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94" r:id="rId2"/>
    <p:sldId id="295" r:id="rId3"/>
    <p:sldId id="300" r:id="rId4"/>
    <p:sldId id="312" r:id="rId5"/>
    <p:sldId id="316" r:id="rId6"/>
    <p:sldId id="318" r:id="rId7"/>
    <p:sldId id="317" r:id="rId8"/>
    <p:sldId id="319" r:id="rId9"/>
    <p:sldId id="313" r:id="rId10"/>
    <p:sldId id="320" r:id="rId11"/>
    <p:sldId id="321" r:id="rId12"/>
    <p:sldId id="322" r:id="rId13"/>
    <p:sldId id="323" r:id="rId14"/>
    <p:sldId id="324" r:id="rId15"/>
    <p:sldId id="314" r:id="rId16"/>
    <p:sldId id="325" r:id="rId17"/>
    <p:sldId id="326" r:id="rId18"/>
    <p:sldId id="327" r:id="rId19"/>
    <p:sldId id="328" r:id="rId20"/>
    <p:sldId id="329" r:id="rId21"/>
    <p:sldId id="315" r:id="rId22"/>
    <p:sldId id="330" r:id="rId23"/>
    <p:sldId id="331" r:id="rId24"/>
    <p:sldId id="332" r:id="rId25"/>
    <p:sldId id="333" r:id="rId26"/>
    <p:sldId id="297" r:id="rId27"/>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4C49"/>
    <a:srgbClr val="008A83"/>
    <a:srgbClr val="E71F19"/>
    <a:srgbClr val="F04E3F"/>
    <a:srgbClr val="31B8B4"/>
    <a:srgbClr val="E94E60"/>
    <a:srgbClr val="27C5D6"/>
    <a:srgbClr val="F58C65"/>
    <a:srgbClr val="74AD93"/>
    <a:srgbClr val="4FC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2" autoAdjust="0"/>
    <p:restoredTop sz="97926" autoAdjust="0"/>
  </p:normalViewPr>
  <p:slideViewPr>
    <p:cSldViewPr snapToGrid="0">
      <p:cViewPr varScale="1">
        <p:scale>
          <a:sx n="72" d="100"/>
          <a:sy n="72" d="100"/>
        </p:scale>
        <p:origin x="3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bg1"/>
            </a:solidFill>
            <a:ln>
              <a:noFill/>
            </a:ln>
          </c:spPr>
          <c:dPt>
            <c:idx val="0"/>
            <c:bubble3D val="0"/>
            <c:explosion val="12"/>
            <c:spPr>
              <a:solidFill>
                <a:schemeClr val="tx2">
                  <a:lumMod val="50000"/>
                  <a:alpha val="60000"/>
                </a:schemeClr>
              </a:solidFill>
              <a:ln w="19050">
                <a:noFill/>
              </a:ln>
              <a:effectLst/>
            </c:spPr>
            <c:extLst>
              <c:ext xmlns:c16="http://schemas.microsoft.com/office/drawing/2014/chart" uri="{C3380CC4-5D6E-409C-BE32-E72D297353CC}">
                <c16:uniqueId val="{00000001-F469-46B5-AFAC-1D9D17260A40}"/>
              </c:ext>
            </c:extLst>
          </c:dPt>
          <c:dPt>
            <c:idx val="1"/>
            <c:bubble3D val="0"/>
            <c:explosion val="9"/>
            <c:spPr>
              <a:solidFill>
                <a:schemeClr val="tx2">
                  <a:lumMod val="50000"/>
                </a:schemeClr>
              </a:solidFill>
              <a:ln w="19050">
                <a:noFill/>
              </a:ln>
              <a:effectLst/>
            </c:spPr>
            <c:extLst>
              <c:ext xmlns:c16="http://schemas.microsoft.com/office/drawing/2014/chart" uri="{C3380CC4-5D6E-409C-BE32-E72D297353CC}">
                <c16:uniqueId val="{00000003-F469-46B5-AFAC-1D9D17260A40}"/>
              </c:ext>
            </c:extLst>
          </c:dPt>
          <c:dPt>
            <c:idx val="2"/>
            <c:bubble3D val="0"/>
            <c:explosion val="19"/>
            <c:spPr>
              <a:solidFill>
                <a:schemeClr val="accent1">
                  <a:lumMod val="75000"/>
                </a:schemeClr>
              </a:solidFill>
              <a:ln w="19050">
                <a:noFill/>
              </a:ln>
              <a:effectLst/>
            </c:spPr>
            <c:extLst>
              <c:ext xmlns:c16="http://schemas.microsoft.com/office/drawing/2014/chart" uri="{C3380CC4-5D6E-409C-BE32-E72D297353CC}">
                <c16:uniqueId val="{00000005-F469-46B5-AFAC-1D9D17260A40}"/>
              </c:ext>
            </c:extLst>
          </c:dPt>
          <c:dPt>
            <c:idx val="3"/>
            <c:bubble3D val="0"/>
            <c:spPr>
              <a:solidFill>
                <a:schemeClr val="tx2">
                  <a:lumMod val="50000"/>
                </a:schemeClr>
              </a:solidFill>
              <a:ln w="19050">
                <a:noFill/>
              </a:ln>
              <a:effectLst/>
            </c:spPr>
            <c:extLst>
              <c:ext xmlns:c16="http://schemas.microsoft.com/office/drawing/2014/chart" uri="{C3380CC4-5D6E-409C-BE32-E72D297353CC}">
                <c16:uniqueId val="{00000007-F469-46B5-AFAC-1D9D17260A40}"/>
              </c:ext>
            </c:extLst>
          </c:dPt>
          <c:dLbls>
            <c:dLbl>
              <c:idx val="0"/>
              <c:layout>
                <c:manualLayout>
                  <c:x val="-0.108185331000292"/>
                  <c:y val="-0.28618718757147099"/>
                </c:manualLayout>
              </c:layout>
              <c:tx>
                <c:rich>
                  <a:bodyPr rot="0" spcFirstLastPara="1" vertOverflow="ellipsis" vert="horz" wrap="square" lIns="38100" tIns="19050" rIns="38100" bIns="19050" anchor="ctr" anchorCtr="1">
                    <a:spAutoFit/>
                  </a:bodyPr>
                  <a:lstStyle/>
                  <a:p>
                    <a:pPr>
                      <a:defRPr lang="zh-CN" sz="6000" b="1" i="0" u="none" strike="noStrike" kern="1200" baseline="0">
                        <a:solidFill>
                          <a:schemeClr val="bg1"/>
                        </a:solidFill>
                        <a:latin typeface="+mn-lt"/>
                        <a:ea typeface="+mn-ea"/>
                        <a:cs typeface="+mn-cs"/>
                      </a:defRPr>
                    </a:pPr>
                    <a:r>
                      <a:rPr lang="en-US" altLang="zh-CN" dirty="0">
                        <a:solidFill>
                          <a:schemeClr val="bg1"/>
                        </a:solidFill>
                      </a:rPr>
                      <a:t>5%</a:t>
                    </a:r>
                    <a:endParaRPr lang="en-US" altLang="zh-CN" dirty="0"/>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30837962962963"/>
                      <c:h val="0.38031639004149398"/>
                    </c:manualLayout>
                  </c15:layout>
                </c:ext>
                <c:ext xmlns:c16="http://schemas.microsoft.com/office/drawing/2014/chart" uri="{C3380CC4-5D6E-409C-BE32-E72D297353CC}">
                  <c16:uniqueId val="{00000001-F469-46B5-AFAC-1D9D17260A40}"/>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9-46B5-AFAC-1D9D17260A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One</c:v>
                </c:pt>
              </c:strCache>
            </c:strRef>
          </c:tx>
          <c:spPr>
            <a:solidFill>
              <a:schemeClr val="accent1">
                <a:lumMod val="75000"/>
              </a:schemeClr>
            </a:solidFill>
            <a:ln>
              <a:noFill/>
            </a:ln>
            <a:effectLst/>
          </c:spPr>
          <c:cat>
            <c:strRef>
              <c:f>Sheet1!$A$2:$A$6</c:f>
              <c:strCache>
                <c:ptCount val="5"/>
                <c:pt idx="0">
                  <c:v>Data 1</c:v>
                </c:pt>
                <c:pt idx="1">
                  <c:v>Data 2</c:v>
                </c:pt>
                <c:pt idx="2">
                  <c:v>Data 3</c:v>
                </c:pt>
                <c:pt idx="3">
                  <c:v>Data 4</c:v>
                </c:pt>
                <c:pt idx="4">
                  <c:v>Data 5</c:v>
                </c:pt>
              </c:strCache>
            </c:strRef>
          </c:cat>
          <c:val>
            <c:numRef>
              <c:f>Sheet1!$B$2:$B$6</c:f>
              <c:numCache>
                <c:formatCode>General</c:formatCode>
                <c:ptCount val="5"/>
                <c:pt idx="0">
                  <c:v>0</c:v>
                </c:pt>
                <c:pt idx="1">
                  <c:v>0</c:v>
                </c:pt>
                <c:pt idx="2">
                  <c:v>28</c:v>
                </c:pt>
                <c:pt idx="3">
                  <c:v>0</c:v>
                </c:pt>
                <c:pt idx="4">
                  <c:v>0</c:v>
                </c:pt>
              </c:numCache>
            </c:numRef>
          </c:val>
          <c:extLst>
            <c:ext xmlns:c16="http://schemas.microsoft.com/office/drawing/2014/chart" uri="{C3380CC4-5D6E-409C-BE32-E72D297353CC}">
              <c16:uniqueId val="{00000000-F46D-43D1-A1D4-9FA721868F35}"/>
            </c:ext>
          </c:extLst>
        </c:ser>
        <c:ser>
          <c:idx val="1"/>
          <c:order val="1"/>
          <c:tx>
            <c:strRef>
              <c:f>Sheet1!$C$1</c:f>
              <c:strCache>
                <c:ptCount val="1"/>
                <c:pt idx="0">
                  <c:v>Two</c:v>
                </c:pt>
              </c:strCache>
            </c:strRef>
          </c:tx>
          <c:spPr>
            <a:solidFill>
              <a:schemeClr val="tx2">
                <a:lumMod val="50000"/>
              </a:schemeClr>
            </a:solidFill>
            <a:ln>
              <a:noFill/>
            </a:ln>
            <a:effectLst/>
          </c:spPr>
          <c:cat>
            <c:strRef>
              <c:f>Sheet1!$A$2:$A$6</c:f>
              <c:strCache>
                <c:ptCount val="5"/>
                <c:pt idx="0">
                  <c:v>Data 1</c:v>
                </c:pt>
                <c:pt idx="1">
                  <c:v>Data 2</c:v>
                </c:pt>
                <c:pt idx="2">
                  <c:v>Data 3</c:v>
                </c:pt>
                <c:pt idx="3">
                  <c:v>Data 4</c:v>
                </c:pt>
                <c:pt idx="4">
                  <c:v>Data 5</c:v>
                </c:pt>
              </c:strCache>
            </c:strRef>
          </c:cat>
          <c:val>
            <c:numRef>
              <c:f>Sheet1!$C$2:$C$6</c:f>
              <c:numCache>
                <c:formatCode>General</c:formatCode>
                <c:ptCount val="5"/>
                <c:pt idx="0">
                  <c:v>0</c:v>
                </c:pt>
                <c:pt idx="1">
                  <c:v>24</c:v>
                </c:pt>
                <c:pt idx="2">
                  <c:v>0</c:v>
                </c:pt>
                <c:pt idx="3">
                  <c:v>0</c:v>
                </c:pt>
                <c:pt idx="4">
                  <c:v>0</c:v>
                </c:pt>
              </c:numCache>
            </c:numRef>
          </c:val>
          <c:extLst>
            <c:ext xmlns:c16="http://schemas.microsoft.com/office/drawing/2014/chart" uri="{C3380CC4-5D6E-409C-BE32-E72D297353CC}">
              <c16:uniqueId val="{00000001-F46D-43D1-A1D4-9FA721868F35}"/>
            </c:ext>
          </c:extLst>
        </c:ser>
        <c:ser>
          <c:idx val="2"/>
          <c:order val="2"/>
          <c:tx>
            <c:strRef>
              <c:f>Sheet1!$D$1</c:f>
              <c:strCache>
                <c:ptCount val="1"/>
                <c:pt idx="0">
                  <c:v>Three</c:v>
                </c:pt>
              </c:strCache>
            </c:strRef>
          </c:tx>
          <c:spPr>
            <a:solidFill>
              <a:schemeClr val="tx2">
                <a:lumMod val="50000"/>
              </a:schemeClr>
            </a:solidFill>
            <a:ln w="25400">
              <a:noFill/>
            </a:ln>
            <a:effectLst/>
          </c:spPr>
          <c:cat>
            <c:strRef>
              <c:f>Sheet1!$A$2:$A$6</c:f>
              <c:strCache>
                <c:ptCount val="5"/>
                <c:pt idx="0">
                  <c:v>Data 1</c:v>
                </c:pt>
                <c:pt idx="1">
                  <c:v>Data 2</c:v>
                </c:pt>
                <c:pt idx="2">
                  <c:v>Data 3</c:v>
                </c:pt>
                <c:pt idx="3">
                  <c:v>Data 4</c:v>
                </c:pt>
                <c:pt idx="4">
                  <c:v>Data 5</c:v>
                </c:pt>
              </c:strCache>
            </c:strRef>
          </c:cat>
          <c:val>
            <c:numRef>
              <c:f>Sheet1!$D$2:$D$6</c:f>
              <c:numCache>
                <c:formatCode>General</c:formatCode>
                <c:ptCount val="5"/>
                <c:pt idx="0">
                  <c:v>0</c:v>
                </c:pt>
                <c:pt idx="1">
                  <c:v>0</c:v>
                </c:pt>
                <c:pt idx="2">
                  <c:v>0</c:v>
                </c:pt>
                <c:pt idx="3">
                  <c:v>12</c:v>
                </c:pt>
                <c:pt idx="4">
                  <c:v>0</c:v>
                </c:pt>
              </c:numCache>
            </c:numRef>
          </c:val>
          <c:extLst>
            <c:ext xmlns:c16="http://schemas.microsoft.com/office/drawing/2014/chart" uri="{C3380CC4-5D6E-409C-BE32-E72D297353CC}">
              <c16:uniqueId val="{00000002-F46D-43D1-A1D4-9FA721868F35}"/>
            </c:ext>
          </c:extLst>
        </c:ser>
        <c:dLbls>
          <c:showLegendKey val="0"/>
          <c:showVal val="0"/>
          <c:showCatName val="0"/>
          <c:showSerName val="0"/>
          <c:showPercent val="0"/>
          <c:showBubbleSize val="0"/>
        </c:dLbls>
        <c:axId val="1321531072"/>
        <c:axId val="1321531632"/>
      </c:areaChart>
      <c:catAx>
        <c:axId val="1321531072"/>
        <c:scaling>
          <c:orientation val="minMax"/>
        </c:scaling>
        <c:delete val="1"/>
        <c:axPos val="b"/>
        <c:numFmt formatCode="General" sourceLinked="1"/>
        <c:majorTickMark val="none"/>
        <c:minorTickMark val="none"/>
        <c:tickLblPos val="nextTo"/>
        <c:crossAx val="1321531632"/>
        <c:crosses val="autoZero"/>
        <c:auto val="1"/>
        <c:lblAlgn val="ctr"/>
        <c:lblOffset val="100"/>
        <c:noMultiLvlLbl val="0"/>
      </c:catAx>
      <c:valAx>
        <c:axId val="1321531632"/>
        <c:scaling>
          <c:orientation val="minMax"/>
        </c:scaling>
        <c:delete val="1"/>
        <c:axPos val="l"/>
        <c:numFmt formatCode="General" sourceLinked="1"/>
        <c:majorTickMark val="out"/>
        <c:minorTickMark val="none"/>
        <c:tickLblPos val="nextTo"/>
        <c:crossAx val="1321531072"/>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2">
                <a:lumMod val="50000"/>
              </a:schemeClr>
            </a:solidFill>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3213-45E0-A207-93FAD0F23B10}"/>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3213-45E0-A207-93FAD0F23B10}"/>
              </c:ext>
            </c:extLst>
          </c:dPt>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3213-45E0-A207-93FAD0F23B10}"/>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lumMod val="75000"/>
                </a:schemeClr>
              </a:solidFill>
              <a:ln w="19050">
                <a:noFill/>
              </a:ln>
              <a:effectLst/>
            </c:spPr>
            <c:extLst>
              <c:ext xmlns:c16="http://schemas.microsoft.com/office/drawing/2014/chart" uri="{C3380CC4-5D6E-409C-BE32-E72D297353CC}">
                <c16:uniqueId val="{00000001-CB43-47B3-B6F0-9022E6FFB79E}"/>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B43-47B3-B6F0-9022E6FFB79E}"/>
              </c:ext>
            </c:extLst>
          </c:dPt>
          <c:cat>
            <c:strRef>
              <c:f>Sheet1!$A$2:$A$3</c:f>
              <c:strCache>
                <c:ptCount val="2"/>
                <c:pt idx="0">
                  <c:v>第一季度</c:v>
                </c:pt>
                <c:pt idx="1">
                  <c:v>第二季度</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CB43-47B3-B6F0-9022E6FFB79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C657-41B0-A4CD-C39BB4335E47}"/>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657-41B0-A4CD-C39BB4335E47}"/>
              </c:ext>
            </c:extLst>
          </c:dPt>
          <c:cat>
            <c:strRef>
              <c:f>Sheet1!$A$2:$A$3</c:f>
              <c:strCache>
                <c:ptCount val="2"/>
                <c:pt idx="0">
                  <c:v>第一季度</c:v>
                </c:pt>
                <c:pt idx="1">
                  <c:v>第二季度</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C657-41B0-A4CD-C39BB4335E47}"/>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lumMod val="75000"/>
                </a:schemeClr>
              </a:solidFill>
              <a:ln w="19050">
                <a:noFill/>
              </a:ln>
              <a:effectLst/>
            </c:spPr>
            <c:extLst>
              <c:ext xmlns:c16="http://schemas.microsoft.com/office/drawing/2014/chart" uri="{C3380CC4-5D6E-409C-BE32-E72D297353CC}">
                <c16:uniqueId val="{00000001-5229-40C4-B21B-DF88C7A23F69}"/>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5229-40C4-B21B-DF88C7A23F69}"/>
              </c:ext>
            </c:extLst>
          </c:dPt>
          <c:cat>
            <c:strRef>
              <c:f>Sheet1!$A$2:$A$3</c:f>
              <c:strCache>
                <c:ptCount val="2"/>
                <c:pt idx="0">
                  <c:v>第一季度</c:v>
                </c:pt>
                <c:pt idx="1">
                  <c:v>第二季度</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5229-40C4-B21B-DF88C7A23F6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EFEFE"/>
            </a:solidFill>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C06F-42B7-9A5D-7A3C595820DE}"/>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C06F-42B7-9A5D-7A3C595820DE}"/>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C06F-42B7-9A5D-7A3C595820D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EFEFE"/>
            </a:solidFill>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F7DC-418A-88EE-0A7A15C76F94}"/>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F7DC-418A-88EE-0A7A15C76F94}"/>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F7DC-418A-88EE-0A7A15C76F9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2019/1/4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95000"/>
              </a:schemeClr>
            </a:gs>
            <a:gs pos="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hart" Target="../charts/chart6.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jpe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5.jpeg"/><Relationship Id="rId4" Type="http://schemas.openxmlformats.org/officeDocument/2006/relationships/image" Target="../media/image2.jpe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12192000" cy="6858000"/>
          </a:xfrm>
          <a:prstGeom prst="rect">
            <a:avLst/>
          </a:prstGeom>
          <a:noFill/>
          <a:ln>
            <a:noFill/>
          </a:ln>
        </p:spPr>
      </p:pic>
      <p:sp>
        <p:nvSpPr>
          <p:cNvPr id="28" name="矩形 27"/>
          <p:cNvSpPr/>
          <p:nvPr/>
        </p:nvSpPr>
        <p:spPr>
          <a:xfrm>
            <a:off x="-1" y="1"/>
            <a:ext cx="12190413"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81"/>
          <p:cNvSpPr txBox="1"/>
          <p:nvPr/>
        </p:nvSpPr>
        <p:spPr>
          <a:xfrm>
            <a:off x="3292670" y="4677604"/>
            <a:ext cx="5192447" cy="369332"/>
          </a:xfrm>
          <a:prstGeom prst="rect">
            <a:avLst/>
          </a:prstGeom>
          <a:noFill/>
        </p:spPr>
        <p:txBody>
          <a:bodyPr wrap="none" rtlCol="0">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月计划汇报 新年计划 述职报告 工作汇报通用</a:t>
            </a:r>
            <a:r>
              <a:rPr lang="en-US" altLang="zh-CN" dirty="0">
                <a:solidFill>
                  <a:schemeClr val="bg1">
                    <a:lumMod val="85000"/>
                  </a:schemeClr>
                </a:solidFill>
                <a:latin typeface="微软雅黑" panose="020B0503020204020204" pitchFamily="34" charset="-122"/>
                <a:ea typeface="微软雅黑" panose="020B0503020204020204" pitchFamily="34" charset="-122"/>
              </a:rPr>
              <a:t>PPT</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755900" y="1478377"/>
            <a:ext cx="6291943" cy="2987214"/>
            <a:chOff x="2997200" y="1087840"/>
            <a:chExt cx="6291943" cy="2987214"/>
          </a:xfrm>
        </p:grpSpPr>
        <p:sp>
          <p:nvSpPr>
            <p:cNvPr id="11" name="文本框 283"/>
            <p:cNvSpPr txBox="1"/>
            <p:nvPr/>
          </p:nvSpPr>
          <p:spPr>
            <a:xfrm>
              <a:off x="3112550" y="3025355"/>
              <a:ext cx="6093336" cy="954107"/>
            </a:xfrm>
            <a:prstGeom prst="rect">
              <a:avLst/>
            </a:prstGeom>
            <a:noFill/>
          </p:spPr>
          <p:txBody>
            <a:bodyPr wrap="none" rtlCol="0">
              <a:spAutoFit/>
            </a:bodyPr>
            <a:lstStyle/>
            <a:p>
              <a:pPr algn="ctr"/>
              <a:r>
                <a:rPr lang="en-US" altLang="zh-CN" sz="5600" dirty="0">
                  <a:solidFill>
                    <a:schemeClr val="accent1">
                      <a:lumMod val="75000"/>
                    </a:schemeClr>
                  </a:solidFill>
                  <a:latin typeface="微软雅黑" panose="020B0503020204020204" pitchFamily="34" charset="-122"/>
                  <a:ea typeface="微软雅黑" panose="020B0503020204020204" pitchFamily="34" charset="-122"/>
                </a:rPr>
                <a:t>XX</a:t>
              </a:r>
              <a:r>
                <a:rPr lang="zh-CN" altLang="en-US" sz="5600" dirty="0">
                  <a:solidFill>
                    <a:schemeClr val="accent1">
                      <a:lumMod val="75000"/>
                    </a:schemeClr>
                  </a:solidFill>
                  <a:latin typeface="微软雅黑" panose="020B0503020204020204" pitchFamily="34" charset="-122"/>
                  <a:ea typeface="微软雅黑" panose="020B0503020204020204" pitchFamily="34" charset="-122"/>
                </a:rPr>
                <a:t>扁平化</a:t>
              </a:r>
              <a:r>
                <a:rPr lang="zh-CN" altLang="en-US" sz="5600" b="1" dirty="0">
                  <a:solidFill>
                    <a:schemeClr val="accent1">
                      <a:lumMod val="75000"/>
                    </a:schemeClr>
                  </a:solidFill>
                  <a:latin typeface="微软雅黑" panose="020B0503020204020204" pitchFamily="34" charset="-122"/>
                  <a:ea typeface="微软雅黑" panose="020B0503020204020204" pitchFamily="34" charset="-122"/>
                </a:rPr>
                <a:t>通用</a:t>
              </a:r>
              <a:r>
                <a:rPr lang="en-US" altLang="zh-CN" sz="5600" b="1" dirty="0">
                  <a:solidFill>
                    <a:schemeClr val="bg1">
                      <a:lumMod val="85000"/>
                    </a:schemeClr>
                  </a:solidFill>
                  <a:latin typeface="微软雅黑" panose="020B0503020204020204" pitchFamily="34" charset="-122"/>
                  <a:ea typeface="微软雅黑" panose="020B0503020204020204" pitchFamily="34" charset="-122"/>
                </a:rPr>
                <a:t>PPT</a:t>
              </a:r>
              <a:endParaRPr lang="zh-CN" altLang="en-US" sz="5600" b="1"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997200" y="2919354"/>
              <a:ext cx="6291943" cy="1155700"/>
              <a:chOff x="2959100" y="2919354"/>
              <a:chExt cx="6291943" cy="1155700"/>
            </a:xfrm>
          </p:grpSpPr>
          <p:cxnSp>
            <p:nvCxnSpPr>
              <p:cNvPr id="15" name="直接连接符 14"/>
              <p:cNvCxnSpPr/>
              <p:nvPr/>
            </p:nvCxnSpPr>
            <p:spPr>
              <a:xfrm>
                <a:off x="2959100" y="29193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59100" y="40750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283"/>
            <p:cNvSpPr txBox="1"/>
            <p:nvPr/>
          </p:nvSpPr>
          <p:spPr>
            <a:xfrm>
              <a:off x="4228721" y="1087840"/>
              <a:ext cx="3820277" cy="1862048"/>
            </a:xfrm>
            <a:prstGeom prst="rect">
              <a:avLst/>
            </a:prstGeom>
            <a:noFill/>
          </p:spPr>
          <p:txBody>
            <a:bodyPr wrap="none" rtlCol="0">
              <a:spAutoFit/>
            </a:bodyPr>
            <a:lstStyle/>
            <a:p>
              <a:pPr algn="ctr"/>
              <a:r>
                <a:rPr lang="en-US" altLang="zh-CN" sz="11500" b="1" dirty="0">
                  <a:solidFill>
                    <a:schemeClr val="bg1">
                      <a:lumMod val="85000"/>
                    </a:schemeClr>
                  </a:solidFill>
                  <a:latin typeface="微软雅黑" panose="020B0503020204020204" pitchFamily="34" charset="-122"/>
                  <a:ea typeface="微软雅黑" panose="020B0503020204020204" pitchFamily="34" charset="-122"/>
                </a:rPr>
                <a:t>20</a:t>
              </a:r>
              <a:r>
                <a:rPr lang="en-US" altLang="zh-CN" sz="11500" b="1" dirty="0">
                  <a:solidFill>
                    <a:schemeClr val="accent1">
                      <a:lumMod val="75000"/>
                    </a:schemeClr>
                  </a:solidFill>
                  <a:latin typeface="微软雅黑" panose="020B0503020204020204" pitchFamily="34" charset="-122"/>
                  <a:ea typeface="微软雅黑" panose="020B0503020204020204" pitchFamily="34" charset="-122"/>
                </a:rPr>
                <a:t>17</a:t>
              </a:r>
              <a:endParaRPr lang="zh-CN" altLang="en-US" sz="5400" b="1" dirty="0">
                <a:solidFill>
                  <a:schemeClr val="accent1">
                    <a:lumMod val="75000"/>
                  </a:schemeClr>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556346" y="380944"/>
            <a:ext cx="1104840" cy="1067633"/>
            <a:chOff x="469264" y="319837"/>
            <a:chExt cx="1104840" cy="1067633"/>
          </a:xfrm>
        </p:grpSpPr>
        <p:sp>
          <p:nvSpPr>
            <p:cNvPr id="107" name="等腰三角形 106"/>
            <p:cNvSpPr/>
            <p:nvPr/>
          </p:nvSpPr>
          <p:spPr>
            <a:xfrm>
              <a:off x="469264" y="319837"/>
              <a:ext cx="1048148" cy="903577"/>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08" name="等腰三角形 107"/>
            <p:cNvSpPr/>
            <p:nvPr/>
          </p:nvSpPr>
          <p:spPr>
            <a:xfrm rot="3603673">
              <a:off x="598241" y="411606"/>
              <a:ext cx="1048150" cy="90357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09" name="文本框 7"/>
            <p:cNvSpPr txBox="1"/>
            <p:nvPr/>
          </p:nvSpPr>
          <p:spPr>
            <a:xfrm>
              <a:off x="634949" y="732254"/>
              <a:ext cx="721032" cy="369332"/>
            </a:xfrm>
            <a:prstGeom prst="rect">
              <a:avLst/>
            </a:prstGeom>
            <a:noFill/>
          </p:spPr>
          <p:txBody>
            <a:bodyPr wrap="square" rtlCol="0">
              <a:spAutoFit/>
            </a:bodyPr>
            <a:lstStyle/>
            <a:p>
              <a:pPr algn="ctr" defTabSz="913765"/>
              <a:r>
                <a:rPr lang="en-US" altLang="zh-CN" dirty="0">
                  <a:solidFill>
                    <a:schemeClr val="bg1">
                      <a:lumMod val="85000"/>
                    </a:schemeClr>
                  </a:solidFill>
                  <a:latin typeface="Arial" panose="020B0604020202020204" pitchFamily="34" charset="0"/>
                  <a:cs typeface="Arial" panose="020B0604020202020204" pitchFamily="34" charset="0"/>
                </a:rPr>
                <a:t>logo</a:t>
              </a:r>
              <a:endParaRPr lang="zh-CN" altLang="en-US" dirty="0">
                <a:solidFill>
                  <a:schemeClr val="bg1">
                    <a:lumMod val="8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750"/>
                                        <p:tgtEl>
                                          <p:spTgt spid="28"/>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p:tgtEl>
                                          <p:spTgt spid="10"/>
                                        </p:tgtEl>
                                        <p:attrNameLst>
                                          <p:attrName>ppt_y</p:attrName>
                                        </p:attrNameLst>
                                      </p:cBhvr>
                                      <p:tavLst>
                                        <p:tav tm="0">
                                          <p:val>
                                            <p:strVal val="#ppt_y+#ppt_h*1.125000"/>
                                          </p:val>
                                        </p:tav>
                                        <p:tav tm="100000">
                                          <p:val>
                                            <p:strVal val="#ppt_y"/>
                                          </p:val>
                                        </p:tav>
                                      </p:tavLst>
                                    </p:anim>
                                    <p:animEffect transition="in" filter="wipe(up)">
                                      <p:cBhvr>
                                        <p:cTn id="12" dur="750"/>
                                        <p:tgtEl>
                                          <p:spTgt spid="10"/>
                                        </p:tgtEl>
                                      </p:cBhvr>
                                    </p:animEffect>
                                  </p:childTnLst>
                                </p:cTn>
                              </p:par>
                            </p:childTnLst>
                          </p:cTn>
                        </p:par>
                        <p:par>
                          <p:cTn id="13" fill="hold">
                            <p:stCondLst>
                              <p:cond delay="2000"/>
                            </p:stCondLst>
                            <p:childTnLst>
                              <p:par>
                                <p:cTn id="14" presetID="26"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wipe(down)">
                                      <p:cBhvr>
                                        <p:cTn id="16" dur="145">
                                          <p:stCondLst>
                                            <p:cond delay="0"/>
                                          </p:stCondLst>
                                        </p:cTn>
                                        <p:tgtEl>
                                          <p:spTgt spid="9"/>
                                        </p:tgtEl>
                                      </p:cBhvr>
                                    </p:animEffect>
                                    <p:anim calcmode="lin" valueType="num">
                                      <p:cBhvr>
                                        <p:cTn id="17"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2" dur="7">
                                          <p:stCondLst>
                                            <p:cond delay="162"/>
                                          </p:stCondLst>
                                        </p:cTn>
                                        <p:tgtEl>
                                          <p:spTgt spid="9"/>
                                        </p:tgtEl>
                                      </p:cBhvr>
                                      <p:to x="100000" y="60000"/>
                                    </p:animScale>
                                    <p:animScale>
                                      <p:cBhvr>
                                        <p:cTn id="23" dur="41" decel="50000">
                                          <p:stCondLst>
                                            <p:cond delay="169"/>
                                          </p:stCondLst>
                                        </p:cTn>
                                        <p:tgtEl>
                                          <p:spTgt spid="9"/>
                                        </p:tgtEl>
                                      </p:cBhvr>
                                      <p:to x="100000" y="100000"/>
                                    </p:animScale>
                                    <p:animScale>
                                      <p:cBhvr>
                                        <p:cTn id="24" dur="7">
                                          <p:stCondLst>
                                            <p:cond delay="328"/>
                                          </p:stCondLst>
                                        </p:cTn>
                                        <p:tgtEl>
                                          <p:spTgt spid="9"/>
                                        </p:tgtEl>
                                      </p:cBhvr>
                                      <p:to x="100000" y="80000"/>
                                    </p:animScale>
                                    <p:animScale>
                                      <p:cBhvr>
                                        <p:cTn id="25" dur="41" decel="50000">
                                          <p:stCondLst>
                                            <p:cond delay="335"/>
                                          </p:stCondLst>
                                        </p:cTn>
                                        <p:tgtEl>
                                          <p:spTgt spid="9"/>
                                        </p:tgtEl>
                                      </p:cBhvr>
                                      <p:to x="100000" y="100000"/>
                                    </p:animScale>
                                    <p:animScale>
                                      <p:cBhvr>
                                        <p:cTn id="26" dur="7">
                                          <p:stCondLst>
                                            <p:cond delay="410"/>
                                          </p:stCondLst>
                                        </p:cTn>
                                        <p:tgtEl>
                                          <p:spTgt spid="9"/>
                                        </p:tgtEl>
                                      </p:cBhvr>
                                      <p:to x="100000" y="90000"/>
                                    </p:animScale>
                                    <p:animScale>
                                      <p:cBhvr>
                                        <p:cTn id="27" dur="41" decel="50000">
                                          <p:stCondLst>
                                            <p:cond delay="417"/>
                                          </p:stCondLst>
                                        </p:cTn>
                                        <p:tgtEl>
                                          <p:spTgt spid="9"/>
                                        </p:tgtEl>
                                      </p:cBhvr>
                                      <p:to x="100000" y="100000"/>
                                    </p:animScale>
                                    <p:animScale>
                                      <p:cBhvr>
                                        <p:cTn id="28" dur="7">
                                          <p:stCondLst>
                                            <p:cond delay="452"/>
                                          </p:stCondLst>
                                        </p:cTn>
                                        <p:tgtEl>
                                          <p:spTgt spid="9"/>
                                        </p:tgtEl>
                                      </p:cBhvr>
                                      <p:to x="100000" y="95000"/>
                                    </p:animScale>
                                    <p:animScale>
                                      <p:cBhvr>
                                        <p:cTn id="29" dur="41" decel="50000">
                                          <p:stCondLst>
                                            <p:cond delay="459"/>
                                          </p:stCondLst>
                                        </p:cTn>
                                        <p:tgtEl>
                                          <p:spTgt spid="9"/>
                                        </p:tgtEl>
                                      </p:cBhvr>
                                      <p:to x="100000" y="100000"/>
                                    </p:animScale>
                                  </p:childTnLst>
                                </p:cTn>
                              </p:par>
                              <p:par>
                                <p:cTn id="30" presetID="42" presetClass="entr" presetSubtype="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1000"/>
                                        <p:tgtEl>
                                          <p:spTgt spid="123"/>
                                        </p:tgtEl>
                                      </p:cBhvr>
                                    </p:animEffect>
                                    <p:anim calcmode="lin" valueType="num">
                                      <p:cBhvr>
                                        <p:cTn id="33" dur="1000" fill="hold"/>
                                        <p:tgtEl>
                                          <p:spTgt spid="123"/>
                                        </p:tgtEl>
                                        <p:attrNameLst>
                                          <p:attrName>ppt_x</p:attrName>
                                        </p:attrNameLst>
                                      </p:cBhvr>
                                      <p:tavLst>
                                        <p:tav tm="0">
                                          <p:val>
                                            <p:strVal val="#ppt_x"/>
                                          </p:val>
                                        </p:tav>
                                        <p:tav tm="100000">
                                          <p:val>
                                            <p:strVal val="#ppt_x"/>
                                          </p:val>
                                        </p:tav>
                                      </p:tavLst>
                                    </p:anim>
                                    <p:anim calcmode="lin" valueType="num">
                                      <p:cBhvr>
                                        <p:cTn id="34"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13" name="矩形 12"/>
          <p:cNvSpPr/>
          <p:nvPr/>
        </p:nvSpPr>
        <p:spPr>
          <a:xfrm>
            <a:off x="1147642" y="2574085"/>
            <a:ext cx="3969489" cy="2565991"/>
          </a:xfrm>
          <a:prstGeom prst="rect">
            <a:avLst/>
          </a:prstGeom>
          <a:blipFill>
            <a:blip r:embed="rId4">
              <a:alphaModFix amt="95000"/>
            </a:blip>
            <a:stretch>
              <a:fillRect/>
            </a:stretch>
          </a:blipFill>
          <a:ln w="25400" cap="flat" cmpd="sng" algn="ctr">
            <a:solidFill>
              <a:schemeClr val="tx2">
                <a:lumMod val="50000"/>
              </a:schemeClr>
            </a:solid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4" name="组合 13"/>
          <p:cNvGrpSpPr/>
          <p:nvPr/>
        </p:nvGrpSpPr>
        <p:grpSpPr>
          <a:xfrm>
            <a:off x="5556610" y="2535665"/>
            <a:ext cx="3090529" cy="584775"/>
            <a:chOff x="5585638" y="2187329"/>
            <a:chExt cx="3090529" cy="584775"/>
          </a:xfrm>
        </p:grpSpPr>
        <p:sp>
          <p:nvSpPr>
            <p:cNvPr id="15" name="剪去对角的矩形 14"/>
            <p:cNvSpPr/>
            <p:nvPr/>
          </p:nvSpPr>
          <p:spPr>
            <a:xfrm>
              <a:off x="5585638" y="2225748"/>
              <a:ext cx="3090529" cy="538717"/>
            </a:xfrm>
            <a:prstGeom prst="snip2DiagRect">
              <a:avLst/>
            </a:prstGeom>
            <a:noFill/>
            <a:ln w="25400" cap="flat" cmpd="sng" algn="ctr">
              <a:solidFill>
                <a:schemeClr val="accent1">
                  <a:lumMod val="75000"/>
                </a:schemeClr>
              </a:solidFill>
              <a:prstDash val="solid"/>
              <a:miter lim="800000"/>
            </a:ln>
            <a:effectLst/>
          </p:spPr>
          <p:txBody>
            <a:bodyPr rtlCol="0"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panose="020F0502020204030204"/>
                <a:ea typeface="宋体" panose="02010600030101010101" pitchFamily="2" charset="-122"/>
                <a:cs typeface="+mn-cs"/>
              </a:endParaRPr>
            </a:p>
          </p:txBody>
        </p:sp>
        <p:sp>
          <p:nvSpPr>
            <p:cNvPr id="16" name="文本框 19"/>
            <p:cNvSpPr txBox="1"/>
            <p:nvPr/>
          </p:nvSpPr>
          <p:spPr>
            <a:xfrm>
              <a:off x="6018029" y="2187329"/>
              <a:ext cx="2225748" cy="584775"/>
            </a:xfrm>
            <a:prstGeom prst="rect">
              <a:avLst/>
            </a:prstGeom>
            <a:noFill/>
          </p:spPr>
          <p:txBody>
            <a:bodyPr wrap="square" rtlCol="0">
              <a:sp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bg1">
                      <a:lumMod val="50000"/>
                    </a:schemeClr>
                  </a:solidFill>
                  <a:effectLst/>
                  <a:uLnTx/>
                  <a:uFillTx/>
                </a:rPr>
                <a:t>ABOUT US</a:t>
              </a:r>
              <a:endParaRPr kumimoji="0" lang="zh-CN" altLang="en-US" sz="3200" b="0" i="0" u="none" strike="noStrike" kern="0" cap="none" spc="0" normalizeH="0" baseline="0" noProof="0" dirty="0">
                <a:ln>
                  <a:noFill/>
                </a:ln>
                <a:solidFill>
                  <a:schemeClr val="bg1">
                    <a:lumMod val="50000"/>
                  </a:schemeClr>
                </a:solidFill>
                <a:effectLst/>
                <a:uLnTx/>
                <a:uFillTx/>
              </a:endParaRPr>
            </a:p>
          </p:txBody>
        </p:sp>
      </p:grpSp>
      <p:sp>
        <p:nvSpPr>
          <p:cNvPr id="17" name="文本框 20"/>
          <p:cNvSpPr txBox="1"/>
          <p:nvPr/>
        </p:nvSpPr>
        <p:spPr>
          <a:xfrm>
            <a:off x="5429018" y="3446710"/>
            <a:ext cx="6436241" cy="379656"/>
          </a:xfrm>
          <a:prstGeom prst="rect">
            <a:avLst/>
          </a:prstGeom>
          <a:noFill/>
        </p:spPr>
        <p:txBody>
          <a:bodyPr wrap="square" rtlCol="0">
            <a:spAutoFit/>
          </a:bodyPr>
          <a:lstStyle/>
          <a:p/>
        </p:txBody>
      </p:sp>
      <p:sp>
        <p:nvSpPr>
          <p:cNvPr id="18" name="文本框 21"/>
          <p:cNvSpPr txBox="1"/>
          <p:nvPr/>
        </p:nvSpPr>
        <p:spPr>
          <a:xfrm>
            <a:off x="5429018" y="4152570"/>
            <a:ext cx="6436241" cy="379656"/>
          </a:xfrm>
          <a:prstGeom prst="rect">
            <a:avLst/>
          </a:prstGeom>
          <a:noFill/>
        </p:spPr>
        <p:txBody>
          <a:bodyPr wrap="square" rtlCol="0">
            <a:spAutoFit/>
          </a:bodyPr>
          <a:lstStyle/>
          <a:p/>
        </p:txBody>
      </p:sp>
      <p:sp>
        <p:nvSpPr>
          <p:cNvPr id="19" name="文本框 22"/>
          <p:cNvSpPr txBox="1"/>
          <p:nvPr/>
        </p:nvSpPr>
        <p:spPr>
          <a:xfrm>
            <a:off x="5429018" y="4858430"/>
            <a:ext cx="6436241" cy="379656"/>
          </a:xfrm>
          <a:prstGeom prst="rect">
            <a:avLst/>
          </a:prstGeom>
          <a:noFill/>
        </p:spPr>
        <p:txBody>
          <a:bodyPr wrap="square" rtlCol="0">
            <a:spAutoFit/>
          </a:bodyPr>
          <a:lstStyle/>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anim calcmode="lin" valueType="num">
                                      <p:cBhvr>
                                        <p:cTn id="12" dur="250" fill="hold"/>
                                        <p:tgtEl>
                                          <p:spTgt spid="13"/>
                                        </p:tgtEl>
                                        <p:attrNameLst>
                                          <p:attrName>ppt_x</p:attrName>
                                        </p:attrNameLst>
                                      </p:cBhvr>
                                      <p:tavLst>
                                        <p:tav tm="0">
                                          <p:val>
                                            <p:strVal val="#ppt_x"/>
                                          </p:val>
                                        </p:tav>
                                        <p:tav tm="100000">
                                          <p:val>
                                            <p:strVal val="#ppt_x"/>
                                          </p:val>
                                        </p:tav>
                                      </p:tavLst>
                                    </p:anim>
                                    <p:anim calcmode="lin" valueType="num">
                                      <p:cBhvr>
                                        <p:cTn id="13" dur="25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anim calcmode="lin" valueType="num">
                                      <p:cBhvr>
                                        <p:cTn id="18" dur="250" fill="hold"/>
                                        <p:tgtEl>
                                          <p:spTgt spid="14"/>
                                        </p:tgtEl>
                                        <p:attrNameLst>
                                          <p:attrName>ppt_x</p:attrName>
                                        </p:attrNameLst>
                                      </p:cBhvr>
                                      <p:tavLst>
                                        <p:tav tm="0">
                                          <p:val>
                                            <p:strVal val="#ppt_x"/>
                                          </p:val>
                                        </p:tav>
                                        <p:tav tm="100000">
                                          <p:val>
                                            <p:strVal val="#ppt_x"/>
                                          </p:val>
                                        </p:tav>
                                      </p:tavLst>
                                    </p:anim>
                                    <p:anim calcmode="lin" valueType="num">
                                      <p:cBhvr>
                                        <p:cTn id="19" dur="25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anim calcmode="lin" valueType="num">
                                      <p:cBhvr>
                                        <p:cTn id="24" dur="250" fill="hold"/>
                                        <p:tgtEl>
                                          <p:spTgt spid="17"/>
                                        </p:tgtEl>
                                        <p:attrNameLst>
                                          <p:attrName>ppt_x</p:attrName>
                                        </p:attrNameLst>
                                      </p:cBhvr>
                                      <p:tavLst>
                                        <p:tav tm="0">
                                          <p:val>
                                            <p:strVal val="#ppt_x"/>
                                          </p:val>
                                        </p:tav>
                                        <p:tav tm="100000">
                                          <p:val>
                                            <p:strVal val="#ppt_x"/>
                                          </p:val>
                                        </p:tav>
                                      </p:tavLst>
                                    </p:anim>
                                    <p:anim calcmode="lin" valueType="num">
                                      <p:cBhvr>
                                        <p:cTn id="25" dur="25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50"/>
                                        <p:tgtEl>
                                          <p:spTgt spid="18"/>
                                        </p:tgtEl>
                                      </p:cBhvr>
                                    </p:animEffect>
                                    <p:anim calcmode="lin" valueType="num">
                                      <p:cBhvr>
                                        <p:cTn id="30" dur="250" fill="hold"/>
                                        <p:tgtEl>
                                          <p:spTgt spid="18"/>
                                        </p:tgtEl>
                                        <p:attrNameLst>
                                          <p:attrName>ppt_x</p:attrName>
                                        </p:attrNameLst>
                                      </p:cBhvr>
                                      <p:tavLst>
                                        <p:tav tm="0">
                                          <p:val>
                                            <p:strVal val="#ppt_x"/>
                                          </p:val>
                                        </p:tav>
                                        <p:tav tm="100000">
                                          <p:val>
                                            <p:strVal val="#ppt_x"/>
                                          </p:val>
                                        </p:tav>
                                      </p:tavLst>
                                    </p:anim>
                                    <p:anim calcmode="lin" valueType="num">
                                      <p:cBhvr>
                                        <p:cTn id="31" dur="2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anim calcmode="lin" valueType="num">
                                      <p:cBhvr>
                                        <p:cTn id="36" dur="250" fill="hold"/>
                                        <p:tgtEl>
                                          <p:spTgt spid="19"/>
                                        </p:tgtEl>
                                        <p:attrNameLst>
                                          <p:attrName>ppt_x</p:attrName>
                                        </p:attrNameLst>
                                      </p:cBhvr>
                                      <p:tavLst>
                                        <p:tav tm="0">
                                          <p:val>
                                            <p:strVal val="#ppt_x"/>
                                          </p:val>
                                        </p:tav>
                                        <p:tav tm="100000">
                                          <p:val>
                                            <p:strVal val="#ppt_x"/>
                                          </p:val>
                                        </p:tav>
                                      </p:tavLst>
                                    </p:anim>
                                    <p:anim calcmode="lin" valueType="num">
                                      <p:cBhvr>
                                        <p:cTn id="37"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5" name="组合 4"/>
          <p:cNvGrpSpPr/>
          <p:nvPr/>
        </p:nvGrpSpPr>
        <p:grpSpPr>
          <a:xfrm>
            <a:off x="590298" y="2128944"/>
            <a:ext cx="10998072" cy="3897171"/>
            <a:chOff x="968782" y="1415058"/>
            <a:chExt cx="7102002" cy="2516597"/>
          </a:xfrm>
        </p:grpSpPr>
        <p:grpSp>
          <p:nvGrpSpPr>
            <p:cNvPr id="7" name="组合 6"/>
            <p:cNvGrpSpPr/>
            <p:nvPr/>
          </p:nvGrpSpPr>
          <p:grpSpPr>
            <a:xfrm>
              <a:off x="1046462" y="1668652"/>
              <a:ext cx="837000" cy="837000"/>
              <a:chOff x="1395283" y="2970986"/>
              <a:chExt cx="1116000" cy="1116000"/>
            </a:xfrm>
          </p:grpSpPr>
          <p:sp>
            <p:nvSpPr>
              <p:cNvPr id="79" name="椭圆 78"/>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0" name="椭圆 79"/>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81" name="组合 80"/>
              <p:cNvGrpSpPr/>
              <p:nvPr/>
            </p:nvGrpSpPr>
            <p:grpSpPr>
              <a:xfrm>
                <a:off x="1617268" y="3192971"/>
                <a:ext cx="672029" cy="672029"/>
                <a:chOff x="934222" y="2322879"/>
                <a:chExt cx="672029" cy="672029"/>
              </a:xfrm>
            </p:grpSpPr>
            <p:sp>
              <p:nvSpPr>
                <p:cNvPr id="82" name="椭圆 81"/>
                <p:cNvSpPr/>
                <p:nvPr/>
              </p:nvSpPr>
              <p:spPr>
                <a:xfrm>
                  <a:off x="934222" y="2322879"/>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3" name="Freeform 25"/>
                <p:cNvSpPr>
                  <a:spLocks noEditPoints="1"/>
                </p:cNvSpPr>
                <p:nvPr/>
              </p:nvSpPr>
              <p:spPr bwMode="auto">
                <a:xfrm>
                  <a:off x="1004560" y="2513140"/>
                  <a:ext cx="531352" cy="354868"/>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bg1">
                        <a:lumMod val="50000"/>
                      </a:schemeClr>
                    </a:solidFill>
                  </a:endParaRPr>
                </a:p>
              </p:txBody>
            </p:sp>
          </p:grpSp>
        </p:grpSp>
        <p:sp>
          <p:nvSpPr>
            <p:cNvPr id="8" name="矩形 7"/>
            <p:cNvSpPr/>
            <p:nvPr/>
          </p:nvSpPr>
          <p:spPr>
            <a:xfrm>
              <a:off x="968782" y="1415058"/>
              <a:ext cx="1086279" cy="23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anose="020B0800000000000000" pitchFamily="34" charset="-128"/>
                  <a:ea typeface="Adobe Gothic Std B" panose="020B0800000000000000" pitchFamily="34" charset="-128"/>
                </a:rPr>
                <a:t>01.Contract</a:t>
              </a:r>
              <a:endParaRPr lang="zh-CN" altLang="en-US" sz="2000" dirty="0">
                <a:solidFill>
                  <a:schemeClr val="bg1">
                    <a:lumMod val="50000"/>
                  </a:schemeClr>
                </a:solidFill>
                <a:latin typeface="Adobe Gothic Std B" panose="020B0800000000000000" pitchFamily="34" charset="-128"/>
              </a:endParaRPr>
            </a:p>
          </p:txBody>
        </p:sp>
        <p:sp>
          <p:nvSpPr>
            <p:cNvPr id="9" name="矩形 8"/>
            <p:cNvSpPr/>
            <p:nvPr/>
          </p:nvSpPr>
          <p:spPr>
            <a:xfrm>
              <a:off x="2672597" y="3052000"/>
              <a:ext cx="698969" cy="20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anose="020B0800000000000000" pitchFamily="34" charset="-128"/>
                  <a:ea typeface="Adobe Gothic Std B" panose="020B0800000000000000" pitchFamily="34" charset="-128"/>
                </a:rPr>
                <a:t>02.idea</a:t>
              </a:r>
              <a:endParaRPr lang="zh-CN" altLang="en-US" sz="2000" dirty="0">
                <a:solidFill>
                  <a:schemeClr val="bg1">
                    <a:lumMod val="50000"/>
                  </a:schemeClr>
                </a:solidFill>
                <a:latin typeface="Adobe Gothic Std B" panose="020B0800000000000000" pitchFamily="34" charset="-128"/>
              </a:endParaRPr>
            </a:p>
          </p:txBody>
        </p:sp>
        <p:grpSp>
          <p:nvGrpSpPr>
            <p:cNvPr id="10" name="组合 9"/>
            <p:cNvGrpSpPr/>
            <p:nvPr/>
          </p:nvGrpSpPr>
          <p:grpSpPr>
            <a:xfrm>
              <a:off x="2104082" y="2296001"/>
              <a:ext cx="837000" cy="837000"/>
              <a:chOff x="2805442" y="3807452"/>
              <a:chExt cx="1116000" cy="1116000"/>
            </a:xfrm>
          </p:grpSpPr>
          <p:grpSp>
            <p:nvGrpSpPr>
              <p:cNvPr id="72" name="组合 71"/>
              <p:cNvGrpSpPr/>
              <p:nvPr/>
            </p:nvGrpSpPr>
            <p:grpSpPr>
              <a:xfrm>
                <a:off x="2805442" y="3807452"/>
                <a:ext cx="1116000" cy="1116000"/>
                <a:chOff x="1395283" y="2970986"/>
                <a:chExt cx="1116000" cy="1116000"/>
              </a:xfrm>
            </p:grpSpPr>
            <p:sp>
              <p:nvSpPr>
                <p:cNvPr id="76" name="椭圆 75"/>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77" name="椭圆 76"/>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78" name="椭圆 77"/>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grpSp>
          <p:grpSp>
            <p:nvGrpSpPr>
              <p:cNvPr id="73" name="组合 72"/>
              <p:cNvGrpSpPr/>
              <p:nvPr/>
            </p:nvGrpSpPr>
            <p:grpSpPr>
              <a:xfrm>
                <a:off x="3196481" y="4113527"/>
                <a:ext cx="333919" cy="527241"/>
                <a:chOff x="9262097" y="1333500"/>
                <a:chExt cx="2654300" cy="4191000"/>
              </a:xfrm>
              <a:solidFill>
                <a:schemeClr val="bg1"/>
              </a:solidFill>
            </p:grpSpPr>
            <p:sp>
              <p:nvSpPr>
                <p:cNvPr id="74" name="Freeform 5"/>
                <p:cNvSpPr>
                  <a:spLocks noEditPoints="1"/>
                </p:cNvSpPr>
                <p:nvPr/>
              </p:nvSpPr>
              <p:spPr bwMode="auto">
                <a:xfrm>
                  <a:off x="9262097" y="1333500"/>
                  <a:ext cx="2654300" cy="3822700"/>
                </a:xfrm>
                <a:custGeom>
                  <a:avLst/>
                  <a:gdLst>
                    <a:gd name="T0" fmla="*/ 705 w 705"/>
                    <a:gd name="T1" fmla="*/ 353 h 1017"/>
                    <a:gd name="T2" fmla="*/ 352 w 705"/>
                    <a:gd name="T3" fmla="*/ 0 h 1017"/>
                    <a:gd name="T4" fmla="*/ 0 w 705"/>
                    <a:gd name="T5" fmla="*/ 353 h 1017"/>
                    <a:gd name="T6" fmla="*/ 170 w 705"/>
                    <a:gd name="T7" fmla="*/ 654 h 1017"/>
                    <a:gd name="T8" fmla="*/ 155 w 705"/>
                    <a:gd name="T9" fmla="*/ 721 h 1017"/>
                    <a:gd name="T10" fmla="*/ 125 w 705"/>
                    <a:gd name="T11" fmla="*/ 742 h 1017"/>
                    <a:gd name="T12" fmla="*/ 124 w 705"/>
                    <a:gd name="T13" fmla="*/ 859 h 1017"/>
                    <a:gd name="T14" fmla="*/ 125 w 705"/>
                    <a:gd name="T15" fmla="*/ 873 h 1017"/>
                    <a:gd name="T16" fmla="*/ 124 w 705"/>
                    <a:gd name="T17" fmla="*/ 991 h 1017"/>
                    <a:gd name="T18" fmla="*/ 161 w 705"/>
                    <a:gd name="T19" fmla="*/ 1014 h 1017"/>
                    <a:gd name="T20" fmla="*/ 582 w 705"/>
                    <a:gd name="T21" fmla="*/ 977 h 1017"/>
                    <a:gd name="T22" fmla="*/ 604 w 705"/>
                    <a:gd name="T23" fmla="*/ 899 h 1017"/>
                    <a:gd name="T24" fmla="*/ 588 w 705"/>
                    <a:gd name="T25" fmla="*/ 832 h 1017"/>
                    <a:gd name="T26" fmla="*/ 604 w 705"/>
                    <a:gd name="T27" fmla="*/ 768 h 1017"/>
                    <a:gd name="T28" fmla="*/ 581 w 705"/>
                    <a:gd name="T29" fmla="*/ 683 h 1017"/>
                    <a:gd name="T30" fmla="*/ 541 w 705"/>
                    <a:gd name="T31" fmla="*/ 687 h 1017"/>
                    <a:gd name="T32" fmla="*/ 656 w 705"/>
                    <a:gd name="T33" fmla="*/ 532 h 1017"/>
                    <a:gd name="T34" fmla="*/ 185 w 705"/>
                    <a:gd name="T35" fmla="*/ 939 h 1017"/>
                    <a:gd name="T36" fmla="*/ 186 w 705"/>
                    <a:gd name="T37" fmla="*/ 923 h 1017"/>
                    <a:gd name="T38" fmla="*/ 531 w 705"/>
                    <a:gd name="T39" fmla="*/ 899 h 1017"/>
                    <a:gd name="T40" fmla="*/ 530 w 705"/>
                    <a:gd name="T41" fmla="*/ 777 h 1017"/>
                    <a:gd name="T42" fmla="*/ 185 w 705"/>
                    <a:gd name="T43" fmla="*/ 802 h 1017"/>
                    <a:gd name="T44" fmla="*/ 530 w 705"/>
                    <a:gd name="T45" fmla="*/ 761 h 1017"/>
                    <a:gd name="T46" fmla="*/ 530 w 705"/>
                    <a:gd name="T47" fmla="*/ 777 h 1017"/>
                    <a:gd name="T48" fmla="*/ 289 w 705"/>
                    <a:gd name="T49" fmla="*/ 442 h 1017"/>
                    <a:gd name="T50" fmla="*/ 320 w 705"/>
                    <a:gd name="T51" fmla="*/ 434 h 1017"/>
                    <a:gd name="T52" fmla="*/ 380 w 705"/>
                    <a:gd name="T53" fmla="*/ 435 h 1017"/>
                    <a:gd name="T54" fmla="*/ 424 w 705"/>
                    <a:gd name="T55" fmla="*/ 443 h 1017"/>
                    <a:gd name="T56" fmla="*/ 372 w 705"/>
                    <a:gd name="T57" fmla="*/ 528 h 1017"/>
                    <a:gd name="T58" fmla="*/ 372 w 705"/>
                    <a:gd name="T59" fmla="*/ 701 h 1017"/>
                    <a:gd name="T60" fmla="*/ 342 w 705"/>
                    <a:gd name="T61" fmla="*/ 533 h 1017"/>
                    <a:gd name="T62" fmla="*/ 339 w 705"/>
                    <a:gd name="T63" fmla="*/ 523 h 1017"/>
                    <a:gd name="T64" fmla="*/ 468 w 705"/>
                    <a:gd name="T65" fmla="*/ 608 h 1017"/>
                    <a:gd name="T66" fmla="*/ 468 w 705"/>
                    <a:gd name="T67" fmla="*/ 693 h 1017"/>
                    <a:gd name="T68" fmla="*/ 408 w 705"/>
                    <a:gd name="T69" fmla="*/ 538 h 1017"/>
                    <a:gd name="T70" fmla="*/ 453 w 705"/>
                    <a:gd name="T71" fmla="*/ 397 h 1017"/>
                    <a:gd name="T72" fmla="*/ 415 w 705"/>
                    <a:gd name="T73" fmla="*/ 426 h 1017"/>
                    <a:gd name="T74" fmla="*/ 379 w 705"/>
                    <a:gd name="T75" fmla="*/ 410 h 1017"/>
                    <a:gd name="T76" fmla="*/ 351 w 705"/>
                    <a:gd name="T77" fmla="*/ 427 h 1017"/>
                    <a:gd name="T78" fmla="*/ 319 w 705"/>
                    <a:gd name="T79" fmla="*/ 411 h 1017"/>
                    <a:gd name="T80" fmla="*/ 292 w 705"/>
                    <a:gd name="T81" fmla="*/ 424 h 1017"/>
                    <a:gd name="T82" fmla="*/ 261 w 705"/>
                    <a:gd name="T83" fmla="*/ 397 h 1017"/>
                    <a:gd name="T84" fmla="*/ 305 w 705"/>
                    <a:gd name="T85" fmla="*/ 538 h 1017"/>
                    <a:gd name="T86" fmla="*/ 244 w 705"/>
                    <a:gd name="T87" fmla="*/ 701 h 1017"/>
                    <a:gd name="T88" fmla="*/ 244 w 705"/>
                    <a:gd name="T89" fmla="*/ 611 h 1017"/>
                    <a:gd name="T90" fmla="*/ 113 w 705"/>
                    <a:gd name="T91" fmla="*/ 498 h 1017"/>
                    <a:gd name="T92" fmla="*/ 155 w 705"/>
                    <a:gd name="T93" fmla="*/ 155 h 1017"/>
                    <a:gd name="T94" fmla="*/ 550 w 705"/>
                    <a:gd name="T95" fmla="*/ 155 h 1017"/>
                    <a:gd name="T96" fmla="*/ 593 w 705"/>
                    <a:gd name="T97" fmla="*/ 49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5" h="1017">
                      <a:moveTo>
                        <a:pt x="656" y="532"/>
                      </a:moveTo>
                      <a:cubicBezTo>
                        <a:pt x="687" y="479"/>
                        <a:pt x="705" y="418"/>
                        <a:pt x="705" y="353"/>
                      </a:cubicBezTo>
                      <a:cubicBezTo>
                        <a:pt x="705" y="255"/>
                        <a:pt x="665" y="167"/>
                        <a:pt x="602" y="103"/>
                      </a:cubicBezTo>
                      <a:cubicBezTo>
                        <a:pt x="538" y="40"/>
                        <a:pt x="450" y="0"/>
                        <a:pt x="352" y="0"/>
                      </a:cubicBezTo>
                      <a:cubicBezTo>
                        <a:pt x="255" y="0"/>
                        <a:pt x="167" y="40"/>
                        <a:pt x="103" y="103"/>
                      </a:cubicBezTo>
                      <a:cubicBezTo>
                        <a:pt x="39" y="167"/>
                        <a:pt x="0" y="255"/>
                        <a:pt x="0" y="353"/>
                      </a:cubicBezTo>
                      <a:cubicBezTo>
                        <a:pt x="0" y="419"/>
                        <a:pt x="18" y="482"/>
                        <a:pt x="51" y="535"/>
                      </a:cubicBezTo>
                      <a:cubicBezTo>
                        <a:pt x="81" y="584"/>
                        <a:pt x="122" y="625"/>
                        <a:pt x="170" y="654"/>
                      </a:cubicBezTo>
                      <a:cubicBezTo>
                        <a:pt x="170" y="719"/>
                        <a:pt x="170" y="719"/>
                        <a:pt x="170" y="719"/>
                      </a:cubicBezTo>
                      <a:cubicBezTo>
                        <a:pt x="155" y="721"/>
                        <a:pt x="155" y="721"/>
                        <a:pt x="155" y="721"/>
                      </a:cubicBezTo>
                      <a:cubicBezTo>
                        <a:pt x="134" y="723"/>
                        <a:pt x="134" y="723"/>
                        <a:pt x="134" y="723"/>
                      </a:cubicBezTo>
                      <a:cubicBezTo>
                        <a:pt x="125" y="742"/>
                        <a:pt x="125" y="742"/>
                        <a:pt x="125" y="742"/>
                      </a:cubicBezTo>
                      <a:cubicBezTo>
                        <a:pt x="115" y="764"/>
                        <a:pt x="111" y="785"/>
                        <a:pt x="112" y="805"/>
                      </a:cubicBezTo>
                      <a:cubicBezTo>
                        <a:pt x="113" y="825"/>
                        <a:pt x="118" y="842"/>
                        <a:pt x="124" y="859"/>
                      </a:cubicBezTo>
                      <a:cubicBezTo>
                        <a:pt x="128" y="868"/>
                        <a:pt x="128" y="868"/>
                        <a:pt x="128" y="868"/>
                      </a:cubicBezTo>
                      <a:cubicBezTo>
                        <a:pt x="125" y="873"/>
                        <a:pt x="125" y="873"/>
                        <a:pt x="125" y="873"/>
                      </a:cubicBezTo>
                      <a:cubicBezTo>
                        <a:pt x="115" y="895"/>
                        <a:pt x="111" y="916"/>
                        <a:pt x="112" y="937"/>
                      </a:cubicBezTo>
                      <a:cubicBezTo>
                        <a:pt x="113" y="956"/>
                        <a:pt x="118" y="974"/>
                        <a:pt x="124" y="991"/>
                      </a:cubicBezTo>
                      <a:cubicBezTo>
                        <a:pt x="134" y="1017"/>
                        <a:pt x="134" y="1017"/>
                        <a:pt x="134" y="1017"/>
                      </a:cubicBezTo>
                      <a:cubicBezTo>
                        <a:pt x="161" y="1014"/>
                        <a:pt x="161" y="1014"/>
                        <a:pt x="161" y="1014"/>
                      </a:cubicBezTo>
                      <a:cubicBezTo>
                        <a:pt x="561" y="979"/>
                        <a:pt x="561" y="979"/>
                        <a:pt x="561" y="979"/>
                      </a:cubicBezTo>
                      <a:cubicBezTo>
                        <a:pt x="582" y="977"/>
                        <a:pt x="582" y="977"/>
                        <a:pt x="582" y="977"/>
                      </a:cubicBezTo>
                      <a:cubicBezTo>
                        <a:pt x="591" y="958"/>
                        <a:pt x="591" y="958"/>
                        <a:pt x="591" y="958"/>
                      </a:cubicBezTo>
                      <a:cubicBezTo>
                        <a:pt x="599" y="939"/>
                        <a:pt x="604" y="919"/>
                        <a:pt x="604" y="899"/>
                      </a:cubicBezTo>
                      <a:cubicBezTo>
                        <a:pt x="604" y="880"/>
                        <a:pt x="600" y="860"/>
                        <a:pt x="591" y="839"/>
                      </a:cubicBezTo>
                      <a:cubicBezTo>
                        <a:pt x="588" y="832"/>
                        <a:pt x="588" y="832"/>
                        <a:pt x="588" y="832"/>
                      </a:cubicBezTo>
                      <a:cubicBezTo>
                        <a:pt x="591" y="826"/>
                        <a:pt x="591" y="826"/>
                        <a:pt x="591" y="826"/>
                      </a:cubicBezTo>
                      <a:cubicBezTo>
                        <a:pt x="599" y="807"/>
                        <a:pt x="604" y="788"/>
                        <a:pt x="604" y="768"/>
                      </a:cubicBezTo>
                      <a:cubicBezTo>
                        <a:pt x="604" y="748"/>
                        <a:pt x="600" y="728"/>
                        <a:pt x="591" y="708"/>
                      </a:cubicBezTo>
                      <a:cubicBezTo>
                        <a:pt x="581" y="683"/>
                        <a:pt x="581" y="683"/>
                        <a:pt x="581" y="683"/>
                      </a:cubicBezTo>
                      <a:cubicBezTo>
                        <a:pt x="554" y="686"/>
                        <a:pt x="554" y="686"/>
                        <a:pt x="554" y="686"/>
                      </a:cubicBezTo>
                      <a:cubicBezTo>
                        <a:pt x="541" y="687"/>
                        <a:pt x="541" y="687"/>
                        <a:pt x="541" y="687"/>
                      </a:cubicBezTo>
                      <a:cubicBezTo>
                        <a:pt x="541" y="650"/>
                        <a:pt x="541" y="650"/>
                        <a:pt x="541" y="650"/>
                      </a:cubicBezTo>
                      <a:cubicBezTo>
                        <a:pt x="588" y="621"/>
                        <a:pt x="627" y="580"/>
                        <a:pt x="656" y="532"/>
                      </a:cubicBezTo>
                      <a:close/>
                      <a:moveTo>
                        <a:pt x="530" y="908"/>
                      </a:moveTo>
                      <a:cubicBezTo>
                        <a:pt x="185" y="939"/>
                        <a:pt x="185" y="939"/>
                        <a:pt x="185" y="939"/>
                      </a:cubicBezTo>
                      <a:cubicBezTo>
                        <a:pt x="185" y="937"/>
                        <a:pt x="185" y="935"/>
                        <a:pt x="185" y="934"/>
                      </a:cubicBezTo>
                      <a:cubicBezTo>
                        <a:pt x="185" y="930"/>
                        <a:pt x="185" y="927"/>
                        <a:pt x="186" y="923"/>
                      </a:cubicBezTo>
                      <a:cubicBezTo>
                        <a:pt x="530" y="893"/>
                        <a:pt x="530" y="893"/>
                        <a:pt x="530" y="893"/>
                      </a:cubicBezTo>
                      <a:cubicBezTo>
                        <a:pt x="531" y="895"/>
                        <a:pt x="531" y="897"/>
                        <a:pt x="531" y="899"/>
                      </a:cubicBezTo>
                      <a:cubicBezTo>
                        <a:pt x="531" y="902"/>
                        <a:pt x="530" y="905"/>
                        <a:pt x="530" y="908"/>
                      </a:cubicBezTo>
                      <a:close/>
                      <a:moveTo>
                        <a:pt x="530" y="777"/>
                      </a:moveTo>
                      <a:cubicBezTo>
                        <a:pt x="185" y="807"/>
                        <a:pt x="185" y="807"/>
                        <a:pt x="185" y="807"/>
                      </a:cubicBezTo>
                      <a:cubicBezTo>
                        <a:pt x="185" y="806"/>
                        <a:pt x="185" y="804"/>
                        <a:pt x="185" y="802"/>
                      </a:cubicBezTo>
                      <a:cubicBezTo>
                        <a:pt x="185" y="799"/>
                        <a:pt x="185" y="795"/>
                        <a:pt x="186" y="792"/>
                      </a:cubicBezTo>
                      <a:cubicBezTo>
                        <a:pt x="530" y="761"/>
                        <a:pt x="530" y="761"/>
                        <a:pt x="530" y="761"/>
                      </a:cubicBezTo>
                      <a:cubicBezTo>
                        <a:pt x="531" y="763"/>
                        <a:pt x="531" y="766"/>
                        <a:pt x="531" y="768"/>
                      </a:cubicBezTo>
                      <a:cubicBezTo>
                        <a:pt x="531" y="771"/>
                        <a:pt x="530" y="774"/>
                        <a:pt x="530" y="777"/>
                      </a:cubicBezTo>
                      <a:close/>
                      <a:moveTo>
                        <a:pt x="339" y="523"/>
                      </a:moveTo>
                      <a:cubicBezTo>
                        <a:pt x="289" y="442"/>
                        <a:pt x="289" y="442"/>
                        <a:pt x="289" y="442"/>
                      </a:cubicBezTo>
                      <a:cubicBezTo>
                        <a:pt x="290" y="443"/>
                        <a:pt x="291" y="443"/>
                        <a:pt x="292" y="443"/>
                      </a:cubicBezTo>
                      <a:cubicBezTo>
                        <a:pt x="302" y="443"/>
                        <a:pt x="311" y="440"/>
                        <a:pt x="320" y="434"/>
                      </a:cubicBezTo>
                      <a:cubicBezTo>
                        <a:pt x="330" y="441"/>
                        <a:pt x="340" y="445"/>
                        <a:pt x="350" y="446"/>
                      </a:cubicBezTo>
                      <a:cubicBezTo>
                        <a:pt x="361" y="446"/>
                        <a:pt x="371" y="443"/>
                        <a:pt x="380" y="435"/>
                      </a:cubicBezTo>
                      <a:cubicBezTo>
                        <a:pt x="392" y="443"/>
                        <a:pt x="404" y="446"/>
                        <a:pt x="416" y="445"/>
                      </a:cubicBezTo>
                      <a:cubicBezTo>
                        <a:pt x="419" y="444"/>
                        <a:pt x="422" y="444"/>
                        <a:pt x="424" y="443"/>
                      </a:cubicBezTo>
                      <a:cubicBezTo>
                        <a:pt x="374" y="523"/>
                        <a:pt x="374" y="523"/>
                        <a:pt x="374" y="523"/>
                      </a:cubicBezTo>
                      <a:cubicBezTo>
                        <a:pt x="372" y="528"/>
                        <a:pt x="372" y="528"/>
                        <a:pt x="372" y="528"/>
                      </a:cubicBezTo>
                      <a:cubicBezTo>
                        <a:pt x="372" y="533"/>
                        <a:pt x="372" y="533"/>
                        <a:pt x="372" y="533"/>
                      </a:cubicBezTo>
                      <a:cubicBezTo>
                        <a:pt x="372" y="701"/>
                        <a:pt x="372" y="701"/>
                        <a:pt x="372" y="701"/>
                      </a:cubicBezTo>
                      <a:cubicBezTo>
                        <a:pt x="342" y="701"/>
                        <a:pt x="342" y="701"/>
                        <a:pt x="342" y="701"/>
                      </a:cubicBezTo>
                      <a:cubicBezTo>
                        <a:pt x="342" y="533"/>
                        <a:pt x="342" y="533"/>
                        <a:pt x="342" y="533"/>
                      </a:cubicBezTo>
                      <a:cubicBezTo>
                        <a:pt x="342" y="528"/>
                        <a:pt x="342" y="528"/>
                        <a:pt x="342" y="528"/>
                      </a:cubicBezTo>
                      <a:lnTo>
                        <a:pt x="339" y="523"/>
                      </a:lnTo>
                      <a:close/>
                      <a:moveTo>
                        <a:pt x="487" y="598"/>
                      </a:moveTo>
                      <a:cubicBezTo>
                        <a:pt x="468" y="608"/>
                        <a:pt x="468" y="608"/>
                        <a:pt x="468" y="608"/>
                      </a:cubicBezTo>
                      <a:cubicBezTo>
                        <a:pt x="468" y="630"/>
                        <a:pt x="468" y="630"/>
                        <a:pt x="468" y="630"/>
                      </a:cubicBezTo>
                      <a:cubicBezTo>
                        <a:pt x="468" y="693"/>
                        <a:pt x="468" y="693"/>
                        <a:pt x="468" y="693"/>
                      </a:cubicBezTo>
                      <a:cubicBezTo>
                        <a:pt x="408" y="698"/>
                        <a:pt x="408" y="698"/>
                        <a:pt x="408" y="698"/>
                      </a:cubicBezTo>
                      <a:cubicBezTo>
                        <a:pt x="408" y="538"/>
                        <a:pt x="408" y="538"/>
                        <a:pt x="408" y="538"/>
                      </a:cubicBezTo>
                      <a:cubicBezTo>
                        <a:pt x="484" y="416"/>
                        <a:pt x="484" y="416"/>
                        <a:pt x="484" y="416"/>
                      </a:cubicBezTo>
                      <a:cubicBezTo>
                        <a:pt x="453" y="397"/>
                        <a:pt x="453" y="397"/>
                        <a:pt x="453" y="397"/>
                      </a:cubicBezTo>
                      <a:cubicBezTo>
                        <a:pt x="440" y="418"/>
                        <a:pt x="440" y="418"/>
                        <a:pt x="440" y="418"/>
                      </a:cubicBezTo>
                      <a:cubicBezTo>
                        <a:pt x="431" y="422"/>
                        <a:pt x="423" y="426"/>
                        <a:pt x="415" y="426"/>
                      </a:cubicBezTo>
                      <a:cubicBezTo>
                        <a:pt x="405" y="427"/>
                        <a:pt x="396" y="425"/>
                        <a:pt x="385" y="416"/>
                      </a:cubicBezTo>
                      <a:cubicBezTo>
                        <a:pt x="379" y="410"/>
                        <a:pt x="379" y="410"/>
                        <a:pt x="379" y="410"/>
                      </a:cubicBezTo>
                      <a:cubicBezTo>
                        <a:pt x="373" y="417"/>
                        <a:pt x="373" y="417"/>
                        <a:pt x="373" y="417"/>
                      </a:cubicBezTo>
                      <a:cubicBezTo>
                        <a:pt x="365" y="424"/>
                        <a:pt x="358" y="428"/>
                        <a:pt x="351" y="427"/>
                      </a:cubicBezTo>
                      <a:cubicBezTo>
                        <a:pt x="343" y="427"/>
                        <a:pt x="334" y="423"/>
                        <a:pt x="325" y="416"/>
                      </a:cubicBezTo>
                      <a:cubicBezTo>
                        <a:pt x="319" y="411"/>
                        <a:pt x="319" y="411"/>
                        <a:pt x="319" y="411"/>
                      </a:cubicBezTo>
                      <a:cubicBezTo>
                        <a:pt x="313" y="416"/>
                        <a:pt x="313" y="416"/>
                        <a:pt x="313" y="416"/>
                      </a:cubicBezTo>
                      <a:cubicBezTo>
                        <a:pt x="307" y="422"/>
                        <a:pt x="300" y="424"/>
                        <a:pt x="292" y="424"/>
                      </a:cubicBezTo>
                      <a:cubicBezTo>
                        <a:pt x="287" y="424"/>
                        <a:pt x="281" y="423"/>
                        <a:pt x="275" y="420"/>
                      </a:cubicBezTo>
                      <a:cubicBezTo>
                        <a:pt x="261" y="397"/>
                        <a:pt x="261" y="397"/>
                        <a:pt x="261" y="397"/>
                      </a:cubicBezTo>
                      <a:cubicBezTo>
                        <a:pt x="230" y="416"/>
                        <a:pt x="230" y="416"/>
                        <a:pt x="230" y="416"/>
                      </a:cubicBezTo>
                      <a:cubicBezTo>
                        <a:pt x="305" y="538"/>
                        <a:pt x="305" y="538"/>
                        <a:pt x="305" y="538"/>
                      </a:cubicBezTo>
                      <a:cubicBezTo>
                        <a:pt x="305" y="701"/>
                        <a:pt x="305" y="701"/>
                        <a:pt x="305" y="701"/>
                      </a:cubicBezTo>
                      <a:cubicBezTo>
                        <a:pt x="244" y="701"/>
                        <a:pt x="244" y="701"/>
                        <a:pt x="244" y="701"/>
                      </a:cubicBezTo>
                      <a:cubicBezTo>
                        <a:pt x="244" y="633"/>
                        <a:pt x="244" y="633"/>
                        <a:pt x="244" y="633"/>
                      </a:cubicBezTo>
                      <a:cubicBezTo>
                        <a:pt x="244" y="611"/>
                        <a:pt x="244" y="611"/>
                        <a:pt x="244" y="611"/>
                      </a:cubicBezTo>
                      <a:cubicBezTo>
                        <a:pt x="224" y="601"/>
                        <a:pt x="224" y="601"/>
                        <a:pt x="224" y="601"/>
                      </a:cubicBezTo>
                      <a:cubicBezTo>
                        <a:pt x="178" y="577"/>
                        <a:pt x="140" y="541"/>
                        <a:pt x="113" y="498"/>
                      </a:cubicBezTo>
                      <a:cubicBezTo>
                        <a:pt x="88" y="456"/>
                        <a:pt x="73" y="406"/>
                        <a:pt x="73" y="353"/>
                      </a:cubicBezTo>
                      <a:cubicBezTo>
                        <a:pt x="73" y="276"/>
                        <a:pt x="104" y="206"/>
                        <a:pt x="155" y="155"/>
                      </a:cubicBezTo>
                      <a:cubicBezTo>
                        <a:pt x="205" y="105"/>
                        <a:pt x="275" y="73"/>
                        <a:pt x="352" y="73"/>
                      </a:cubicBezTo>
                      <a:cubicBezTo>
                        <a:pt x="429" y="73"/>
                        <a:pt x="499" y="105"/>
                        <a:pt x="550" y="155"/>
                      </a:cubicBezTo>
                      <a:cubicBezTo>
                        <a:pt x="600" y="206"/>
                        <a:pt x="632" y="276"/>
                        <a:pt x="632" y="353"/>
                      </a:cubicBezTo>
                      <a:cubicBezTo>
                        <a:pt x="632" y="405"/>
                        <a:pt x="617" y="453"/>
                        <a:pt x="593" y="495"/>
                      </a:cubicBezTo>
                      <a:cubicBezTo>
                        <a:pt x="567" y="538"/>
                        <a:pt x="531" y="573"/>
                        <a:pt x="487" y="5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75" name="Freeform 6"/>
                <p:cNvSpPr/>
                <p:nvPr/>
              </p:nvSpPr>
              <p:spPr bwMode="auto">
                <a:xfrm>
                  <a:off x="10220947" y="5130800"/>
                  <a:ext cx="760413" cy="393700"/>
                </a:xfrm>
                <a:custGeom>
                  <a:avLst/>
                  <a:gdLst>
                    <a:gd name="T0" fmla="*/ 202 w 202"/>
                    <a:gd name="T1" fmla="*/ 0 h 105"/>
                    <a:gd name="T2" fmla="*/ 0 w 202"/>
                    <a:gd name="T3" fmla="*/ 18 h 105"/>
                    <a:gd name="T4" fmla="*/ 101 w 202"/>
                    <a:gd name="T5" fmla="*/ 105 h 105"/>
                    <a:gd name="T6" fmla="*/ 202 w 202"/>
                    <a:gd name="T7" fmla="*/ 4 h 105"/>
                    <a:gd name="T8" fmla="*/ 202 w 202"/>
                    <a:gd name="T9" fmla="*/ 0 h 105"/>
                  </a:gdLst>
                  <a:ahLst/>
                  <a:cxnLst>
                    <a:cxn ang="0">
                      <a:pos x="T0" y="T1"/>
                    </a:cxn>
                    <a:cxn ang="0">
                      <a:pos x="T2" y="T3"/>
                    </a:cxn>
                    <a:cxn ang="0">
                      <a:pos x="T4" y="T5"/>
                    </a:cxn>
                    <a:cxn ang="0">
                      <a:pos x="T6" y="T7"/>
                    </a:cxn>
                    <a:cxn ang="0">
                      <a:pos x="T8" y="T9"/>
                    </a:cxn>
                  </a:cxnLst>
                  <a:rect l="0" t="0" r="r" b="b"/>
                  <a:pathLst>
                    <a:path w="202" h="105">
                      <a:moveTo>
                        <a:pt x="202" y="0"/>
                      </a:moveTo>
                      <a:cubicBezTo>
                        <a:pt x="0" y="18"/>
                        <a:pt x="0" y="18"/>
                        <a:pt x="0" y="18"/>
                      </a:cubicBezTo>
                      <a:cubicBezTo>
                        <a:pt x="7" y="67"/>
                        <a:pt x="50" y="105"/>
                        <a:pt x="101" y="105"/>
                      </a:cubicBezTo>
                      <a:cubicBezTo>
                        <a:pt x="157" y="105"/>
                        <a:pt x="202" y="60"/>
                        <a:pt x="202" y="4"/>
                      </a:cubicBezTo>
                      <a:cubicBezTo>
                        <a:pt x="202" y="3"/>
                        <a:pt x="202" y="1"/>
                        <a:pt x="2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grpSp>
        </p:grpSp>
        <p:grpSp>
          <p:nvGrpSpPr>
            <p:cNvPr id="11" name="组合 10"/>
            <p:cNvGrpSpPr/>
            <p:nvPr/>
          </p:nvGrpSpPr>
          <p:grpSpPr>
            <a:xfrm>
              <a:off x="3413774" y="1668652"/>
              <a:ext cx="837000" cy="837000"/>
              <a:chOff x="4551698" y="2970986"/>
              <a:chExt cx="1116000" cy="1116000"/>
            </a:xfrm>
          </p:grpSpPr>
          <p:grpSp>
            <p:nvGrpSpPr>
              <p:cNvPr id="67" name="组合 66"/>
              <p:cNvGrpSpPr/>
              <p:nvPr/>
            </p:nvGrpSpPr>
            <p:grpSpPr>
              <a:xfrm>
                <a:off x="4551698" y="2970986"/>
                <a:ext cx="1116000" cy="1116000"/>
                <a:chOff x="1395283" y="2970986"/>
                <a:chExt cx="1116000" cy="1116000"/>
              </a:xfrm>
            </p:grpSpPr>
            <p:sp>
              <p:nvSpPr>
                <p:cNvPr id="69" name="椭圆 68"/>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0" name="椭圆 69"/>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1" name="椭圆 70"/>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68" name="Freeform 10"/>
              <p:cNvSpPr>
                <a:spLocks noEditPoints="1"/>
              </p:cNvSpPr>
              <p:nvPr/>
            </p:nvSpPr>
            <p:spPr bwMode="auto">
              <a:xfrm>
                <a:off x="4984629" y="3305870"/>
                <a:ext cx="250135" cy="446230"/>
              </a:xfrm>
              <a:custGeom>
                <a:avLst/>
                <a:gdLst>
                  <a:gd name="T0" fmla="*/ 1726 w 1870"/>
                  <a:gd name="T1" fmla="*/ 1236 h 3336"/>
                  <a:gd name="T2" fmla="*/ 1840 w 1870"/>
                  <a:gd name="T3" fmla="*/ 710 h 3336"/>
                  <a:gd name="T4" fmla="*/ 1863 w 1870"/>
                  <a:gd name="T5" fmla="*/ 608 h 3336"/>
                  <a:gd name="T6" fmla="*/ 1759 w 1870"/>
                  <a:gd name="T7" fmla="*/ 585 h 3336"/>
                  <a:gd name="T8" fmla="*/ 1728 w 1870"/>
                  <a:gd name="T9" fmla="*/ 578 h 3336"/>
                  <a:gd name="T10" fmla="*/ 1764 w 1870"/>
                  <a:gd name="T11" fmla="*/ 417 h 3336"/>
                  <a:gd name="T12" fmla="*/ 1652 w 1870"/>
                  <a:gd name="T13" fmla="*/ 391 h 3336"/>
                  <a:gd name="T14" fmla="*/ 1707 w 1870"/>
                  <a:gd name="T15" fmla="*/ 144 h 3336"/>
                  <a:gd name="T16" fmla="*/ 1335 w 1870"/>
                  <a:gd name="T17" fmla="*/ 192 h 3336"/>
                  <a:gd name="T18" fmla="*/ 1309 w 1870"/>
                  <a:gd name="T19" fmla="*/ 315 h 3336"/>
                  <a:gd name="T20" fmla="*/ 1202 w 1870"/>
                  <a:gd name="T21" fmla="*/ 291 h 3336"/>
                  <a:gd name="T22" fmla="*/ 1166 w 1870"/>
                  <a:gd name="T23" fmla="*/ 455 h 3336"/>
                  <a:gd name="T24" fmla="*/ 1126 w 1870"/>
                  <a:gd name="T25" fmla="*/ 445 h 3336"/>
                  <a:gd name="T26" fmla="*/ 1022 w 1870"/>
                  <a:gd name="T27" fmla="*/ 424 h 3336"/>
                  <a:gd name="T28" fmla="*/ 1001 w 1870"/>
                  <a:gd name="T29" fmla="*/ 526 h 3336"/>
                  <a:gd name="T30" fmla="*/ 913 w 1870"/>
                  <a:gd name="T31" fmla="*/ 923 h 3336"/>
                  <a:gd name="T32" fmla="*/ 740 w 1870"/>
                  <a:gd name="T33" fmla="*/ 421 h 3336"/>
                  <a:gd name="T34" fmla="*/ 730 w 1870"/>
                  <a:gd name="T35" fmla="*/ 391 h 3336"/>
                  <a:gd name="T36" fmla="*/ 702 w 1870"/>
                  <a:gd name="T37" fmla="*/ 369 h 3336"/>
                  <a:gd name="T38" fmla="*/ 309 w 1870"/>
                  <a:gd name="T39" fmla="*/ 88 h 3336"/>
                  <a:gd name="T40" fmla="*/ 188 w 1870"/>
                  <a:gd name="T41" fmla="*/ 0 h 3336"/>
                  <a:gd name="T42" fmla="*/ 145 w 1870"/>
                  <a:gd name="T43" fmla="*/ 142 h 3336"/>
                  <a:gd name="T44" fmla="*/ 10 w 1870"/>
                  <a:gd name="T45" fmla="*/ 606 h 3336"/>
                  <a:gd name="T46" fmla="*/ 0 w 1870"/>
                  <a:gd name="T47" fmla="*/ 639 h 3336"/>
                  <a:gd name="T48" fmla="*/ 10 w 1870"/>
                  <a:gd name="T49" fmla="*/ 670 h 3336"/>
                  <a:gd name="T50" fmla="*/ 204 w 1870"/>
                  <a:gd name="T51" fmla="*/ 1236 h 3336"/>
                  <a:gd name="T52" fmla="*/ 17 w 1870"/>
                  <a:gd name="T53" fmla="*/ 1236 h 3336"/>
                  <a:gd name="T54" fmla="*/ 306 w 1870"/>
                  <a:gd name="T55" fmla="*/ 3336 h 3336"/>
                  <a:gd name="T56" fmla="*/ 1515 w 1870"/>
                  <a:gd name="T57" fmla="*/ 3336 h 3336"/>
                  <a:gd name="T58" fmla="*/ 1870 w 1870"/>
                  <a:gd name="T59" fmla="*/ 1236 h 3336"/>
                  <a:gd name="T60" fmla="*/ 1726 w 1870"/>
                  <a:gd name="T61" fmla="*/ 1236 h 3336"/>
                  <a:gd name="T62" fmla="*/ 427 w 1870"/>
                  <a:gd name="T63" fmla="*/ 1236 h 3336"/>
                  <a:gd name="T64" fmla="*/ 221 w 1870"/>
                  <a:gd name="T65" fmla="*/ 632 h 3336"/>
                  <a:gd name="T66" fmla="*/ 550 w 1870"/>
                  <a:gd name="T67" fmla="*/ 521 h 3336"/>
                  <a:gd name="T68" fmla="*/ 794 w 1870"/>
                  <a:gd name="T69" fmla="*/ 1236 h 3336"/>
                  <a:gd name="T70" fmla="*/ 427 w 1870"/>
                  <a:gd name="T71" fmla="*/ 1236 h 3336"/>
                  <a:gd name="T72" fmla="*/ 1292 w 1870"/>
                  <a:gd name="T73" fmla="*/ 3033 h 3336"/>
                  <a:gd name="T74" fmla="*/ 906 w 1870"/>
                  <a:gd name="T75" fmla="*/ 3033 h 3336"/>
                  <a:gd name="T76" fmla="*/ 1133 w 1870"/>
                  <a:gd name="T77" fmla="*/ 1470 h 3336"/>
                  <a:gd name="T78" fmla="*/ 1520 w 1870"/>
                  <a:gd name="T79" fmla="*/ 1470 h 3336"/>
                  <a:gd name="T80" fmla="*/ 1292 w 1870"/>
                  <a:gd name="T81" fmla="*/ 3033 h 3336"/>
                  <a:gd name="T82" fmla="*/ 1508 w 1870"/>
                  <a:gd name="T83" fmla="*/ 1236 h 3336"/>
                  <a:gd name="T84" fmla="*/ 1060 w 1870"/>
                  <a:gd name="T85" fmla="*/ 1236 h 3336"/>
                  <a:gd name="T86" fmla="*/ 1183 w 1870"/>
                  <a:gd name="T87" fmla="*/ 675 h 3336"/>
                  <a:gd name="T88" fmla="*/ 1612 w 1870"/>
                  <a:gd name="T89" fmla="*/ 769 h 3336"/>
                  <a:gd name="T90" fmla="*/ 1508 w 1870"/>
                  <a:gd name="T91" fmla="*/ 1236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0" h="3336">
                    <a:moveTo>
                      <a:pt x="1726" y="1236"/>
                    </a:moveTo>
                    <a:lnTo>
                      <a:pt x="1840" y="710"/>
                    </a:lnTo>
                    <a:lnTo>
                      <a:pt x="1863" y="608"/>
                    </a:lnTo>
                    <a:lnTo>
                      <a:pt x="1759" y="585"/>
                    </a:lnTo>
                    <a:lnTo>
                      <a:pt x="1728" y="578"/>
                    </a:lnTo>
                    <a:lnTo>
                      <a:pt x="1764" y="417"/>
                    </a:lnTo>
                    <a:lnTo>
                      <a:pt x="1652" y="391"/>
                    </a:lnTo>
                    <a:lnTo>
                      <a:pt x="1707" y="144"/>
                    </a:lnTo>
                    <a:lnTo>
                      <a:pt x="1335" y="192"/>
                    </a:lnTo>
                    <a:lnTo>
                      <a:pt x="1309" y="315"/>
                    </a:lnTo>
                    <a:lnTo>
                      <a:pt x="1202" y="291"/>
                    </a:lnTo>
                    <a:lnTo>
                      <a:pt x="1166" y="455"/>
                    </a:lnTo>
                    <a:lnTo>
                      <a:pt x="1126" y="445"/>
                    </a:lnTo>
                    <a:lnTo>
                      <a:pt x="1022" y="424"/>
                    </a:lnTo>
                    <a:lnTo>
                      <a:pt x="1001" y="526"/>
                    </a:lnTo>
                    <a:lnTo>
                      <a:pt x="913" y="923"/>
                    </a:lnTo>
                    <a:lnTo>
                      <a:pt x="740" y="421"/>
                    </a:lnTo>
                    <a:lnTo>
                      <a:pt x="730" y="391"/>
                    </a:lnTo>
                    <a:lnTo>
                      <a:pt x="702" y="369"/>
                    </a:lnTo>
                    <a:lnTo>
                      <a:pt x="309" y="88"/>
                    </a:lnTo>
                    <a:lnTo>
                      <a:pt x="188" y="0"/>
                    </a:lnTo>
                    <a:lnTo>
                      <a:pt x="145" y="142"/>
                    </a:lnTo>
                    <a:lnTo>
                      <a:pt x="10" y="606"/>
                    </a:lnTo>
                    <a:lnTo>
                      <a:pt x="0" y="639"/>
                    </a:lnTo>
                    <a:lnTo>
                      <a:pt x="10" y="670"/>
                    </a:lnTo>
                    <a:lnTo>
                      <a:pt x="204" y="1236"/>
                    </a:lnTo>
                    <a:lnTo>
                      <a:pt x="17" y="1236"/>
                    </a:lnTo>
                    <a:lnTo>
                      <a:pt x="306" y="3336"/>
                    </a:lnTo>
                    <a:lnTo>
                      <a:pt x="1515" y="3336"/>
                    </a:lnTo>
                    <a:lnTo>
                      <a:pt x="1870" y="1236"/>
                    </a:lnTo>
                    <a:lnTo>
                      <a:pt x="1726" y="1236"/>
                    </a:lnTo>
                    <a:close/>
                    <a:moveTo>
                      <a:pt x="427" y="1236"/>
                    </a:moveTo>
                    <a:lnTo>
                      <a:pt x="221" y="632"/>
                    </a:lnTo>
                    <a:lnTo>
                      <a:pt x="550" y="521"/>
                    </a:lnTo>
                    <a:lnTo>
                      <a:pt x="794" y="1236"/>
                    </a:lnTo>
                    <a:lnTo>
                      <a:pt x="427" y="1236"/>
                    </a:lnTo>
                    <a:close/>
                    <a:moveTo>
                      <a:pt x="1292" y="3033"/>
                    </a:moveTo>
                    <a:lnTo>
                      <a:pt x="906" y="3033"/>
                    </a:lnTo>
                    <a:lnTo>
                      <a:pt x="1133" y="1470"/>
                    </a:lnTo>
                    <a:lnTo>
                      <a:pt x="1520" y="1470"/>
                    </a:lnTo>
                    <a:lnTo>
                      <a:pt x="1292" y="3033"/>
                    </a:lnTo>
                    <a:close/>
                    <a:moveTo>
                      <a:pt x="1508" y="1236"/>
                    </a:moveTo>
                    <a:lnTo>
                      <a:pt x="1060" y="1236"/>
                    </a:lnTo>
                    <a:lnTo>
                      <a:pt x="1183" y="675"/>
                    </a:lnTo>
                    <a:lnTo>
                      <a:pt x="1612" y="769"/>
                    </a:lnTo>
                    <a:lnTo>
                      <a:pt x="1508" y="1236"/>
                    </a:ln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bg1">
                      <a:lumMod val="50000"/>
                    </a:schemeClr>
                  </a:solidFill>
                </a:endParaRPr>
              </a:p>
            </p:txBody>
          </p:sp>
        </p:grpSp>
        <p:sp>
          <p:nvSpPr>
            <p:cNvPr id="12" name="矩形 11"/>
            <p:cNvSpPr/>
            <p:nvPr/>
          </p:nvSpPr>
          <p:spPr>
            <a:xfrm>
              <a:off x="3698482" y="1439677"/>
              <a:ext cx="914680" cy="19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anose="020B0800000000000000" pitchFamily="34" charset="-128"/>
                  <a:ea typeface="Adobe Gothic Std B" panose="020B0800000000000000" pitchFamily="34" charset="-128"/>
                </a:rPr>
                <a:t>03.Create</a:t>
              </a:r>
              <a:endParaRPr lang="zh-CN" altLang="en-US" sz="2000" dirty="0">
                <a:solidFill>
                  <a:schemeClr val="bg1">
                    <a:lumMod val="50000"/>
                  </a:schemeClr>
                </a:solidFill>
                <a:latin typeface="Adobe Gothic Std B" panose="020B0800000000000000" pitchFamily="34" charset="-128"/>
              </a:endParaRPr>
            </a:p>
          </p:txBody>
        </p:sp>
        <p:grpSp>
          <p:nvGrpSpPr>
            <p:cNvPr id="13" name="组合 12"/>
            <p:cNvGrpSpPr/>
            <p:nvPr/>
          </p:nvGrpSpPr>
          <p:grpSpPr>
            <a:xfrm>
              <a:off x="4463130" y="2830516"/>
              <a:ext cx="837000" cy="837000"/>
              <a:chOff x="5950840" y="4520138"/>
              <a:chExt cx="1116000" cy="1116000"/>
            </a:xfrm>
          </p:grpSpPr>
          <p:grpSp>
            <p:nvGrpSpPr>
              <p:cNvPr id="49" name="组合 48"/>
              <p:cNvGrpSpPr/>
              <p:nvPr/>
            </p:nvGrpSpPr>
            <p:grpSpPr>
              <a:xfrm>
                <a:off x="5950840" y="4520138"/>
                <a:ext cx="1116000" cy="1116000"/>
                <a:chOff x="1395283" y="2970986"/>
                <a:chExt cx="1116000" cy="1116000"/>
              </a:xfrm>
            </p:grpSpPr>
            <p:sp>
              <p:nvSpPr>
                <p:cNvPr id="64" name="椭圆 63"/>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65" name="椭圆 64"/>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66" name="椭圆 65"/>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grpSp>
          <p:grpSp>
            <p:nvGrpSpPr>
              <p:cNvPr id="50" name="组合 49"/>
              <p:cNvGrpSpPr/>
              <p:nvPr/>
            </p:nvGrpSpPr>
            <p:grpSpPr>
              <a:xfrm>
                <a:off x="6264106" y="4787774"/>
                <a:ext cx="489469" cy="538243"/>
                <a:chOff x="4298950" y="1449388"/>
                <a:chExt cx="3600450" cy="3959225"/>
              </a:xfrm>
              <a:solidFill>
                <a:schemeClr val="bg1"/>
              </a:solidFill>
            </p:grpSpPr>
            <p:sp>
              <p:nvSpPr>
                <p:cNvPr id="51" name="Freeform 14"/>
                <p:cNvSpPr/>
                <p:nvPr/>
              </p:nvSpPr>
              <p:spPr bwMode="auto">
                <a:xfrm>
                  <a:off x="4852988" y="3543301"/>
                  <a:ext cx="357188" cy="123825"/>
                </a:xfrm>
                <a:custGeom>
                  <a:avLst/>
                  <a:gdLst>
                    <a:gd name="T0" fmla="*/ 0 w 225"/>
                    <a:gd name="T1" fmla="*/ 0 h 78"/>
                    <a:gd name="T2" fmla="*/ 225 w 225"/>
                    <a:gd name="T3" fmla="*/ 0 h 78"/>
                    <a:gd name="T4" fmla="*/ 225 w 225"/>
                    <a:gd name="T5" fmla="*/ 78 h 78"/>
                    <a:gd name="T6" fmla="*/ 0 w 225"/>
                    <a:gd name="T7" fmla="*/ 78 h 78"/>
                    <a:gd name="T8" fmla="*/ 0 w 225"/>
                    <a:gd name="T9" fmla="*/ 0 h 78"/>
                    <a:gd name="T10" fmla="*/ 0 w 225"/>
                    <a:gd name="T11" fmla="*/ 0 h 78"/>
                  </a:gdLst>
                  <a:ahLst/>
                  <a:cxnLst>
                    <a:cxn ang="0">
                      <a:pos x="T0" y="T1"/>
                    </a:cxn>
                    <a:cxn ang="0">
                      <a:pos x="T2" y="T3"/>
                    </a:cxn>
                    <a:cxn ang="0">
                      <a:pos x="T4" y="T5"/>
                    </a:cxn>
                    <a:cxn ang="0">
                      <a:pos x="T6" y="T7"/>
                    </a:cxn>
                    <a:cxn ang="0">
                      <a:pos x="T8" y="T9"/>
                    </a:cxn>
                    <a:cxn ang="0">
                      <a:pos x="T10" y="T11"/>
                    </a:cxn>
                  </a:cxnLst>
                  <a:rect l="0" t="0" r="r" b="b"/>
                  <a:pathLst>
                    <a:path w="225" h="78">
                      <a:moveTo>
                        <a:pt x="0" y="0"/>
                      </a:moveTo>
                      <a:lnTo>
                        <a:pt x="225" y="0"/>
                      </a:lnTo>
                      <a:lnTo>
                        <a:pt x="225" y="78"/>
                      </a:lnTo>
                      <a:lnTo>
                        <a:pt x="0" y="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2" name="Freeform 15"/>
                <p:cNvSpPr/>
                <p:nvPr/>
              </p:nvSpPr>
              <p:spPr bwMode="auto">
                <a:xfrm>
                  <a:off x="5556250" y="2768601"/>
                  <a:ext cx="1155700" cy="1095375"/>
                </a:xfrm>
                <a:custGeom>
                  <a:avLst/>
                  <a:gdLst>
                    <a:gd name="T0" fmla="*/ 156 w 307"/>
                    <a:gd name="T1" fmla="*/ 176 h 291"/>
                    <a:gd name="T2" fmla="*/ 181 w 307"/>
                    <a:gd name="T3" fmla="*/ 182 h 291"/>
                    <a:gd name="T4" fmla="*/ 280 w 307"/>
                    <a:gd name="T5" fmla="*/ 87 h 291"/>
                    <a:gd name="T6" fmla="*/ 307 w 307"/>
                    <a:gd name="T7" fmla="*/ 112 h 291"/>
                    <a:gd name="T8" fmla="*/ 212 w 307"/>
                    <a:gd name="T9" fmla="*/ 222 h 291"/>
                    <a:gd name="T10" fmla="*/ 213 w 307"/>
                    <a:gd name="T11" fmla="*/ 233 h 291"/>
                    <a:gd name="T12" fmla="*/ 156 w 307"/>
                    <a:gd name="T13" fmla="*/ 291 h 291"/>
                    <a:gd name="T14" fmla="*/ 98 w 307"/>
                    <a:gd name="T15" fmla="*/ 233 h 291"/>
                    <a:gd name="T16" fmla="*/ 109 w 307"/>
                    <a:gd name="T17" fmla="*/ 201 h 291"/>
                    <a:gd name="T18" fmla="*/ 0 w 307"/>
                    <a:gd name="T19" fmla="*/ 16 h 291"/>
                    <a:gd name="T20" fmla="*/ 29 w 307"/>
                    <a:gd name="T21" fmla="*/ 0 h 291"/>
                    <a:gd name="T22" fmla="*/ 139 w 307"/>
                    <a:gd name="T23" fmla="*/ 178 h 291"/>
                    <a:gd name="T24" fmla="*/ 156 w 307"/>
                    <a:gd name="T25" fmla="*/ 1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291">
                      <a:moveTo>
                        <a:pt x="156" y="176"/>
                      </a:moveTo>
                      <a:cubicBezTo>
                        <a:pt x="165" y="176"/>
                        <a:pt x="173" y="178"/>
                        <a:pt x="181" y="182"/>
                      </a:cubicBezTo>
                      <a:cubicBezTo>
                        <a:pt x="210" y="146"/>
                        <a:pt x="243" y="114"/>
                        <a:pt x="280" y="87"/>
                      </a:cubicBezTo>
                      <a:cubicBezTo>
                        <a:pt x="289" y="95"/>
                        <a:pt x="298" y="104"/>
                        <a:pt x="307" y="112"/>
                      </a:cubicBezTo>
                      <a:cubicBezTo>
                        <a:pt x="279" y="155"/>
                        <a:pt x="247" y="191"/>
                        <a:pt x="212" y="222"/>
                      </a:cubicBezTo>
                      <a:cubicBezTo>
                        <a:pt x="213" y="226"/>
                        <a:pt x="213" y="229"/>
                        <a:pt x="213" y="233"/>
                      </a:cubicBezTo>
                      <a:cubicBezTo>
                        <a:pt x="213" y="265"/>
                        <a:pt x="187" y="291"/>
                        <a:pt x="156" y="291"/>
                      </a:cubicBezTo>
                      <a:cubicBezTo>
                        <a:pt x="124" y="291"/>
                        <a:pt x="98" y="265"/>
                        <a:pt x="98" y="233"/>
                      </a:cubicBezTo>
                      <a:cubicBezTo>
                        <a:pt x="98" y="221"/>
                        <a:pt x="102" y="210"/>
                        <a:pt x="109" y="201"/>
                      </a:cubicBezTo>
                      <a:cubicBezTo>
                        <a:pt x="66" y="143"/>
                        <a:pt x="30" y="82"/>
                        <a:pt x="0" y="16"/>
                      </a:cubicBezTo>
                      <a:cubicBezTo>
                        <a:pt x="10" y="11"/>
                        <a:pt x="20" y="5"/>
                        <a:pt x="29" y="0"/>
                      </a:cubicBezTo>
                      <a:cubicBezTo>
                        <a:pt x="72" y="57"/>
                        <a:pt x="109" y="116"/>
                        <a:pt x="139" y="178"/>
                      </a:cubicBezTo>
                      <a:cubicBezTo>
                        <a:pt x="144" y="177"/>
                        <a:pt x="150" y="176"/>
                        <a:pt x="156"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3" name="Freeform 16"/>
                <p:cNvSpPr/>
                <p:nvPr/>
              </p:nvSpPr>
              <p:spPr bwMode="auto">
                <a:xfrm>
                  <a:off x="4298950" y="1449388"/>
                  <a:ext cx="3536950" cy="3959225"/>
                </a:xfrm>
                <a:custGeom>
                  <a:avLst/>
                  <a:gdLst>
                    <a:gd name="T0" fmla="*/ 408 w 940"/>
                    <a:gd name="T1" fmla="*/ 214 h 1053"/>
                    <a:gd name="T2" fmla="*/ 407 w 940"/>
                    <a:gd name="T3" fmla="*/ 312 h 1053"/>
                    <a:gd name="T4" fmla="*/ 678 w 940"/>
                    <a:gd name="T5" fmla="*/ 157 h 1053"/>
                    <a:gd name="T6" fmla="*/ 408 w 940"/>
                    <a:gd name="T7" fmla="*/ 0 h 1053"/>
                    <a:gd name="T8" fmla="*/ 408 w 940"/>
                    <a:gd name="T9" fmla="*/ 101 h 1053"/>
                    <a:gd name="T10" fmla="*/ 140 w 940"/>
                    <a:gd name="T11" fmla="*/ 236 h 1053"/>
                    <a:gd name="T12" fmla="*/ 0 w 940"/>
                    <a:gd name="T13" fmla="*/ 574 h 1053"/>
                    <a:gd name="T14" fmla="*/ 140 w 940"/>
                    <a:gd name="T15" fmla="*/ 913 h 1053"/>
                    <a:gd name="T16" fmla="*/ 479 w 940"/>
                    <a:gd name="T17" fmla="*/ 1053 h 1053"/>
                    <a:gd name="T18" fmla="*/ 817 w 940"/>
                    <a:gd name="T19" fmla="*/ 913 h 1053"/>
                    <a:gd name="T20" fmla="*/ 934 w 940"/>
                    <a:gd name="T21" fmla="*/ 721 h 1053"/>
                    <a:gd name="T22" fmla="*/ 940 w 940"/>
                    <a:gd name="T23" fmla="*/ 704 h 1053"/>
                    <a:gd name="T24" fmla="*/ 833 w 940"/>
                    <a:gd name="T25" fmla="*/ 672 h 1053"/>
                    <a:gd name="T26" fmla="*/ 827 w 940"/>
                    <a:gd name="T27" fmla="*/ 688 h 1053"/>
                    <a:gd name="T28" fmla="*/ 738 w 940"/>
                    <a:gd name="T29" fmla="*/ 834 h 1053"/>
                    <a:gd name="T30" fmla="*/ 479 w 940"/>
                    <a:gd name="T31" fmla="*/ 941 h 1053"/>
                    <a:gd name="T32" fmla="*/ 219 w 940"/>
                    <a:gd name="T33" fmla="*/ 834 h 1053"/>
                    <a:gd name="T34" fmla="*/ 112 w 940"/>
                    <a:gd name="T35" fmla="*/ 574 h 1053"/>
                    <a:gd name="T36" fmla="*/ 219 w 940"/>
                    <a:gd name="T37" fmla="*/ 315 h 1053"/>
                    <a:gd name="T38" fmla="*/ 408 w 940"/>
                    <a:gd name="T39" fmla="*/ 21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0" h="1053">
                      <a:moveTo>
                        <a:pt x="408" y="214"/>
                      </a:moveTo>
                      <a:cubicBezTo>
                        <a:pt x="407" y="312"/>
                        <a:pt x="407" y="312"/>
                        <a:pt x="407" y="312"/>
                      </a:cubicBezTo>
                      <a:cubicBezTo>
                        <a:pt x="678" y="157"/>
                        <a:pt x="678" y="157"/>
                        <a:pt x="678" y="157"/>
                      </a:cubicBezTo>
                      <a:cubicBezTo>
                        <a:pt x="408" y="0"/>
                        <a:pt x="408" y="0"/>
                        <a:pt x="408" y="0"/>
                      </a:cubicBezTo>
                      <a:cubicBezTo>
                        <a:pt x="408" y="101"/>
                        <a:pt x="408" y="101"/>
                        <a:pt x="408" y="101"/>
                      </a:cubicBezTo>
                      <a:cubicBezTo>
                        <a:pt x="306" y="116"/>
                        <a:pt x="213" y="163"/>
                        <a:pt x="140" y="236"/>
                      </a:cubicBezTo>
                      <a:cubicBezTo>
                        <a:pt x="50" y="326"/>
                        <a:pt x="0" y="447"/>
                        <a:pt x="0" y="574"/>
                      </a:cubicBezTo>
                      <a:cubicBezTo>
                        <a:pt x="0" y="702"/>
                        <a:pt x="50" y="823"/>
                        <a:pt x="140" y="913"/>
                      </a:cubicBezTo>
                      <a:cubicBezTo>
                        <a:pt x="230" y="1003"/>
                        <a:pt x="351" y="1053"/>
                        <a:pt x="479" y="1053"/>
                      </a:cubicBezTo>
                      <a:cubicBezTo>
                        <a:pt x="606" y="1053"/>
                        <a:pt x="727" y="1003"/>
                        <a:pt x="817" y="913"/>
                      </a:cubicBezTo>
                      <a:cubicBezTo>
                        <a:pt x="871" y="859"/>
                        <a:pt x="911" y="793"/>
                        <a:pt x="934" y="721"/>
                      </a:cubicBezTo>
                      <a:cubicBezTo>
                        <a:pt x="940" y="704"/>
                        <a:pt x="940" y="704"/>
                        <a:pt x="940" y="704"/>
                      </a:cubicBezTo>
                      <a:cubicBezTo>
                        <a:pt x="833" y="672"/>
                        <a:pt x="833" y="672"/>
                        <a:pt x="833" y="672"/>
                      </a:cubicBezTo>
                      <a:cubicBezTo>
                        <a:pt x="827" y="688"/>
                        <a:pt x="827" y="688"/>
                        <a:pt x="827" y="688"/>
                      </a:cubicBezTo>
                      <a:cubicBezTo>
                        <a:pt x="809" y="743"/>
                        <a:pt x="779" y="793"/>
                        <a:pt x="738" y="834"/>
                      </a:cubicBezTo>
                      <a:cubicBezTo>
                        <a:pt x="669" y="903"/>
                        <a:pt x="576" y="941"/>
                        <a:pt x="479" y="941"/>
                      </a:cubicBezTo>
                      <a:cubicBezTo>
                        <a:pt x="381" y="941"/>
                        <a:pt x="288" y="903"/>
                        <a:pt x="219" y="834"/>
                      </a:cubicBezTo>
                      <a:cubicBezTo>
                        <a:pt x="150" y="765"/>
                        <a:pt x="112" y="672"/>
                        <a:pt x="112" y="574"/>
                      </a:cubicBezTo>
                      <a:cubicBezTo>
                        <a:pt x="112" y="477"/>
                        <a:pt x="150" y="384"/>
                        <a:pt x="219" y="315"/>
                      </a:cubicBezTo>
                      <a:cubicBezTo>
                        <a:pt x="271" y="263"/>
                        <a:pt x="336" y="228"/>
                        <a:pt x="408"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4" name="Freeform 17"/>
                <p:cNvSpPr/>
                <p:nvPr/>
              </p:nvSpPr>
              <p:spPr bwMode="auto">
                <a:xfrm>
                  <a:off x="7377113" y="2935288"/>
                  <a:ext cx="519113" cy="525463"/>
                </a:xfrm>
                <a:custGeom>
                  <a:avLst/>
                  <a:gdLst>
                    <a:gd name="T0" fmla="*/ 23 w 138"/>
                    <a:gd name="T1" fmla="*/ 124 h 140"/>
                    <a:gd name="T2" fmla="*/ 6 w 138"/>
                    <a:gd name="T3" fmla="*/ 55 h 140"/>
                    <a:gd name="T4" fmla="*/ 0 w 138"/>
                    <a:gd name="T5" fmla="*/ 39 h 140"/>
                    <a:gd name="T6" fmla="*/ 105 w 138"/>
                    <a:gd name="T7" fmla="*/ 0 h 140"/>
                    <a:gd name="T8" fmla="*/ 111 w 138"/>
                    <a:gd name="T9" fmla="*/ 17 h 140"/>
                    <a:gd name="T10" fmla="*/ 135 w 138"/>
                    <a:gd name="T11" fmla="*/ 117 h 140"/>
                    <a:gd name="T12" fmla="*/ 138 w 138"/>
                    <a:gd name="T13" fmla="*/ 136 h 140"/>
                    <a:gd name="T14" fmla="*/ 26 w 138"/>
                    <a:gd name="T15" fmla="*/ 140 h 140"/>
                    <a:gd name="T16" fmla="*/ 23 w 138"/>
                    <a:gd name="T17"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40">
                      <a:moveTo>
                        <a:pt x="23" y="124"/>
                      </a:moveTo>
                      <a:cubicBezTo>
                        <a:pt x="20" y="101"/>
                        <a:pt x="14" y="78"/>
                        <a:pt x="6" y="55"/>
                      </a:cubicBezTo>
                      <a:cubicBezTo>
                        <a:pt x="0" y="39"/>
                        <a:pt x="0" y="39"/>
                        <a:pt x="0" y="39"/>
                      </a:cubicBezTo>
                      <a:cubicBezTo>
                        <a:pt x="105" y="0"/>
                        <a:pt x="105" y="0"/>
                        <a:pt x="105" y="0"/>
                      </a:cubicBezTo>
                      <a:cubicBezTo>
                        <a:pt x="111" y="17"/>
                        <a:pt x="111" y="17"/>
                        <a:pt x="111" y="17"/>
                      </a:cubicBezTo>
                      <a:cubicBezTo>
                        <a:pt x="123" y="49"/>
                        <a:pt x="131" y="82"/>
                        <a:pt x="135" y="117"/>
                      </a:cubicBezTo>
                      <a:cubicBezTo>
                        <a:pt x="138" y="136"/>
                        <a:pt x="138" y="136"/>
                        <a:pt x="138" y="136"/>
                      </a:cubicBezTo>
                      <a:cubicBezTo>
                        <a:pt x="26" y="140"/>
                        <a:pt x="26" y="140"/>
                        <a:pt x="26" y="140"/>
                      </a:cubicBezTo>
                      <a:cubicBezTo>
                        <a:pt x="23" y="124"/>
                        <a:pt x="23" y="124"/>
                        <a:pt x="23"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5" name="Freeform 18"/>
                <p:cNvSpPr/>
                <p:nvPr/>
              </p:nvSpPr>
              <p:spPr bwMode="auto">
                <a:xfrm>
                  <a:off x="7445375" y="3502026"/>
                  <a:ext cx="454025" cy="538163"/>
                </a:xfrm>
                <a:custGeom>
                  <a:avLst/>
                  <a:gdLst>
                    <a:gd name="T0" fmla="*/ 3 w 121"/>
                    <a:gd name="T1" fmla="*/ 95 h 143"/>
                    <a:gd name="T2" fmla="*/ 9 w 121"/>
                    <a:gd name="T3" fmla="*/ 28 h 143"/>
                    <a:gd name="T4" fmla="*/ 9 w 121"/>
                    <a:gd name="T5" fmla="*/ 22 h 143"/>
                    <a:gd name="T6" fmla="*/ 9 w 121"/>
                    <a:gd name="T7" fmla="*/ 4 h 143"/>
                    <a:gd name="T8" fmla="*/ 121 w 121"/>
                    <a:gd name="T9" fmla="*/ 0 h 143"/>
                    <a:gd name="T10" fmla="*/ 121 w 121"/>
                    <a:gd name="T11" fmla="*/ 18 h 143"/>
                    <a:gd name="T12" fmla="*/ 121 w 121"/>
                    <a:gd name="T13" fmla="*/ 28 h 143"/>
                    <a:gd name="T14" fmla="*/ 112 w 121"/>
                    <a:gd name="T15" fmla="*/ 124 h 143"/>
                    <a:gd name="T16" fmla="*/ 108 w 121"/>
                    <a:gd name="T17" fmla="*/ 143 h 143"/>
                    <a:gd name="T18" fmla="*/ 0 w 121"/>
                    <a:gd name="T19" fmla="*/ 111 h 143"/>
                    <a:gd name="T20" fmla="*/ 3 w 121"/>
                    <a:gd name="T21" fmla="*/ 9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3">
                      <a:moveTo>
                        <a:pt x="3" y="95"/>
                      </a:moveTo>
                      <a:cubicBezTo>
                        <a:pt x="7" y="73"/>
                        <a:pt x="9" y="51"/>
                        <a:pt x="9" y="28"/>
                      </a:cubicBezTo>
                      <a:cubicBezTo>
                        <a:pt x="9" y="26"/>
                        <a:pt x="9" y="24"/>
                        <a:pt x="9" y="22"/>
                      </a:cubicBezTo>
                      <a:cubicBezTo>
                        <a:pt x="9" y="4"/>
                        <a:pt x="9" y="4"/>
                        <a:pt x="9" y="4"/>
                      </a:cubicBezTo>
                      <a:cubicBezTo>
                        <a:pt x="121" y="0"/>
                        <a:pt x="121" y="0"/>
                        <a:pt x="121" y="0"/>
                      </a:cubicBezTo>
                      <a:cubicBezTo>
                        <a:pt x="121" y="18"/>
                        <a:pt x="121" y="18"/>
                        <a:pt x="121" y="18"/>
                      </a:cubicBezTo>
                      <a:cubicBezTo>
                        <a:pt x="121" y="22"/>
                        <a:pt x="121" y="25"/>
                        <a:pt x="121" y="28"/>
                      </a:cubicBezTo>
                      <a:cubicBezTo>
                        <a:pt x="121" y="60"/>
                        <a:pt x="118" y="93"/>
                        <a:pt x="112" y="124"/>
                      </a:cubicBezTo>
                      <a:cubicBezTo>
                        <a:pt x="108" y="143"/>
                        <a:pt x="108" y="143"/>
                        <a:pt x="108" y="143"/>
                      </a:cubicBezTo>
                      <a:cubicBezTo>
                        <a:pt x="0" y="111"/>
                        <a:pt x="0" y="111"/>
                        <a:pt x="0" y="111"/>
                      </a:cubicBezTo>
                      <a:cubicBezTo>
                        <a:pt x="3" y="95"/>
                        <a:pt x="3" y="95"/>
                        <a:pt x="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6" name="Freeform 19"/>
                <p:cNvSpPr/>
                <p:nvPr/>
              </p:nvSpPr>
              <p:spPr bwMode="auto">
                <a:xfrm>
                  <a:off x="7154863" y="2460626"/>
                  <a:ext cx="595313" cy="568325"/>
                </a:xfrm>
                <a:custGeom>
                  <a:avLst/>
                  <a:gdLst>
                    <a:gd name="T0" fmla="*/ 45 w 158"/>
                    <a:gd name="T1" fmla="*/ 137 h 151"/>
                    <a:gd name="T2" fmla="*/ 11 w 158"/>
                    <a:gd name="T3" fmla="*/ 83 h 151"/>
                    <a:gd name="T4" fmla="*/ 0 w 158"/>
                    <a:gd name="T5" fmla="*/ 69 h 151"/>
                    <a:gd name="T6" fmla="*/ 89 w 158"/>
                    <a:gd name="T7" fmla="*/ 0 h 151"/>
                    <a:gd name="T8" fmla="*/ 99 w 158"/>
                    <a:gd name="T9" fmla="*/ 14 h 151"/>
                    <a:gd name="T10" fmla="*/ 149 w 158"/>
                    <a:gd name="T11" fmla="*/ 94 h 151"/>
                    <a:gd name="T12" fmla="*/ 158 w 158"/>
                    <a:gd name="T13" fmla="*/ 112 h 151"/>
                    <a:gd name="T14" fmla="*/ 53 w 158"/>
                    <a:gd name="T15" fmla="*/ 151 h 151"/>
                    <a:gd name="T16" fmla="*/ 45 w 158"/>
                    <a:gd name="T17"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1">
                      <a:moveTo>
                        <a:pt x="45" y="137"/>
                      </a:moveTo>
                      <a:cubicBezTo>
                        <a:pt x="36" y="118"/>
                        <a:pt x="24" y="100"/>
                        <a:pt x="11" y="83"/>
                      </a:cubicBezTo>
                      <a:cubicBezTo>
                        <a:pt x="0" y="69"/>
                        <a:pt x="0" y="69"/>
                        <a:pt x="0" y="69"/>
                      </a:cubicBezTo>
                      <a:cubicBezTo>
                        <a:pt x="89" y="0"/>
                        <a:pt x="89" y="0"/>
                        <a:pt x="89" y="0"/>
                      </a:cubicBezTo>
                      <a:cubicBezTo>
                        <a:pt x="99" y="14"/>
                        <a:pt x="99" y="14"/>
                        <a:pt x="99" y="14"/>
                      </a:cubicBezTo>
                      <a:cubicBezTo>
                        <a:pt x="119" y="39"/>
                        <a:pt x="135" y="66"/>
                        <a:pt x="149" y="94"/>
                      </a:cubicBezTo>
                      <a:cubicBezTo>
                        <a:pt x="158" y="112"/>
                        <a:pt x="158" y="112"/>
                        <a:pt x="158" y="112"/>
                      </a:cubicBezTo>
                      <a:cubicBezTo>
                        <a:pt x="53" y="151"/>
                        <a:pt x="53" y="151"/>
                        <a:pt x="53" y="151"/>
                      </a:cubicBezTo>
                      <a:cubicBezTo>
                        <a:pt x="45" y="137"/>
                        <a:pt x="45" y="137"/>
                        <a:pt x="45"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7" name="Freeform 20"/>
                <p:cNvSpPr/>
                <p:nvPr/>
              </p:nvSpPr>
              <p:spPr bwMode="auto">
                <a:xfrm>
                  <a:off x="6816725" y="2095501"/>
                  <a:ext cx="631825" cy="579438"/>
                </a:xfrm>
                <a:custGeom>
                  <a:avLst/>
                  <a:gdLst>
                    <a:gd name="T0" fmla="*/ 80 w 168"/>
                    <a:gd name="T1" fmla="*/ 154 h 154"/>
                    <a:gd name="T2" fmla="*/ 69 w 168"/>
                    <a:gd name="T3" fmla="*/ 143 h 154"/>
                    <a:gd name="T4" fmla="*/ 16 w 168"/>
                    <a:gd name="T5" fmla="*/ 99 h 154"/>
                    <a:gd name="T6" fmla="*/ 0 w 168"/>
                    <a:gd name="T7" fmla="*/ 88 h 154"/>
                    <a:gd name="T8" fmla="*/ 70 w 168"/>
                    <a:gd name="T9" fmla="*/ 0 h 154"/>
                    <a:gd name="T10" fmla="*/ 83 w 168"/>
                    <a:gd name="T11" fmla="*/ 10 h 154"/>
                    <a:gd name="T12" fmla="*/ 148 w 168"/>
                    <a:gd name="T13" fmla="*/ 64 h 154"/>
                    <a:gd name="T14" fmla="*/ 155 w 168"/>
                    <a:gd name="T15" fmla="*/ 71 h 154"/>
                    <a:gd name="T16" fmla="*/ 168 w 168"/>
                    <a:gd name="T17" fmla="*/ 85 h 154"/>
                    <a:gd name="T18" fmla="*/ 80 w 168"/>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54">
                      <a:moveTo>
                        <a:pt x="80" y="154"/>
                      </a:moveTo>
                      <a:cubicBezTo>
                        <a:pt x="69" y="143"/>
                        <a:pt x="69" y="143"/>
                        <a:pt x="69" y="143"/>
                      </a:cubicBezTo>
                      <a:cubicBezTo>
                        <a:pt x="53" y="127"/>
                        <a:pt x="35" y="112"/>
                        <a:pt x="16" y="99"/>
                      </a:cubicBezTo>
                      <a:cubicBezTo>
                        <a:pt x="0" y="88"/>
                        <a:pt x="0" y="88"/>
                        <a:pt x="0" y="88"/>
                      </a:cubicBezTo>
                      <a:cubicBezTo>
                        <a:pt x="70" y="0"/>
                        <a:pt x="70" y="0"/>
                        <a:pt x="70" y="0"/>
                      </a:cubicBezTo>
                      <a:cubicBezTo>
                        <a:pt x="83" y="10"/>
                        <a:pt x="83" y="10"/>
                        <a:pt x="83" y="10"/>
                      </a:cubicBezTo>
                      <a:cubicBezTo>
                        <a:pt x="107" y="26"/>
                        <a:pt x="128" y="44"/>
                        <a:pt x="148" y="64"/>
                      </a:cubicBezTo>
                      <a:cubicBezTo>
                        <a:pt x="150" y="66"/>
                        <a:pt x="153" y="69"/>
                        <a:pt x="155" y="71"/>
                      </a:cubicBezTo>
                      <a:cubicBezTo>
                        <a:pt x="168" y="85"/>
                        <a:pt x="168" y="85"/>
                        <a:pt x="168" y="85"/>
                      </a:cubicBezTo>
                      <a:cubicBezTo>
                        <a:pt x="80" y="154"/>
                        <a:pt x="80" y="154"/>
                        <a:pt x="80"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8" name="Freeform 21"/>
                <p:cNvSpPr/>
                <p:nvPr/>
              </p:nvSpPr>
              <p:spPr bwMode="auto">
                <a:xfrm>
                  <a:off x="6102350" y="4476751"/>
                  <a:ext cx="123825" cy="357188"/>
                </a:xfrm>
                <a:custGeom>
                  <a:avLst/>
                  <a:gdLst>
                    <a:gd name="T0" fmla="*/ 0 w 78"/>
                    <a:gd name="T1" fmla="*/ 225 h 225"/>
                    <a:gd name="T2" fmla="*/ 0 w 78"/>
                    <a:gd name="T3" fmla="*/ 0 h 225"/>
                    <a:gd name="T4" fmla="*/ 78 w 78"/>
                    <a:gd name="T5" fmla="*/ 0 h 225"/>
                    <a:gd name="T6" fmla="*/ 78 w 78"/>
                    <a:gd name="T7" fmla="*/ 225 h 225"/>
                    <a:gd name="T8" fmla="*/ 0 w 78"/>
                    <a:gd name="T9" fmla="*/ 225 h 225"/>
                    <a:gd name="T10" fmla="*/ 0 w 78"/>
                    <a:gd name="T11" fmla="*/ 225 h 225"/>
                  </a:gdLst>
                  <a:ahLst/>
                  <a:cxnLst>
                    <a:cxn ang="0">
                      <a:pos x="T0" y="T1"/>
                    </a:cxn>
                    <a:cxn ang="0">
                      <a:pos x="T2" y="T3"/>
                    </a:cxn>
                    <a:cxn ang="0">
                      <a:pos x="T4" y="T5"/>
                    </a:cxn>
                    <a:cxn ang="0">
                      <a:pos x="T6" y="T7"/>
                    </a:cxn>
                    <a:cxn ang="0">
                      <a:pos x="T8" y="T9"/>
                    </a:cxn>
                    <a:cxn ang="0">
                      <a:pos x="T10" y="T11"/>
                    </a:cxn>
                  </a:cxnLst>
                  <a:rect l="0" t="0" r="r" b="b"/>
                  <a:pathLst>
                    <a:path w="78" h="225">
                      <a:moveTo>
                        <a:pt x="0" y="225"/>
                      </a:moveTo>
                      <a:lnTo>
                        <a:pt x="0" y="0"/>
                      </a:lnTo>
                      <a:lnTo>
                        <a:pt x="78" y="0"/>
                      </a:lnTo>
                      <a:lnTo>
                        <a:pt x="78" y="225"/>
                      </a:lnTo>
                      <a:lnTo>
                        <a:pt x="0" y="225"/>
                      </a:lnTo>
                      <a:lnTo>
                        <a:pt x="0" y="2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9" name="Freeform 22"/>
                <p:cNvSpPr/>
                <p:nvPr/>
              </p:nvSpPr>
              <p:spPr bwMode="auto">
                <a:xfrm>
                  <a:off x="6753225" y="4133851"/>
                  <a:ext cx="338138" cy="342900"/>
                </a:xfrm>
                <a:custGeom>
                  <a:avLst/>
                  <a:gdLst>
                    <a:gd name="T0" fmla="*/ 158 w 213"/>
                    <a:gd name="T1" fmla="*/ 216 h 216"/>
                    <a:gd name="T2" fmla="*/ 0 w 213"/>
                    <a:gd name="T3" fmla="*/ 57 h 216"/>
                    <a:gd name="T4" fmla="*/ 54 w 213"/>
                    <a:gd name="T5" fmla="*/ 0 h 216"/>
                    <a:gd name="T6" fmla="*/ 213 w 213"/>
                    <a:gd name="T7" fmla="*/ 161 h 216"/>
                    <a:gd name="T8" fmla="*/ 158 w 213"/>
                    <a:gd name="T9" fmla="*/ 216 h 216"/>
                    <a:gd name="T10" fmla="*/ 158 w 213"/>
                    <a:gd name="T11" fmla="*/ 216 h 216"/>
                  </a:gdLst>
                  <a:ahLst/>
                  <a:cxnLst>
                    <a:cxn ang="0">
                      <a:pos x="T0" y="T1"/>
                    </a:cxn>
                    <a:cxn ang="0">
                      <a:pos x="T2" y="T3"/>
                    </a:cxn>
                    <a:cxn ang="0">
                      <a:pos x="T4" y="T5"/>
                    </a:cxn>
                    <a:cxn ang="0">
                      <a:pos x="T6" y="T7"/>
                    </a:cxn>
                    <a:cxn ang="0">
                      <a:pos x="T8" y="T9"/>
                    </a:cxn>
                    <a:cxn ang="0">
                      <a:pos x="T10" y="T11"/>
                    </a:cxn>
                  </a:cxnLst>
                  <a:rect l="0" t="0" r="r" b="b"/>
                  <a:pathLst>
                    <a:path w="213" h="216">
                      <a:moveTo>
                        <a:pt x="158" y="216"/>
                      </a:moveTo>
                      <a:lnTo>
                        <a:pt x="0" y="57"/>
                      </a:lnTo>
                      <a:lnTo>
                        <a:pt x="54" y="0"/>
                      </a:lnTo>
                      <a:lnTo>
                        <a:pt x="213" y="161"/>
                      </a:lnTo>
                      <a:lnTo>
                        <a:pt x="158" y="216"/>
                      </a:lnTo>
                      <a:lnTo>
                        <a:pt x="158"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60" name="Freeform 23"/>
                <p:cNvSpPr/>
                <p:nvPr/>
              </p:nvSpPr>
              <p:spPr bwMode="auto">
                <a:xfrm>
                  <a:off x="5210175" y="4194176"/>
                  <a:ext cx="338138" cy="338138"/>
                </a:xfrm>
                <a:custGeom>
                  <a:avLst/>
                  <a:gdLst>
                    <a:gd name="T0" fmla="*/ 0 w 213"/>
                    <a:gd name="T1" fmla="*/ 159 h 213"/>
                    <a:gd name="T2" fmla="*/ 159 w 213"/>
                    <a:gd name="T3" fmla="*/ 0 h 213"/>
                    <a:gd name="T4" fmla="*/ 213 w 213"/>
                    <a:gd name="T5" fmla="*/ 54 h 213"/>
                    <a:gd name="T6" fmla="*/ 54 w 213"/>
                    <a:gd name="T7" fmla="*/ 213 h 213"/>
                    <a:gd name="T8" fmla="*/ 0 w 213"/>
                    <a:gd name="T9" fmla="*/ 159 h 213"/>
                    <a:gd name="T10" fmla="*/ 0 w 213"/>
                    <a:gd name="T11" fmla="*/ 159 h 213"/>
                  </a:gdLst>
                  <a:ahLst/>
                  <a:cxnLst>
                    <a:cxn ang="0">
                      <a:pos x="T0" y="T1"/>
                    </a:cxn>
                    <a:cxn ang="0">
                      <a:pos x="T2" y="T3"/>
                    </a:cxn>
                    <a:cxn ang="0">
                      <a:pos x="T4" y="T5"/>
                    </a:cxn>
                    <a:cxn ang="0">
                      <a:pos x="T6" y="T7"/>
                    </a:cxn>
                    <a:cxn ang="0">
                      <a:pos x="T8" y="T9"/>
                    </a:cxn>
                    <a:cxn ang="0">
                      <a:pos x="T10" y="T11"/>
                    </a:cxn>
                  </a:cxnLst>
                  <a:rect l="0" t="0" r="r" b="b"/>
                  <a:pathLst>
                    <a:path w="213" h="213">
                      <a:moveTo>
                        <a:pt x="0" y="159"/>
                      </a:moveTo>
                      <a:lnTo>
                        <a:pt x="159" y="0"/>
                      </a:lnTo>
                      <a:lnTo>
                        <a:pt x="213" y="54"/>
                      </a:lnTo>
                      <a:lnTo>
                        <a:pt x="54" y="213"/>
                      </a:lnTo>
                      <a:lnTo>
                        <a:pt x="0" y="159"/>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61" name="Freeform 24"/>
                <p:cNvSpPr/>
                <p:nvPr/>
              </p:nvSpPr>
              <p:spPr bwMode="auto">
                <a:xfrm>
                  <a:off x="5149850" y="2652713"/>
                  <a:ext cx="342900" cy="338138"/>
                </a:xfrm>
                <a:custGeom>
                  <a:avLst/>
                  <a:gdLst>
                    <a:gd name="T0" fmla="*/ 57 w 216"/>
                    <a:gd name="T1" fmla="*/ 0 h 213"/>
                    <a:gd name="T2" fmla="*/ 216 w 216"/>
                    <a:gd name="T3" fmla="*/ 159 h 213"/>
                    <a:gd name="T4" fmla="*/ 161 w 216"/>
                    <a:gd name="T5" fmla="*/ 213 h 213"/>
                    <a:gd name="T6" fmla="*/ 0 w 216"/>
                    <a:gd name="T7" fmla="*/ 54 h 213"/>
                    <a:gd name="T8" fmla="*/ 57 w 216"/>
                    <a:gd name="T9" fmla="*/ 0 h 213"/>
                    <a:gd name="T10" fmla="*/ 57 w 216"/>
                    <a:gd name="T11" fmla="*/ 0 h 213"/>
                  </a:gdLst>
                  <a:ahLst/>
                  <a:cxnLst>
                    <a:cxn ang="0">
                      <a:pos x="T0" y="T1"/>
                    </a:cxn>
                    <a:cxn ang="0">
                      <a:pos x="T2" y="T3"/>
                    </a:cxn>
                    <a:cxn ang="0">
                      <a:pos x="T4" y="T5"/>
                    </a:cxn>
                    <a:cxn ang="0">
                      <a:pos x="T6" y="T7"/>
                    </a:cxn>
                    <a:cxn ang="0">
                      <a:pos x="T8" y="T9"/>
                    </a:cxn>
                    <a:cxn ang="0">
                      <a:pos x="T10" y="T11"/>
                    </a:cxn>
                  </a:cxnLst>
                  <a:rect l="0" t="0" r="r" b="b"/>
                  <a:pathLst>
                    <a:path w="216" h="213">
                      <a:moveTo>
                        <a:pt x="57" y="0"/>
                      </a:moveTo>
                      <a:lnTo>
                        <a:pt x="216" y="159"/>
                      </a:lnTo>
                      <a:lnTo>
                        <a:pt x="161" y="213"/>
                      </a:lnTo>
                      <a:lnTo>
                        <a:pt x="0" y="54"/>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62" name="Freeform 25"/>
                <p:cNvSpPr/>
                <p:nvPr/>
              </p:nvSpPr>
              <p:spPr bwMode="auto">
                <a:xfrm>
                  <a:off x="6692900" y="2592388"/>
                  <a:ext cx="341313" cy="342900"/>
                </a:xfrm>
                <a:custGeom>
                  <a:avLst/>
                  <a:gdLst>
                    <a:gd name="T0" fmla="*/ 215 w 215"/>
                    <a:gd name="T1" fmla="*/ 57 h 216"/>
                    <a:gd name="T2" fmla="*/ 161 w 215"/>
                    <a:gd name="T3" fmla="*/ 0 h 216"/>
                    <a:gd name="T4" fmla="*/ 0 w 215"/>
                    <a:gd name="T5" fmla="*/ 161 h 216"/>
                    <a:gd name="T6" fmla="*/ 57 w 215"/>
                    <a:gd name="T7" fmla="*/ 216 h 216"/>
                    <a:gd name="T8" fmla="*/ 215 w 215"/>
                    <a:gd name="T9" fmla="*/ 57 h 216"/>
                    <a:gd name="T10" fmla="*/ 215 w 215"/>
                    <a:gd name="T11" fmla="*/ 57 h 216"/>
                  </a:gdLst>
                  <a:ahLst/>
                  <a:cxnLst>
                    <a:cxn ang="0">
                      <a:pos x="T0" y="T1"/>
                    </a:cxn>
                    <a:cxn ang="0">
                      <a:pos x="T2" y="T3"/>
                    </a:cxn>
                    <a:cxn ang="0">
                      <a:pos x="T4" y="T5"/>
                    </a:cxn>
                    <a:cxn ang="0">
                      <a:pos x="T6" y="T7"/>
                    </a:cxn>
                    <a:cxn ang="0">
                      <a:pos x="T8" y="T9"/>
                    </a:cxn>
                    <a:cxn ang="0">
                      <a:pos x="T10" y="T11"/>
                    </a:cxn>
                  </a:cxnLst>
                  <a:rect l="0" t="0" r="r" b="b"/>
                  <a:pathLst>
                    <a:path w="215" h="216">
                      <a:moveTo>
                        <a:pt x="215" y="57"/>
                      </a:moveTo>
                      <a:lnTo>
                        <a:pt x="161" y="0"/>
                      </a:lnTo>
                      <a:lnTo>
                        <a:pt x="0" y="161"/>
                      </a:lnTo>
                      <a:lnTo>
                        <a:pt x="57" y="216"/>
                      </a:lnTo>
                      <a:lnTo>
                        <a:pt x="215" y="57"/>
                      </a:lnTo>
                      <a:lnTo>
                        <a:pt x="21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63" name="Rectangle 26"/>
                <p:cNvSpPr>
                  <a:spLocks noChangeArrowheads="1"/>
                </p:cNvSpPr>
                <p:nvPr/>
              </p:nvSpPr>
              <p:spPr bwMode="auto">
                <a:xfrm>
                  <a:off x="7034213" y="3460751"/>
                  <a:ext cx="35718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grpSp>
        </p:grpSp>
        <p:sp>
          <p:nvSpPr>
            <p:cNvPr id="14" name="矩形 13"/>
            <p:cNvSpPr/>
            <p:nvPr/>
          </p:nvSpPr>
          <p:spPr>
            <a:xfrm>
              <a:off x="4928224" y="3712860"/>
              <a:ext cx="1325409" cy="21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anose="020B0800000000000000" pitchFamily="34" charset="-128"/>
                  <a:ea typeface="Adobe Gothic Std B" panose="020B0800000000000000" pitchFamily="34" charset="-128"/>
                </a:rPr>
                <a:t>04.Finish In Time</a:t>
              </a:r>
              <a:endParaRPr lang="zh-CN" altLang="en-US" sz="2000" dirty="0">
                <a:solidFill>
                  <a:schemeClr val="bg1">
                    <a:lumMod val="50000"/>
                  </a:schemeClr>
                </a:solidFill>
                <a:latin typeface="Adobe Gothic Std B" panose="020B0800000000000000" pitchFamily="34" charset="-128"/>
              </a:endParaRPr>
            </a:p>
          </p:txBody>
        </p:sp>
        <p:sp>
          <p:nvSpPr>
            <p:cNvPr id="15" name="矩形 14"/>
            <p:cNvSpPr/>
            <p:nvPr/>
          </p:nvSpPr>
          <p:spPr>
            <a:xfrm>
              <a:off x="6100457" y="3052000"/>
              <a:ext cx="984217" cy="232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anose="020B0800000000000000" pitchFamily="34" charset="-128"/>
                  <a:ea typeface="Adobe Gothic Std B" panose="020B0800000000000000" pitchFamily="34" charset="-128"/>
                </a:rPr>
                <a:t>05.Publish</a:t>
              </a:r>
              <a:endParaRPr lang="zh-CN" altLang="en-US" sz="2000" dirty="0">
                <a:solidFill>
                  <a:schemeClr val="bg1">
                    <a:lumMod val="50000"/>
                  </a:schemeClr>
                </a:solidFill>
                <a:latin typeface="Adobe Gothic Std B" panose="020B0800000000000000" pitchFamily="34" charset="-128"/>
              </a:endParaRPr>
            </a:p>
          </p:txBody>
        </p:sp>
        <p:grpSp>
          <p:nvGrpSpPr>
            <p:cNvPr id="16" name="组合 15"/>
            <p:cNvGrpSpPr/>
            <p:nvPr/>
          </p:nvGrpSpPr>
          <p:grpSpPr>
            <a:xfrm>
              <a:off x="5754209" y="2169695"/>
              <a:ext cx="837000" cy="837000"/>
              <a:chOff x="7672278" y="3639044"/>
              <a:chExt cx="1116000" cy="1116000"/>
            </a:xfrm>
          </p:grpSpPr>
          <p:grpSp>
            <p:nvGrpSpPr>
              <p:cNvPr id="36" name="组合 35"/>
              <p:cNvGrpSpPr/>
              <p:nvPr/>
            </p:nvGrpSpPr>
            <p:grpSpPr>
              <a:xfrm>
                <a:off x="7672278" y="3639044"/>
                <a:ext cx="1116000" cy="1116000"/>
                <a:chOff x="1395283" y="2970986"/>
                <a:chExt cx="1116000" cy="1116000"/>
              </a:xfrm>
            </p:grpSpPr>
            <p:sp>
              <p:nvSpPr>
                <p:cNvPr id="46" name="椭圆 45"/>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47" name="椭圆 46"/>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48" name="椭圆 47"/>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grpSp>
          <p:grpSp>
            <p:nvGrpSpPr>
              <p:cNvPr id="37" name="组合 36"/>
              <p:cNvGrpSpPr/>
              <p:nvPr/>
            </p:nvGrpSpPr>
            <p:grpSpPr>
              <a:xfrm>
                <a:off x="8036508" y="4002061"/>
                <a:ext cx="400079" cy="400998"/>
                <a:chOff x="4024313" y="1354138"/>
                <a:chExt cx="4143375" cy="4152900"/>
              </a:xfrm>
              <a:solidFill>
                <a:schemeClr val="bg1"/>
              </a:solidFill>
            </p:grpSpPr>
            <p:sp>
              <p:nvSpPr>
                <p:cNvPr id="38" name="Freeform 30"/>
                <p:cNvSpPr/>
                <p:nvPr/>
              </p:nvSpPr>
              <p:spPr bwMode="auto">
                <a:xfrm>
                  <a:off x="5197476" y="2343151"/>
                  <a:ext cx="1951038" cy="654050"/>
                </a:xfrm>
                <a:custGeom>
                  <a:avLst/>
                  <a:gdLst>
                    <a:gd name="T0" fmla="*/ 1229 w 1229"/>
                    <a:gd name="T1" fmla="*/ 12 h 412"/>
                    <a:gd name="T2" fmla="*/ 1118 w 1229"/>
                    <a:gd name="T3" fmla="*/ 7 h 412"/>
                    <a:gd name="T4" fmla="*/ 1006 w 1229"/>
                    <a:gd name="T5" fmla="*/ 0 h 412"/>
                    <a:gd name="T6" fmla="*/ 1037 w 1229"/>
                    <a:gd name="T7" fmla="*/ 61 h 412"/>
                    <a:gd name="T8" fmla="*/ 604 w 1229"/>
                    <a:gd name="T9" fmla="*/ 308 h 412"/>
                    <a:gd name="T10" fmla="*/ 426 w 1229"/>
                    <a:gd name="T11" fmla="*/ 182 h 412"/>
                    <a:gd name="T12" fmla="*/ 407 w 1229"/>
                    <a:gd name="T13" fmla="*/ 170 h 412"/>
                    <a:gd name="T14" fmla="*/ 386 w 1229"/>
                    <a:gd name="T15" fmla="*/ 177 h 412"/>
                    <a:gd name="T16" fmla="*/ 0 w 1229"/>
                    <a:gd name="T17" fmla="*/ 324 h 412"/>
                    <a:gd name="T18" fmla="*/ 33 w 1229"/>
                    <a:gd name="T19" fmla="*/ 407 h 412"/>
                    <a:gd name="T20" fmla="*/ 395 w 1229"/>
                    <a:gd name="T21" fmla="*/ 270 h 412"/>
                    <a:gd name="T22" fmla="*/ 575 w 1229"/>
                    <a:gd name="T23" fmla="*/ 397 h 412"/>
                    <a:gd name="T24" fmla="*/ 599 w 1229"/>
                    <a:gd name="T25" fmla="*/ 412 h 412"/>
                    <a:gd name="T26" fmla="*/ 623 w 1229"/>
                    <a:gd name="T27" fmla="*/ 400 h 412"/>
                    <a:gd name="T28" fmla="*/ 1080 w 1229"/>
                    <a:gd name="T29" fmla="*/ 142 h 412"/>
                    <a:gd name="T30" fmla="*/ 1108 w 1229"/>
                    <a:gd name="T31" fmla="*/ 199 h 412"/>
                    <a:gd name="T32" fmla="*/ 1170 w 1229"/>
                    <a:gd name="T33" fmla="*/ 106 h 412"/>
                    <a:gd name="T34" fmla="*/ 1229 w 1229"/>
                    <a:gd name="T35" fmla="*/ 12 h 412"/>
                    <a:gd name="T36" fmla="*/ 1229 w 1229"/>
                    <a:gd name="T37" fmla="*/ 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412">
                      <a:moveTo>
                        <a:pt x="1229" y="12"/>
                      </a:moveTo>
                      <a:lnTo>
                        <a:pt x="1118" y="7"/>
                      </a:lnTo>
                      <a:lnTo>
                        <a:pt x="1006" y="0"/>
                      </a:lnTo>
                      <a:lnTo>
                        <a:pt x="1037" y="61"/>
                      </a:lnTo>
                      <a:lnTo>
                        <a:pt x="604" y="308"/>
                      </a:lnTo>
                      <a:lnTo>
                        <a:pt x="426" y="182"/>
                      </a:lnTo>
                      <a:lnTo>
                        <a:pt x="407" y="170"/>
                      </a:lnTo>
                      <a:lnTo>
                        <a:pt x="386" y="177"/>
                      </a:lnTo>
                      <a:lnTo>
                        <a:pt x="0" y="324"/>
                      </a:lnTo>
                      <a:lnTo>
                        <a:pt x="33" y="407"/>
                      </a:lnTo>
                      <a:lnTo>
                        <a:pt x="395" y="270"/>
                      </a:lnTo>
                      <a:lnTo>
                        <a:pt x="575" y="397"/>
                      </a:lnTo>
                      <a:lnTo>
                        <a:pt x="599" y="412"/>
                      </a:lnTo>
                      <a:lnTo>
                        <a:pt x="623" y="400"/>
                      </a:lnTo>
                      <a:lnTo>
                        <a:pt x="1080" y="142"/>
                      </a:lnTo>
                      <a:lnTo>
                        <a:pt x="1108" y="199"/>
                      </a:lnTo>
                      <a:lnTo>
                        <a:pt x="1170" y="106"/>
                      </a:lnTo>
                      <a:lnTo>
                        <a:pt x="1229" y="12"/>
                      </a:lnTo>
                      <a:lnTo>
                        <a:pt x="122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39" name="Freeform 31"/>
                <p:cNvSpPr/>
                <p:nvPr/>
              </p:nvSpPr>
              <p:spPr bwMode="auto">
                <a:xfrm>
                  <a:off x="6791326" y="2816226"/>
                  <a:ext cx="198438" cy="654050"/>
                </a:xfrm>
                <a:custGeom>
                  <a:avLst/>
                  <a:gdLst>
                    <a:gd name="T0" fmla="*/ 0 w 125"/>
                    <a:gd name="T1" fmla="*/ 0 h 412"/>
                    <a:gd name="T2" fmla="*/ 0 w 125"/>
                    <a:gd name="T3" fmla="*/ 412 h 412"/>
                    <a:gd name="T4" fmla="*/ 125 w 125"/>
                    <a:gd name="T5" fmla="*/ 412 h 412"/>
                    <a:gd name="T6" fmla="*/ 125 w 125"/>
                    <a:gd name="T7" fmla="*/ 0 h 412"/>
                    <a:gd name="T8" fmla="*/ 0 w 125"/>
                    <a:gd name="T9" fmla="*/ 0 h 412"/>
                    <a:gd name="T10" fmla="*/ 0 w 125"/>
                    <a:gd name="T11" fmla="*/ 0 h 412"/>
                  </a:gdLst>
                  <a:ahLst/>
                  <a:cxnLst>
                    <a:cxn ang="0">
                      <a:pos x="T0" y="T1"/>
                    </a:cxn>
                    <a:cxn ang="0">
                      <a:pos x="T2" y="T3"/>
                    </a:cxn>
                    <a:cxn ang="0">
                      <a:pos x="T4" y="T5"/>
                    </a:cxn>
                    <a:cxn ang="0">
                      <a:pos x="T6" y="T7"/>
                    </a:cxn>
                    <a:cxn ang="0">
                      <a:pos x="T8" y="T9"/>
                    </a:cxn>
                    <a:cxn ang="0">
                      <a:pos x="T10" y="T11"/>
                    </a:cxn>
                  </a:cxnLst>
                  <a:rect l="0" t="0" r="r" b="b"/>
                  <a:pathLst>
                    <a:path w="125" h="412">
                      <a:moveTo>
                        <a:pt x="0" y="0"/>
                      </a:moveTo>
                      <a:lnTo>
                        <a:pt x="0" y="412"/>
                      </a:lnTo>
                      <a:lnTo>
                        <a:pt x="125" y="412"/>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0" name="Freeform 32"/>
                <p:cNvSpPr/>
                <p:nvPr/>
              </p:nvSpPr>
              <p:spPr bwMode="auto">
                <a:xfrm>
                  <a:off x="6475413" y="2997201"/>
                  <a:ext cx="203200" cy="473075"/>
                </a:xfrm>
                <a:custGeom>
                  <a:avLst/>
                  <a:gdLst>
                    <a:gd name="T0" fmla="*/ 0 w 128"/>
                    <a:gd name="T1" fmla="*/ 0 h 298"/>
                    <a:gd name="T2" fmla="*/ 0 w 128"/>
                    <a:gd name="T3" fmla="*/ 298 h 298"/>
                    <a:gd name="T4" fmla="*/ 128 w 128"/>
                    <a:gd name="T5" fmla="*/ 298 h 298"/>
                    <a:gd name="T6" fmla="*/ 128 w 128"/>
                    <a:gd name="T7" fmla="*/ 0 h 298"/>
                    <a:gd name="T8" fmla="*/ 0 w 128"/>
                    <a:gd name="T9" fmla="*/ 0 h 298"/>
                    <a:gd name="T10" fmla="*/ 0 w 128"/>
                    <a:gd name="T11" fmla="*/ 0 h 298"/>
                  </a:gdLst>
                  <a:ahLst/>
                  <a:cxnLst>
                    <a:cxn ang="0">
                      <a:pos x="T0" y="T1"/>
                    </a:cxn>
                    <a:cxn ang="0">
                      <a:pos x="T2" y="T3"/>
                    </a:cxn>
                    <a:cxn ang="0">
                      <a:pos x="T4" y="T5"/>
                    </a:cxn>
                    <a:cxn ang="0">
                      <a:pos x="T6" y="T7"/>
                    </a:cxn>
                    <a:cxn ang="0">
                      <a:pos x="T8" y="T9"/>
                    </a:cxn>
                    <a:cxn ang="0">
                      <a:pos x="T10" y="T11"/>
                    </a:cxn>
                  </a:cxnLst>
                  <a:rect l="0" t="0" r="r" b="b"/>
                  <a:pathLst>
                    <a:path w="128" h="298">
                      <a:moveTo>
                        <a:pt x="0" y="0"/>
                      </a:moveTo>
                      <a:lnTo>
                        <a:pt x="0" y="298"/>
                      </a:lnTo>
                      <a:lnTo>
                        <a:pt x="128" y="298"/>
                      </a:lnTo>
                      <a:lnTo>
                        <a:pt x="128"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1" name="Freeform 33"/>
                <p:cNvSpPr/>
                <p:nvPr/>
              </p:nvSpPr>
              <p:spPr bwMode="auto">
                <a:xfrm>
                  <a:off x="6159501" y="3230563"/>
                  <a:ext cx="203200" cy="239713"/>
                </a:xfrm>
                <a:custGeom>
                  <a:avLst/>
                  <a:gdLst>
                    <a:gd name="T0" fmla="*/ 0 w 128"/>
                    <a:gd name="T1" fmla="*/ 0 h 151"/>
                    <a:gd name="T2" fmla="*/ 0 w 128"/>
                    <a:gd name="T3" fmla="*/ 151 h 151"/>
                    <a:gd name="T4" fmla="*/ 128 w 128"/>
                    <a:gd name="T5" fmla="*/ 151 h 151"/>
                    <a:gd name="T6" fmla="*/ 128 w 128"/>
                    <a:gd name="T7" fmla="*/ 0 h 151"/>
                    <a:gd name="T8" fmla="*/ 0 w 128"/>
                    <a:gd name="T9" fmla="*/ 0 h 151"/>
                    <a:gd name="T10" fmla="*/ 0 w 128"/>
                    <a:gd name="T11" fmla="*/ 0 h 151"/>
                  </a:gdLst>
                  <a:ahLst/>
                  <a:cxnLst>
                    <a:cxn ang="0">
                      <a:pos x="T0" y="T1"/>
                    </a:cxn>
                    <a:cxn ang="0">
                      <a:pos x="T2" y="T3"/>
                    </a:cxn>
                    <a:cxn ang="0">
                      <a:pos x="T4" y="T5"/>
                    </a:cxn>
                    <a:cxn ang="0">
                      <a:pos x="T6" y="T7"/>
                    </a:cxn>
                    <a:cxn ang="0">
                      <a:pos x="T8" y="T9"/>
                    </a:cxn>
                    <a:cxn ang="0">
                      <a:pos x="T10" y="T11"/>
                    </a:cxn>
                  </a:cxnLst>
                  <a:rect l="0" t="0" r="r" b="b"/>
                  <a:pathLst>
                    <a:path w="128" h="151">
                      <a:moveTo>
                        <a:pt x="0" y="0"/>
                      </a:moveTo>
                      <a:lnTo>
                        <a:pt x="0" y="151"/>
                      </a:lnTo>
                      <a:lnTo>
                        <a:pt x="128" y="151"/>
                      </a:lnTo>
                      <a:lnTo>
                        <a:pt x="128"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2" name="Freeform 34"/>
                <p:cNvSpPr/>
                <p:nvPr/>
              </p:nvSpPr>
              <p:spPr bwMode="auto">
                <a:xfrm>
                  <a:off x="5848351" y="3074988"/>
                  <a:ext cx="198438" cy="395288"/>
                </a:xfrm>
                <a:custGeom>
                  <a:avLst/>
                  <a:gdLst>
                    <a:gd name="T0" fmla="*/ 0 w 125"/>
                    <a:gd name="T1" fmla="*/ 0 h 249"/>
                    <a:gd name="T2" fmla="*/ 0 w 125"/>
                    <a:gd name="T3" fmla="*/ 249 h 249"/>
                    <a:gd name="T4" fmla="*/ 125 w 125"/>
                    <a:gd name="T5" fmla="*/ 249 h 249"/>
                    <a:gd name="T6" fmla="*/ 125 w 125"/>
                    <a:gd name="T7" fmla="*/ 0 h 249"/>
                    <a:gd name="T8" fmla="*/ 0 w 125"/>
                    <a:gd name="T9" fmla="*/ 0 h 249"/>
                    <a:gd name="T10" fmla="*/ 0 w 125"/>
                    <a:gd name="T11" fmla="*/ 0 h 249"/>
                  </a:gdLst>
                  <a:ahLst/>
                  <a:cxnLst>
                    <a:cxn ang="0">
                      <a:pos x="T0" y="T1"/>
                    </a:cxn>
                    <a:cxn ang="0">
                      <a:pos x="T2" y="T3"/>
                    </a:cxn>
                    <a:cxn ang="0">
                      <a:pos x="T4" y="T5"/>
                    </a:cxn>
                    <a:cxn ang="0">
                      <a:pos x="T6" y="T7"/>
                    </a:cxn>
                    <a:cxn ang="0">
                      <a:pos x="T8" y="T9"/>
                    </a:cxn>
                    <a:cxn ang="0">
                      <a:pos x="T10" y="T11"/>
                    </a:cxn>
                  </a:cxnLst>
                  <a:rect l="0" t="0" r="r" b="b"/>
                  <a:pathLst>
                    <a:path w="125" h="249">
                      <a:moveTo>
                        <a:pt x="0" y="0"/>
                      </a:moveTo>
                      <a:lnTo>
                        <a:pt x="0" y="249"/>
                      </a:lnTo>
                      <a:lnTo>
                        <a:pt x="125" y="249"/>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3" name="Freeform 35"/>
                <p:cNvSpPr/>
                <p:nvPr/>
              </p:nvSpPr>
              <p:spPr bwMode="auto">
                <a:xfrm>
                  <a:off x="5527676" y="3033713"/>
                  <a:ext cx="200025" cy="436563"/>
                </a:xfrm>
                <a:custGeom>
                  <a:avLst/>
                  <a:gdLst>
                    <a:gd name="T0" fmla="*/ 0 w 126"/>
                    <a:gd name="T1" fmla="*/ 0 h 275"/>
                    <a:gd name="T2" fmla="*/ 0 w 126"/>
                    <a:gd name="T3" fmla="*/ 275 h 275"/>
                    <a:gd name="T4" fmla="*/ 126 w 126"/>
                    <a:gd name="T5" fmla="*/ 275 h 275"/>
                    <a:gd name="T6" fmla="*/ 126 w 126"/>
                    <a:gd name="T7" fmla="*/ 0 h 275"/>
                    <a:gd name="T8" fmla="*/ 0 w 126"/>
                    <a:gd name="T9" fmla="*/ 0 h 275"/>
                    <a:gd name="T10" fmla="*/ 0 w 126"/>
                    <a:gd name="T11" fmla="*/ 0 h 275"/>
                  </a:gdLst>
                  <a:ahLst/>
                  <a:cxnLst>
                    <a:cxn ang="0">
                      <a:pos x="T0" y="T1"/>
                    </a:cxn>
                    <a:cxn ang="0">
                      <a:pos x="T2" y="T3"/>
                    </a:cxn>
                    <a:cxn ang="0">
                      <a:pos x="T4" y="T5"/>
                    </a:cxn>
                    <a:cxn ang="0">
                      <a:pos x="T6" y="T7"/>
                    </a:cxn>
                    <a:cxn ang="0">
                      <a:pos x="T8" y="T9"/>
                    </a:cxn>
                    <a:cxn ang="0">
                      <a:pos x="T10" y="T11"/>
                    </a:cxn>
                  </a:cxnLst>
                  <a:rect l="0" t="0" r="r" b="b"/>
                  <a:pathLst>
                    <a:path w="126" h="275">
                      <a:moveTo>
                        <a:pt x="0" y="0"/>
                      </a:moveTo>
                      <a:lnTo>
                        <a:pt x="0" y="275"/>
                      </a:lnTo>
                      <a:lnTo>
                        <a:pt x="126" y="275"/>
                      </a:lnTo>
                      <a:lnTo>
                        <a:pt x="126"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4" name="Freeform 36"/>
                <p:cNvSpPr/>
                <p:nvPr/>
              </p:nvSpPr>
              <p:spPr bwMode="auto">
                <a:xfrm>
                  <a:off x="5216526" y="3151188"/>
                  <a:ext cx="198438" cy="319088"/>
                </a:xfrm>
                <a:custGeom>
                  <a:avLst/>
                  <a:gdLst>
                    <a:gd name="T0" fmla="*/ 0 w 125"/>
                    <a:gd name="T1" fmla="*/ 0 h 201"/>
                    <a:gd name="T2" fmla="*/ 0 w 125"/>
                    <a:gd name="T3" fmla="*/ 201 h 201"/>
                    <a:gd name="T4" fmla="*/ 125 w 125"/>
                    <a:gd name="T5" fmla="*/ 201 h 201"/>
                    <a:gd name="T6" fmla="*/ 125 w 125"/>
                    <a:gd name="T7" fmla="*/ 0 h 201"/>
                    <a:gd name="T8" fmla="*/ 0 w 125"/>
                    <a:gd name="T9" fmla="*/ 0 h 201"/>
                    <a:gd name="T10" fmla="*/ 0 w 125"/>
                    <a:gd name="T11" fmla="*/ 0 h 201"/>
                  </a:gdLst>
                  <a:ahLst/>
                  <a:cxnLst>
                    <a:cxn ang="0">
                      <a:pos x="T0" y="T1"/>
                    </a:cxn>
                    <a:cxn ang="0">
                      <a:pos x="T2" y="T3"/>
                    </a:cxn>
                    <a:cxn ang="0">
                      <a:pos x="T4" y="T5"/>
                    </a:cxn>
                    <a:cxn ang="0">
                      <a:pos x="T6" y="T7"/>
                    </a:cxn>
                    <a:cxn ang="0">
                      <a:pos x="T8" y="T9"/>
                    </a:cxn>
                    <a:cxn ang="0">
                      <a:pos x="T10" y="T11"/>
                    </a:cxn>
                  </a:cxnLst>
                  <a:rect l="0" t="0" r="r" b="b"/>
                  <a:pathLst>
                    <a:path w="125" h="201">
                      <a:moveTo>
                        <a:pt x="0" y="0"/>
                      </a:moveTo>
                      <a:lnTo>
                        <a:pt x="0" y="201"/>
                      </a:lnTo>
                      <a:lnTo>
                        <a:pt x="125" y="201"/>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5" name="Freeform 37"/>
                <p:cNvSpPr>
                  <a:spLocks noEditPoints="1"/>
                </p:cNvSpPr>
                <p:nvPr/>
              </p:nvSpPr>
              <p:spPr bwMode="auto">
                <a:xfrm>
                  <a:off x="4024313" y="1354138"/>
                  <a:ext cx="4143375" cy="4152900"/>
                </a:xfrm>
                <a:custGeom>
                  <a:avLst/>
                  <a:gdLst>
                    <a:gd name="T0" fmla="*/ 2610 w 2610"/>
                    <a:gd name="T1" fmla="*/ 258 h 2616"/>
                    <a:gd name="T2" fmla="*/ 2610 w 2610"/>
                    <a:gd name="T3" fmla="*/ 0 h 2616"/>
                    <a:gd name="T4" fmla="*/ 0 w 2610"/>
                    <a:gd name="T5" fmla="*/ 0 h 2616"/>
                    <a:gd name="T6" fmla="*/ 0 w 2610"/>
                    <a:gd name="T7" fmla="*/ 258 h 2616"/>
                    <a:gd name="T8" fmla="*/ 90 w 2610"/>
                    <a:gd name="T9" fmla="*/ 258 h 2616"/>
                    <a:gd name="T10" fmla="*/ 90 w 2610"/>
                    <a:gd name="T11" fmla="*/ 1596 h 2616"/>
                    <a:gd name="T12" fmla="*/ 0 w 2610"/>
                    <a:gd name="T13" fmla="*/ 1596 h 2616"/>
                    <a:gd name="T14" fmla="*/ 0 w 2610"/>
                    <a:gd name="T15" fmla="*/ 1854 h 2616"/>
                    <a:gd name="T16" fmla="*/ 1175 w 2610"/>
                    <a:gd name="T17" fmla="*/ 1854 h 2616"/>
                    <a:gd name="T18" fmla="*/ 1175 w 2610"/>
                    <a:gd name="T19" fmla="*/ 2361 h 2616"/>
                    <a:gd name="T20" fmla="*/ 651 w 2610"/>
                    <a:gd name="T21" fmla="*/ 2361 h 2616"/>
                    <a:gd name="T22" fmla="*/ 651 w 2610"/>
                    <a:gd name="T23" fmla="*/ 2616 h 2616"/>
                    <a:gd name="T24" fmla="*/ 1956 w 2610"/>
                    <a:gd name="T25" fmla="*/ 2616 h 2616"/>
                    <a:gd name="T26" fmla="*/ 1956 w 2610"/>
                    <a:gd name="T27" fmla="*/ 2361 h 2616"/>
                    <a:gd name="T28" fmla="*/ 1433 w 2610"/>
                    <a:gd name="T29" fmla="*/ 2361 h 2616"/>
                    <a:gd name="T30" fmla="*/ 1433 w 2610"/>
                    <a:gd name="T31" fmla="*/ 1854 h 2616"/>
                    <a:gd name="T32" fmla="*/ 2610 w 2610"/>
                    <a:gd name="T33" fmla="*/ 1854 h 2616"/>
                    <a:gd name="T34" fmla="*/ 2610 w 2610"/>
                    <a:gd name="T35" fmla="*/ 1596 h 2616"/>
                    <a:gd name="T36" fmla="*/ 2512 w 2610"/>
                    <a:gd name="T37" fmla="*/ 1596 h 2616"/>
                    <a:gd name="T38" fmla="*/ 2512 w 2610"/>
                    <a:gd name="T39" fmla="*/ 258 h 2616"/>
                    <a:gd name="T40" fmla="*/ 2610 w 2610"/>
                    <a:gd name="T41" fmla="*/ 258 h 2616"/>
                    <a:gd name="T42" fmla="*/ 2243 w 2610"/>
                    <a:gd name="T43" fmla="*/ 1582 h 2616"/>
                    <a:gd name="T44" fmla="*/ 358 w 2610"/>
                    <a:gd name="T45" fmla="*/ 1582 h 2616"/>
                    <a:gd name="T46" fmla="*/ 358 w 2610"/>
                    <a:gd name="T47" fmla="*/ 270 h 2616"/>
                    <a:gd name="T48" fmla="*/ 2243 w 2610"/>
                    <a:gd name="T49" fmla="*/ 270 h 2616"/>
                    <a:gd name="T50" fmla="*/ 2243 w 2610"/>
                    <a:gd name="T51" fmla="*/ 1582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0" h="2616">
                      <a:moveTo>
                        <a:pt x="2610" y="258"/>
                      </a:moveTo>
                      <a:lnTo>
                        <a:pt x="2610" y="0"/>
                      </a:lnTo>
                      <a:lnTo>
                        <a:pt x="0" y="0"/>
                      </a:lnTo>
                      <a:lnTo>
                        <a:pt x="0" y="258"/>
                      </a:lnTo>
                      <a:lnTo>
                        <a:pt x="90" y="258"/>
                      </a:lnTo>
                      <a:lnTo>
                        <a:pt x="90" y="1596"/>
                      </a:lnTo>
                      <a:lnTo>
                        <a:pt x="0" y="1596"/>
                      </a:lnTo>
                      <a:lnTo>
                        <a:pt x="0" y="1854"/>
                      </a:lnTo>
                      <a:lnTo>
                        <a:pt x="1175" y="1854"/>
                      </a:lnTo>
                      <a:lnTo>
                        <a:pt x="1175" y="2361"/>
                      </a:lnTo>
                      <a:lnTo>
                        <a:pt x="651" y="2361"/>
                      </a:lnTo>
                      <a:lnTo>
                        <a:pt x="651" y="2616"/>
                      </a:lnTo>
                      <a:lnTo>
                        <a:pt x="1956" y="2616"/>
                      </a:lnTo>
                      <a:lnTo>
                        <a:pt x="1956" y="2361"/>
                      </a:lnTo>
                      <a:lnTo>
                        <a:pt x="1433" y="2361"/>
                      </a:lnTo>
                      <a:lnTo>
                        <a:pt x="1433" y="1854"/>
                      </a:lnTo>
                      <a:lnTo>
                        <a:pt x="2610" y="1854"/>
                      </a:lnTo>
                      <a:lnTo>
                        <a:pt x="2610" y="1596"/>
                      </a:lnTo>
                      <a:lnTo>
                        <a:pt x="2512" y="1596"/>
                      </a:lnTo>
                      <a:lnTo>
                        <a:pt x="2512" y="258"/>
                      </a:lnTo>
                      <a:lnTo>
                        <a:pt x="2610" y="258"/>
                      </a:lnTo>
                      <a:close/>
                      <a:moveTo>
                        <a:pt x="2243" y="1582"/>
                      </a:moveTo>
                      <a:lnTo>
                        <a:pt x="358" y="1582"/>
                      </a:lnTo>
                      <a:lnTo>
                        <a:pt x="358" y="270"/>
                      </a:lnTo>
                      <a:lnTo>
                        <a:pt x="2243" y="270"/>
                      </a:lnTo>
                      <a:lnTo>
                        <a:pt x="2243" y="15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grpSp>
        </p:grpSp>
        <p:sp>
          <p:nvSpPr>
            <p:cNvPr id="17" name="矩形 16"/>
            <p:cNvSpPr/>
            <p:nvPr/>
          </p:nvSpPr>
          <p:spPr>
            <a:xfrm>
              <a:off x="7087703" y="2398197"/>
              <a:ext cx="983081" cy="223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anose="020B0800000000000000" pitchFamily="34" charset="-128"/>
                  <a:ea typeface="Adobe Gothic Std B" panose="020B0800000000000000" pitchFamily="34" charset="-128"/>
                </a:rPr>
                <a:t>06.Promote</a:t>
              </a:r>
              <a:endParaRPr lang="zh-CN" altLang="en-US" sz="2000" dirty="0">
                <a:solidFill>
                  <a:schemeClr val="bg1">
                    <a:lumMod val="50000"/>
                  </a:schemeClr>
                </a:solidFill>
                <a:latin typeface="Adobe Gothic Std B" panose="020B0800000000000000" pitchFamily="34" charset="-128"/>
              </a:endParaRPr>
            </a:p>
          </p:txBody>
        </p:sp>
        <p:grpSp>
          <p:nvGrpSpPr>
            <p:cNvPr id="18" name="组合 17"/>
            <p:cNvGrpSpPr/>
            <p:nvPr/>
          </p:nvGrpSpPr>
          <p:grpSpPr>
            <a:xfrm>
              <a:off x="6765974" y="1441531"/>
              <a:ext cx="837000" cy="837000"/>
              <a:chOff x="9021298" y="2668159"/>
              <a:chExt cx="1116000" cy="1116000"/>
            </a:xfrm>
          </p:grpSpPr>
          <p:grpSp>
            <p:nvGrpSpPr>
              <p:cNvPr id="25" name="组合 24"/>
              <p:cNvGrpSpPr/>
              <p:nvPr/>
            </p:nvGrpSpPr>
            <p:grpSpPr>
              <a:xfrm>
                <a:off x="9021298" y="2668159"/>
                <a:ext cx="1116000" cy="1116000"/>
                <a:chOff x="1395283" y="2970986"/>
                <a:chExt cx="1116000" cy="1116000"/>
              </a:xfrm>
            </p:grpSpPr>
            <p:sp>
              <p:nvSpPr>
                <p:cNvPr id="33" name="椭圆 32"/>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4" name="椭圆 33"/>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5" name="椭圆 34"/>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26" name="组合 25"/>
              <p:cNvGrpSpPr/>
              <p:nvPr/>
            </p:nvGrpSpPr>
            <p:grpSpPr>
              <a:xfrm>
                <a:off x="9327140" y="3011257"/>
                <a:ext cx="500648" cy="390636"/>
                <a:chOff x="8949623" y="1963738"/>
                <a:chExt cx="3763963" cy="2936876"/>
              </a:xfrm>
              <a:solidFill>
                <a:schemeClr val="bg1"/>
              </a:solidFill>
            </p:grpSpPr>
            <p:sp>
              <p:nvSpPr>
                <p:cNvPr id="27" name="Freeform 41"/>
                <p:cNvSpPr/>
                <p:nvPr/>
              </p:nvSpPr>
              <p:spPr bwMode="auto">
                <a:xfrm>
                  <a:off x="10105323" y="3703638"/>
                  <a:ext cx="642938" cy="1196975"/>
                </a:xfrm>
                <a:custGeom>
                  <a:avLst/>
                  <a:gdLst>
                    <a:gd name="T0" fmla="*/ 28 w 171"/>
                    <a:gd name="T1" fmla="*/ 318 h 318"/>
                    <a:gd name="T2" fmla="*/ 143 w 171"/>
                    <a:gd name="T3" fmla="*/ 318 h 318"/>
                    <a:gd name="T4" fmla="*/ 171 w 171"/>
                    <a:gd name="T5" fmla="*/ 291 h 318"/>
                    <a:gd name="T6" fmla="*/ 171 w 171"/>
                    <a:gd name="T7" fmla="*/ 43 h 318"/>
                    <a:gd name="T8" fmla="*/ 93 w 171"/>
                    <a:gd name="T9" fmla="*/ 0 h 318"/>
                    <a:gd name="T10" fmla="*/ 0 w 171"/>
                    <a:gd name="T11" fmla="*/ 55 h 318"/>
                    <a:gd name="T12" fmla="*/ 0 w 171"/>
                    <a:gd name="T13" fmla="*/ 291 h 318"/>
                    <a:gd name="T14" fmla="*/ 28 w 171"/>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18">
                      <a:moveTo>
                        <a:pt x="28" y="318"/>
                      </a:moveTo>
                      <a:cubicBezTo>
                        <a:pt x="66" y="318"/>
                        <a:pt x="105" y="318"/>
                        <a:pt x="143" y="318"/>
                      </a:cubicBezTo>
                      <a:cubicBezTo>
                        <a:pt x="158" y="318"/>
                        <a:pt x="171" y="306"/>
                        <a:pt x="171" y="291"/>
                      </a:cubicBezTo>
                      <a:cubicBezTo>
                        <a:pt x="171" y="43"/>
                        <a:pt x="171" y="43"/>
                        <a:pt x="171" y="43"/>
                      </a:cubicBezTo>
                      <a:cubicBezTo>
                        <a:pt x="93" y="0"/>
                        <a:pt x="93" y="0"/>
                        <a:pt x="93" y="0"/>
                      </a:cubicBezTo>
                      <a:cubicBezTo>
                        <a:pt x="0" y="55"/>
                        <a:pt x="0" y="55"/>
                        <a:pt x="0" y="55"/>
                      </a:cubicBezTo>
                      <a:cubicBezTo>
                        <a:pt x="0" y="291"/>
                        <a:pt x="0" y="291"/>
                        <a:pt x="0" y="291"/>
                      </a:cubicBezTo>
                      <a:cubicBezTo>
                        <a:pt x="0" y="306"/>
                        <a:pt x="13" y="318"/>
                        <a:pt x="28" y="3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8" name="Freeform 42"/>
                <p:cNvSpPr/>
                <p:nvPr/>
              </p:nvSpPr>
              <p:spPr bwMode="auto">
                <a:xfrm>
                  <a:off x="8949623" y="1963738"/>
                  <a:ext cx="3763963" cy="2203450"/>
                </a:xfrm>
                <a:custGeom>
                  <a:avLst/>
                  <a:gdLst>
                    <a:gd name="T0" fmla="*/ 0 w 2371"/>
                    <a:gd name="T1" fmla="*/ 1208 h 1388"/>
                    <a:gd name="T2" fmla="*/ 891 w 2371"/>
                    <a:gd name="T3" fmla="*/ 681 h 1388"/>
                    <a:gd name="T4" fmla="*/ 943 w 2371"/>
                    <a:gd name="T5" fmla="*/ 650 h 1388"/>
                    <a:gd name="T6" fmla="*/ 995 w 2371"/>
                    <a:gd name="T7" fmla="*/ 679 h 1388"/>
                    <a:gd name="T8" fmla="*/ 1263 w 2371"/>
                    <a:gd name="T9" fmla="*/ 826 h 1388"/>
                    <a:gd name="T10" fmla="*/ 1976 w 2371"/>
                    <a:gd name="T11" fmla="*/ 214 h 1388"/>
                    <a:gd name="T12" fmla="*/ 1874 w 2371"/>
                    <a:gd name="T13" fmla="*/ 98 h 1388"/>
                    <a:gd name="T14" fmla="*/ 2123 w 2371"/>
                    <a:gd name="T15" fmla="*/ 48 h 1388"/>
                    <a:gd name="T16" fmla="*/ 2371 w 2371"/>
                    <a:gd name="T17" fmla="*/ 0 h 1388"/>
                    <a:gd name="T18" fmla="*/ 2291 w 2371"/>
                    <a:gd name="T19" fmla="*/ 240 h 1388"/>
                    <a:gd name="T20" fmla="*/ 2208 w 2371"/>
                    <a:gd name="T21" fmla="*/ 482 h 1388"/>
                    <a:gd name="T22" fmla="*/ 2113 w 2371"/>
                    <a:gd name="T23" fmla="*/ 373 h 1388"/>
                    <a:gd name="T24" fmla="*/ 1343 w 2371"/>
                    <a:gd name="T25" fmla="*/ 1032 h 1388"/>
                    <a:gd name="T26" fmla="*/ 1289 w 2371"/>
                    <a:gd name="T27" fmla="*/ 1080 h 1388"/>
                    <a:gd name="T28" fmla="*/ 1225 w 2371"/>
                    <a:gd name="T29" fmla="*/ 1046 h 1388"/>
                    <a:gd name="T30" fmla="*/ 945 w 2371"/>
                    <a:gd name="T31" fmla="*/ 892 h 1388"/>
                    <a:gd name="T32" fmla="*/ 109 w 2371"/>
                    <a:gd name="T33" fmla="*/ 1388 h 1388"/>
                    <a:gd name="T34" fmla="*/ 0 w 2371"/>
                    <a:gd name="T35" fmla="*/ 1208 h 1388"/>
                    <a:gd name="T36" fmla="*/ 0 w 2371"/>
                    <a:gd name="T37" fmla="*/ 120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1" h="1388">
                      <a:moveTo>
                        <a:pt x="0" y="1208"/>
                      </a:moveTo>
                      <a:lnTo>
                        <a:pt x="891" y="681"/>
                      </a:lnTo>
                      <a:lnTo>
                        <a:pt x="943" y="650"/>
                      </a:lnTo>
                      <a:lnTo>
                        <a:pt x="995" y="679"/>
                      </a:lnTo>
                      <a:lnTo>
                        <a:pt x="1263" y="826"/>
                      </a:lnTo>
                      <a:lnTo>
                        <a:pt x="1976" y="214"/>
                      </a:lnTo>
                      <a:lnTo>
                        <a:pt x="1874" y="98"/>
                      </a:lnTo>
                      <a:lnTo>
                        <a:pt x="2123" y="48"/>
                      </a:lnTo>
                      <a:lnTo>
                        <a:pt x="2371" y="0"/>
                      </a:lnTo>
                      <a:lnTo>
                        <a:pt x="2291" y="240"/>
                      </a:lnTo>
                      <a:lnTo>
                        <a:pt x="2208" y="482"/>
                      </a:lnTo>
                      <a:lnTo>
                        <a:pt x="2113" y="373"/>
                      </a:lnTo>
                      <a:lnTo>
                        <a:pt x="1343" y="1032"/>
                      </a:lnTo>
                      <a:lnTo>
                        <a:pt x="1289" y="1080"/>
                      </a:lnTo>
                      <a:lnTo>
                        <a:pt x="1225" y="1046"/>
                      </a:lnTo>
                      <a:lnTo>
                        <a:pt x="945" y="892"/>
                      </a:lnTo>
                      <a:lnTo>
                        <a:pt x="109" y="1388"/>
                      </a:lnTo>
                      <a:lnTo>
                        <a:pt x="0" y="1208"/>
                      </a:lnTo>
                      <a:lnTo>
                        <a:pt x="0" y="1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9" name="Freeform 43"/>
                <p:cNvSpPr/>
                <p:nvPr/>
              </p:nvSpPr>
              <p:spPr bwMode="auto">
                <a:xfrm>
                  <a:off x="9206798" y="4065588"/>
                  <a:ext cx="638175" cy="835025"/>
                </a:xfrm>
                <a:custGeom>
                  <a:avLst/>
                  <a:gdLst>
                    <a:gd name="T0" fmla="*/ 27 w 170"/>
                    <a:gd name="T1" fmla="*/ 222 h 222"/>
                    <a:gd name="T2" fmla="*/ 142 w 170"/>
                    <a:gd name="T3" fmla="*/ 222 h 222"/>
                    <a:gd name="T4" fmla="*/ 170 w 170"/>
                    <a:gd name="T5" fmla="*/ 195 h 222"/>
                    <a:gd name="T6" fmla="*/ 170 w 170"/>
                    <a:gd name="T7" fmla="*/ 0 h 222"/>
                    <a:gd name="T8" fmla="*/ 0 w 170"/>
                    <a:gd name="T9" fmla="*/ 101 h 222"/>
                    <a:gd name="T10" fmla="*/ 0 w 170"/>
                    <a:gd name="T11" fmla="*/ 195 h 222"/>
                    <a:gd name="T12" fmla="*/ 27 w 17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170" h="222">
                      <a:moveTo>
                        <a:pt x="27" y="222"/>
                      </a:moveTo>
                      <a:cubicBezTo>
                        <a:pt x="142" y="222"/>
                        <a:pt x="142" y="222"/>
                        <a:pt x="142" y="222"/>
                      </a:cubicBezTo>
                      <a:cubicBezTo>
                        <a:pt x="158" y="222"/>
                        <a:pt x="170" y="210"/>
                        <a:pt x="170" y="195"/>
                      </a:cubicBezTo>
                      <a:cubicBezTo>
                        <a:pt x="170" y="0"/>
                        <a:pt x="170" y="0"/>
                        <a:pt x="170" y="0"/>
                      </a:cubicBezTo>
                      <a:cubicBezTo>
                        <a:pt x="0" y="101"/>
                        <a:pt x="0" y="101"/>
                        <a:pt x="0" y="101"/>
                      </a:cubicBezTo>
                      <a:cubicBezTo>
                        <a:pt x="0" y="195"/>
                        <a:pt x="0" y="195"/>
                        <a:pt x="0" y="195"/>
                      </a:cubicBezTo>
                      <a:cubicBezTo>
                        <a:pt x="0" y="210"/>
                        <a:pt x="12" y="222"/>
                        <a:pt x="27"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30" name="Freeform 44"/>
                <p:cNvSpPr/>
                <p:nvPr/>
              </p:nvSpPr>
              <p:spPr bwMode="auto">
                <a:xfrm>
                  <a:off x="11007023" y="3470276"/>
                  <a:ext cx="639763" cy="1430338"/>
                </a:xfrm>
                <a:custGeom>
                  <a:avLst/>
                  <a:gdLst>
                    <a:gd name="T0" fmla="*/ 28 w 170"/>
                    <a:gd name="T1" fmla="*/ 380 h 380"/>
                    <a:gd name="T2" fmla="*/ 142 w 170"/>
                    <a:gd name="T3" fmla="*/ 380 h 380"/>
                    <a:gd name="T4" fmla="*/ 170 w 170"/>
                    <a:gd name="T5" fmla="*/ 353 h 380"/>
                    <a:gd name="T6" fmla="*/ 170 w 170"/>
                    <a:gd name="T7" fmla="*/ 4 h 380"/>
                    <a:gd name="T8" fmla="*/ 170 w 170"/>
                    <a:gd name="T9" fmla="*/ 0 h 380"/>
                    <a:gd name="T10" fmla="*/ 2 w 170"/>
                    <a:gd name="T11" fmla="*/ 144 h 380"/>
                    <a:gd name="T12" fmla="*/ 0 w 170"/>
                    <a:gd name="T13" fmla="*/ 143 h 380"/>
                    <a:gd name="T14" fmla="*/ 0 w 170"/>
                    <a:gd name="T15" fmla="*/ 353 h 380"/>
                    <a:gd name="T16" fmla="*/ 28 w 170"/>
                    <a:gd name="T17"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80">
                      <a:moveTo>
                        <a:pt x="28" y="380"/>
                      </a:moveTo>
                      <a:cubicBezTo>
                        <a:pt x="66" y="380"/>
                        <a:pt x="104" y="380"/>
                        <a:pt x="142" y="380"/>
                      </a:cubicBezTo>
                      <a:cubicBezTo>
                        <a:pt x="158" y="380"/>
                        <a:pt x="170" y="368"/>
                        <a:pt x="170" y="353"/>
                      </a:cubicBezTo>
                      <a:cubicBezTo>
                        <a:pt x="170" y="237"/>
                        <a:pt x="170" y="121"/>
                        <a:pt x="170" y="4"/>
                      </a:cubicBezTo>
                      <a:cubicBezTo>
                        <a:pt x="170" y="3"/>
                        <a:pt x="170" y="2"/>
                        <a:pt x="170" y="0"/>
                      </a:cubicBezTo>
                      <a:cubicBezTo>
                        <a:pt x="2" y="144"/>
                        <a:pt x="2" y="144"/>
                        <a:pt x="2" y="144"/>
                      </a:cubicBezTo>
                      <a:cubicBezTo>
                        <a:pt x="0" y="143"/>
                        <a:pt x="0" y="143"/>
                        <a:pt x="0" y="143"/>
                      </a:cubicBezTo>
                      <a:cubicBezTo>
                        <a:pt x="0" y="353"/>
                        <a:pt x="0" y="353"/>
                        <a:pt x="0" y="353"/>
                      </a:cubicBezTo>
                      <a:cubicBezTo>
                        <a:pt x="0" y="368"/>
                        <a:pt x="12" y="380"/>
                        <a:pt x="28" y="3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31" name="Freeform 45"/>
                <p:cNvSpPr/>
                <p:nvPr/>
              </p:nvSpPr>
              <p:spPr bwMode="auto">
                <a:xfrm>
                  <a:off x="11905548" y="2921001"/>
                  <a:ext cx="642938" cy="1979613"/>
                </a:xfrm>
                <a:custGeom>
                  <a:avLst/>
                  <a:gdLst>
                    <a:gd name="T0" fmla="*/ 28 w 171"/>
                    <a:gd name="T1" fmla="*/ 526 h 526"/>
                    <a:gd name="T2" fmla="*/ 143 w 171"/>
                    <a:gd name="T3" fmla="*/ 526 h 526"/>
                    <a:gd name="T4" fmla="*/ 171 w 171"/>
                    <a:gd name="T5" fmla="*/ 499 h 526"/>
                    <a:gd name="T6" fmla="*/ 171 w 171"/>
                    <a:gd name="T7" fmla="*/ 78 h 526"/>
                    <a:gd name="T8" fmla="*/ 102 w 171"/>
                    <a:gd name="T9" fmla="*/ 0 h 526"/>
                    <a:gd name="T10" fmla="*/ 0 w 171"/>
                    <a:gd name="T11" fmla="*/ 87 h 526"/>
                    <a:gd name="T12" fmla="*/ 0 w 171"/>
                    <a:gd name="T13" fmla="*/ 499 h 526"/>
                    <a:gd name="T14" fmla="*/ 28 w 171"/>
                    <a:gd name="T15" fmla="*/ 526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526">
                      <a:moveTo>
                        <a:pt x="28" y="526"/>
                      </a:moveTo>
                      <a:cubicBezTo>
                        <a:pt x="143" y="526"/>
                        <a:pt x="143" y="526"/>
                        <a:pt x="143" y="526"/>
                      </a:cubicBezTo>
                      <a:cubicBezTo>
                        <a:pt x="158" y="526"/>
                        <a:pt x="171" y="514"/>
                        <a:pt x="171" y="499"/>
                      </a:cubicBezTo>
                      <a:cubicBezTo>
                        <a:pt x="171" y="78"/>
                        <a:pt x="171" y="78"/>
                        <a:pt x="171" y="78"/>
                      </a:cubicBezTo>
                      <a:cubicBezTo>
                        <a:pt x="102" y="0"/>
                        <a:pt x="102" y="0"/>
                        <a:pt x="102" y="0"/>
                      </a:cubicBezTo>
                      <a:cubicBezTo>
                        <a:pt x="0" y="87"/>
                        <a:pt x="0" y="87"/>
                        <a:pt x="0" y="87"/>
                      </a:cubicBezTo>
                      <a:cubicBezTo>
                        <a:pt x="0" y="499"/>
                        <a:pt x="0" y="499"/>
                        <a:pt x="0" y="499"/>
                      </a:cubicBezTo>
                      <a:cubicBezTo>
                        <a:pt x="0" y="514"/>
                        <a:pt x="13" y="526"/>
                        <a:pt x="28" y="5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grpSp>
        </p:grpSp>
        <p:cxnSp>
          <p:nvCxnSpPr>
            <p:cNvPr id="19" name="直接连接符 18"/>
            <p:cNvCxnSpPr>
              <a:stCxn id="79" idx="6"/>
              <a:endCxn id="76" idx="1"/>
            </p:cNvCxnSpPr>
            <p:nvPr/>
          </p:nvCxnSpPr>
          <p:spPr>
            <a:xfrm>
              <a:off x="1883463" y="2087152"/>
              <a:ext cx="343195" cy="331425"/>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916236" y="2801214"/>
              <a:ext cx="909068" cy="4794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3738472" y="2499791"/>
              <a:ext cx="86832" cy="316715"/>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814543" y="2810104"/>
              <a:ext cx="661496" cy="28701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4" idx="7"/>
              <a:endCxn id="46" idx="3"/>
            </p:cNvCxnSpPr>
            <p:nvPr/>
          </p:nvCxnSpPr>
          <p:spPr>
            <a:xfrm flipV="1">
              <a:off x="5177554" y="2884119"/>
              <a:ext cx="699230" cy="689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6" idx="6"/>
              <a:endCxn id="33" idx="3"/>
            </p:cNvCxnSpPr>
            <p:nvPr/>
          </p:nvCxnSpPr>
          <p:spPr>
            <a:xfrm flipV="1">
              <a:off x="6591208" y="2155956"/>
              <a:ext cx="297341" cy="432239"/>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Freeform 8"/>
          <p:cNvSpPr/>
          <p:nvPr/>
        </p:nvSpPr>
        <p:spPr>
          <a:xfrm>
            <a:off x="4843930" y="2586738"/>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bg1">
              <a:lumMod val="6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lvl="0" algn="ctr" defTabSz="2489200">
              <a:lnSpc>
                <a:spcPct val="90000"/>
              </a:lnSpc>
              <a:spcBef>
                <a:spcPct val="0"/>
              </a:spcBef>
              <a:spcAft>
                <a:spcPct val="35000"/>
              </a:spcAft>
            </a:pPr>
            <a:endParaRPr lang="en-US" sz="5600" kern="1200"/>
          </a:p>
        </p:txBody>
      </p:sp>
      <p:sp>
        <p:nvSpPr>
          <p:cNvPr id="7" name="Freeform 9"/>
          <p:cNvSpPr/>
          <p:nvPr/>
        </p:nvSpPr>
        <p:spPr>
          <a:xfrm>
            <a:off x="5469965" y="158200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lumMod val="7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en-US" sz="2800">
                <a:solidFill>
                  <a:schemeClr val="bg1"/>
                </a:solidFill>
                <a:latin typeface="FontAwesome" pitchFamily="2" charset="0"/>
              </a:rPr>
              <a:t></a:t>
            </a:r>
            <a:endParaRPr lang="en-US" sz="2800" kern="1200">
              <a:solidFill>
                <a:schemeClr val="bg1"/>
              </a:solidFill>
            </a:endParaRPr>
          </a:p>
        </p:txBody>
      </p:sp>
      <p:sp>
        <p:nvSpPr>
          <p:cNvPr id="8" name="Freeform 10"/>
          <p:cNvSpPr/>
          <p:nvPr/>
        </p:nvSpPr>
        <p:spPr>
          <a:xfrm>
            <a:off x="7100737" y="3212773"/>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tx2">
              <a:lumMod val="50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en-US" sz="2800">
                <a:solidFill>
                  <a:schemeClr val="bg1"/>
                </a:solidFill>
                <a:latin typeface="FontAwesome" pitchFamily="2" charset="0"/>
              </a:rPr>
              <a:t></a:t>
            </a:r>
            <a:endParaRPr lang="en-US" sz="2800" kern="1200">
              <a:solidFill>
                <a:schemeClr val="bg1"/>
              </a:solidFill>
            </a:endParaRPr>
          </a:p>
        </p:txBody>
      </p:sp>
      <p:sp>
        <p:nvSpPr>
          <p:cNvPr id="9" name="Freeform 11"/>
          <p:cNvSpPr/>
          <p:nvPr/>
        </p:nvSpPr>
        <p:spPr>
          <a:xfrm>
            <a:off x="5469965" y="4843545"/>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lumMod val="7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en-US" sz="2800">
                <a:solidFill>
                  <a:schemeClr val="bg1"/>
                </a:solidFill>
                <a:latin typeface="FontAwesome" pitchFamily="2" charset="0"/>
              </a:rPr>
              <a:t></a:t>
            </a:r>
            <a:endParaRPr lang="en-US" sz="2800" kern="1200">
              <a:solidFill>
                <a:schemeClr val="bg1"/>
              </a:solidFill>
            </a:endParaRPr>
          </a:p>
        </p:txBody>
      </p:sp>
      <p:sp>
        <p:nvSpPr>
          <p:cNvPr id="10" name="Freeform 12"/>
          <p:cNvSpPr/>
          <p:nvPr/>
        </p:nvSpPr>
        <p:spPr>
          <a:xfrm>
            <a:off x="3839194" y="3212773"/>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tx2">
              <a:lumMod val="50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en-US" sz="2800">
                <a:solidFill>
                  <a:schemeClr val="bg1"/>
                </a:solidFill>
                <a:latin typeface="FontAwesome" pitchFamily="2" charset="0"/>
              </a:rPr>
              <a:t></a:t>
            </a:r>
            <a:endParaRPr lang="en-US" sz="2800" kern="1200">
              <a:solidFill>
                <a:schemeClr val="bg1"/>
              </a:solidFill>
            </a:endParaRPr>
          </a:p>
        </p:txBody>
      </p:sp>
      <p:sp>
        <p:nvSpPr>
          <p:cNvPr id="11" name="TextBox 10"/>
          <p:cNvSpPr txBox="1"/>
          <p:nvPr/>
        </p:nvSpPr>
        <p:spPr>
          <a:xfrm>
            <a:off x="5111832" y="3192477"/>
            <a:ext cx="1968335" cy="1292662"/>
          </a:xfrm>
          <a:prstGeom prst="rect">
            <a:avLst/>
          </a:prstGeom>
          <a:noFill/>
          <a:ln w="3175">
            <a:noFill/>
          </a:ln>
        </p:spPr>
        <p:txBody>
          <a:bodyPr wrap="square" rtlCol="0">
            <a:sp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EXCLUSIVE </a:t>
            </a:r>
          </a:p>
          <a:p>
            <a:pPr algn="ctr"/>
            <a:endPar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Sed ut perspiciatis unde omnis iste natus error sit voluptatem accusantium doloremque laudantium, totam rem aperiam,. </a:t>
            </a:r>
          </a:p>
        </p:txBody>
      </p:sp>
      <p:sp>
        <p:nvSpPr>
          <p:cNvPr id="12" name="Oval 18"/>
          <p:cNvSpPr/>
          <p:nvPr/>
        </p:nvSpPr>
        <p:spPr>
          <a:xfrm>
            <a:off x="950378" y="2576049"/>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US" sz="1400" dirty="0">
              <a:solidFill>
                <a:schemeClr val="bg1"/>
              </a:solidFill>
            </a:endParaRPr>
          </a:p>
        </p:txBody>
      </p:sp>
      <p:sp>
        <p:nvSpPr>
          <p:cNvPr id="13" name="TextBox 12"/>
          <p:cNvSpPr txBox="1"/>
          <p:nvPr/>
        </p:nvSpPr>
        <p:spPr>
          <a:xfrm>
            <a:off x="1494920" y="2495074"/>
            <a:ext cx="3031624" cy="646331"/>
          </a:xfrm>
          <a:prstGeom prst="rect">
            <a:avLst/>
          </a:prstGeom>
          <a:noFill/>
        </p:spPr>
        <p:txBody>
          <a:bodyPr wrap="square" rtlCol="0">
            <a:spAutoFit/>
          </a:bodyPr>
          <a:lstStyle/>
          <a:p>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4" name="Oval 20"/>
          <p:cNvSpPr/>
          <p:nvPr/>
        </p:nvSpPr>
        <p:spPr>
          <a:xfrm>
            <a:off x="950378" y="4548407"/>
            <a:ext cx="392048" cy="39204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US" sz="1400" dirty="0">
              <a:solidFill>
                <a:schemeClr val="bg1"/>
              </a:solidFill>
            </a:endParaRPr>
          </a:p>
        </p:txBody>
      </p:sp>
      <p:sp>
        <p:nvSpPr>
          <p:cNvPr id="15" name="TextBox 14"/>
          <p:cNvSpPr txBox="1"/>
          <p:nvPr/>
        </p:nvSpPr>
        <p:spPr>
          <a:xfrm>
            <a:off x="1494920" y="4467432"/>
            <a:ext cx="3031624" cy="646331"/>
          </a:xfrm>
          <a:prstGeom prst="rect">
            <a:avLst/>
          </a:prstGeom>
          <a:noFill/>
        </p:spPr>
        <p:txBody>
          <a:bodyPr wrap="square" rtlCol="0">
            <a:spAutoFit/>
          </a:bodyPr>
          <a:lstStyle/>
          <a:p>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6" name="Oval 22"/>
          <p:cNvSpPr/>
          <p:nvPr/>
        </p:nvSpPr>
        <p:spPr>
          <a:xfrm>
            <a:off x="10881211" y="2576049"/>
            <a:ext cx="392048" cy="39204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FontAwesome" pitchFamily="2" charset="0"/>
              </a:rPr>
              <a:t></a:t>
            </a:r>
            <a:endParaRPr lang="en-US" sz="1400">
              <a:solidFill>
                <a:schemeClr val="bg1"/>
              </a:solidFill>
            </a:endParaRPr>
          </a:p>
        </p:txBody>
      </p:sp>
      <p:sp>
        <p:nvSpPr>
          <p:cNvPr id="17" name="TextBox 16"/>
          <p:cNvSpPr txBox="1"/>
          <p:nvPr/>
        </p:nvSpPr>
        <p:spPr>
          <a:xfrm>
            <a:off x="7662054" y="2495074"/>
            <a:ext cx="3031624" cy="646331"/>
          </a:xfrm>
          <a:prstGeom prst="rect">
            <a:avLst/>
          </a:prstGeom>
          <a:noFill/>
        </p:spPr>
        <p:txBody>
          <a:bodyPr wrap="square" rtlCol="0">
            <a:spAutoFit/>
          </a:bodyPr>
          <a:lstStyle/>
          <a:p>
            <a:pPr algn="r"/>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pPr algn="r"/>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8" name="Oval 24"/>
          <p:cNvSpPr/>
          <p:nvPr/>
        </p:nvSpPr>
        <p:spPr>
          <a:xfrm>
            <a:off x="10881211" y="4563795"/>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FontAwesome" pitchFamily="2" charset="0"/>
              </a:rPr>
              <a:t></a:t>
            </a:r>
            <a:endParaRPr lang="en-US" sz="1400">
              <a:solidFill>
                <a:schemeClr val="bg1"/>
              </a:solidFill>
            </a:endParaRPr>
          </a:p>
        </p:txBody>
      </p:sp>
      <p:sp>
        <p:nvSpPr>
          <p:cNvPr id="19" name="TextBox 18"/>
          <p:cNvSpPr txBox="1"/>
          <p:nvPr/>
        </p:nvSpPr>
        <p:spPr>
          <a:xfrm>
            <a:off x="7662054" y="4482820"/>
            <a:ext cx="3031624" cy="646331"/>
          </a:xfrm>
          <a:prstGeom prst="rect">
            <a:avLst/>
          </a:prstGeom>
          <a:noFill/>
        </p:spPr>
        <p:txBody>
          <a:bodyPr wrap="square" rtlCol="0">
            <a:spAutoFit/>
          </a:bodyPr>
          <a:lstStyle/>
          <a:p>
            <a:pPr algn="r"/>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pPr algn="r"/>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50"/>
                                        <p:tgtEl>
                                          <p:spTgt spid="18"/>
                                        </p:tgtEl>
                                      </p:cBhvr>
                                    </p:animEffect>
                                    <p:anim calcmode="lin" valueType="num">
                                      <p:cBhvr>
                                        <p:cTn id="84" dur="250" fill="hold"/>
                                        <p:tgtEl>
                                          <p:spTgt spid="18"/>
                                        </p:tgtEl>
                                        <p:attrNameLst>
                                          <p:attrName>ppt_x</p:attrName>
                                        </p:attrNameLst>
                                      </p:cBhvr>
                                      <p:tavLst>
                                        <p:tav tm="0">
                                          <p:val>
                                            <p:strVal val="#ppt_x"/>
                                          </p:val>
                                        </p:tav>
                                        <p:tav tm="100000">
                                          <p:val>
                                            <p:strVal val="#ppt_x"/>
                                          </p:val>
                                        </p:tav>
                                      </p:tavLst>
                                    </p:anim>
                                    <p:anim calcmode="lin" valueType="num">
                                      <p:cBhvr>
                                        <p:cTn id="85" dur="25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250"/>
                                        <p:tgtEl>
                                          <p:spTgt spid="19"/>
                                        </p:tgtEl>
                                      </p:cBhvr>
                                    </p:animEffec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P spid="12" grpId="0" animBg="1"/>
      <p:bldP spid="13" grpId="0"/>
      <p:bldP spid="14" grpId="0" animBg="1"/>
      <p:bldP spid="15" grpId="0"/>
      <p:bldP spid="16" grpId="0" animBg="1"/>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1589322" y="1664109"/>
            <a:ext cx="9216195" cy="4897120"/>
            <a:chOff x="1075885" y="1026160"/>
            <a:chExt cx="9216195" cy="4897120"/>
          </a:xfrm>
        </p:grpSpPr>
        <p:cxnSp>
          <p:nvCxnSpPr>
            <p:cNvPr id="5" name="直接连接符 4"/>
            <p:cNvCxnSpPr/>
            <p:nvPr/>
          </p:nvCxnSpPr>
          <p:spPr>
            <a:xfrm>
              <a:off x="3967876" y="1280160"/>
              <a:ext cx="0" cy="45186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8"/>
            <p:cNvSpPr txBox="1"/>
            <p:nvPr/>
          </p:nvSpPr>
          <p:spPr>
            <a:xfrm>
              <a:off x="1185024" y="1280160"/>
              <a:ext cx="1983235" cy="400110"/>
            </a:xfrm>
            <a:prstGeom prst="rect">
              <a:avLst/>
            </a:prstGeom>
            <a:noFill/>
          </p:spPr>
          <p:txBody>
            <a:bodyPr wrap="none" rtlCol="0">
              <a:spAutoFit/>
            </a:bodyPr>
            <a:lstStyle/>
            <a:p>
              <a:r>
                <a:rPr lang="en-US" altLang="zh-CN" sz="2000" b="1" dirty="0">
                  <a:solidFill>
                    <a:schemeClr val="bg1">
                      <a:lumMod val="50000"/>
                    </a:schemeClr>
                  </a:solidFill>
                </a:rPr>
                <a:t>YOUR TEXT HERE</a:t>
              </a:r>
              <a:endParaRPr lang="zh-CN" altLang="en-US" sz="2000" b="1" dirty="0">
                <a:solidFill>
                  <a:schemeClr val="bg1">
                    <a:lumMod val="50000"/>
                  </a:schemeClr>
                </a:solidFill>
              </a:endParaRPr>
            </a:p>
          </p:txBody>
        </p:sp>
        <p:sp>
          <p:nvSpPr>
            <p:cNvPr id="8" name="矩形 7"/>
            <p:cNvSpPr/>
            <p:nvPr/>
          </p:nvSpPr>
          <p:spPr>
            <a:xfrm>
              <a:off x="1075885" y="2038819"/>
              <a:ext cx="2209109" cy="1569660"/>
            </a:xfrm>
            <a:prstGeom prst="rect">
              <a:avLst/>
            </a:prstGeom>
          </p:spPr>
          <p:txBody>
            <a:bodyPr wrap="square">
              <a:spAutoFit/>
            </a:bodyPr>
            <a:lstStyle/>
            <a:p>
              <a:pPr algn="just"/>
              <a:r>
                <a:rPr lang="en-US" altLang="zh-CN" sz="1200">
                  <a:solidFill>
                    <a:schemeClr val="bg1">
                      <a:lumMod val="50000"/>
                    </a:schemeClr>
                  </a:solidFill>
                </a:rPr>
                <a:t>Supporters say that the ease of use of presentation software can save a lot of time for people who otherwise would have used other types of visual aid—hand-drawn or mechanically typeset slides, blackboards or whiteboards. </a:t>
              </a:r>
              <a:endParaRPr lang="en-US" altLang="zh-CN" sz="1200" dirty="0">
                <a:solidFill>
                  <a:schemeClr val="bg1">
                    <a:lumMod val="50000"/>
                  </a:schemeClr>
                </a:solidFill>
              </a:endParaRPr>
            </a:p>
          </p:txBody>
        </p:sp>
        <p:sp>
          <p:nvSpPr>
            <p:cNvPr id="9" name="圆角矩形 8"/>
            <p:cNvSpPr/>
            <p:nvPr/>
          </p:nvSpPr>
          <p:spPr>
            <a:xfrm>
              <a:off x="1185024" y="3615847"/>
              <a:ext cx="896375" cy="35052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a:solidFill>
                    <a:schemeClr val="bg1">
                      <a:lumMod val="50000"/>
                    </a:schemeClr>
                  </a:solidFill>
                </a:rPr>
                <a:t>TEXT HEHE</a:t>
              </a:r>
              <a:endParaRPr lang="zh-CN" altLang="en-US" sz="1400">
                <a:solidFill>
                  <a:schemeClr val="bg1">
                    <a:lumMod val="50000"/>
                  </a:schemeClr>
                </a:solidFill>
              </a:endParaRPr>
            </a:p>
          </p:txBody>
        </p:sp>
        <p:sp>
          <p:nvSpPr>
            <p:cNvPr id="10" name="矩形 9"/>
            <p:cNvSpPr/>
            <p:nvPr/>
          </p:nvSpPr>
          <p:spPr>
            <a:xfrm>
              <a:off x="1075885" y="4352270"/>
              <a:ext cx="2209109" cy="830997"/>
            </a:xfrm>
            <a:prstGeom prst="rect">
              <a:avLst/>
            </a:prstGeom>
          </p:spPr>
          <p:txBody>
            <a:bodyPr wrap="square">
              <a:spAutoFit/>
            </a:bodyPr>
            <a:lstStyle/>
            <a:p>
              <a:pPr algn="just"/>
              <a:r>
                <a:rPr lang="en-US" altLang="zh-CN" sz="1200">
                  <a:solidFill>
                    <a:schemeClr val="bg1">
                      <a:lumMod val="50000"/>
                    </a:schemeClr>
                  </a:solidFill>
                </a:rPr>
                <a:t>Have used other types of visual aid—hand-drawn or mechanically typeset slides, blackboards or whiteboards. </a:t>
              </a:r>
              <a:endParaRPr lang="en-US" altLang="zh-CN" sz="1200" dirty="0">
                <a:solidFill>
                  <a:schemeClr val="bg1">
                    <a:lumMod val="50000"/>
                  </a:schemeClr>
                </a:solidFill>
              </a:endParaRPr>
            </a:p>
          </p:txBody>
        </p:sp>
        <p:sp>
          <p:nvSpPr>
            <p:cNvPr id="11" name="圆角矩形 10"/>
            <p:cNvSpPr/>
            <p:nvPr/>
          </p:nvSpPr>
          <p:spPr>
            <a:xfrm>
              <a:off x="1185024" y="5232283"/>
              <a:ext cx="896375" cy="35052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a:solidFill>
                    <a:schemeClr val="bg1">
                      <a:lumMod val="50000"/>
                    </a:schemeClr>
                  </a:solidFill>
                </a:rPr>
                <a:t>TEXT HEHE</a:t>
              </a:r>
              <a:endParaRPr lang="zh-CN" altLang="en-US" sz="1400">
                <a:solidFill>
                  <a:schemeClr val="bg1">
                    <a:lumMod val="50000"/>
                  </a:schemeClr>
                </a:solidFill>
              </a:endParaRPr>
            </a:p>
          </p:txBody>
        </p:sp>
        <p:graphicFrame>
          <p:nvGraphicFramePr>
            <p:cNvPr id="12" name="图表 11"/>
            <p:cNvGraphicFramePr/>
            <p:nvPr/>
          </p:nvGraphicFramePr>
          <p:xfrm>
            <a:off x="4805680" y="1026160"/>
            <a:ext cx="5486400" cy="4897120"/>
          </p:xfrm>
          <a:graphic>
            <a:graphicData uri="http://schemas.openxmlformats.org/drawingml/2006/chart">
              <c:chart xmlns:c="http://schemas.openxmlformats.org/drawingml/2006/chart" xmlns:r="http://schemas.openxmlformats.org/officeDocument/2006/relationships" r:id="rId4"/>
            </a:graphicData>
          </a:graphic>
        </p:graphicFrame>
        <p:sp>
          <p:nvSpPr>
            <p:cNvPr id="13" name="Shopping Cart"/>
            <p:cNvSpPr>
              <a:spLocks noEditPoints="1"/>
            </p:cNvSpPr>
            <p:nvPr/>
          </p:nvSpPr>
          <p:spPr bwMode="auto">
            <a:xfrm>
              <a:off x="7935753" y="3715982"/>
              <a:ext cx="348740" cy="344951"/>
            </a:xfrm>
            <a:custGeom>
              <a:avLst/>
              <a:gdLst>
                <a:gd name="T0" fmla="*/ 28 w 397"/>
                <a:gd name="T1" fmla="*/ 0 h 392"/>
                <a:gd name="T2" fmla="*/ 0 w 397"/>
                <a:gd name="T3" fmla="*/ 27 h 392"/>
                <a:gd name="T4" fmla="*/ 28 w 397"/>
                <a:gd name="T5" fmla="*/ 55 h 392"/>
                <a:gd name="T6" fmla="*/ 42 w 397"/>
                <a:gd name="T7" fmla="*/ 51 h 392"/>
                <a:gd name="T8" fmla="*/ 64 w 397"/>
                <a:gd name="T9" fmla="*/ 66 h 392"/>
                <a:gd name="T10" fmla="*/ 65 w 397"/>
                <a:gd name="T11" fmla="*/ 69 h 392"/>
                <a:gd name="T12" fmla="*/ 113 w 397"/>
                <a:gd name="T13" fmla="*/ 264 h 392"/>
                <a:gd name="T14" fmla="*/ 132 w 397"/>
                <a:gd name="T15" fmla="*/ 272 h 392"/>
                <a:gd name="T16" fmla="*/ 121 w 397"/>
                <a:gd name="T17" fmla="*/ 305 h 392"/>
                <a:gd name="T18" fmla="*/ 71 w 397"/>
                <a:gd name="T19" fmla="*/ 349 h 392"/>
                <a:gd name="T20" fmla="*/ 114 w 397"/>
                <a:gd name="T21" fmla="*/ 392 h 392"/>
                <a:gd name="T22" fmla="*/ 158 w 397"/>
                <a:gd name="T23" fmla="*/ 356 h 392"/>
                <a:gd name="T24" fmla="*/ 284 w 397"/>
                <a:gd name="T25" fmla="*/ 358 h 392"/>
                <a:gd name="T26" fmla="*/ 324 w 397"/>
                <a:gd name="T27" fmla="*/ 392 h 392"/>
                <a:gd name="T28" fmla="*/ 366 w 397"/>
                <a:gd name="T29" fmla="*/ 351 h 392"/>
                <a:gd name="T30" fmla="*/ 324 w 397"/>
                <a:gd name="T31" fmla="*/ 309 h 392"/>
                <a:gd name="T32" fmla="*/ 285 w 397"/>
                <a:gd name="T33" fmla="*/ 340 h 392"/>
                <a:gd name="T34" fmla="*/ 157 w 397"/>
                <a:gd name="T35" fmla="*/ 339 h 392"/>
                <a:gd name="T36" fmla="*/ 137 w 397"/>
                <a:gd name="T37" fmla="*/ 311 h 392"/>
                <a:gd name="T38" fmla="*/ 151 w 397"/>
                <a:gd name="T39" fmla="*/ 272 h 392"/>
                <a:gd name="T40" fmla="*/ 356 w 397"/>
                <a:gd name="T41" fmla="*/ 263 h 392"/>
                <a:gd name="T42" fmla="*/ 367 w 397"/>
                <a:gd name="T43" fmla="*/ 253 h 392"/>
                <a:gd name="T44" fmla="*/ 395 w 397"/>
                <a:gd name="T45" fmla="*/ 110 h 392"/>
                <a:gd name="T46" fmla="*/ 385 w 397"/>
                <a:gd name="T47" fmla="*/ 95 h 392"/>
                <a:gd name="T48" fmla="*/ 78 w 397"/>
                <a:gd name="T49" fmla="*/ 54 h 392"/>
                <a:gd name="T50" fmla="*/ 54 w 397"/>
                <a:gd name="T51" fmla="*/ 37 h 392"/>
                <a:gd name="T52" fmla="*/ 56 w 397"/>
                <a:gd name="T53" fmla="*/ 27 h 392"/>
                <a:gd name="T54" fmla="*/ 28 w 397"/>
                <a:gd name="T55" fmla="*/ 0 h 392"/>
                <a:gd name="T56" fmla="*/ 28 w 397"/>
                <a:gd name="T57" fmla="*/ 18 h 392"/>
                <a:gd name="T58" fmla="*/ 37 w 397"/>
                <a:gd name="T59" fmla="*/ 27 h 392"/>
                <a:gd name="T60" fmla="*/ 28 w 397"/>
                <a:gd name="T61" fmla="*/ 37 h 392"/>
                <a:gd name="T62" fmla="*/ 18 w 397"/>
                <a:gd name="T63" fmla="*/ 27 h 392"/>
                <a:gd name="T64" fmla="*/ 28 w 397"/>
                <a:gd name="T65" fmla="*/ 18 h 392"/>
                <a:gd name="T66" fmla="*/ 93 w 397"/>
                <a:gd name="T67" fmla="*/ 81 h 392"/>
                <a:gd name="T68" fmla="*/ 369 w 397"/>
                <a:gd name="T69" fmla="*/ 118 h 392"/>
                <a:gd name="T70" fmla="*/ 345 w 397"/>
                <a:gd name="T71" fmla="*/ 239 h 392"/>
                <a:gd name="T72" fmla="*/ 134 w 397"/>
                <a:gd name="T73" fmla="*/ 248 h 392"/>
                <a:gd name="T74" fmla="*/ 93 w 397"/>
                <a:gd name="T75" fmla="*/ 81 h 392"/>
                <a:gd name="T76" fmla="*/ 114 w 397"/>
                <a:gd name="T77" fmla="*/ 322 h 392"/>
                <a:gd name="T78" fmla="*/ 140 w 397"/>
                <a:gd name="T79" fmla="*/ 349 h 392"/>
                <a:gd name="T80" fmla="*/ 114 w 397"/>
                <a:gd name="T81" fmla="*/ 374 h 392"/>
                <a:gd name="T82" fmla="*/ 88 w 397"/>
                <a:gd name="T83" fmla="*/ 349 h 392"/>
                <a:gd name="T84" fmla="*/ 114 w 397"/>
                <a:gd name="T85" fmla="*/ 322 h 392"/>
                <a:gd name="T86" fmla="*/ 324 w 397"/>
                <a:gd name="T87" fmla="*/ 327 h 392"/>
                <a:gd name="T88" fmla="*/ 348 w 397"/>
                <a:gd name="T89" fmla="*/ 351 h 392"/>
                <a:gd name="T90" fmla="*/ 324 w 397"/>
                <a:gd name="T91" fmla="*/ 374 h 392"/>
                <a:gd name="T92" fmla="*/ 302 w 397"/>
                <a:gd name="T93" fmla="*/ 351 h 392"/>
                <a:gd name="T94" fmla="*/ 324 w 397"/>
                <a:gd name="T95" fmla="*/ 32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 h="392">
                  <a:moveTo>
                    <a:pt x="28" y="0"/>
                  </a:moveTo>
                  <a:cubicBezTo>
                    <a:pt x="13" y="0"/>
                    <a:pt x="0" y="12"/>
                    <a:pt x="0" y="27"/>
                  </a:cubicBezTo>
                  <a:cubicBezTo>
                    <a:pt x="0" y="42"/>
                    <a:pt x="13" y="55"/>
                    <a:pt x="28" y="55"/>
                  </a:cubicBezTo>
                  <a:cubicBezTo>
                    <a:pt x="33" y="55"/>
                    <a:pt x="38" y="53"/>
                    <a:pt x="42" y="51"/>
                  </a:cubicBezTo>
                  <a:lnTo>
                    <a:pt x="64" y="66"/>
                  </a:lnTo>
                  <a:cubicBezTo>
                    <a:pt x="64" y="67"/>
                    <a:pt x="64" y="68"/>
                    <a:pt x="65" y="69"/>
                  </a:cubicBezTo>
                  <a:lnTo>
                    <a:pt x="113" y="264"/>
                  </a:lnTo>
                  <a:cubicBezTo>
                    <a:pt x="116" y="272"/>
                    <a:pt x="120" y="273"/>
                    <a:pt x="132" y="272"/>
                  </a:cubicBezTo>
                  <a:lnTo>
                    <a:pt x="121" y="305"/>
                  </a:lnTo>
                  <a:cubicBezTo>
                    <a:pt x="85" y="301"/>
                    <a:pt x="71" y="331"/>
                    <a:pt x="71" y="349"/>
                  </a:cubicBezTo>
                  <a:cubicBezTo>
                    <a:pt x="71" y="373"/>
                    <a:pt x="90" y="392"/>
                    <a:pt x="114" y="392"/>
                  </a:cubicBezTo>
                  <a:cubicBezTo>
                    <a:pt x="135" y="392"/>
                    <a:pt x="154" y="377"/>
                    <a:pt x="158" y="356"/>
                  </a:cubicBezTo>
                  <a:lnTo>
                    <a:pt x="284" y="358"/>
                  </a:lnTo>
                  <a:cubicBezTo>
                    <a:pt x="288" y="377"/>
                    <a:pt x="304" y="392"/>
                    <a:pt x="324" y="392"/>
                  </a:cubicBezTo>
                  <a:cubicBezTo>
                    <a:pt x="347" y="392"/>
                    <a:pt x="366" y="374"/>
                    <a:pt x="366" y="351"/>
                  </a:cubicBezTo>
                  <a:cubicBezTo>
                    <a:pt x="366" y="328"/>
                    <a:pt x="347" y="309"/>
                    <a:pt x="324" y="309"/>
                  </a:cubicBezTo>
                  <a:cubicBezTo>
                    <a:pt x="305" y="309"/>
                    <a:pt x="290" y="323"/>
                    <a:pt x="285" y="340"/>
                  </a:cubicBezTo>
                  <a:lnTo>
                    <a:pt x="157" y="339"/>
                  </a:lnTo>
                  <a:cubicBezTo>
                    <a:pt x="154" y="327"/>
                    <a:pt x="147" y="318"/>
                    <a:pt x="137" y="311"/>
                  </a:cubicBezTo>
                  <a:lnTo>
                    <a:pt x="151" y="272"/>
                  </a:lnTo>
                  <a:lnTo>
                    <a:pt x="356" y="263"/>
                  </a:lnTo>
                  <a:cubicBezTo>
                    <a:pt x="362" y="263"/>
                    <a:pt x="366" y="259"/>
                    <a:pt x="367" y="253"/>
                  </a:cubicBezTo>
                  <a:lnTo>
                    <a:pt x="395" y="110"/>
                  </a:lnTo>
                  <a:cubicBezTo>
                    <a:pt x="397" y="103"/>
                    <a:pt x="392" y="96"/>
                    <a:pt x="385" y="95"/>
                  </a:cubicBezTo>
                  <a:lnTo>
                    <a:pt x="78" y="54"/>
                  </a:lnTo>
                  <a:lnTo>
                    <a:pt x="54" y="37"/>
                  </a:lnTo>
                  <a:cubicBezTo>
                    <a:pt x="55" y="34"/>
                    <a:pt x="56" y="31"/>
                    <a:pt x="56" y="27"/>
                  </a:cubicBezTo>
                  <a:cubicBezTo>
                    <a:pt x="56" y="12"/>
                    <a:pt x="43" y="0"/>
                    <a:pt x="28" y="0"/>
                  </a:cubicBezTo>
                  <a:close/>
                  <a:moveTo>
                    <a:pt x="28" y="18"/>
                  </a:moveTo>
                  <a:cubicBezTo>
                    <a:pt x="33" y="18"/>
                    <a:pt x="37" y="22"/>
                    <a:pt x="37" y="27"/>
                  </a:cubicBezTo>
                  <a:cubicBezTo>
                    <a:pt x="37" y="33"/>
                    <a:pt x="33" y="37"/>
                    <a:pt x="28" y="37"/>
                  </a:cubicBezTo>
                  <a:cubicBezTo>
                    <a:pt x="22" y="37"/>
                    <a:pt x="18" y="33"/>
                    <a:pt x="18" y="27"/>
                  </a:cubicBezTo>
                  <a:cubicBezTo>
                    <a:pt x="18" y="22"/>
                    <a:pt x="22" y="18"/>
                    <a:pt x="28" y="18"/>
                  </a:cubicBezTo>
                  <a:close/>
                  <a:moveTo>
                    <a:pt x="93" y="81"/>
                  </a:moveTo>
                  <a:lnTo>
                    <a:pt x="369" y="118"/>
                  </a:lnTo>
                  <a:lnTo>
                    <a:pt x="345" y="239"/>
                  </a:lnTo>
                  <a:lnTo>
                    <a:pt x="134" y="248"/>
                  </a:lnTo>
                  <a:lnTo>
                    <a:pt x="93" y="81"/>
                  </a:lnTo>
                  <a:close/>
                  <a:moveTo>
                    <a:pt x="114" y="322"/>
                  </a:moveTo>
                  <a:cubicBezTo>
                    <a:pt x="128" y="322"/>
                    <a:pt x="140" y="335"/>
                    <a:pt x="140" y="349"/>
                  </a:cubicBezTo>
                  <a:cubicBezTo>
                    <a:pt x="140" y="363"/>
                    <a:pt x="128" y="374"/>
                    <a:pt x="114" y="374"/>
                  </a:cubicBezTo>
                  <a:cubicBezTo>
                    <a:pt x="99" y="374"/>
                    <a:pt x="88" y="363"/>
                    <a:pt x="88" y="349"/>
                  </a:cubicBezTo>
                  <a:cubicBezTo>
                    <a:pt x="88" y="335"/>
                    <a:pt x="99" y="322"/>
                    <a:pt x="114" y="322"/>
                  </a:cubicBezTo>
                  <a:close/>
                  <a:moveTo>
                    <a:pt x="324" y="327"/>
                  </a:moveTo>
                  <a:cubicBezTo>
                    <a:pt x="338" y="327"/>
                    <a:pt x="348" y="338"/>
                    <a:pt x="348" y="351"/>
                  </a:cubicBezTo>
                  <a:cubicBezTo>
                    <a:pt x="348" y="364"/>
                    <a:pt x="338" y="374"/>
                    <a:pt x="324" y="374"/>
                  </a:cubicBezTo>
                  <a:cubicBezTo>
                    <a:pt x="311" y="374"/>
                    <a:pt x="302" y="364"/>
                    <a:pt x="302" y="351"/>
                  </a:cubicBezTo>
                  <a:cubicBezTo>
                    <a:pt x="302" y="338"/>
                    <a:pt x="311" y="327"/>
                    <a:pt x="324" y="327"/>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bg1">
                    <a:lumMod val="50000"/>
                  </a:schemeClr>
                </a:solidFill>
                <a:latin typeface="Calibri" panose="020F0502020204030204" pitchFamily="34" charset="0"/>
                <a:cs typeface="Calibri" panose="020F0502020204030204" pitchFamily="34" charset="0"/>
              </a:endParaRPr>
            </a:p>
          </p:txBody>
        </p:sp>
        <p:sp>
          <p:nvSpPr>
            <p:cNvPr id="14" name="文本框 16"/>
            <p:cNvSpPr txBox="1"/>
            <p:nvPr/>
          </p:nvSpPr>
          <p:spPr>
            <a:xfrm>
              <a:off x="8284493" y="3889054"/>
              <a:ext cx="1424305" cy="707886"/>
            </a:xfrm>
            <a:prstGeom prst="rect">
              <a:avLst/>
            </a:prstGeom>
            <a:noFill/>
          </p:spPr>
          <p:txBody>
            <a:bodyPr wrap="square" rtlCol="0">
              <a:spAutoFit/>
            </a:bodyPr>
            <a:lstStyle/>
            <a:p>
              <a:r>
                <a:rPr lang="en-US" altLang="zh-CN" sz="2000" b="1" dirty="0">
                  <a:solidFill>
                    <a:schemeClr val="bg1"/>
                  </a:solidFill>
                </a:rPr>
                <a:t>YOUR TEXT HERE</a:t>
              </a:r>
              <a:endParaRPr lang="zh-CN" altLang="en-US" sz="2000" b="1" dirty="0">
                <a:solidFill>
                  <a:schemeClr val="bg1"/>
                </a:solidFill>
              </a:endParaRPr>
            </a:p>
          </p:txBody>
        </p:sp>
        <p:cxnSp>
          <p:nvCxnSpPr>
            <p:cNvPr id="15" name="直接连接符 14"/>
            <p:cNvCxnSpPr/>
            <p:nvPr/>
          </p:nvCxnSpPr>
          <p:spPr>
            <a:xfrm>
              <a:off x="7935753" y="3543614"/>
              <a:ext cx="177304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剪去对角的矩形 4"/>
          <p:cNvSpPr/>
          <p:nvPr/>
        </p:nvSpPr>
        <p:spPr>
          <a:xfrm>
            <a:off x="2367512" y="2117651"/>
            <a:ext cx="1006549" cy="1006549"/>
          </a:xfrm>
          <a:prstGeom prst="snip2DiagRect">
            <a:avLst/>
          </a:prstGeom>
          <a:blipFill>
            <a:blip r:embed="rId4">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chemeClr val="bg1">
                  <a:lumMod val="50000"/>
                </a:schemeClr>
              </a:solidFill>
            </a:endParaRPr>
          </a:p>
        </p:txBody>
      </p:sp>
      <p:sp>
        <p:nvSpPr>
          <p:cNvPr id="7" name="剪去对角的矩形 6"/>
          <p:cNvSpPr/>
          <p:nvPr/>
        </p:nvSpPr>
        <p:spPr>
          <a:xfrm>
            <a:off x="4613052" y="2117651"/>
            <a:ext cx="1006549" cy="1006549"/>
          </a:xfrm>
          <a:prstGeom prst="snip2DiagRect">
            <a:avLst/>
          </a:prstGeom>
          <a:blipFill>
            <a:blip r:embed="rId5">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chemeClr val="bg1">
                  <a:lumMod val="50000"/>
                </a:schemeClr>
              </a:solidFill>
            </a:endParaRPr>
          </a:p>
        </p:txBody>
      </p:sp>
      <p:sp>
        <p:nvSpPr>
          <p:cNvPr id="8" name="剪去对角的矩形 7"/>
          <p:cNvSpPr/>
          <p:nvPr/>
        </p:nvSpPr>
        <p:spPr>
          <a:xfrm>
            <a:off x="6816947" y="2117651"/>
            <a:ext cx="1006549" cy="1006549"/>
          </a:xfrm>
          <a:prstGeom prst="snip2DiagRect">
            <a:avLst/>
          </a:prstGeom>
          <a:blipFill>
            <a:blip r:embed="rId6">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chemeClr val="bg1">
                  <a:lumMod val="50000"/>
                </a:schemeClr>
              </a:solidFill>
            </a:endParaRPr>
          </a:p>
        </p:txBody>
      </p:sp>
      <p:sp>
        <p:nvSpPr>
          <p:cNvPr id="9" name="剪去对角的矩形 8"/>
          <p:cNvSpPr/>
          <p:nvPr/>
        </p:nvSpPr>
        <p:spPr>
          <a:xfrm>
            <a:off x="9020842" y="2117651"/>
            <a:ext cx="1006549" cy="1006549"/>
          </a:xfrm>
          <a:prstGeom prst="snip2DiagRect">
            <a:avLst/>
          </a:prstGeom>
          <a:blipFill>
            <a:blip r:embed="rId7">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chemeClr val="bg1">
                  <a:lumMod val="50000"/>
                </a:schemeClr>
              </a:solidFill>
            </a:endParaRPr>
          </a:p>
        </p:txBody>
      </p:sp>
      <p:sp>
        <p:nvSpPr>
          <p:cNvPr id="10" name="文本框 15"/>
          <p:cNvSpPr txBox="1"/>
          <p:nvPr/>
        </p:nvSpPr>
        <p:spPr>
          <a:xfrm>
            <a:off x="1825253" y="3515832"/>
            <a:ext cx="2091071" cy="420564"/>
          </a:xfrm>
          <a:prstGeom prst="rect">
            <a:avLst/>
          </a:prstGeom>
          <a:noFill/>
          <a:ln>
            <a:solidFill>
              <a:schemeClr val="accent1">
                <a:lumMod val="75000"/>
              </a:schemeClr>
            </a:solidFill>
          </a:ln>
        </p:spPr>
        <p:txBody>
          <a:bodyPr wrap="square" rtlCol="0">
            <a:spAutoFit/>
          </a:bodyPr>
          <a:lstStyle/>
          <a:p>
            <a:pPr algn="ctr" defTabSz="913765"/>
            <a:r>
              <a:rPr lang="en-US" altLang="zh-CN" sz="2135">
                <a:solidFill>
                  <a:schemeClr val="bg1">
                    <a:lumMod val="50000"/>
                  </a:schemeClr>
                </a:solidFill>
              </a:rPr>
              <a:t> THE NAME</a:t>
            </a:r>
            <a:endParaRPr lang="zh-CN" altLang="en-US" sz="2135">
              <a:solidFill>
                <a:schemeClr val="bg1">
                  <a:lumMod val="50000"/>
                </a:schemeClr>
              </a:solidFill>
            </a:endParaRPr>
          </a:p>
        </p:txBody>
      </p:sp>
      <p:sp>
        <p:nvSpPr>
          <p:cNvPr id="11" name="文本框 17"/>
          <p:cNvSpPr txBox="1"/>
          <p:nvPr/>
        </p:nvSpPr>
        <p:spPr>
          <a:xfrm>
            <a:off x="4070793" y="3515832"/>
            <a:ext cx="2091071" cy="420564"/>
          </a:xfrm>
          <a:prstGeom prst="rect">
            <a:avLst/>
          </a:prstGeom>
          <a:noFill/>
          <a:ln>
            <a:solidFill>
              <a:schemeClr val="accent1">
                <a:lumMod val="75000"/>
              </a:schemeClr>
            </a:solidFill>
          </a:ln>
        </p:spPr>
        <p:txBody>
          <a:bodyPr wrap="square" rtlCol="0">
            <a:spAutoFit/>
          </a:bodyPr>
          <a:lstStyle/>
          <a:p>
            <a:pPr algn="ctr" defTabSz="913765"/>
            <a:r>
              <a:rPr lang="en-US" altLang="zh-CN" sz="2135">
                <a:solidFill>
                  <a:schemeClr val="bg1">
                    <a:lumMod val="50000"/>
                  </a:schemeClr>
                </a:solidFill>
              </a:rPr>
              <a:t> THE NAME</a:t>
            </a:r>
            <a:endParaRPr lang="zh-CN" altLang="en-US" sz="2135">
              <a:solidFill>
                <a:schemeClr val="bg1">
                  <a:lumMod val="50000"/>
                </a:schemeClr>
              </a:solidFill>
            </a:endParaRPr>
          </a:p>
        </p:txBody>
      </p:sp>
      <p:sp>
        <p:nvSpPr>
          <p:cNvPr id="12" name="文本框 18"/>
          <p:cNvSpPr txBox="1"/>
          <p:nvPr/>
        </p:nvSpPr>
        <p:spPr>
          <a:xfrm>
            <a:off x="6274687" y="3515832"/>
            <a:ext cx="2091071" cy="420564"/>
          </a:xfrm>
          <a:prstGeom prst="rect">
            <a:avLst/>
          </a:prstGeom>
          <a:noFill/>
          <a:ln>
            <a:solidFill>
              <a:schemeClr val="accent1">
                <a:lumMod val="75000"/>
              </a:schemeClr>
            </a:solidFill>
          </a:ln>
        </p:spPr>
        <p:txBody>
          <a:bodyPr wrap="square" rtlCol="0">
            <a:spAutoFit/>
          </a:bodyPr>
          <a:lstStyle/>
          <a:p>
            <a:pPr algn="ctr" defTabSz="913765"/>
            <a:r>
              <a:rPr lang="en-US" altLang="zh-CN" sz="2135">
                <a:solidFill>
                  <a:schemeClr val="bg1">
                    <a:lumMod val="50000"/>
                  </a:schemeClr>
                </a:solidFill>
              </a:rPr>
              <a:t>THE NAME</a:t>
            </a:r>
            <a:endParaRPr lang="zh-CN" altLang="en-US" sz="2135">
              <a:solidFill>
                <a:schemeClr val="bg1">
                  <a:lumMod val="50000"/>
                </a:schemeClr>
              </a:solidFill>
            </a:endParaRPr>
          </a:p>
        </p:txBody>
      </p:sp>
      <p:sp>
        <p:nvSpPr>
          <p:cNvPr id="13" name="文本框 19"/>
          <p:cNvSpPr txBox="1"/>
          <p:nvPr/>
        </p:nvSpPr>
        <p:spPr>
          <a:xfrm>
            <a:off x="8478582" y="3515832"/>
            <a:ext cx="2091071" cy="420564"/>
          </a:xfrm>
          <a:prstGeom prst="rect">
            <a:avLst/>
          </a:prstGeom>
          <a:noFill/>
          <a:ln>
            <a:solidFill>
              <a:schemeClr val="accent1">
                <a:lumMod val="75000"/>
              </a:schemeClr>
            </a:solidFill>
          </a:ln>
        </p:spPr>
        <p:txBody>
          <a:bodyPr wrap="square" rtlCol="0">
            <a:spAutoFit/>
          </a:bodyPr>
          <a:lstStyle/>
          <a:p>
            <a:pPr algn="ctr" defTabSz="913765"/>
            <a:r>
              <a:rPr lang="en-US" altLang="zh-CN" sz="2135">
                <a:solidFill>
                  <a:schemeClr val="bg1">
                    <a:lumMod val="50000"/>
                  </a:schemeClr>
                </a:solidFill>
              </a:rPr>
              <a:t>THE NAME</a:t>
            </a:r>
            <a:endParaRPr lang="zh-CN" altLang="en-US" sz="2135">
              <a:solidFill>
                <a:schemeClr val="bg1">
                  <a:lumMod val="50000"/>
                </a:schemeClr>
              </a:solidFill>
            </a:endParaRPr>
          </a:p>
        </p:txBody>
      </p:sp>
      <p:sp>
        <p:nvSpPr>
          <p:cNvPr id="14" name="文本框 20"/>
          <p:cNvSpPr txBox="1"/>
          <p:nvPr/>
        </p:nvSpPr>
        <p:spPr>
          <a:xfrm>
            <a:off x="1729264" y="4217989"/>
            <a:ext cx="2257649" cy="1200329"/>
          </a:xfrm>
          <a:prstGeom prst="rect">
            <a:avLst/>
          </a:prstGeom>
          <a:noFill/>
          <a:ln>
            <a:solidFill>
              <a:schemeClr val="accent1">
                <a:lumMod val="75000"/>
              </a:schemeClr>
            </a:solidFill>
          </a:ln>
        </p:spPr>
        <p:txBody>
          <a:bodyPr wrap="square" rtlCol="0">
            <a:spAutoFit/>
          </a:bodyPr>
          <a:lstStyle/>
          <a:p>
            <a:pPr algn="ctr" defTabSz="913765"/>
            <a:r>
              <a:rPr lang="en-US" altLang="zh-CN" dirty="0">
                <a:solidFill>
                  <a:schemeClr val="bg1">
                    <a:lumMod val="50000"/>
                  </a:schemeClr>
                </a:solidFill>
              </a:rPr>
              <a:t>he is the team leader</a:t>
            </a:r>
          </a:p>
          <a:p>
            <a:pPr algn="ctr" defTabSz="913765"/>
            <a:r>
              <a:rPr lang="en-US" altLang="zh-CN" dirty="0">
                <a:solidFill>
                  <a:schemeClr val="bg1">
                    <a:lumMod val="50000"/>
                  </a:schemeClr>
                </a:solidFill>
              </a:rPr>
              <a:t>he always help us </a:t>
            </a:r>
          </a:p>
          <a:p>
            <a:pPr algn="ctr" defTabSz="913765"/>
            <a:r>
              <a:rPr lang="en-US" altLang="zh-CN" dirty="0">
                <a:solidFill>
                  <a:schemeClr val="bg1">
                    <a:lumMod val="50000"/>
                  </a:schemeClr>
                </a:solidFill>
              </a:rPr>
              <a:t>nobody can replace his position</a:t>
            </a:r>
            <a:endParaRPr lang="zh-CN" altLang="en-US" dirty="0">
              <a:solidFill>
                <a:schemeClr val="bg1">
                  <a:lumMod val="50000"/>
                </a:schemeClr>
              </a:solidFill>
            </a:endParaRPr>
          </a:p>
        </p:txBody>
      </p:sp>
      <p:sp>
        <p:nvSpPr>
          <p:cNvPr id="15" name="文本框 21"/>
          <p:cNvSpPr txBox="1"/>
          <p:nvPr/>
        </p:nvSpPr>
        <p:spPr>
          <a:xfrm>
            <a:off x="4038304" y="4217989"/>
            <a:ext cx="2257649" cy="1200329"/>
          </a:xfrm>
          <a:prstGeom prst="rect">
            <a:avLst/>
          </a:prstGeom>
          <a:noFill/>
          <a:ln>
            <a:solidFill>
              <a:schemeClr val="accent1">
                <a:lumMod val="75000"/>
              </a:schemeClr>
            </a:solidFill>
          </a:ln>
        </p:spPr>
        <p:txBody>
          <a:bodyPr wrap="square" rtlCol="0">
            <a:spAutoFit/>
          </a:bodyPr>
          <a:lstStyle/>
          <a:p>
            <a:pPr algn="ctr" defTabSz="913765"/>
            <a:r>
              <a:rPr lang="en-US" altLang="zh-CN">
                <a:solidFill>
                  <a:schemeClr val="bg1">
                    <a:lumMod val="50000"/>
                  </a:schemeClr>
                </a:solidFill>
              </a:rPr>
              <a:t>he is the team leader</a:t>
            </a:r>
          </a:p>
          <a:p>
            <a:pPr algn="ctr" defTabSz="913765"/>
            <a:r>
              <a:rPr lang="en-US" altLang="zh-CN">
                <a:solidFill>
                  <a:schemeClr val="bg1">
                    <a:lumMod val="50000"/>
                  </a:schemeClr>
                </a:solidFill>
              </a:rPr>
              <a:t>he always help us </a:t>
            </a:r>
          </a:p>
          <a:p>
            <a:pPr algn="ctr" defTabSz="913765"/>
            <a:r>
              <a:rPr lang="en-US" altLang="zh-CN">
                <a:solidFill>
                  <a:schemeClr val="bg1">
                    <a:lumMod val="50000"/>
                  </a:schemeClr>
                </a:solidFill>
              </a:rPr>
              <a:t>nobody can replace his position</a:t>
            </a:r>
            <a:endParaRPr lang="zh-CN" altLang="en-US">
              <a:solidFill>
                <a:schemeClr val="bg1">
                  <a:lumMod val="50000"/>
                </a:schemeClr>
              </a:solidFill>
            </a:endParaRPr>
          </a:p>
        </p:txBody>
      </p:sp>
      <p:sp>
        <p:nvSpPr>
          <p:cNvPr id="16" name="文本框 22"/>
          <p:cNvSpPr txBox="1"/>
          <p:nvPr/>
        </p:nvSpPr>
        <p:spPr>
          <a:xfrm>
            <a:off x="6242198" y="4217989"/>
            <a:ext cx="2257649" cy="1200329"/>
          </a:xfrm>
          <a:prstGeom prst="rect">
            <a:avLst/>
          </a:prstGeom>
          <a:noFill/>
          <a:ln>
            <a:solidFill>
              <a:schemeClr val="accent1">
                <a:lumMod val="75000"/>
              </a:schemeClr>
            </a:solidFill>
          </a:ln>
        </p:spPr>
        <p:txBody>
          <a:bodyPr wrap="square" rtlCol="0">
            <a:spAutoFit/>
          </a:bodyPr>
          <a:lstStyle/>
          <a:p>
            <a:pPr algn="ctr" defTabSz="913765"/>
            <a:r>
              <a:rPr lang="en-US" altLang="zh-CN">
                <a:solidFill>
                  <a:schemeClr val="bg1">
                    <a:lumMod val="50000"/>
                  </a:schemeClr>
                </a:solidFill>
              </a:rPr>
              <a:t>he is the team leader</a:t>
            </a:r>
          </a:p>
          <a:p>
            <a:pPr algn="ctr" defTabSz="913765"/>
            <a:r>
              <a:rPr lang="en-US" altLang="zh-CN">
                <a:solidFill>
                  <a:schemeClr val="bg1">
                    <a:lumMod val="50000"/>
                  </a:schemeClr>
                </a:solidFill>
              </a:rPr>
              <a:t>he always help us </a:t>
            </a:r>
          </a:p>
          <a:p>
            <a:pPr algn="ctr" defTabSz="913765"/>
            <a:r>
              <a:rPr lang="en-US" altLang="zh-CN">
                <a:solidFill>
                  <a:schemeClr val="bg1">
                    <a:lumMod val="50000"/>
                  </a:schemeClr>
                </a:solidFill>
              </a:rPr>
              <a:t>nobody can replace his position</a:t>
            </a:r>
            <a:endParaRPr lang="zh-CN" altLang="en-US">
              <a:solidFill>
                <a:schemeClr val="bg1">
                  <a:lumMod val="50000"/>
                </a:schemeClr>
              </a:solidFill>
            </a:endParaRPr>
          </a:p>
        </p:txBody>
      </p:sp>
      <p:sp>
        <p:nvSpPr>
          <p:cNvPr id="17" name="文本框 23"/>
          <p:cNvSpPr txBox="1"/>
          <p:nvPr/>
        </p:nvSpPr>
        <p:spPr>
          <a:xfrm>
            <a:off x="8446093" y="4217989"/>
            <a:ext cx="2257649" cy="1200329"/>
          </a:xfrm>
          <a:prstGeom prst="rect">
            <a:avLst/>
          </a:prstGeom>
          <a:noFill/>
          <a:ln>
            <a:solidFill>
              <a:schemeClr val="accent1">
                <a:lumMod val="75000"/>
              </a:schemeClr>
            </a:solidFill>
          </a:ln>
        </p:spPr>
        <p:txBody>
          <a:bodyPr wrap="square" rtlCol="0">
            <a:spAutoFit/>
          </a:bodyPr>
          <a:lstStyle/>
          <a:p>
            <a:pPr algn="ctr" defTabSz="913765"/>
            <a:r>
              <a:rPr lang="en-US" altLang="zh-CN">
                <a:solidFill>
                  <a:schemeClr val="bg1">
                    <a:lumMod val="50000"/>
                  </a:schemeClr>
                </a:solidFill>
              </a:rPr>
              <a:t>he is the team leader</a:t>
            </a:r>
          </a:p>
          <a:p>
            <a:pPr algn="ctr" defTabSz="913765"/>
            <a:r>
              <a:rPr lang="en-US" altLang="zh-CN">
                <a:solidFill>
                  <a:schemeClr val="bg1">
                    <a:lumMod val="50000"/>
                  </a:schemeClr>
                </a:solidFill>
              </a:rPr>
              <a:t>he always help us </a:t>
            </a:r>
          </a:p>
          <a:p>
            <a:pPr algn="ctr" defTabSz="913765"/>
            <a:r>
              <a:rPr lang="en-US" altLang="zh-CN">
                <a:solidFill>
                  <a:schemeClr val="bg1">
                    <a:lumMod val="50000"/>
                  </a:schemeClr>
                </a:solidFill>
              </a:rPr>
              <a:t>nobody can replace his position</a:t>
            </a:r>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6659" y="2180780"/>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03</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916896" y="4157976"/>
              <a:ext cx="2031326"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0" y="1655133"/>
            <a:ext cx="12194000" cy="4624747"/>
            <a:chOff x="0" y="1252351"/>
            <a:chExt cx="9144000" cy="3467991"/>
          </a:xfrm>
        </p:grpSpPr>
        <p:sp>
          <p:nvSpPr>
            <p:cNvPr id="5" name="矩形 4"/>
            <p:cNvSpPr/>
            <p:nvPr/>
          </p:nvSpPr>
          <p:spPr>
            <a:xfrm>
              <a:off x="0" y="1252351"/>
              <a:ext cx="9144000" cy="806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 name="文本框 14"/>
            <p:cNvSpPr txBox="1"/>
            <p:nvPr/>
          </p:nvSpPr>
          <p:spPr>
            <a:xfrm>
              <a:off x="757391" y="1347665"/>
              <a:ext cx="7100174" cy="528087"/>
            </a:xfrm>
            <a:prstGeom prst="rect">
              <a:avLst/>
            </a:prstGeom>
            <a:noFill/>
          </p:spPr>
          <p:txBody>
            <a:bodyPr wrap="square" rtlCol="0">
              <a:spAutoFit/>
            </a:bodyPr>
            <a:lstStyle/>
            <a:p>
              <a:pPr>
                <a:lnSpc>
                  <a:spcPct val="150000"/>
                </a:lnSpc>
              </a:pPr>
              <a:r>
                <a:rPr lang="en-US" altLang="zh-CN" sz="1400" i="1">
                  <a:solidFill>
                    <a:schemeClr val="bg1"/>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400">
                <a:solidFill>
                  <a:schemeClr val="bg1"/>
                </a:solidFill>
              </a:endParaRPr>
            </a:p>
          </p:txBody>
        </p:sp>
        <p:pic>
          <p:nvPicPr>
            <p:cNvPr id="8" name="图片 7"/>
            <p:cNvPicPr>
              <a:picLocks noChangeAspect="1"/>
            </p:cNvPicPr>
            <p:nvPr/>
          </p:nvPicPr>
          <p:blipFill rotWithShape="1">
            <a:blip r:embed="rId4" cstate="print">
              <a:grayscl/>
              <a:extLst>
                <a:ext uri="{28A0092B-C50C-407E-A947-70E740481C1C}">
                  <a14:useLocalDpi xmlns:a14="http://schemas.microsoft.com/office/drawing/2010/main" val="0"/>
                </a:ext>
              </a:extLst>
            </a:blip>
            <a:srcRect b="3251"/>
            <a:stretch>
              <a:fillRect/>
            </a:stretch>
          </p:blipFill>
          <p:spPr>
            <a:xfrm>
              <a:off x="757391" y="2305288"/>
              <a:ext cx="2237023" cy="1217414"/>
            </a:xfrm>
            <a:prstGeom prst="rect">
              <a:avLst/>
            </a:prstGeom>
          </p:spPr>
        </p:pic>
        <p:pic>
          <p:nvPicPr>
            <p:cNvPr id="9" name="图片 8"/>
            <p:cNvPicPr>
              <a:picLocks noChangeAspect="1"/>
            </p:cNvPicPr>
            <p:nvPr/>
          </p:nvPicPr>
          <p:blipFill rotWithShape="1">
            <a:blip r:embed="rId5" cstate="print">
              <a:grayscl/>
              <a:extLst>
                <a:ext uri="{28A0092B-C50C-407E-A947-70E740481C1C}">
                  <a14:useLocalDpi xmlns:a14="http://schemas.microsoft.com/office/drawing/2010/main" val="0"/>
                </a:ext>
              </a:extLst>
            </a:blip>
            <a:srcRect b="4385"/>
            <a:stretch>
              <a:fillRect/>
            </a:stretch>
          </p:blipFill>
          <p:spPr>
            <a:xfrm>
              <a:off x="3428684" y="2305288"/>
              <a:ext cx="2267935" cy="1219766"/>
            </a:xfrm>
            <a:prstGeom prst="rect">
              <a:avLst/>
            </a:prstGeom>
          </p:spPr>
        </p:pic>
        <p:pic>
          <p:nvPicPr>
            <p:cNvPr id="10" name="图片 9"/>
            <p:cNvPicPr>
              <a:picLocks noChangeAspect="1"/>
            </p:cNvPicPr>
            <p:nvPr/>
          </p:nvPicPr>
          <p:blipFill rotWithShape="1">
            <a:blip r:embed="rId6" cstate="print">
              <a:grayscl/>
              <a:extLst>
                <a:ext uri="{28A0092B-C50C-407E-A947-70E740481C1C}">
                  <a14:useLocalDpi xmlns:a14="http://schemas.microsoft.com/office/drawing/2010/main" val="0"/>
                </a:ext>
              </a:extLst>
            </a:blip>
            <a:srcRect b="3296"/>
            <a:stretch>
              <a:fillRect/>
            </a:stretch>
          </p:blipFill>
          <p:spPr>
            <a:xfrm>
              <a:off x="6128533" y="2305288"/>
              <a:ext cx="2242373" cy="1219766"/>
            </a:xfrm>
            <a:prstGeom prst="rect">
              <a:avLst/>
            </a:prstGeom>
          </p:spPr>
        </p:pic>
        <p:sp>
          <p:nvSpPr>
            <p:cNvPr id="11" name="矩形 10"/>
            <p:cNvSpPr/>
            <p:nvPr/>
          </p:nvSpPr>
          <p:spPr>
            <a:xfrm>
              <a:off x="757391" y="4105852"/>
              <a:ext cx="2334282" cy="614490"/>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a:t>
              </a:r>
              <a:endParaRPr lang="zh-CN" altLang="en-US" sz="1100">
                <a:solidFill>
                  <a:schemeClr val="bg1">
                    <a:lumMod val="50000"/>
                  </a:schemeClr>
                </a:solidFill>
              </a:endParaRPr>
            </a:p>
          </p:txBody>
        </p:sp>
        <p:sp>
          <p:nvSpPr>
            <p:cNvPr id="12" name="矩形 11"/>
            <p:cNvSpPr/>
            <p:nvPr/>
          </p:nvSpPr>
          <p:spPr>
            <a:xfrm>
              <a:off x="757391" y="3613087"/>
              <a:ext cx="2571921" cy="438509"/>
            </a:xfrm>
            <a:prstGeom prst="rect">
              <a:avLst/>
            </a:prstGeom>
          </p:spPr>
          <p:txBody>
            <a:bodyPr wrap="square">
              <a:spAutoFit/>
            </a:bodyPr>
            <a:lstStyle/>
            <a:p>
              <a:pPr fontAlgn="base"/>
              <a:r>
                <a:rPr lang="en-US" altLang="zh-CN" sz="1600" dirty="0">
                  <a:solidFill>
                    <a:schemeClr val="bg1">
                      <a:lumMod val="50000"/>
                    </a:schemeClr>
                  </a:solidFill>
                  <a:latin typeface="Impact" panose="020B0806030902050204" pitchFamily="34" charset="0"/>
                  <a:ea typeface="冬青黑体简体中文 W3" pitchFamily="2" charset="-122"/>
                </a:rPr>
                <a:t>We try to create a new PPT visual enjoyment</a:t>
              </a:r>
            </a:p>
          </p:txBody>
        </p:sp>
        <p:sp>
          <p:nvSpPr>
            <p:cNvPr id="13" name="矩形 12"/>
            <p:cNvSpPr/>
            <p:nvPr/>
          </p:nvSpPr>
          <p:spPr>
            <a:xfrm>
              <a:off x="3428684" y="4105852"/>
              <a:ext cx="2334282" cy="614490"/>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a:t>
              </a:r>
              <a:endParaRPr lang="zh-CN" altLang="en-US" sz="1100">
                <a:solidFill>
                  <a:schemeClr val="bg1">
                    <a:lumMod val="50000"/>
                  </a:schemeClr>
                </a:solidFill>
              </a:endParaRPr>
            </a:p>
          </p:txBody>
        </p:sp>
        <p:sp>
          <p:nvSpPr>
            <p:cNvPr id="14" name="矩形 13"/>
            <p:cNvSpPr/>
            <p:nvPr/>
          </p:nvSpPr>
          <p:spPr>
            <a:xfrm>
              <a:off x="3428684"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anose="020B0806030902050204" pitchFamily="34" charset="0"/>
                  <a:ea typeface="冬青黑体简体中文 W3" pitchFamily="2" charset="-122"/>
                </a:rPr>
                <a:t>We try to create a new PPT visual enjoyment</a:t>
              </a:r>
              <a:endParaRPr lang="en-US" altLang="zh-CN" sz="1600" dirty="0">
                <a:solidFill>
                  <a:schemeClr val="bg1">
                    <a:lumMod val="50000"/>
                  </a:schemeClr>
                </a:solidFill>
                <a:latin typeface="Impact" panose="020B0806030902050204" pitchFamily="34" charset="0"/>
                <a:ea typeface="冬青黑体简体中文 W3" pitchFamily="2" charset="-122"/>
              </a:endParaRPr>
            </a:p>
          </p:txBody>
        </p:sp>
        <p:sp>
          <p:nvSpPr>
            <p:cNvPr id="15" name="矩形 14"/>
            <p:cNvSpPr/>
            <p:nvPr/>
          </p:nvSpPr>
          <p:spPr>
            <a:xfrm>
              <a:off x="6099647" y="4105852"/>
              <a:ext cx="2334282" cy="614490"/>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a:t>
              </a:r>
              <a:endParaRPr lang="zh-CN" altLang="en-US" sz="1100">
                <a:solidFill>
                  <a:schemeClr val="bg1">
                    <a:lumMod val="50000"/>
                  </a:schemeClr>
                </a:solidFill>
              </a:endParaRPr>
            </a:p>
          </p:txBody>
        </p:sp>
        <p:sp>
          <p:nvSpPr>
            <p:cNvPr id="16" name="矩形 15"/>
            <p:cNvSpPr/>
            <p:nvPr/>
          </p:nvSpPr>
          <p:spPr>
            <a:xfrm>
              <a:off x="6099647"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anose="020B0806030902050204" pitchFamily="34" charset="0"/>
                  <a:ea typeface="冬青黑体简体中文 W3" pitchFamily="2" charset="-122"/>
                </a:rPr>
                <a:t>We try to create a new PPT visual enjoyment</a:t>
              </a:r>
              <a:endParaRPr lang="en-US" altLang="zh-CN" sz="1600" dirty="0">
                <a:solidFill>
                  <a:schemeClr val="bg1">
                    <a:lumMod val="50000"/>
                  </a:schemeClr>
                </a:solidFill>
                <a:latin typeface="Impact" panose="020B0806030902050204" pitchFamily="34" charset="0"/>
                <a:ea typeface="冬青黑体简体中文 W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633267" y="1557862"/>
            <a:ext cx="11087962" cy="4467386"/>
            <a:chOff x="491753" y="1415282"/>
            <a:chExt cx="8326487" cy="3354775"/>
          </a:xfrm>
        </p:grpSpPr>
        <p:grpSp>
          <p:nvGrpSpPr>
            <p:cNvPr id="17" name="组合 16"/>
            <p:cNvGrpSpPr/>
            <p:nvPr/>
          </p:nvGrpSpPr>
          <p:grpSpPr>
            <a:xfrm>
              <a:off x="4578703" y="1984249"/>
              <a:ext cx="2393320" cy="462193"/>
              <a:chOff x="1287627" y="2719670"/>
              <a:chExt cx="2393320" cy="462193"/>
            </a:xfrm>
          </p:grpSpPr>
          <p:sp>
            <p:nvSpPr>
              <p:cNvPr id="18" name="文本框 53"/>
              <p:cNvSpPr txBox="1"/>
              <p:nvPr/>
            </p:nvSpPr>
            <p:spPr>
              <a:xfrm>
                <a:off x="1583554" y="2927626"/>
                <a:ext cx="1801467" cy="254237"/>
              </a:xfrm>
              <a:prstGeom prst="rect">
                <a:avLst/>
              </a:prstGeom>
              <a:noFill/>
            </p:spPr>
            <p:txBody>
              <a:bodyPr wrap="square" rtlCol="0">
                <a:spAutoFit/>
              </a:bodyPr>
              <a:lstStyle/>
              <a:p>
                <a:pPr algn="ctr"/>
                <a:r>
                  <a:rPr lang="en-US" altLang="zh-CN" sz="1600">
                    <a:solidFill>
                      <a:schemeClr val="bg1">
                        <a:lumMod val="50000"/>
                      </a:schemeClr>
                    </a:solidFill>
                    <a:latin typeface="Adobe Gothic Std B" panose="020B0800000000000000" pitchFamily="34" charset="-128"/>
                  </a:rPr>
                  <a:t>Enter your title</a:t>
                </a:r>
                <a:endParaRPr lang="zh-CN" altLang="en-US" sz="1600">
                  <a:solidFill>
                    <a:schemeClr val="bg1">
                      <a:lumMod val="50000"/>
                    </a:schemeClr>
                  </a:solidFill>
                  <a:latin typeface="Adobe Gothic Std B" panose="020B0800000000000000" pitchFamily="34" charset="-128"/>
                </a:endParaRPr>
              </a:p>
            </p:txBody>
          </p:sp>
          <p:sp>
            <p:nvSpPr>
              <p:cNvPr id="19" name="文本框 54"/>
              <p:cNvSpPr txBox="1"/>
              <p:nvPr/>
            </p:nvSpPr>
            <p:spPr>
              <a:xfrm>
                <a:off x="1287627" y="2719670"/>
                <a:ext cx="2393320" cy="277349"/>
              </a:xfrm>
              <a:prstGeom prst="rect">
                <a:avLst/>
              </a:prstGeom>
              <a:noFill/>
            </p:spPr>
            <p:txBody>
              <a:bodyPr wrap="square" rtlCol="0">
                <a:spAutoFit/>
              </a:bodyPr>
              <a:lstStyle/>
              <a:p>
                <a:pPr algn="ctr"/>
                <a:r>
                  <a:rPr lang="en-US" altLang="zh-CN" i="1" dirty="0">
                    <a:solidFill>
                      <a:schemeClr val="bg1">
                        <a:lumMod val="50000"/>
                      </a:schemeClr>
                    </a:solidFill>
                    <a:latin typeface="Adobe Gothic Std B" panose="020B0800000000000000" pitchFamily="34" charset="-128"/>
                  </a:rPr>
                  <a:t>Please Enter your title</a:t>
                </a:r>
                <a:endParaRPr lang="zh-CN" altLang="en-US" i="1" dirty="0">
                  <a:solidFill>
                    <a:schemeClr val="bg1">
                      <a:lumMod val="50000"/>
                    </a:schemeClr>
                  </a:solidFill>
                  <a:latin typeface="Adobe Gothic Std B" panose="020B0800000000000000" pitchFamily="34" charset="-128"/>
                </a:endParaRPr>
              </a:p>
            </p:txBody>
          </p:sp>
        </p:grpSp>
        <p:sp>
          <p:nvSpPr>
            <p:cNvPr id="20" name="矩形 19"/>
            <p:cNvSpPr/>
            <p:nvPr/>
          </p:nvSpPr>
          <p:spPr>
            <a:xfrm>
              <a:off x="4853908" y="2368539"/>
              <a:ext cx="3964332" cy="871820"/>
            </a:xfrm>
            <a:prstGeom prst="rect">
              <a:avLst/>
            </a:prstGeom>
          </p:spPr>
          <p:txBody>
            <a:bodyPr wrap="square">
              <a:spAutoFit/>
            </a:bodyPr>
            <a:lstStyle/>
            <a:p>
              <a:pPr>
                <a:lnSpc>
                  <a:spcPct val="150000"/>
                </a:lnSpc>
              </a:pPr>
              <a:r>
                <a:rPr lang="en-US" altLang="zh-CN" sz="16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600">
                <a:solidFill>
                  <a:schemeClr val="bg1">
                    <a:lumMod val="50000"/>
                  </a:schemeClr>
                </a:solidFill>
              </a:endParaRPr>
            </a:p>
          </p:txBody>
        </p:sp>
        <p:grpSp>
          <p:nvGrpSpPr>
            <p:cNvPr id="21" name="组合 20"/>
            <p:cNvGrpSpPr/>
            <p:nvPr/>
          </p:nvGrpSpPr>
          <p:grpSpPr>
            <a:xfrm>
              <a:off x="4578703" y="3478992"/>
              <a:ext cx="2393320" cy="462193"/>
              <a:chOff x="1287627" y="2719670"/>
              <a:chExt cx="2393320" cy="462193"/>
            </a:xfrm>
          </p:grpSpPr>
          <p:sp>
            <p:nvSpPr>
              <p:cNvPr id="22" name="文本框 57"/>
              <p:cNvSpPr txBox="1"/>
              <p:nvPr/>
            </p:nvSpPr>
            <p:spPr>
              <a:xfrm>
                <a:off x="1583554" y="2927626"/>
                <a:ext cx="1801467" cy="254237"/>
              </a:xfrm>
              <a:prstGeom prst="rect">
                <a:avLst/>
              </a:prstGeom>
              <a:noFill/>
            </p:spPr>
            <p:txBody>
              <a:bodyPr wrap="square" rtlCol="0">
                <a:spAutoFit/>
              </a:bodyPr>
              <a:lstStyle/>
              <a:p>
                <a:pPr algn="ctr"/>
                <a:r>
                  <a:rPr lang="en-US" altLang="zh-CN" sz="1600">
                    <a:solidFill>
                      <a:schemeClr val="bg1">
                        <a:lumMod val="50000"/>
                      </a:schemeClr>
                    </a:solidFill>
                    <a:latin typeface="Adobe Gothic Std B" panose="020B0800000000000000" pitchFamily="34" charset="-128"/>
                  </a:rPr>
                  <a:t>Enter your title</a:t>
                </a:r>
                <a:endParaRPr lang="zh-CN" altLang="en-US" sz="1600">
                  <a:solidFill>
                    <a:schemeClr val="bg1">
                      <a:lumMod val="50000"/>
                    </a:schemeClr>
                  </a:solidFill>
                  <a:latin typeface="Adobe Gothic Std B" panose="020B0800000000000000" pitchFamily="34" charset="-128"/>
                </a:endParaRPr>
              </a:p>
            </p:txBody>
          </p:sp>
          <p:sp>
            <p:nvSpPr>
              <p:cNvPr id="23" name="文本框 58"/>
              <p:cNvSpPr txBox="1"/>
              <p:nvPr/>
            </p:nvSpPr>
            <p:spPr>
              <a:xfrm>
                <a:off x="1287627" y="2719670"/>
                <a:ext cx="2393320" cy="277349"/>
              </a:xfrm>
              <a:prstGeom prst="rect">
                <a:avLst/>
              </a:prstGeom>
              <a:noFill/>
            </p:spPr>
            <p:txBody>
              <a:bodyPr wrap="square" rtlCol="0">
                <a:spAutoFit/>
              </a:bodyPr>
              <a:lstStyle/>
              <a:p>
                <a:pPr algn="ctr"/>
                <a:r>
                  <a:rPr lang="en-US" altLang="zh-CN" i="1">
                    <a:solidFill>
                      <a:schemeClr val="bg1">
                        <a:lumMod val="50000"/>
                      </a:schemeClr>
                    </a:solidFill>
                    <a:latin typeface="Adobe Gothic Std B" panose="020B0800000000000000" pitchFamily="34" charset="-128"/>
                  </a:rPr>
                  <a:t>Please Enter your title</a:t>
                </a:r>
                <a:endParaRPr lang="zh-CN" altLang="en-US" i="1">
                  <a:solidFill>
                    <a:schemeClr val="bg1">
                      <a:lumMod val="50000"/>
                    </a:schemeClr>
                  </a:solidFill>
                  <a:latin typeface="Adobe Gothic Std B" panose="020B0800000000000000" pitchFamily="34" charset="-128"/>
                </a:endParaRPr>
              </a:p>
            </p:txBody>
          </p:sp>
        </p:grpSp>
        <p:sp>
          <p:nvSpPr>
            <p:cNvPr id="24" name="矩形 23"/>
            <p:cNvSpPr/>
            <p:nvPr/>
          </p:nvSpPr>
          <p:spPr>
            <a:xfrm>
              <a:off x="4853908" y="3863282"/>
              <a:ext cx="3818979" cy="901385"/>
            </a:xfrm>
            <a:prstGeom prst="rect">
              <a:avLst/>
            </a:prstGeom>
          </p:spPr>
          <p:txBody>
            <a:bodyPr wrap="square">
              <a:spAutoFit/>
            </a:bodyPr>
            <a:lstStyle/>
            <a:p>
              <a:pPr>
                <a:lnSpc>
                  <a:spcPct val="150000"/>
                </a:lnSpc>
              </a:pPr>
              <a:r>
                <a:rPr lang="en-US" altLang="zh-CN" sz="16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600">
                <a:solidFill>
                  <a:schemeClr val="bg1">
                    <a:lumMod val="50000"/>
                  </a:schemeClr>
                </a:solidFill>
              </a:endParaRPr>
            </a:p>
          </p:txBody>
        </p:sp>
        <p:graphicFrame>
          <p:nvGraphicFramePr>
            <p:cNvPr id="25" name="图表 24"/>
            <p:cNvGraphicFramePr/>
            <p:nvPr/>
          </p:nvGraphicFramePr>
          <p:xfrm>
            <a:off x="816819" y="1415282"/>
            <a:ext cx="2986225" cy="2448000"/>
          </p:xfrm>
          <a:graphic>
            <a:graphicData uri="http://schemas.openxmlformats.org/drawingml/2006/chart">
              <c:chart xmlns:c="http://schemas.openxmlformats.org/drawingml/2006/chart" xmlns:r="http://schemas.openxmlformats.org/officeDocument/2006/relationships" r:id="rId4"/>
            </a:graphicData>
          </a:graphic>
        </p:graphicFrame>
        <p:sp>
          <p:nvSpPr>
            <p:cNvPr id="26" name="任意多边形 25"/>
            <p:cNvSpPr/>
            <p:nvPr/>
          </p:nvSpPr>
          <p:spPr>
            <a:xfrm>
              <a:off x="789871" y="400530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7" name="文本框 62"/>
            <p:cNvSpPr txBox="1"/>
            <p:nvPr/>
          </p:nvSpPr>
          <p:spPr>
            <a:xfrm>
              <a:off x="1118002" y="4008488"/>
              <a:ext cx="2827463" cy="392911"/>
            </a:xfrm>
            <a:prstGeom prst="rect">
              <a:avLst/>
            </a:prstGeom>
            <a:noFill/>
          </p:spPr>
          <p:txBody>
            <a:bodyPr wrap="square" rtlCol="0">
              <a:spAutoFit/>
            </a:bodyPr>
            <a:lstStyle/>
            <a:p>
              <a:r>
                <a:rPr lang="en-US" altLang="zh-CN" sz="2800" dirty="0">
                  <a:solidFill>
                    <a:schemeClr val="bg1">
                      <a:lumMod val="50000"/>
                    </a:schemeClr>
                  </a:solidFill>
                  <a:latin typeface="Adobe Gothic Std B" panose="020B0800000000000000" pitchFamily="34" charset="-128"/>
                </a:rPr>
                <a:t>Please enter your title</a:t>
              </a:r>
              <a:endParaRPr lang="zh-CN" altLang="en-US" sz="2800" dirty="0">
                <a:solidFill>
                  <a:schemeClr val="bg1">
                    <a:lumMod val="50000"/>
                  </a:schemeClr>
                </a:solidFill>
                <a:latin typeface="Adobe Gothic Std B" panose="020B0800000000000000" pitchFamily="34" charset="-128"/>
              </a:endParaRPr>
            </a:p>
          </p:txBody>
        </p:sp>
        <p:sp>
          <p:nvSpPr>
            <p:cNvPr id="28" name="矩形 27"/>
            <p:cNvSpPr/>
            <p:nvPr/>
          </p:nvSpPr>
          <p:spPr>
            <a:xfrm>
              <a:off x="491753" y="4446483"/>
              <a:ext cx="3788832" cy="323574"/>
            </a:xfrm>
            <a:prstGeom prst="rect">
              <a:avLst/>
            </a:prstGeom>
          </p:spPr>
          <p:txBody>
            <a:bodyPr wrap="square">
              <a:spAutoFit/>
            </a:bodyPr>
            <a:lstStyle/>
            <a:p>
              <a:r>
                <a:rPr lang="en-US" altLang="zh-CN" sz="1100" dirty="0" err="1">
                  <a:solidFill>
                    <a:schemeClr val="bg1">
                      <a:lumMod val="50000"/>
                    </a:schemeClr>
                  </a:solidFill>
                  <a:latin typeface="冬青黑体简体中文 W3" pitchFamily="2" charset="-122"/>
                  <a:ea typeface="冬青黑体简体中文 W3" pitchFamily="2" charset="-122"/>
                </a:rPr>
                <a:t>Lorem</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ipsum</a:t>
              </a:r>
              <a:r>
                <a:rPr lang="en-US" altLang="zh-CN" sz="1100" dirty="0">
                  <a:solidFill>
                    <a:schemeClr val="bg1">
                      <a:lumMod val="50000"/>
                    </a:schemeClr>
                  </a:solidFill>
                  <a:latin typeface="冬青黑体简体中文 W3" pitchFamily="2" charset="-122"/>
                  <a:ea typeface="冬青黑体简体中文 W3" pitchFamily="2" charset="-122"/>
                </a:rPr>
                <a:t> dolor sit </a:t>
              </a:r>
              <a:r>
                <a:rPr lang="en-US" altLang="zh-CN" sz="1100" dirty="0" err="1">
                  <a:solidFill>
                    <a:schemeClr val="bg1">
                      <a:lumMod val="50000"/>
                    </a:schemeClr>
                  </a:solidFill>
                  <a:latin typeface="冬青黑体简体中文 W3" pitchFamily="2" charset="-122"/>
                  <a:ea typeface="冬青黑体简体中文 W3" pitchFamily="2" charset="-122"/>
                </a:rPr>
                <a:t>amet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consectetur</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adipisicing</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elit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sed</a:t>
              </a:r>
              <a:r>
                <a:rPr lang="en-US" altLang="zh-CN" sz="1100" dirty="0">
                  <a:solidFill>
                    <a:schemeClr val="bg1">
                      <a:lumMod val="50000"/>
                    </a:schemeClr>
                  </a:solidFill>
                  <a:latin typeface="冬青黑体简体中文 W3" pitchFamily="2" charset="-122"/>
                  <a:ea typeface="冬青黑体简体中文 W3" pitchFamily="2" charset="-122"/>
                </a:rPr>
                <a:t> do </a:t>
              </a:r>
              <a:r>
                <a:rPr lang="en-US" altLang="zh-CN" sz="1100" dirty="0" err="1">
                  <a:solidFill>
                    <a:schemeClr val="bg1">
                      <a:lumMod val="50000"/>
                    </a:schemeClr>
                  </a:solidFill>
                  <a:latin typeface="冬青黑体简体中文 W3" pitchFamily="2" charset="-122"/>
                  <a:ea typeface="冬青黑体简体中文 W3" pitchFamily="2" charset="-122"/>
                </a:rPr>
                <a:t>eiusmod</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tempor</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incididunt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ut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labore</a:t>
              </a:r>
              <a:r>
                <a:rPr lang="en-US" altLang="zh-CN" sz="1100" dirty="0">
                  <a:solidFill>
                    <a:schemeClr val="bg1">
                      <a:lumMod val="50000"/>
                    </a:schemeClr>
                  </a:solidFill>
                  <a:latin typeface="冬青黑体简体中文 W3" pitchFamily="2" charset="-122"/>
                  <a:ea typeface="冬青黑体简体中文 W3" pitchFamily="2" charset="-122"/>
                </a:rPr>
                <a:t> et </a:t>
              </a:r>
              <a:r>
                <a:rPr lang="en-US" altLang="zh-CN" sz="1100" dirty="0" err="1">
                  <a:solidFill>
                    <a:schemeClr val="bg1">
                      <a:lumMod val="50000"/>
                    </a:schemeClr>
                  </a:solidFill>
                  <a:latin typeface="冬青黑体简体中文 W3" pitchFamily="2" charset="-122"/>
                  <a:ea typeface="冬青黑体简体中文 W3" pitchFamily="2" charset="-122"/>
                </a:rPr>
                <a:t>dolore</a:t>
              </a:r>
              <a:r>
                <a:rPr lang="en-US" altLang="zh-CN" sz="1100" dirty="0">
                  <a:solidFill>
                    <a:schemeClr val="bg1">
                      <a:lumMod val="50000"/>
                    </a:schemeClr>
                  </a:solidFill>
                  <a:latin typeface="冬青黑体简体中文 W3" pitchFamily="2" charset="-122"/>
                  <a:ea typeface="冬青黑体简体中文 W3" pitchFamily="2" charset="-122"/>
                </a:rPr>
                <a:t> magna </a:t>
              </a:r>
              <a:r>
                <a:rPr lang="en-US" altLang="zh-CN" sz="1100" dirty="0" err="1">
                  <a:solidFill>
                    <a:schemeClr val="bg1">
                      <a:lumMod val="50000"/>
                    </a:schemeClr>
                  </a:solidFill>
                  <a:latin typeface="冬青黑体简体中文 W3" pitchFamily="2" charset="-122"/>
                  <a:ea typeface="冬青黑体简体中文 W3" pitchFamily="2" charset="-122"/>
                </a:rPr>
                <a:t>aliqua</a:t>
              </a:r>
              <a:r>
                <a:rPr lang="en-US" altLang="zh-CN" sz="1100" dirty="0">
                  <a:solidFill>
                    <a:schemeClr val="bg1">
                      <a:lumMod val="50000"/>
                    </a:schemeClr>
                  </a:solidFill>
                  <a:latin typeface="冬青黑体简体中文 W3" pitchFamily="2" charset="-122"/>
                  <a:ea typeface="冬青黑体简体中文 W3" pitchFamily="2" charset="-122"/>
                </a:rPr>
                <a:t>. </a:t>
              </a:r>
              <a:endParaRPr lang="zh-CN" altLang="en-US" sz="1100" dirty="0">
                <a:solidFill>
                  <a:schemeClr val="bg1">
                    <a:lumMod val="50000"/>
                  </a:schemeClr>
                </a:solidFill>
                <a:latin typeface="冬青黑体简体中文 W3" pitchFamily="2" charset="-122"/>
                <a:ea typeface="冬青黑体简体中文 W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Rounded Rectangle 3"/>
          <p:cNvSpPr/>
          <p:nvPr/>
        </p:nvSpPr>
        <p:spPr>
          <a:xfrm>
            <a:off x="1084926" y="1973224"/>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7" name="Rectangle 5"/>
          <p:cNvSpPr/>
          <p:nvPr/>
        </p:nvSpPr>
        <p:spPr>
          <a:xfrm>
            <a:off x="1244090" y="2198313"/>
            <a:ext cx="1698313" cy="1692771"/>
          </a:xfrm>
          <a:prstGeom prst="rect">
            <a:avLst/>
          </a:prstGeom>
        </p:spPr>
        <p:txBody>
          <a:bodyPr wrap="square">
            <a:spAutoFit/>
          </a:bodyPr>
          <a:lstStyle/>
          <a:p>
            <a:pPr algn="ctr">
              <a:lnSpc>
                <a:spcPct val="130000"/>
              </a:lnSpc>
            </a:pPr>
            <a:endParaRPr 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Design and </a:t>
            </a:r>
            <a:r>
              <a:rPr lang="en-US" sz="10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Illsutartions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8" name="TextBox 7"/>
          <p:cNvSpPr txBox="1"/>
          <p:nvPr/>
        </p:nvSpPr>
        <p:spPr>
          <a:xfrm>
            <a:off x="1736786" y="3938769"/>
            <a:ext cx="843230" cy="255389"/>
          </a:xfrm>
          <a:prstGeom prst="roundRect">
            <a:avLst/>
          </a:prstGeom>
          <a:solidFill>
            <a:schemeClr val="tx2">
              <a:lumMod val="50000"/>
            </a:schemeClr>
          </a:solidFill>
        </p:spPr>
        <p:txBody>
          <a:bodyPr wrap="none" rtlCol="0">
            <a:spAutoFit/>
          </a:bodyPr>
          <a:lstStyle/>
          <a:p>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9" name="Rounded Rectangle 7"/>
          <p:cNvSpPr/>
          <p:nvPr/>
        </p:nvSpPr>
        <p:spPr>
          <a:xfrm>
            <a:off x="3753428" y="1973224"/>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0" name="Rectangle 8"/>
          <p:cNvSpPr/>
          <p:nvPr/>
        </p:nvSpPr>
        <p:spPr>
          <a:xfrm>
            <a:off x="3912592" y="2198313"/>
            <a:ext cx="1698313" cy="1692771"/>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a:t>
            </a:r>
            <a:r>
              <a:rPr lang="en-US" sz="10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Proejct</a:t>
            </a: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&amp; Plan</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1" name="TextBox 10"/>
          <p:cNvSpPr txBox="1"/>
          <p:nvPr/>
        </p:nvSpPr>
        <p:spPr>
          <a:xfrm>
            <a:off x="4405288" y="3938769"/>
            <a:ext cx="843230" cy="255389"/>
          </a:xfrm>
          <a:prstGeom prst="roundRect">
            <a:avLst/>
          </a:prstGeom>
          <a:solidFill>
            <a:schemeClr val="accent1">
              <a:lumMod val="75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2" name="Rounded Rectangle 10"/>
          <p:cNvSpPr/>
          <p:nvPr/>
        </p:nvSpPr>
        <p:spPr>
          <a:xfrm>
            <a:off x="6421930" y="1968793"/>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3" name="Rectangle 11"/>
          <p:cNvSpPr/>
          <p:nvPr/>
        </p:nvSpPr>
        <p:spPr>
          <a:xfrm>
            <a:off x="6581094" y="2193882"/>
            <a:ext cx="1698313" cy="1692771"/>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Analysis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4" name="TextBox 13"/>
          <p:cNvSpPr txBox="1"/>
          <p:nvPr/>
        </p:nvSpPr>
        <p:spPr>
          <a:xfrm>
            <a:off x="7073790" y="3934338"/>
            <a:ext cx="843230" cy="255389"/>
          </a:xfrm>
          <a:prstGeom prst="roundRect">
            <a:avLst/>
          </a:prstGeom>
          <a:solidFill>
            <a:schemeClr val="tx2">
              <a:lumMod val="50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5" name="Rounded Rectangle 13"/>
          <p:cNvSpPr/>
          <p:nvPr/>
        </p:nvSpPr>
        <p:spPr>
          <a:xfrm>
            <a:off x="9090432" y="1968793"/>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6" name="Rectangle 14"/>
          <p:cNvSpPr/>
          <p:nvPr/>
        </p:nvSpPr>
        <p:spPr>
          <a:xfrm>
            <a:off x="9249596" y="2193882"/>
            <a:ext cx="1698313" cy="1692771"/>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Media &amp; Photos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7" name="TextBox 16"/>
          <p:cNvSpPr txBox="1"/>
          <p:nvPr/>
        </p:nvSpPr>
        <p:spPr>
          <a:xfrm>
            <a:off x="9742292" y="3934338"/>
            <a:ext cx="843230" cy="255389"/>
          </a:xfrm>
          <a:prstGeom prst="roundRect">
            <a:avLst/>
          </a:prstGeom>
          <a:solidFill>
            <a:schemeClr val="accent1">
              <a:lumMod val="75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8" name="Rectangle 20"/>
          <p:cNvSpPr/>
          <p:nvPr/>
        </p:nvSpPr>
        <p:spPr>
          <a:xfrm>
            <a:off x="1998240" y="4879580"/>
            <a:ext cx="8195521" cy="972574"/>
          </a:xfrm>
          <a:prstGeom prst="rect">
            <a:avLst/>
          </a:prstGeom>
        </p:spPr>
        <p:txBody>
          <a:bodyPr wrap="square">
            <a:spAutoFit/>
          </a:bodyPr>
          <a:lstStyle/>
          <a:p>
            <a:pPr algn="ctr">
              <a:lnSpc>
                <a:spcPct val="130000"/>
              </a:lnSpc>
            </a:pP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Team Work Process</a:t>
            </a:r>
          </a:p>
          <a:p>
            <a:pPr algn="ctr">
              <a:lnSpc>
                <a:spcPct val="130000"/>
              </a:lnSpc>
            </a:pP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 with team building internal or "organic" sources. Globally deploy enterprise-wide vortals for magnetic quality vectors. </a:t>
            </a:r>
          </a:p>
        </p:txBody>
      </p:sp>
      <p:sp>
        <p:nvSpPr>
          <p:cNvPr id="19" name="Freeform 69"/>
          <p:cNvSpPr>
            <a:spLocks noEditPoints="1"/>
          </p:cNvSpPr>
          <p:nvPr/>
        </p:nvSpPr>
        <p:spPr bwMode="auto">
          <a:xfrm>
            <a:off x="4519972" y="2175939"/>
            <a:ext cx="483554" cy="320099"/>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20" name="Freeform 224"/>
          <p:cNvSpPr>
            <a:spLocks noEditPoints="1"/>
          </p:cNvSpPr>
          <p:nvPr/>
        </p:nvSpPr>
        <p:spPr bwMode="auto">
          <a:xfrm>
            <a:off x="9970713" y="2242343"/>
            <a:ext cx="446096" cy="258803"/>
          </a:xfrm>
          <a:custGeom>
            <a:avLst/>
            <a:gdLst>
              <a:gd name="T0" fmla="*/ 95 w 97"/>
              <a:gd name="T1" fmla="*/ 1 h 56"/>
              <a:gd name="T2" fmla="*/ 91 w 97"/>
              <a:gd name="T3" fmla="*/ 0 h 56"/>
              <a:gd name="T4" fmla="*/ 6 w 97"/>
              <a:gd name="T5" fmla="*/ 0 h 56"/>
              <a:gd name="T6" fmla="*/ 2 w 97"/>
              <a:gd name="T7" fmla="*/ 1 h 56"/>
              <a:gd name="T8" fmla="*/ 0 w 97"/>
              <a:gd name="T9" fmla="*/ 5 h 56"/>
              <a:gd name="T10" fmla="*/ 0 w 97"/>
              <a:gd name="T11" fmla="*/ 51 h 56"/>
              <a:gd name="T12" fmla="*/ 8 w 97"/>
              <a:gd name="T13" fmla="*/ 51 h 56"/>
              <a:gd name="T14" fmla="*/ 14 w 97"/>
              <a:gd name="T15" fmla="*/ 56 h 56"/>
              <a:gd name="T16" fmla="*/ 21 w 97"/>
              <a:gd name="T17" fmla="*/ 51 h 56"/>
              <a:gd name="T18" fmla="*/ 23 w 97"/>
              <a:gd name="T19" fmla="*/ 51 h 56"/>
              <a:gd name="T20" fmla="*/ 30 w 97"/>
              <a:gd name="T21" fmla="*/ 56 h 56"/>
              <a:gd name="T22" fmla="*/ 36 w 97"/>
              <a:gd name="T23" fmla="*/ 51 h 56"/>
              <a:gd name="T24" fmla="*/ 61 w 97"/>
              <a:gd name="T25" fmla="*/ 51 h 56"/>
              <a:gd name="T26" fmla="*/ 67 w 97"/>
              <a:gd name="T27" fmla="*/ 56 h 56"/>
              <a:gd name="T28" fmla="*/ 74 w 97"/>
              <a:gd name="T29" fmla="*/ 51 h 56"/>
              <a:gd name="T30" fmla="*/ 76 w 97"/>
              <a:gd name="T31" fmla="*/ 51 h 56"/>
              <a:gd name="T32" fmla="*/ 83 w 97"/>
              <a:gd name="T33" fmla="*/ 56 h 56"/>
              <a:gd name="T34" fmla="*/ 89 w 97"/>
              <a:gd name="T35" fmla="*/ 51 h 56"/>
              <a:gd name="T36" fmla="*/ 97 w 97"/>
              <a:gd name="T37" fmla="*/ 51 h 56"/>
              <a:gd name="T38" fmla="*/ 97 w 97"/>
              <a:gd name="T39" fmla="*/ 5 h 56"/>
              <a:gd name="T40" fmla="*/ 95 w 97"/>
              <a:gd name="T41" fmla="*/ 1 h 56"/>
              <a:gd name="T42" fmla="*/ 19 w 97"/>
              <a:gd name="T43" fmla="*/ 40 h 56"/>
              <a:gd name="T44" fmla="*/ 18 w 97"/>
              <a:gd name="T45" fmla="*/ 43 h 56"/>
              <a:gd name="T46" fmla="*/ 15 w 97"/>
              <a:gd name="T47" fmla="*/ 44 h 56"/>
              <a:gd name="T48" fmla="*/ 10 w 97"/>
              <a:gd name="T49" fmla="*/ 44 h 56"/>
              <a:gd name="T50" fmla="*/ 7 w 97"/>
              <a:gd name="T51" fmla="*/ 43 h 56"/>
              <a:gd name="T52" fmla="*/ 5 w 97"/>
              <a:gd name="T53" fmla="*/ 40 h 56"/>
              <a:gd name="T54" fmla="*/ 5 w 97"/>
              <a:gd name="T55" fmla="*/ 17 h 56"/>
              <a:gd name="T56" fmla="*/ 7 w 97"/>
              <a:gd name="T57" fmla="*/ 14 h 56"/>
              <a:gd name="T58" fmla="*/ 10 w 97"/>
              <a:gd name="T59" fmla="*/ 13 h 56"/>
              <a:gd name="T60" fmla="*/ 15 w 97"/>
              <a:gd name="T61" fmla="*/ 13 h 56"/>
              <a:gd name="T62" fmla="*/ 18 w 97"/>
              <a:gd name="T63" fmla="*/ 14 h 56"/>
              <a:gd name="T64" fmla="*/ 19 w 97"/>
              <a:gd name="T65" fmla="*/ 17 h 56"/>
              <a:gd name="T66" fmla="*/ 19 w 97"/>
              <a:gd name="T67" fmla="*/ 40 h 56"/>
              <a:gd name="T68" fmla="*/ 58 w 97"/>
              <a:gd name="T69" fmla="*/ 16 h 56"/>
              <a:gd name="T70" fmla="*/ 56 w 97"/>
              <a:gd name="T71" fmla="*/ 19 h 56"/>
              <a:gd name="T72" fmla="*/ 53 w 97"/>
              <a:gd name="T73" fmla="*/ 21 h 56"/>
              <a:gd name="T74" fmla="*/ 34 w 97"/>
              <a:gd name="T75" fmla="*/ 21 h 56"/>
              <a:gd name="T76" fmla="*/ 31 w 97"/>
              <a:gd name="T77" fmla="*/ 19 h 56"/>
              <a:gd name="T78" fmla="*/ 29 w 97"/>
              <a:gd name="T79" fmla="*/ 16 h 56"/>
              <a:gd name="T80" fmla="*/ 29 w 97"/>
              <a:gd name="T81" fmla="*/ 9 h 56"/>
              <a:gd name="T82" fmla="*/ 31 w 97"/>
              <a:gd name="T83" fmla="*/ 6 h 56"/>
              <a:gd name="T84" fmla="*/ 34 w 97"/>
              <a:gd name="T85" fmla="*/ 4 h 56"/>
              <a:gd name="T86" fmla="*/ 53 w 97"/>
              <a:gd name="T87" fmla="*/ 4 h 56"/>
              <a:gd name="T88" fmla="*/ 56 w 97"/>
              <a:gd name="T89" fmla="*/ 6 h 56"/>
              <a:gd name="T90" fmla="*/ 58 w 97"/>
              <a:gd name="T91" fmla="*/ 9 h 56"/>
              <a:gd name="T92" fmla="*/ 58 w 97"/>
              <a:gd name="T93" fmla="*/ 16 h 56"/>
              <a:gd name="T94" fmla="*/ 91 w 97"/>
              <a:gd name="T95" fmla="*/ 16 h 56"/>
              <a:gd name="T96" fmla="*/ 89 w 97"/>
              <a:gd name="T97" fmla="*/ 19 h 56"/>
              <a:gd name="T98" fmla="*/ 86 w 97"/>
              <a:gd name="T99" fmla="*/ 21 h 56"/>
              <a:gd name="T100" fmla="*/ 67 w 97"/>
              <a:gd name="T101" fmla="*/ 21 h 56"/>
              <a:gd name="T102" fmla="*/ 64 w 97"/>
              <a:gd name="T103" fmla="*/ 19 h 56"/>
              <a:gd name="T104" fmla="*/ 62 w 97"/>
              <a:gd name="T105" fmla="*/ 16 h 56"/>
              <a:gd name="T106" fmla="*/ 62 w 97"/>
              <a:gd name="T107" fmla="*/ 9 h 56"/>
              <a:gd name="T108" fmla="*/ 64 w 97"/>
              <a:gd name="T109" fmla="*/ 6 h 56"/>
              <a:gd name="T110" fmla="*/ 67 w 97"/>
              <a:gd name="T111" fmla="*/ 4 h 56"/>
              <a:gd name="T112" fmla="*/ 86 w 97"/>
              <a:gd name="T113" fmla="*/ 4 h 56"/>
              <a:gd name="T114" fmla="*/ 89 w 97"/>
              <a:gd name="T115" fmla="*/ 6 h 56"/>
              <a:gd name="T116" fmla="*/ 91 w 97"/>
              <a:gd name="T117" fmla="*/ 9 h 56"/>
              <a:gd name="T118" fmla="*/ 91 w 97"/>
              <a:gd name="T1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6">
                <a:moveTo>
                  <a:pt x="95" y="1"/>
                </a:moveTo>
                <a:cubicBezTo>
                  <a:pt x="94" y="0"/>
                  <a:pt x="93" y="0"/>
                  <a:pt x="91" y="0"/>
                </a:cubicBezTo>
                <a:cubicBezTo>
                  <a:pt x="6" y="0"/>
                  <a:pt x="6" y="0"/>
                  <a:pt x="6" y="0"/>
                </a:cubicBezTo>
                <a:cubicBezTo>
                  <a:pt x="4" y="0"/>
                  <a:pt x="3" y="0"/>
                  <a:pt x="2" y="1"/>
                </a:cubicBezTo>
                <a:cubicBezTo>
                  <a:pt x="1" y="2"/>
                  <a:pt x="0" y="4"/>
                  <a:pt x="0" y="5"/>
                </a:cubicBezTo>
                <a:cubicBezTo>
                  <a:pt x="0" y="51"/>
                  <a:pt x="0" y="51"/>
                  <a:pt x="0" y="51"/>
                </a:cubicBezTo>
                <a:cubicBezTo>
                  <a:pt x="0" y="51"/>
                  <a:pt x="3" y="51"/>
                  <a:pt x="8" y="51"/>
                </a:cubicBezTo>
                <a:cubicBezTo>
                  <a:pt x="9" y="54"/>
                  <a:pt x="11" y="56"/>
                  <a:pt x="14" y="56"/>
                </a:cubicBezTo>
                <a:cubicBezTo>
                  <a:pt x="17" y="56"/>
                  <a:pt x="20" y="54"/>
                  <a:pt x="21" y="51"/>
                </a:cubicBezTo>
                <a:cubicBezTo>
                  <a:pt x="23" y="51"/>
                  <a:pt x="23" y="51"/>
                  <a:pt x="23" y="51"/>
                </a:cubicBezTo>
                <a:cubicBezTo>
                  <a:pt x="24" y="54"/>
                  <a:pt x="27" y="56"/>
                  <a:pt x="30" y="56"/>
                </a:cubicBezTo>
                <a:cubicBezTo>
                  <a:pt x="33" y="56"/>
                  <a:pt x="35" y="54"/>
                  <a:pt x="36" y="51"/>
                </a:cubicBezTo>
                <a:cubicBezTo>
                  <a:pt x="61" y="51"/>
                  <a:pt x="61" y="51"/>
                  <a:pt x="61" y="51"/>
                </a:cubicBezTo>
                <a:cubicBezTo>
                  <a:pt x="62" y="54"/>
                  <a:pt x="64" y="56"/>
                  <a:pt x="67" y="56"/>
                </a:cubicBezTo>
                <a:cubicBezTo>
                  <a:pt x="70" y="56"/>
                  <a:pt x="73" y="54"/>
                  <a:pt x="74" y="51"/>
                </a:cubicBezTo>
                <a:cubicBezTo>
                  <a:pt x="76" y="51"/>
                  <a:pt x="76" y="51"/>
                  <a:pt x="76" y="51"/>
                </a:cubicBezTo>
                <a:cubicBezTo>
                  <a:pt x="77" y="54"/>
                  <a:pt x="80" y="56"/>
                  <a:pt x="83" y="56"/>
                </a:cubicBezTo>
                <a:cubicBezTo>
                  <a:pt x="86" y="56"/>
                  <a:pt x="88" y="54"/>
                  <a:pt x="89" y="51"/>
                </a:cubicBezTo>
                <a:cubicBezTo>
                  <a:pt x="94" y="51"/>
                  <a:pt x="97" y="51"/>
                  <a:pt x="97" y="51"/>
                </a:cubicBezTo>
                <a:cubicBezTo>
                  <a:pt x="97" y="5"/>
                  <a:pt x="97" y="5"/>
                  <a:pt x="97" y="5"/>
                </a:cubicBezTo>
                <a:cubicBezTo>
                  <a:pt x="97" y="4"/>
                  <a:pt x="96" y="2"/>
                  <a:pt x="95" y="1"/>
                </a:cubicBezTo>
                <a:close/>
                <a:moveTo>
                  <a:pt x="19" y="40"/>
                </a:moveTo>
                <a:cubicBezTo>
                  <a:pt x="19" y="41"/>
                  <a:pt x="19" y="42"/>
                  <a:pt x="18" y="43"/>
                </a:cubicBezTo>
                <a:cubicBezTo>
                  <a:pt x="17" y="44"/>
                  <a:pt x="16" y="44"/>
                  <a:pt x="15" y="44"/>
                </a:cubicBezTo>
                <a:cubicBezTo>
                  <a:pt x="10" y="44"/>
                  <a:pt x="10" y="44"/>
                  <a:pt x="10" y="44"/>
                </a:cubicBezTo>
                <a:cubicBezTo>
                  <a:pt x="9" y="44"/>
                  <a:pt x="8" y="44"/>
                  <a:pt x="7" y="43"/>
                </a:cubicBezTo>
                <a:cubicBezTo>
                  <a:pt x="6" y="42"/>
                  <a:pt x="5" y="41"/>
                  <a:pt x="5" y="40"/>
                </a:cubicBezTo>
                <a:cubicBezTo>
                  <a:pt x="5" y="17"/>
                  <a:pt x="5" y="17"/>
                  <a:pt x="5" y="17"/>
                </a:cubicBezTo>
                <a:cubicBezTo>
                  <a:pt x="5" y="16"/>
                  <a:pt x="6" y="15"/>
                  <a:pt x="7" y="14"/>
                </a:cubicBezTo>
                <a:cubicBezTo>
                  <a:pt x="8" y="13"/>
                  <a:pt x="9" y="13"/>
                  <a:pt x="10" y="13"/>
                </a:cubicBezTo>
                <a:cubicBezTo>
                  <a:pt x="15" y="13"/>
                  <a:pt x="15" y="13"/>
                  <a:pt x="15" y="13"/>
                </a:cubicBezTo>
                <a:cubicBezTo>
                  <a:pt x="16" y="13"/>
                  <a:pt x="17" y="13"/>
                  <a:pt x="18" y="14"/>
                </a:cubicBezTo>
                <a:cubicBezTo>
                  <a:pt x="19" y="15"/>
                  <a:pt x="19" y="16"/>
                  <a:pt x="19" y="17"/>
                </a:cubicBezTo>
                <a:lnTo>
                  <a:pt x="19" y="40"/>
                </a:lnTo>
                <a:close/>
                <a:moveTo>
                  <a:pt x="58" y="16"/>
                </a:moveTo>
                <a:cubicBezTo>
                  <a:pt x="58" y="17"/>
                  <a:pt x="57" y="18"/>
                  <a:pt x="56" y="19"/>
                </a:cubicBezTo>
                <a:cubicBezTo>
                  <a:pt x="55" y="20"/>
                  <a:pt x="54" y="21"/>
                  <a:pt x="53" y="21"/>
                </a:cubicBezTo>
                <a:cubicBezTo>
                  <a:pt x="34" y="21"/>
                  <a:pt x="34" y="21"/>
                  <a:pt x="34" y="21"/>
                </a:cubicBezTo>
                <a:cubicBezTo>
                  <a:pt x="33" y="21"/>
                  <a:pt x="31" y="20"/>
                  <a:pt x="31" y="19"/>
                </a:cubicBezTo>
                <a:cubicBezTo>
                  <a:pt x="30" y="18"/>
                  <a:pt x="29" y="17"/>
                  <a:pt x="29" y="16"/>
                </a:cubicBezTo>
                <a:cubicBezTo>
                  <a:pt x="29" y="9"/>
                  <a:pt x="29" y="9"/>
                  <a:pt x="29" y="9"/>
                </a:cubicBezTo>
                <a:cubicBezTo>
                  <a:pt x="29" y="8"/>
                  <a:pt x="30" y="7"/>
                  <a:pt x="31" y="6"/>
                </a:cubicBezTo>
                <a:cubicBezTo>
                  <a:pt x="31" y="5"/>
                  <a:pt x="33" y="4"/>
                  <a:pt x="34" y="4"/>
                </a:cubicBezTo>
                <a:cubicBezTo>
                  <a:pt x="53" y="4"/>
                  <a:pt x="53" y="4"/>
                  <a:pt x="53" y="4"/>
                </a:cubicBezTo>
                <a:cubicBezTo>
                  <a:pt x="54" y="4"/>
                  <a:pt x="55" y="5"/>
                  <a:pt x="56" y="6"/>
                </a:cubicBezTo>
                <a:cubicBezTo>
                  <a:pt x="57" y="7"/>
                  <a:pt x="58" y="8"/>
                  <a:pt x="58" y="9"/>
                </a:cubicBezTo>
                <a:lnTo>
                  <a:pt x="58" y="16"/>
                </a:lnTo>
                <a:close/>
                <a:moveTo>
                  <a:pt x="91" y="16"/>
                </a:moveTo>
                <a:cubicBezTo>
                  <a:pt x="91" y="17"/>
                  <a:pt x="90" y="18"/>
                  <a:pt x="89" y="19"/>
                </a:cubicBezTo>
                <a:cubicBezTo>
                  <a:pt x="88" y="20"/>
                  <a:pt x="87" y="21"/>
                  <a:pt x="86" y="21"/>
                </a:cubicBezTo>
                <a:cubicBezTo>
                  <a:pt x="67" y="21"/>
                  <a:pt x="67" y="21"/>
                  <a:pt x="67" y="21"/>
                </a:cubicBezTo>
                <a:cubicBezTo>
                  <a:pt x="66" y="21"/>
                  <a:pt x="64" y="20"/>
                  <a:pt x="64" y="19"/>
                </a:cubicBezTo>
                <a:cubicBezTo>
                  <a:pt x="63" y="18"/>
                  <a:pt x="62" y="17"/>
                  <a:pt x="62" y="16"/>
                </a:cubicBezTo>
                <a:cubicBezTo>
                  <a:pt x="62" y="9"/>
                  <a:pt x="62" y="9"/>
                  <a:pt x="62" y="9"/>
                </a:cubicBezTo>
                <a:cubicBezTo>
                  <a:pt x="62" y="8"/>
                  <a:pt x="63" y="7"/>
                  <a:pt x="64" y="6"/>
                </a:cubicBezTo>
                <a:cubicBezTo>
                  <a:pt x="64" y="5"/>
                  <a:pt x="66" y="4"/>
                  <a:pt x="67" y="4"/>
                </a:cubicBezTo>
                <a:cubicBezTo>
                  <a:pt x="86" y="4"/>
                  <a:pt x="86" y="4"/>
                  <a:pt x="86" y="4"/>
                </a:cubicBezTo>
                <a:cubicBezTo>
                  <a:pt x="87" y="4"/>
                  <a:pt x="88" y="5"/>
                  <a:pt x="89" y="6"/>
                </a:cubicBezTo>
                <a:cubicBezTo>
                  <a:pt x="90" y="7"/>
                  <a:pt x="91" y="8"/>
                  <a:pt x="91" y="9"/>
                </a:cubicBezTo>
                <a:lnTo>
                  <a:pt x="91" y="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21" name="Freeform 225"/>
          <p:cNvSpPr/>
          <p:nvPr/>
        </p:nvSpPr>
        <p:spPr bwMode="auto">
          <a:xfrm>
            <a:off x="7241581" y="2092508"/>
            <a:ext cx="486960" cy="486960"/>
          </a:xfrm>
          <a:custGeom>
            <a:avLst/>
            <a:gdLst>
              <a:gd name="T0" fmla="*/ 74 w 106"/>
              <a:gd name="T1" fmla="*/ 47 h 106"/>
              <a:gd name="T2" fmla="*/ 25 w 106"/>
              <a:gd name="T3" fmla="*/ 9 h 106"/>
              <a:gd name="T4" fmla="*/ 48 w 106"/>
              <a:gd name="T5" fmla="*/ 46 h 106"/>
              <a:gd name="T6" fmla="*/ 20 w 106"/>
              <a:gd name="T7" fmla="*/ 45 h 106"/>
              <a:gd name="T8" fmla="*/ 2 w 106"/>
              <a:gd name="T9" fmla="*/ 27 h 106"/>
              <a:gd name="T10" fmla="*/ 6 w 106"/>
              <a:gd name="T11" fmla="*/ 46 h 106"/>
              <a:gd name="T12" fmla="*/ 6 w 106"/>
              <a:gd name="T13" fmla="*/ 60 h 106"/>
              <a:gd name="T14" fmla="*/ 2 w 106"/>
              <a:gd name="T15" fmla="*/ 79 h 106"/>
              <a:gd name="T16" fmla="*/ 20 w 106"/>
              <a:gd name="T17" fmla="*/ 61 h 106"/>
              <a:gd name="T18" fmla="*/ 48 w 106"/>
              <a:gd name="T19" fmla="*/ 60 h 106"/>
              <a:gd name="T20" fmla="*/ 25 w 106"/>
              <a:gd name="T21" fmla="*/ 97 h 106"/>
              <a:gd name="T22" fmla="*/ 74 w 106"/>
              <a:gd name="T23" fmla="*/ 59 h 106"/>
              <a:gd name="T24" fmla="*/ 106 w 106"/>
              <a:gd name="T25" fmla="*/ 53 h 106"/>
              <a:gd name="T26" fmla="*/ 74 w 106"/>
              <a:gd name="T2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22" name="Freeform 299"/>
          <p:cNvSpPr/>
          <p:nvPr/>
        </p:nvSpPr>
        <p:spPr bwMode="auto">
          <a:xfrm>
            <a:off x="1802797" y="2242343"/>
            <a:ext cx="531228" cy="187293"/>
          </a:xfrm>
          <a:custGeom>
            <a:avLst/>
            <a:gdLst>
              <a:gd name="T0" fmla="*/ 29 w 116"/>
              <a:gd name="T1" fmla="*/ 16 h 41"/>
              <a:gd name="T2" fmla="*/ 33 w 116"/>
              <a:gd name="T3" fmla="*/ 11 h 41"/>
              <a:gd name="T4" fmla="*/ 33 w 116"/>
              <a:gd name="T5" fmla="*/ 4 h 41"/>
              <a:gd name="T6" fmla="*/ 29 w 116"/>
              <a:gd name="T7" fmla="*/ 0 h 41"/>
              <a:gd name="T8" fmla="*/ 16 w 116"/>
              <a:gd name="T9" fmla="*/ 0 h 41"/>
              <a:gd name="T10" fmla="*/ 11 w 116"/>
              <a:gd name="T11" fmla="*/ 4 h 41"/>
              <a:gd name="T12" fmla="*/ 11 w 116"/>
              <a:gd name="T13" fmla="*/ 11 h 41"/>
              <a:gd name="T14" fmla="*/ 16 w 116"/>
              <a:gd name="T15" fmla="*/ 16 h 41"/>
              <a:gd name="T16" fmla="*/ 17 w 116"/>
              <a:gd name="T17" fmla="*/ 16 h 41"/>
              <a:gd name="T18" fmla="*/ 17 w 116"/>
              <a:gd name="T19" fmla="*/ 29 h 41"/>
              <a:gd name="T20" fmla="*/ 15 w 116"/>
              <a:gd name="T21" fmla="*/ 31 h 41"/>
              <a:gd name="T22" fmla="*/ 10 w 116"/>
              <a:gd name="T23" fmla="*/ 31 h 41"/>
              <a:gd name="T24" fmla="*/ 5 w 116"/>
              <a:gd name="T25" fmla="*/ 26 h 41"/>
              <a:gd name="T26" fmla="*/ 6 w 116"/>
              <a:gd name="T27" fmla="*/ 33 h 41"/>
              <a:gd name="T28" fmla="*/ 5 w 116"/>
              <a:gd name="T29" fmla="*/ 41 h 41"/>
              <a:gd name="T30" fmla="*/ 10 w 116"/>
              <a:gd name="T31" fmla="*/ 37 h 41"/>
              <a:gd name="T32" fmla="*/ 15 w 116"/>
              <a:gd name="T33" fmla="*/ 37 h 41"/>
              <a:gd name="T34" fmla="*/ 23 w 116"/>
              <a:gd name="T35" fmla="*/ 29 h 41"/>
              <a:gd name="T36" fmla="*/ 23 w 116"/>
              <a:gd name="T37" fmla="*/ 16 h 41"/>
              <a:gd name="T38" fmla="*/ 24 w 116"/>
              <a:gd name="T39" fmla="*/ 16 h 41"/>
              <a:gd name="T40" fmla="*/ 31 w 116"/>
              <a:gd name="T41" fmla="*/ 31 h 41"/>
              <a:gd name="T42" fmla="*/ 101 w 116"/>
              <a:gd name="T43" fmla="*/ 31 h 41"/>
              <a:gd name="T44" fmla="*/ 116 w 116"/>
              <a:gd name="T45" fmla="*/ 16 h 41"/>
              <a:gd name="T46" fmla="*/ 29 w 116"/>
              <a:gd name="T4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41">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50"/>
                                        <p:tgtEl>
                                          <p:spTgt spid="18"/>
                                        </p:tgtEl>
                                      </p:cBhvr>
                                    </p:animEffect>
                                    <p:anim calcmode="lin" valueType="num">
                                      <p:cBhvr>
                                        <p:cTn id="84" dur="250" fill="hold"/>
                                        <p:tgtEl>
                                          <p:spTgt spid="18"/>
                                        </p:tgtEl>
                                        <p:attrNameLst>
                                          <p:attrName>ppt_x</p:attrName>
                                        </p:attrNameLst>
                                      </p:cBhvr>
                                      <p:tavLst>
                                        <p:tav tm="0">
                                          <p:val>
                                            <p:strVal val="#ppt_x"/>
                                          </p:val>
                                        </p:tav>
                                        <p:tav tm="100000">
                                          <p:val>
                                            <p:strVal val="#ppt_x"/>
                                          </p:val>
                                        </p:tav>
                                      </p:tavLst>
                                    </p:anim>
                                    <p:anim calcmode="lin" valueType="num">
                                      <p:cBhvr>
                                        <p:cTn id="85" dur="25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250"/>
                                        <p:tgtEl>
                                          <p:spTgt spid="19"/>
                                        </p:tgtEl>
                                      </p:cBhvr>
                                    </p:animEffec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250"/>
                                        <p:tgtEl>
                                          <p:spTgt spid="20"/>
                                        </p:tgtEl>
                                      </p:cBhvr>
                                    </p:animEffect>
                                    <p:anim calcmode="lin" valueType="num">
                                      <p:cBhvr>
                                        <p:cTn id="96" dur="250" fill="hold"/>
                                        <p:tgtEl>
                                          <p:spTgt spid="20"/>
                                        </p:tgtEl>
                                        <p:attrNameLst>
                                          <p:attrName>ppt_x</p:attrName>
                                        </p:attrNameLst>
                                      </p:cBhvr>
                                      <p:tavLst>
                                        <p:tav tm="0">
                                          <p:val>
                                            <p:strVal val="#ppt_x"/>
                                          </p:val>
                                        </p:tav>
                                        <p:tav tm="100000">
                                          <p:val>
                                            <p:strVal val="#ppt_x"/>
                                          </p:val>
                                        </p:tav>
                                      </p:tavLst>
                                    </p:anim>
                                    <p:anim calcmode="lin" valueType="num">
                                      <p:cBhvr>
                                        <p:cTn id="97" dur="250" fill="hold"/>
                                        <p:tgtEl>
                                          <p:spTgt spid="2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250"/>
                                        <p:tgtEl>
                                          <p:spTgt spid="21"/>
                                        </p:tgtEl>
                                      </p:cBhvr>
                                    </p:animEffect>
                                    <p:anim calcmode="lin" valueType="num">
                                      <p:cBhvr>
                                        <p:cTn id="102" dur="250" fill="hold"/>
                                        <p:tgtEl>
                                          <p:spTgt spid="21"/>
                                        </p:tgtEl>
                                        <p:attrNameLst>
                                          <p:attrName>ppt_x</p:attrName>
                                        </p:attrNameLst>
                                      </p:cBhvr>
                                      <p:tavLst>
                                        <p:tav tm="0">
                                          <p:val>
                                            <p:strVal val="#ppt_x"/>
                                          </p:val>
                                        </p:tav>
                                        <p:tav tm="100000">
                                          <p:val>
                                            <p:strVal val="#ppt_x"/>
                                          </p:val>
                                        </p:tav>
                                      </p:tavLst>
                                    </p:anim>
                                    <p:anim calcmode="lin" valueType="num">
                                      <p:cBhvr>
                                        <p:cTn id="103" dur="250" fill="hold"/>
                                        <p:tgtEl>
                                          <p:spTgt spid="2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250"/>
                                        <p:tgtEl>
                                          <p:spTgt spid="22"/>
                                        </p:tgtEl>
                                      </p:cBhvr>
                                    </p:animEffect>
                                    <p:anim calcmode="lin" valueType="num">
                                      <p:cBhvr>
                                        <p:cTn id="108" dur="250" fill="hold"/>
                                        <p:tgtEl>
                                          <p:spTgt spid="22"/>
                                        </p:tgtEl>
                                        <p:attrNameLst>
                                          <p:attrName>ppt_x</p:attrName>
                                        </p:attrNameLst>
                                      </p:cBhvr>
                                      <p:tavLst>
                                        <p:tav tm="0">
                                          <p:val>
                                            <p:strVal val="#ppt_x"/>
                                          </p:val>
                                        </p:tav>
                                        <p:tav tm="100000">
                                          <p:val>
                                            <p:strVal val="#ppt_x"/>
                                          </p:val>
                                        </p:tav>
                                      </p:tavLst>
                                    </p:anim>
                                    <p:anim calcmode="lin" valueType="num">
                                      <p:cBhvr>
                                        <p:cTn id="109"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p:bldP spid="11" grpId="0" animBg="1"/>
      <p:bldP spid="12" grpId="0" animBg="1"/>
      <p:bldP spid="13" grpId="0"/>
      <p:bldP spid="14" grpId="0" animBg="1"/>
      <p:bldP spid="15" grpId="0" animBg="1"/>
      <p:bldP spid="16" grpId="0"/>
      <p:bldP spid="17" grpId="0" animBg="1"/>
      <p:bldP spid="18" grpId="0"/>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Freeform 6"/>
          <p:cNvSpPr/>
          <p:nvPr/>
        </p:nvSpPr>
        <p:spPr>
          <a:xfrm>
            <a:off x="5573463" y="5190870"/>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p:cNvSpPr/>
          <p:nvPr/>
        </p:nvSpPr>
        <p:spPr>
          <a:xfrm>
            <a:off x="5565170" y="4873777"/>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9"/>
          <p:cNvSpPr/>
          <p:nvPr/>
        </p:nvSpPr>
        <p:spPr>
          <a:xfrm>
            <a:off x="6460527" y="487377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0"/>
          <p:cNvSpPr/>
          <p:nvPr/>
        </p:nvSpPr>
        <p:spPr>
          <a:xfrm>
            <a:off x="6031082" y="4908366"/>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1"/>
          <p:cNvSpPr/>
          <p:nvPr/>
        </p:nvSpPr>
        <p:spPr>
          <a:xfrm>
            <a:off x="5267458" y="4355031"/>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2"/>
          <p:cNvSpPr/>
          <p:nvPr/>
        </p:nvSpPr>
        <p:spPr>
          <a:xfrm>
            <a:off x="4941995" y="3855336"/>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3"/>
          <p:cNvSpPr/>
          <p:nvPr/>
        </p:nvSpPr>
        <p:spPr>
          <a:xfrm>
            <a:off x="4856863" y="322664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4"/>
          <p:cNvSpPr/>
          <p:nvPr/>
        </p:nvSpPr>
        <p:spPr>
          <a:xfrm>
            <a:off x="5171166" y="249558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5"/>
          <p:cNvSpPr/>
          <p:nvPr/>
        </p:nvSpPr>
        <p:spPr>
          <a:xfrm>
            <a:off x="5667938" y="217129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6"/>
          <p:cNvSpPr/>
          <p:nvPr/>
        </p:nvSpPr>
        <p:spPr>
          <a:xfrm>
            <a:off x="6265553" y="213920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7"/>
          <p:cNvSpPr/>
          <p:nvPr/>
        </p:nvSpPr>
        <p:spPr>
          <a:xfrm>
            <a:off x="6906377" y="2545500"/>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8"/>
          <p:cNvSpPr/>
          <p:nvPr/>
        </p:nvSpPr>
        <p:spPr>
          <a:xfrm>
            <a:off x="7143743" y="315293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9"/>
          <p:cNvSpPr/>
          <p:nvPr/>
        </p:nvSpPr>
        <p:spPr>
          <a:xfrm>
            <a:off x="7089045" y="381149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0"/>
          <p:cNvSpPr/>
          <p:nvPr/>
        </p:nvSpPr>
        <p:spPr>
          <a:xfrm>
            <a:off x="6732346" y="439889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1"/>
          <p:cNvSpPr/>
          <p:nvPr/>
        </p:nvSpPr>
        <p:spPr>
          <a:xfrm>
            <a:off x="5765119" y="429390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2"/>
          <p:cNvSpPr/>
          <p:nvPr/>
        </p:nvSpPr>
        <p:spPr>
          <a:xfrm>
            <a:off x="5507064" y="3147103"/>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3"/>
          <p:cNvSpPr/>
          <p:nvPr/>
        </p:nvSpPr>
        <p:spPr>
          <a:xfrm>
            <a:off x="6101976" y="3753195"/>
            <a:ext cx="432576" cy="4325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4"/>
          <p:cNvSpPr/>
          <p:nvPr/>
        </p:nvSpPr>
        <p:spPr>
          <a:xfrm>
            <a:off x="5817672" y="3613946"/>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5"/>
          <p:cNvSpPr/>
          <p:nvPr/>
        </p:nvSpPr>
        <p:spPr>
          <a:xfrm>
            <a:off x="5347686" y="366655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6"/>
          <p:cNvSpPr/>
          <p:nvPr/>
        </p:nvSpPr>
        <p:spPr>
          <a:xfrm>
            <a:off x="6097298" y="2611669"/>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7"/>
          <p:cNvSpPr/>
          <p:nvPr/>
        </p:nvSpPr>
        <p:spPr>
          <a:xfrm>
            <a:off x="6297191" y="296940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8"/>
          <p:cNvSpPr/>
          <p:nvPr/>
        </p:nvSpPr>
        <p:spPr>
          <a:xfrm>
            <a:off x="6751402" y="347516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9"/>
          <p:cNvSpPr/>
          <p:nvPr/>
        </p:nvSpPr>
        <p:spPr>
          <a:xfrm>
            <a:off x="5518144" y="2614005"/>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0"/>
          <p:cNvSpPr/>
          <p:nvPr/>
        </p:nvSpPr>
        <p:spPr>
          <a:xfrm>
            <a:off x="6222001" y="3444261"/>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32"/>
          <p:cNvCxnSpPr>
            <a:stCxn id="7" idx="6"/>
            <a:endCxn id="9" idx="2"/>
          </p:cNvCxnSpPr>
          <p:nvPr/>
        </p:nvCxnSpPr>
        <p:spPr>
          <a:xfrm>
            <a:off x="5756564" y="4969474"/>
            <a:ext cx="274518" cy="85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3"/>
          <p:cNvCxnSpPr>
            <a:stCxn id="9" idx="6"/>
            <a:endCxn id="8" idx="2"/>
          </p:cNvCxnSpPr>
          <p:nvPr/>
        </p:nvCxnSpPr>
        <p:spPr>
          <a:xfrm flipV="1">
            <a:off x="6170331" y="4943402"/>
            <a:ext cx="290196" cy="3458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4"/>
          <p:cNvCxnSpPr>
            <a:stCxn id="8" idx="7"/>
            <a:endCxn id="19" idx="3"/>
          </p:cNvCxnSpPr>
          <p:nvPr/>
        </p:nvCxnSpPr>
        <p:spPr>
          <a:xfrm flipV="1">
            <a:off x="6579383" y="4517754"/>
            <a:ext cx="173356" cy="3764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5"/>
          <p:cNvCxnSpPr>
            <a:stCxn id="19" idx="7"/>
            <a:endCxn id="18" idx="3"/>
          </p:cNvCxnSpPr>
          <p:nvPr/>
        </p:nvCxnSpPr>
        <p:spPr>
          <a:xfrm flipV="1">
            <a:off x="6851202" y="3974860"/>
            <a:ext cx="265872" cy="44443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6"/>
          <p:cNvCxnSpPr>
            <a:stCxn id="18" idx="0"/>
            <a:endCxn id="17" idx="4"/>
          </p:cNvCxnSpPr>
          <p:nvPr/>
        </p:nvCxnSpPr>
        <p:spPr>
          <a:xfrm flipV="1">
            <a:off x="7184742" y="3344328"/>
            <a:ext cx="54698" cy="46716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7"/>
          <p:cNvCxnSpPr>
            <a:stCxn id="17" idx="0"/>
            <a:endCxn id="16" idx="5"/>
          </p:cNvCxnSpPr>
          <p:nvPr/>
        </p:nvCxnSpPr>
        <p:spPr>
          <a:xfrm flipH="1" flipV="1">
            <a:off x="7069742" y="2708865"/>
            <a:ext cx="169698" cy="4440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8"/>
          <p:cNvCxnSpPr>
            <a:stCxn id="16" idx="1"/>
            <a:endCxn id="15" idx="6"/>
          </p:cNvCxnSpPr>
          <p:nvPr/>
        </p:nvCxnSpPr>
        <p:spPr>
          <a:xfrm flipH="1" flipV="1">
            <a:off x="6456947" y="2234902"/>
            <a:ext cx="477459" cy="33862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9"/>
          <p:cNvCxnSpPr>
            <a:stCxn id="15" idx="2"/>
            <a:endCxn id="14" idx="6"/>
          </p:cNvCxnSpPr>
          <p:nvPr/>
        </p:nvCxnSpPr>
        <p:spPr>
          <a:xfrm flipH="1">
            <a:off x="5859332" y="2234902"/>
            <a:ext cx="406221" cy="320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0"/>
          <p:cNvCxnSpPr>
            <a:stCxn id="14" idx="2"/>
            <a:endCxn id="13" idx="7"/>
          </p:cNvCxnSpPr>
          <p:nvPr/>
        </p:nvCxnSpPr>
        <p:spPr>
          <a:xfrm flipH="1">
            <a:off x="5334531" y="2266989"/>
            <a:ext cx="333407" cy="2566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1"/>
          <p:cNvCxnSpPr>
            <a:stCxn id="13" idx="3"/>
            <a:endCxn id="12" idx="0"/>
          </p:cNvCxnSpPr>
          <p:nvPr/>
        </p:nvCxnSpPr>
        <p:spPr>
          <a:xfrm flipH="1">
            <a:off x="4952560" y="2658954"/>
            <a:ext cx="246635" cy="5676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2"/>
          <p:cNvCxnSpPr>
            <a:stCxn id="12" idx="4"/>
            <a:endCxn id="11" idx="0"/>
          </p:cNvCxnSpPr>
          <p:nvPr/>
        </p:nvCxnSpPr>
        <p:spPr>
          <a:xfrm>
            <a:off x="4952560" y="3418036"/>
            <a:ext cx="85132" cy="4373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3"/>
          <p:cNvCxnSpPr>
            <a:stCxn id="11" idx="5"/>
            <a:endCxn id="10" idx="1"/>
          </p:cNvCxnSpPr>
          <p:nvPr/>
        </p:nvCxnSpPr>
        <p:spPr>
          <a:xfrm>
            <a:off x="5105360" y="4018701"/>
            <a:ext cx="190127" cy="36435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4"/>
          <p:cNvCxnSpPr>
            <a:stCxn id="10" idx="4"/>
            <a:endCxn id="7" idx="1"/>
          </p:cNvCxnSpPr>
          <p:nvPr/>
        </p:nvCxnSpPr>
        <p:spPr>
          <a:xfrm>
            <a:off x="5363155" y="4546425"/>
            <a:ext cx="230044" cy="355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5"/>
          <p:cNvCxnSpPr>
            <a:stCxn id="7" idx="7"/>
            <a:endCxn id="20" idx="4"/>
          </p:cNvCxnSpPr>
          <p:nvPr/>
        </p:nvCxnSpPr>
        <p:spPr>
          <a:xfrm flipV="1">
            <a:off x="5728535" y="4433156"/>
            <a:ext cx="106209" cy="46865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6"/>
          <p:cNvCxnSpPr>
            <a:stCxn id="20" idx="6"/>
            <a:endCxn id="19" idx="2"/>
          </p:cNvCxnSpPr>
          <p:nvPr/>
        </p:nvCxnSpPr>
        <p:spPr>
          <a:xfrm>
            <a:off x="5904368" y="4363532"/>
            <a:ext cx="827978" cy="1049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7"/>
          <p:cNvCxnSpPr>
            <a:stCxn id="20" idx="5"/>
            <a:endCxn id="9" idx="0"/>
          </p:cNvCxnSpPr>
          <p:nvPr/>
        </p:nvCxnSpPr>
        <p:spPr>
          <a:xfrm>
            <a:off x="5883975" y="4412763"/>
            <a:ext cx="216732" cy="49560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8"/>
          <p:cNvCxnSpPr>
            <a:stCxn id="8" idx="1"/>
            <a:endCxn id="20" idx="5"/>
          </p:cNvCxnSpPr>
          <p:nvPr/>
        </p:nvCxnSpPr>
        <p:spPr>
          <a:xfrm flipH="1" flipV="1">
            <a:off x="5883975" y="4412763"/>
            <a:ext cx="596945" cy="4814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9"/>
          <p:cNvCxnSpPr>
            <a:stCxn id="20" idx="1"/>
            <a:endCxn id="24" idx="5"/>
          </p:cNvCxnSpPr>
          <p:nvPr/>
        </p:nvCxnSpPr>
        <p:spPr>
          <a:xfrm flipH="1" flipV="1">
            <a:off x="5466542" y="3785414"/>
            <a:ext cx="318970" cy="5288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0"/>
          <p:cNvCxnSpPr>
            <a:stCxn id="10" idx="7"/>
            <a:endCxn id="20" idx="2"/>
          </p:cNvCxnSpPr>
          <p:nvPr/>
        </p:nvCxnSpPr>
        <p:spPr>
          <a:xfrm flipV="1">
            <a:off x="5430823" y="4363532"/>
            <a:ext cx="334296" cy="19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1"/>
          <p:cNvCxnSpPr>
            <a:stCxn id="24" idx="3"/>
            <a:endCxn id="11" idx="7"/>
          </p:cNvCxnSpPr>
          <p:nvPr/>
        </p:nvCxnSpPr>
        <p:spPr>
          <a:xfrm flipH="1">
            <a:off x="5105360" y="3785414"/>
            <a:ext cx="262719" cy="979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2"/>
          <p:cNvCxnSpPr>
            <a:stCxn id="10" idx="0"/>
            <a:endCxn id="24" idx="4"/>
          </p:cNvCxnSpPr>
          <p:nvPr/>
        </p:nvCxnSpPr>
        <p:spPr>
          <a:xfrm flipV="1">
            <a:off x="5363155" y="3805807"/>
            <a:ext cx="54156" cy="549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3"/>
          <p:cNvCxnSpPr>
            <a:stCxn id="24" idx="0"/>
            <a:endCxn id="13" idx="4"/>
          </p:cNvCxnSpPr>
          <p:nvPr/>
        </p:nvCxnSpPr>
        <p:spPr>
          <a:xfrm flipH="1" flipV="1">
            <a:off x="5266863" y="2686983"/>
            <a:ext cx="150448" cy="9795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4"/>
          <p:cNvCxnSpPr>
            <a:stCxn id="24" idx="1"/>
            <a:endCxn id="12" idx="6"/>
          </p:cNvCxnSpPr>
          <p:nvPr/>
        </p:nvCxnSpPr>
        <p:spPr>
          <a:xfrm flipH="1" flipV="1">
            <a:off x="5048257" y="3322339"/>
            <a:ext cx="319822" cy="364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5"/>
          <p:cNvCxnSpPr>
            <a:stCxn id="13" idx="6"/>
            <a:endCxn id="28" idx="1"/>
          </p:cNvCxnSpPr>
          <p:nvPr/>
        </p:nvCxnSpPr>
        <p:spPr>
          <a:xfrm>
            <a:off x="5362560" y="2591286"/>
            <a:ext cx="198926" cy="6606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6"/>
          <p:cNvCxnSpPr>
            <a:stCxn id="28" idx="4"/>
            <a:endCxn id="21" idx="0"/>
          </p:cNvCxnSpPr>
          <p:nvPr/>
        </p:nvCxnSpPr>
        <p:spPr>
          <a:xfrm flipH="1">
            <a:off x="5655043" y="2909962"/>
            <a:ext cx="11080" cy="2371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7"/>
          <p:cNvCxnSpPr>
            <a:stCxn id="21" idx="5"/>
            <a:endCxn id="23" idx="1"/>
          </p:cNvCxnSpPr>
          <p:nvPr/>
        </p:nvCxnSpPr>
        <p:spPr>
          <a:xfrm>
            <a:off x="5759679" y="3399718"/>
            <a:ext cx="78386" cy="23462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8"/>
          <p:cNvCxnSpPr>
            <a:stCxn id="23" idx="5"/>
            <a:endCxn id="22" idx="1"/>
          </p:cNvCxnSpPr>
          <p:nvPr/>
        </p:nvCxnSpPr>
        <p:spPr>
          <a:xfrm>
            <a:off x="5936528" y="3732802"/>
            <a:ext cx="228797" cy="8374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9"/>
          <p:cNvCxnSpPr>
            <a:stCxn id="22" idx="5"/>
            <a:endCxn id="19" idx="1"/>
          </p:cNvCxnSpPr>
          <p:nvPr/>
        </p:nvCxnSpPr>
        <p:spPr>
          <a:xfrm>
            <a:off x="6471203" y="4122422"/>
            <a:ext cx="281536" cy="2968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60"/>
          <p:cNvCxnSpPr>
            <a:stCxn id="22" idx="3"/>
            <a:endCxn id="20" idx="7"/>
          </p:cNvCxnSpPr>
          <p:nvPr/>
        </p:nvCxnSpPr>
        <p:spPr>
          <a:xfrm flipH="1">
            <a:off x="5883975" y="4122422"/>
            <a:ext cx="281350" cy="19187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61"/>
          <p:cNvCxnSpPr>
            <a:stCxn id="23" idx="3"/>
            <a:endCxn id="24" idx="6"/>
          </p:cNvCxnSpPr>
          <p:nvPr/>
        </p:nvCxnSpPr>
        <p:spPr>
          <a:xfrm flipH="1">
            <a:off x="5486935" y="3732802"/>
            <a:ext cx="351130" cy="3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2"/>
          <p:cNvCxnSpPr>
            <a:stCxn id="21" idx="3"/>
            <a:endCxn id="24" idx="7"/>
          </p:cNvCxnSpPr>
          <p:nvPr/>
        </p:nvCxnSpPr>
        <p:spPr>
          <a:xfrm flipH="1">
            <a:off x="5466542" y="3399718"/>
            <a:ext cx="83864" cy="2872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3"/>
          <p:cNvCxnSpPr>
            <a:stCxn id="21" idx="7"/>
            <a:endCxn id="25" idx="3"/>
          </p:cNvCxnSpPr>
          <p:nvPr/>
        </p:nvCxnSpPr>
        <p:spPr>
          <a:xfrm flipV="1">
            <a:off x="5759679" y="2730525"/>
            <a:ext cx="358012" cy="4599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4"/>
          <p:cNvCxnSpPr>
            <a:stCxn id="25" idx="7"/>
            <a:endCxn id="15" idx="3"/>
          </p:cNvCxnSpPr>
          <p:nvPr/>
        </p:nvCxnSpPr>
        <p:spPr>
          <a:xfrm flipV="1">
            <a:off x="6216154" y="2302570"/>
            <a:ext cx="77428" cy="3294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5"/>
          <p:cNvCxnSpPr>
            <a:stCxn id="28" idx="7"/>
            <a:endCxn id="15" idx="3"/>
          </p:cNvCxnSpPr>
          <p:nvPr/>
        </p:nvCxnSpPr>
        <p:spPr>
          <a:xfrm flipV="1">
            <a:off x="5770759" y="2302570"/>
            <a:ext cx="522823" cy="3547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6"/>
          <p:cNvCxnSpPr>
            <a:stCxn id="14" idx="5"/>
            <a:endCxn id="25" idx="1"/>
          </p:cNvCxnSpPr>
          <p:nvPr/>
        </p:nvCxnSpPr>
        <p:spPr>
          <a:xfrm>
            <a:off x="5831303" y="2334657"/>
            <a:ext cx="286388" cy="29740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7"/>
          <p:cNvCxnSpPr>
            <a:stCxn id="26" idx="7"/>
            <a:endCxn id="16" idx="3"/>
          </p:cNvCxnSpPr>
          <p:nvPr/>
        </p:nvCxnSpPr>
        <p:spPr>
          <a:xfrm flipV="1">
            <a:off x="6460556" y="2708865"/>
            <a:ext cx="473850" cy="28857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8"/>
          <p:cNvCxnSpPr>
            <a:stCxn id="26" idx="0"/>
            <a:endCxn id="15" idx="4"/>
          </p:cNvCxnSpPr>
          <p:nvPr/>
        </p:nvCxnSpPr>
        <p:spPr>
          <a:xfrm flipH="1" flipV="1">
            <a:off x="6361250" y="2330599"/>
            <a:ext cx="31638" cy="63881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9"/>
          <p:cNvCxnSpPr>
            <a:stCxn id="26" idx="1"/>
            <a:endCxn id="25" idx="5"/>
          </p:cNvCxnSpPr>
          <p:nvPr/>
        </p:nvCxnSpPr>
        <p:spPr>
          <a:xfrm flipH="1" flipV="1">
            <a:off x="6216154" y="2730525"/>
            <a:ext cx="109066" cy="26691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70"/>
          <p:cNvCxnSpPr>
            <a:stCxn id="29" idx="0"/>
            <a:endCxn id="26" idx="4"/>
          </p:cNvCxnSpPr>
          <p:nvPr/>
        </p:nvCxnSpPr>
        <p:spPr>
          <a:xfrm flipV="1">
            <a:off x="6291626" y="3160803"/>
            <a:ext cx="101262" cy="2834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71"/>
          <p:cNvCxnSpPr>
            <a:stCxn id="29" idx="4"/>
            <a:endCxn id="22" idx="0"/>
          </p:cNvCxnSpPr>
          <p:nvPr/>
        </p:nvCxnSpPr>
        <p:spPr>
          <a:xfrm>
            <a:off x="6291626" y="3583510"/>
            <a:ext cx="26638" cy="16968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2"/>
          <p:cNvCxnSpPr>
            <a:stCxn id="29" idx="1"/>
            <a:endCxn id="21" idx="6"/>
          </p:cNvCxnSpPr>
          <p:nvPr/>
        </p:nvCxnSpPr>
        <p:spPr>
          <a:xfrm flipH="1" flipV="1">
            <a:off x="5803021" y="3295082"/>
            <a:ext cx="439373" cy="16957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3"/>
          <p:cNvCxnSpPr>
            <a:stCxn id="22" idx="7"/>
            <a:endCxn id="27" idx="3"/>
          </p:cNvCxnSpPr>
          <p:nvPr/>
        </p:nvCxnSpPr>
        <p:spPr>
          <a:xfrm flipV="1">
            <a:off x="6471203" y="3638529"/>
            <a:ext cx="308228" cy="1780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4"/>
          <p:cNvCxnSpPr>
            <a:stCxn id="27" idx="0"/>
            <a:endCxn id="16" idx="4"/>
          </p:cNvCxnSpPr>
          <p:nvPr/>
        </p:nvCxnSpPr>
        <p:spPr>
          <a:xfrm flipV="1">
            <a:off x="6847099" y="2736894"/>
            <a:ext cx="154975" cy="738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5"/>
          <p:cNvCxnSpPr>
            <a:stCxn id="27" idx="1"/>
            <a:endCxn id="26" idx="5"/>
          </p:cNvCxnSpPr>
          <p:nvPr/>
        </p:nvCxnSpPr>
        <p:spPr>
          <a:xfrm flipH="1" flipV="1">
            <a:off x="6460556" y="3132774"/>
            <a:ext cx="318875" cy="3704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6"/>
          <p:cNvCxnSpPr>
            <a:stCxn id="27" idx="7"/>
            <a:endCxn id="17" idx="3"/>
          </p:cNvCxnSpPr>
          <p:nvPr/>
        </p:nvCxnSpPr>
        <p:spPr>
          <a:xfrm flipV="1">
            <a:off x="6914767" y="3316299"/>
            <a:ext cx="257005" cy="18689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7"/>
          <p:cNvCxnSpPr>
            <a:stCxn id="27" idx="5"/>
            <a:endCxn id="18" idx="1"/>
          </p:cNvCxnSpPr>
          <p:nvPr/>
        </p:nvCxnSpPr>
        <p:spPr>
          <a:xfrm>
            <a:off x="6914767" y="3638529"/>
            <a:ext cx="202307" cy="2009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8"/>
          <p:cNvCxnSpPr>
            <a:stCxn id="19" idx="0"/>
            <a:endCxn id="27" idx="4"/>
          </p:cNvCxnSpPr>
          <p:nvPr/>
        </p:nvCxnSpPr>
        <p:spPr>
          <a:xfrm flipV="1">
            <a:off x="6801971" y="3666558"/>
            <a:ext cx="45128" cy="7323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Oval 82"/>
          <p:cNvSpPr/>
          <p:nvPr/>
        </p:nvSpPr>
        <p:spPr>
          <a:xfrm>
            <a:off x="914400" y="1788882"/>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FontAwesome" pitchFamily="2" charset="0"/>
              </a:rPr>
              <a:t></a:t>
            </a:r>
            <a:endParaRPr lang="en-US">
              <a:solidFill>
                <a:schemeClr val="accent6"/>
              </a:solidFill>
            </a:endParaRPr>
          </a:p>
        </p:txBody>
      </p:sp>
      <p:sp>
        <p:nvSpPr>
          <p:cNvPr id="79" name="TextBox 78"/>
          <p:cNvSpPr txBox="1"/>
          <p:nvPr/>
        </p:nvSpPr>
        <p:spPr>
          <a:xfrm>
            <a:off x="1745521" y="1834459"/>
            <a:ext cx="3075685" cy="61555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PHOTO STUDIO</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80" name="Oval 84"/>
          <p:cNvSpPr/>
          <p:nvPr/>
        </p:nvSpPr>
        <p:spPr>
          <a:xfrm>
            <a:off x="914727" y="3280985"/>
            <a:ext cx="706707" cy="706707"/>
          </a:xfrm>
          <a:prstGeom prst="ellipse">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65000"/>
                    <a:lumOff val="35000"/>
                  </a:schemeClr>
                </a:solidFill>
                <a:latin typeface="FontAwesome" pitchFamily="2" charset="0"/>
              </a:rPr>
              <a:t></a:t>
            </a:r>
            <a:endParaRPr lang="en-US">
              <a:solidFill>
                <a:schemeClr val="tx1">
                  <a:lumMod val="65000"/>
                  <a:lumOff val="35000"/>
                </a:schemeClr>
              </a:solidFill>
            </a:endParaRPr>
          </a:p>
        </p:txBody>
      </p:sp>
      <p:sp>
        <p:nvSpPr>
          <p:cNvPr id="81" name="TextBox 80"/>
          <p:cNvSpPr txBox="1"/>
          <p:nvPr/>
        </p:nvSpPr>
        <p:spPr>
          <a:xfrm>
            <a:off x="1745521" y="3326562"/>
            <a:ext cx="3075685" cy="61555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COSTUMER FORUM</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82" name="Oval 86"/>
          <p:cNvSpPr/>
          <p:nvPr/>
        </p:nvSpPr>
        <p:spPr>
          <a:xfrm>
            <a:off x="914400" y="4862789"/>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FontAwesome" pitchFamily="2" charset="0"/>
              </a:rPr>
              <a:t></a:t>
            </a:r>
            <a:endParaRPr lang="en-US">
              <a:solidFill>
                <a:schemeClr val="accent6"/>
              </a:solidFill>
            </a:endParaRPr>
          </a:p>
        </p:txBody>
      </p:sp>
      <p:sp>
        <p:nvSpPr>
          <p:cNvPr id="83" name="TextBox 82"/>
          <p:cNvSpPr txBox="1"/>
          <p:nvPr/>
        </p:nvSpPr>
        <p:spPr>
          <a:xfrm>
            <a:off x="1745521" y="4908366"/>
            <a:ext cx="3075685" cy="61555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NEW SOLUTIONS</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84" name="Freeform 90"/>
          <p:cNvSpPr/>
          <p:nvPr/>
        </p:nvSpPr>
        <p:spPr>
          <a:xfrm>
            <a:off x="8181265" y="5608831"/>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91"/>
          <p:cNvSpPr/>
          <p:nvPr/>
        </p:nvSpPr>
        <p:spPr>
          <a:xfrm>
            <a:off x="8176333" y="5420246"/>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92"/>
          <p:cNvSpPr/>
          <p:nvPr/>
        </p:nvSpPr>
        <p:spPr>
          <a:xfrm>
            <a:off x="8708827" y="5420246"/>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93"/>
          <p:cNvSpPr/>
          <p:nvPr/>
        </p:nvSpPr>
        <p:spPr>
          <a:xfrm>
            <a:off x="8453424" y="5440818"/>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94"/>
          <p:cNvSpPr/>
          <p:nvPr/>
        </p:nvSpPr>
        <p:spPr>
          <a:xfrm>
            <a:off x="7999275" y="511173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95"/>
          <p:cNvSpPr/>
          <p:nvPr/>
        </p:nvSpPr>
        <p:spPr>
          <a:xfrm>
            <a:off x="7805712" y="481455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96"/>
          <p:cNvSpPr/>
          <p:nvPr/>
        </p:nvSpPr>
        <p:spPr>
          <a:xfrm>
            <a:off x="7755082" y="444064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7"/>
          <p:cNvSpPr/>
          <p:nvPr/>
        </p:nvSpPr>
        <p:spPr>
          <a:xfrm>
            <a:off x="7942007" y="400587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8"/>
          <p:cNvSpPr/>
          <p:nvPr/>
        </p:nvSpPr>
        <p:spPr>
          <a:xfrm>
            <a:off x="8237452" y="381300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9"/>
          <p:cNvSpPr/>
          <p:nvPr/>
        </p:nvSpPr>
        <p:spPr>
          <a:xfrm>
            <a:off x="8592871" y="379391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00"/>
          <p:cNvSpPr/>
          <p:nvPr/>
        </p:nvSpPr>
        <p:spPr>
          <a:xfrm>
            <a:off x="8973987" y="403555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01"/>
          <p:cNvSpPr/>
          <p:nvPr/>
        </p:nvSpPr>
        <p:spPr>
          <a:xfrm>
            <a:off x="9115155" y="4396812"/>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102"/>
          <p:cNvSpPr/>
          <p:nvPr/>
        </p:nvSpPr>
        <p:spPr>
          <a:xfrm>
            <a:off x="9082625" y="4788477"/>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103"/>
          <p:cNvSpPr/>
          <p:nvPr/>
        </p:nvSpPr>
        <p:spPr>
          <a:xfrm>
            <a:off x="8870486" y="5137822"/>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04"/>
          <p:cNvSpPr/>
          <p:nvPr/>
        </p:nvSpPr>
        <p:spPr>
          <a:xfrm>
            <a:off x="8295248" y="5075381"/>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05"/>
          <p:cNvSpPr/>
          <p:nvPr/>
        </p:nvSpPr>
        <p:spPr>
          <a:xfrm>
            <a:off x="8141775" y="4393344"/>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06"/>
          <p:cNvSpPr/>
          <p:nvPr/>
        </p:nvSpPr>
        <p:spPr>
          <a:xfrm>
            <a:off x="8495587" y="4753804"/>
            <a:ext cx="257265" cy="25726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7"/>
          <p:cNvSpPr/>
          <p:nvPr/>
        </p:nvSpPr>
        <p:spPr>
          <a:xfrm>
            <a:off x="8326503" y="4670989"/>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8"/>
          <p:cNvSpPr/>
          <p:nvPr/>
        </p:nvSpPr>
        <p:spPr>
          <a:xfrm>
            <a:off x="8046989" y="4702279"/>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9"/>
          <p:cNvSpPr/>
          <p:nvPr/>
        </p:nvSpPr>
        <p:spPr>
          <a:xfrm>
            <a:off x="8492804" y="4074906"/>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10"/>
          <p:cNvSpPr/>
          <p:nvPr/>
        </p:nvSpPr>
        <p:spPr>
          <a:xfrm>
            <a:off x="8611687" y="4287664"/>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11"/>
          <p:cNvSpPr/>
          <p:nvPr/>
        </p:nvSpPr>
        <p:spPr>
          <a:xfrm>
            <a:off x="8881819" y="458845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12"/>
          <p:cNvSpPr/>
          <p:nvPr/>
        </p:nvSpPr>
        <p:spPr>
          <a:xfrm>
            <a:off x="8148365" y="4076295"/>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13"/>
          <p:cNvSpPr/>
          <p:nvPr/>
        </p:nvSpPr>
        <p:spPr>
          <a:xfrm>
            <a:off x="8566969" y="4570072"/>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14"/>
          <p:cNvCxnSpPr>
            <a:stCxn id="85" idx="6"/>
            <a:endCxn id="87" idx="2"/>
          </p:cNvCxnSpPr>
          <p:nvPr/>
        </p:nvCxnSpPr>
        <p:spPr>
          <a:xfrm>
            <a:off x="8290160" y="5477160"/>
            <a:ext cx="163264" cy="50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15"/>
          <p:cNvCxnSpPr>
            <a:stCxn id="87" idx="6"/>
            <a:endCxn id="86" idx="2"/>
          </p:cNvCxnSpPr>
          <p:nvPr/>
        </p:nvCxnSpPr>
        <p:spPr>
          <a:xfrm flipV="1">
            <a:off x="8536239" y="5461654"/>
            <a:ext cx="172588" cy="205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16"/>
          <p:cNvCxnSpPr>
            <a:stCxn id="86" idx="7"/>
            <a:endCxn id="97" idx="3"/>
          </p:cNvCxnSpPr>
          <p:nvPr/>
        </p:nvCxnSpPr>
        <p:spPr>
          <a:xfrm flipV="1">
            <a:off x="8779514" y="5208509"/>
            <a:ext cx="103100" cy="2238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7"/>
          <p:cNvCxnSpPr>
            <a:stCxn id="97" idx="7"/>
            <a:endCxn id="96" idx="3"/>
          </p:cNvCxnSpPr>
          <p:nvPr/>
        </p:nvCxnSpPr>
        <p:spPr>
          <a:xfrm flipV="1">
            <a:off x="8941173" y="4885635"/>
            <a:ext cx="158122" cy="2643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8"/>
          <p:cNvCxnSpPr>
            <a:stCxn id="96" idx="0"/>
            <a:endCxn id="95" idx="4"/>
          </p:cNvCxnSpPr>
          <p:nvPr/>
        </p:nvCxnSpPr>
        <p:spPr>
          <a:xfrm flipV="1">
            <a:off x="9139539" y="4510639"/>
            <a:ext cx="32530" cy="2778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9"/>
          <p:cNvCxnSpPr>
            <a:stCxn id="95" idx="0"/>
            <a:endCxn id="94" idx="5"/>
          </p:cNvCxnSpPr>
          <p:nvPr/>
        </p:nvCxnSpPr>
        <p:spPr>
          <a:xfrm flipH="1" flipV="1">
            <a:off x="9071145" y="4132711"/>
            <a:ext cx="100924" cy="2641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20"/>
          <p:cNvCxnSpPr>
            <a:stCxn id="94" idx="1"/>
            <a:endCxn id="93" idx="6"/>
          </p:cNvCxnSpPr>
          <p:nvPr/>
        </p:nvCxnSpPr>
        <p:spPr>
          <a:xfrm flipH="1" flipV="1">
            <a:off x="8706698" y="3850832"/>
            <a:ext cx="283959" cy="2013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21"/>
          <p:cNvCxnSpPr>
            <a:stCxn id="93" idx="2"/>
            <a:endCxn id="92" idx="6"/>
          </p:cNvCxnSpPr>
          <p:nvPr/>
        </p:nvCxnSpPr>
        <p:spPr>
          <a:xfrm flipH="1">
            <a:off x="8351279" y="3850832"/>
            <a:ext cx="241591" cy="190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22"/>
          <p:cNvCxnSpPr>
            <a:stCxn id="92" idx="2"/>
            <a:endCxn id="91" idx="7"/>
          </p:cNvCxnSpPr>
          <p:nvPr/>
        </p:nvCxnSpPr>
        <p:spPr>
          <a:xfrm flipH="1">
            <a:off x="8039165" y="3869915"/>
            <a:ext cx="198287" cy="1526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23"/>
          <p:cNvCxnSpPr>
            <a:stCxn id="91" idx="3"/>
            <a:endCxn id="90" idx="0"/>
          </p:cNvCxnSpPr>
          <p:nvPr/>
        </p:nvCxnSpPr>
        <p:spPr>
          <a:xfrm flipH="1">
            <a:off x="7811996" y="4103028"/>
            <a:ext cx="146681" cy="3376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24"/>
          <p:cNvCxnSpPr>
            <a:stCxn id="90" idx="4"/>
            <a:endCxn id="89" idx="0"/>
          </p:cNvCxnSpPr>
          <p:nvPr/>
        </p:nvCxnSpPr>
        <p:spPr>
          <a:xfrm>
            <a:off x="7811996" y="4554475"/>
            <a:ext cx="50630" cy="2600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25"/>
          <p:cNvCxnSpPr>
            <a:stCxn id="89" idx="5"/>
            <a:endCxn id="88" idx="1"/>
          </p:cNvCxnSpPr>
          <p:nvPr/>
        </p:nvCxnSpPr>
        <p:spPr>
          <a:xfrm>
            <a:off x="7902870" y="4911708"/>
            <a:ext cx="113074" cy="2166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26"/>
          <p:cNvCxnSpPr>
            <a:stCxn id="88" idx="4"/>
            <a:endCxn id="85" idx="1"/>
          </p:cNvCxnSpPr>
          <p:nvPr/>
        </p:nvCxnSpPr>
        <p:spPr>
          <a:xfrm>
            <a:off x="8056188" y="5225561"/>
            <a:ext cx="136814" cy="21135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7"/>
          <p:cNvCxnSpPr>
            <a:stCxn id="85" idx="7"/>
            <a:endCxn id="98" idx="4"/>
          </p:cNvCxnSpPr>
          <p:nvPr/>
        </p:nvCxnSpPr>
        <p:spPr>
          <a:xfrm flipV="1">
            <a:off x="8273490" y="5158196"/>
            <a:ext cx="63166" cy="2787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8"/>
          <p:cNvCxnSpPr>
            <a:stCxn id="98" idx="6"/>
            <a:endCxn id="97" idx="2"/>
          </p:cNvCxnSpPr>
          <p:nvPr/>
        </p:nvCxnSpPr>
        <p:spPr>
          <a:xfrm>
            <a:off x="8378063" y="5116789"/>
            <a:ext cx="492422" cy="624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9"/>
          <p:cNvCxnSpPr>
            <a:stCxn id="98" idx="5"/>
            <a:endCxn id="87" idx="0"/>
          </p:cNvCxnSpPr>
          <p:nvPr/>
        </p:nvCxnSpPr>
        <p:spPr>
          <a:xfrm>
            <a:off x="8365935" y="5146068"/>
            <a:ext cx="128897" cy="2947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30"/>
          <p:cNvCxnSpPr>
            <a:stCxn id="86" idx="1"/>
            <a:endCxn id="98" idx="5"/>
          </p:cNvCxnSpPr>
          <p:nvPr/>
        </p:nvCxnSpPr>
        <p:spPr>
          <a:xfrm flipH="1" flipV="1">
            <a:off x="8365935" y="5146068"/>
            <a:ext cx="355020" cy="2863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31"/>
          <p:cNvCxnSpPr>
            <a:stCxn id="98" idx="1"/>
            <a:endCxn id="102" idx="5"/>
          </p:cNvCxnSpPr>
          <p:nvPr/>
        </p:nvCxnSpPr>
        <p:spPr>
          <a:xfrm flipH="1" flipV="1">
            <a:off x="8117676" y="4772966"/>
            <a:ext cx="189701" cy="314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32"/>
          <p:cNvCxnSpPr>
            <a:stCxn id="88" idx="7"/>
            <a:endCxn id="98" idx="2"/>
          </p:cNvCxnSpPr>
          <p:nvPr/>
        </p:nvCxnSpPr>
        <p:spPr>
          <a:xfrm flipV="1">
            <a:off x="8096433" y="5116789"/>
            <a:ext cx="198815" cy="116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33"/>
          <p:cNvCxnSpPr>
            <a:stCxn id="102" idx="3"/>
            <a:endCxn id="89" idx="7"/>
          </p:cNvCxnSpPr>
          <p:nvPr/>
        </p:nvCxnSpPr>
        <p:spPr>
          <a:xfrm flipH="1">
            <a:off x="7902870" y="4772966"/>
            <a:ext cx="156247" cy="5825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34"/>
          <p:cNvCxnSpPr>
            <a:stCxn id="88" idx="0"/>
            <a:endCxn id="102" idx="4"/>
          </p:cNvCxnSpPr>
          <p:nvPr/>
        </p:nvCxnSpPr>
        <p:spPr>
          <a:xfrm flipV="1">
            <a:off x="8056188" y="4785094"/>
            <a:ext cx="32208" cy="3266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35"/>
          <p:cNvCxnSpPr>
            <a:stCxn id="102" idx="0"/>
            <a:endCxn id="91" idx="4"/>
          </p:cNvCxnSpPr>
          <p:nvPr/>
        </p:nvCxnSpPr>
        <p:spPr>
          <a:xfrm flipH="1" flipV="1">
            <a:off x="7998921" y="4119697"/>
            <a:ext cx="89476" cy="582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36"/>
          <p:cNvCxnSpPr>
            <a:stCxn id="102" idx="1"/>
            <a:endCxn id="90" idx="6"/>
          </p:cNvCxnSpPr>
          <p:nvPr/>
        </p:nvCxnSpPr>
        <p:spPr>
          <a:xfrm flipH="1" flipV="1">
            <a:off x="7868910" y="4497562"/>
            <a:ext cx="190207" cy="21684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7"/>
          <p:cNvCxnSpPr>
            <a:stCxn id="91" idx="6"/>
            <a:endCxn id="106" idx="1"/>
          </p:cNvCxnSpPr>
          <p:nvPr/>
        </p:nvCxnSpPr>
        <p:spPr>
          <a:xfrm>
            <a:off x="8055835" y="4062784"/>
            <a:ext cx="118307" cy="392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8"/>
          <p:cNvCxnSpPr>
            <a:stCxn id="106" idx="4"/>
            <a:endCxn id="99" idx="0"/>
          </p:cNvCxnSpPr>
          <p:nvPr/>
        </p:nvCxnSpPr>
        <p:spPr>
          <a:xfrm flipH="1">
            <a:off x="8229783" y="4252309"/>
            <a:ext cx="6590" cy="1410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9"/>
          <p:cNvCxnSpPr>
            <a:stCxn id="99" idx="5"/>
            <a:endCxn id="101" idx="1"/>
          </p:cNvCxnSpPr>
          <p:nvPr/>
        </p:nvCxnSpPr>
        <p:spPr>
          <a:xfrm>
            <a:off x="8292013" y="4543581"/>
            <a:ext cx="46618" cy="13953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40"/>
          <p:cNvCxnSpPr>
            <a:stCxn id="101" idx="5"/>
            <a:endCxn id="100" idx="1"/>
          </p:cNvCxnSpPr>
          <p:nvPr/>
        </p:nvCxnSpPr>
        <p:spPr>
          <a:xfrm>
            <a:off x="8397190" y="4741676"/>
            <a:ext cx="136072" cy="4980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41"/>
          <p:cNvCxnSpPr>
            <a:stCxn id="100" idx="5"/>
            <a:endCxn id="97" idx="1"/>
          </p:cNvCxnSpPr>
          <p:nvPr/>
        </p:nvCxnSpPr>
        <p:spPr>
          <a:xfrm>
            <a:off x="8715177" y="4973394"/>
            <a:ext cx="167438" cy="17655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42"/>
          <p:cNvCxnSpPr>
            <a:stCxn id="100" idx="3"/>
            <a:endCxn id="98" idx="7"/>
          </p:cNvCxnSpPr>
          <p:nvPr/>
        </p:nvCxnSpPr>
        <p:spPr>
          <a:xfrm flipH="1">
            <a:off x="8365935" y="4973394"/>
            <a:ext cx="167327" cy="1141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43"/>
          <p:cNvCxnSpPr>
            <a:stCxn id="101" idx="3"/>
            <a:endCxn id="102" idx="6"/>
          </p:cNvCxnSpPr>
          <p:nvPr/>
        </p:nvCxnSpPr>
        <p:spPr>
          <a:xfrm flipH="1">
            <a:off x="8129804" y="4741676"/>
            <a:ext cx="208827" cy="201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44"/>
          <p:cNvCxnSpPr>
            <a:stCxn id="99" idx="3"/>
            <a:endCxn id="102" idx="7"/>
          </p:cNvCxnSpPr>
          <p:nvPr/>
        </p:nvCxnSpPr>
        <p:spPr>
          <a:xfrm flipH="1">
            <a:off x="8117676" y="4543581"/>
            <a:ext cx="49876" cy="1708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45"/>
          <p:cNvCxnSpPr>
            <a:stCxn id="99" idx="7"/>
            <a:endCxn id="103" idx="3"/>
          </p:cNvCxnSpPr>
          <p:nvPr/>
        </p:nvCxnSpPr>
        <p:spPr>
          <a:xfrm flipV="1">
            <a:off x="8292013" y="4145593"/>
            <a:ext cx="212920" cy="273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46"/>
          <p:cNvCxnSpPr>
            <a:stCxn id="103" idx="7"/>
            <a:endCxn id="93" idx="3"/>
          </p:cNvCxnSpPr>
          <p:nvPr/>
        </p:nvCxnSpPr>
        <p:spPr>
          <a:xfrm flipV="1">
            <a:off x="8563492" y="3891076"/>
            <a:ext cx="46049" cy="1959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7"/>
          <p:cNvCxnSpPr>
            <a:stCxn id="106" idx="7"/>
            <a:endCxn id="93" idx="3"/>
          </p:cNvCxnSpPr>
          <p:nvPr/>
        </p:nvCxnSpPr>
        <p:spPr>
          <a:xfrm flipV="1">
            <a:off x="8298602" y="3891076"/>
            <a:ext cx="310938" cy="2109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8"/>
          <p:cNvCxnSpPr>
            <a:stCxn id="92" idx="5"/>
            <a:endCxn id="103" idx="1"/>
          </p:cNvCxnSpPr>
          <p:nvPr/>
        </p:nvCxnSpPr>
        <p:spPr>
          <a:xfrm>
            <a:off x="8334610" y="3910159"/>
            <a:ext cx="170323" cy="1768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9"/>
          <p:cNvCxnSpPr>
            <a:stCxn id="104" idx="7"/>
            <a:endCxn id="94" idx="3"/>
          </p:cNvCxnSpPr>
          <p:nvPr/>
        </p:nvCxnSpPr>
        <p:spPr>
          <a:xfrm flipV="1">
            <a:off x="8708844" y="4132711"/>
            <a:ext cx="281812" cy="17162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50"/>
          <p:cNvCxnSpPr>
            <a:stCxn id="104" idx="0"/>
            <a:endCxn id="93" idx="4"/>
          </p:cNvCxnSpPr>
          <p:nvPr/>
        </p:nvCxnSpPr>
        <p:spPr>
          <a:xfrm flipH="1" flipV="1">
            <a:off x="8649784" y="3907746"/>
            <a:ext cx="18816" cy="3799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51"/>
          <p:cNvCxnSpPr>
            <a:stCxn id="104" idx="1"/>
            <a:endCxn id="103" idx="5"/>
          </p:cNvCxnSpPr>
          <p:nvPr/>
        </p:nvCxnSpPr>
        <p:spPr>
          <a:xfrm flipH="1" flipV="1">
            <a:off x="8563492" y="4145593"/>
            <a:ext cx="64865" cy="1587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52"/>
          <p:cNvCxnSpPr>
            <a:stCxn id="107" idx="0"/>
            <a:endCxn id="104" idx="4"/>
          </p:cNvCxnSpPr>
          <p:nvPr/>
        </p:nvCxnSpPr>
        <p:spPr>
          <a:xfrm flipV="1">
            <a:off x="8608377" y="4401492"/>
            <a:ext cx="60223" cy="168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53"/>
          <p:cNvCxnSpPr>
            <a:stCxn id="107" idx="4"/>
            <a:endCxn id="100" idx="0"/>
          </p:cNvCxnSpPr>
          <p:nvPr/>
        </p:nvCxnSpPr>
        <p:spPr>
          <a:xfrm>
            <a:off x="8608377" y="4652888"/>
            <a:ext cx="15842" cy="1009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54"/>
          <p:cNvCxnSpPr>
            <a:stCxn id="107" idx="1"/>
            <a:endCxn id="99" idx="6"/>
          </p:cNvCxnSpPr>
          <p:nvPr/>
        </p:nvCxnSpPr>
        <p:spPr>
          <a:xfrm flipH="1" flipV="1">
            <a:off x="8317789" y="4481351"/>
            <a:ext cx="261308" cy="1008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55"/>
          <p:cNvCxnSpPr>
            <a:stCxn id="100" idx="7"/>
            <a:endCxn id="105" idx="3"/>
          </p:cNvCxnSpPr>
          <p:nvPr/>
        </p:nvCxnSpPr>
        <p:spPr>
          <a:xfrm flipV="1">
            <a:off x="8715177" y="4685609"/>
            <a:ext cx="183312" cy="1058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56"/>
          <p:cNvCxnSpPr>
            <a:stCxn id="105" idx="0"/>
            <a:endCxn id="94" idx="4"/>
          </p:cNvCxnSpPr>
          <p:nvPr/>
        </p:nvCxnSpPr>
        <p:spPr>
          <a:xfrm flipV="1">
            <a:off x="8938733" y="4149381"/>
            <a:ext cx="92168" cy="4390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7"/>
          <p:cNvCxnSpPr>
            <a:stCxn id="105" idx="1"/>
            <a:endCxn id="104" idx="5"/>
          </p:cNvCxnSpPr>
          <p:nvPr/>
        </p:nvCxnSpPr>
        <p:spPr>
          <a:xfrm flipH="1" flipV="1">
            <a:off x="8708844" y="4384822"/>
            <a:ext cx="189644" cy="2202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8"/>
          <p:cNvCxnSpPr>
            <a:stCxn id="105" idx="7"/>
            <a:endCxn id="95" idx="3"/>
          </p:cNvCxnSpPr>
          <p:nvPr/>
        </p:nvCxnSpPr>
        <p:spPr>
          <a:xfrm flipV="1">
            <a:off x="8978977" y="4493970"/>
            <a:ext cx="152848" cy="1111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9"/>
          <p:cNvCxnSpPr>
            <a:stCxn id="105" idx="5"/>
            <a:endCxn id="96" idx="1"/>
          </p:cNvCxnSpPr>
          <p:nvPr/>
        </p:nvCxnSpPr>
        <p:spPr>
          <a:xfrm>
            <a:off x="8978977" y="4685609"/>
            <a:ext cx="120318" cy="11953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60"/>
          <p:cNvCxnSpPr>
            <a:stCxn id="97" idx="0"/>
            <a:endCxn id="105" idx="4"/>
          </p:cNvCxnSpPr>
          <p:nvPr/>
        </p:nvCxnSpPr>
        <p:spPr>
          <a:xfrm flipV="1">
            <a:off x="8911894" y="4702279"/>
            <a:ext cx="26839" cy="435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8492805" y="2641975"/>
            <a:ext cx="2784796" cy="61555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EXCLUSIVE BRAND</a:t>
            </a:r>
          </a:p>
          <a:p>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Pentagon 162"/>
          <p:cNvSpPr/>
          <p:nvPr/>
        </p:nvSpPr>
        <p:spPr>
          <a:xfrm>
            <a:off x="8277383" y="2842176"/>
            <a:ext cx="153000" cy="215150"/>
          </a:xfrm>
          <a:prstGeom prst="homePlat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238"/>
          <p:cNvSpPr/>
          <p:nvPr/>
        </p:nvSpPr>
        <p:spPr>
          <a:xfrm>
            <a:off x="10093075" y="5794242"/>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239"/>
          <p:cNvSpPr/>
          <p:nvPr/>
        </p:nvSpPr>
        <p:spPr>
          <a:xfrm>
            <a:off x="10089587" y="566086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240"/>
          <p:cNvSpPr/>
          <p:nvPr/>
        </p:nvSpPr>
        <p:spPr>
          <a:xfrm>
            <a:off x="10466195" y="5660865"/>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241"/>
          <p:cNvSpPr/>
          <p:nvPr/>
        </p:nvSpPr>
        <p:spPr>
          <a:xfrm>
            <a:off x="10285560" y="5675414"/>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242"/>
          <p:cNvSpPr/>
          <p:nvPr/>
        </p:nvSpPr>
        <p:spPr>
          <a:xfrm>
            <a:off x="9964362" y="5442668"/>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243"/>
          <p:cNvSpPr/>
          <p:nvPr/>
        </p:nvSpPr>
        <p:spPr>
          <a:xfrm>
            <a:off x="9827465" y="523248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244"/>
          <p:cNvSpPr/>
          <p:nvPr/>
        </p:nvSpPr>
        <p:spPr>
          <a:xfrm>
            <a:off x="9791656" y="4968041"/>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245"/>
          <p:cNvSpPr/>
          <p:nvPr/>
        </p:nvSpPr>
        <p:spPr>
          <a:xfrm>
            <a:off x="9923859" y="4660543"/>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246"/>
          <p:cNvSpPr/>
          <p:nvPr/>
        </p:nvSpPr>
        <p:spPr>
          <a:xfrm>
            <a:off x="10132813" y="452413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247"/>
          <p:cNvSpPr/>
          <p:nvPr/>
        </p:nvSpPr>
        <p:spPr>
          <a:xfrm>
            <a:off x="10384185" y="4510639"/>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248"/>
          <p:cNvSpPr/>
          <p:nvPr/>
        </p:nvSpPr>
        <p:spPr>
          <a:xfrm>
            <a:off x="10653730" y="468153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249"/>
          <p:cNvSpPr/>
          <p:nvPr/>
        </p:nvSpPr>
        <p:spPr>
          <a:xfrm>
            <a:off x="10753572" y="4937038"/>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250"/>
          <p:cNvSpPr/>
          <p:nvPr/>
        </p:nvSpPr>
        <p:spPr>
          <a:xfrm>
            <a:off x="10730565" y="5214044"/>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51"/>
          <p:cNvSpPr/>
          <p:nvPr/>
        </p:nvSpPr>
        <p:spPr>
          <a:xfrm>
            <a:off x="10580529" y="546112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252"/>
          <p:cNvSpPr/>
          <p:nvPr/>
        </p:nvSpPr>
        <p:spPr>
          <a:xfrm>
            <a:off x="10173690" y="5416958"/>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53"/>
          <p:cNvSpPr/>
          <p:nvPr/>
        </p:nvSpPr>
        <p:spPr>
          <a:xfrm>
            <a:off x="10065146" y="4934585"/>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254"/>
          <p:cNvSpPr/>
          <p:nvPr/>
        </p:nvSpPr>
        <p:spPr>
          <a:xfrm>
            <a:off x="10315380" y="5189522"/>
            <a:ext cx="181952" cy="1819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255"/>
          <p:cNvSpPr/>
          <p:nvPr/>
        </p:nvSpPr>
        <p:spPr>
          <a:xfrm>
            <a:off x="10195795" y="513095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256"/>
          <p:cNvSpPr/>
          <p:nvPr/>
        </p:nvSpPr>
        <p:spPr>
          <a:xfrm>
            <a:off x="9998108" y="515308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257"/>
          <p:cNvSpPr/>
          <p:nvPr/>
        </p:nvSpPr>
        <p:spPr>
          <a:xfrm>
            <a:off x="10313412" y="4709369"/>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258"/>
          <p:cNvSpPr/>
          <p:nvPr/>
        </p:nvSpPr>
        <p:spPr>
          <a:xfrm>
            <a:off x="10397492" y="4859843"/>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259"/>
          <p:cNvSpPr/>
          <p:nvPr/>
        </p:nvSpPr>
        <p:spPr>
          <a:xfrm>
            <a:off x="10588544" y="507257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260"/>
          <p:cNvSpPr/>
          <p:nvPr/>
        </p:nvSpPr>
        <p:spPr>
          <a:xfrm>
            <a:off x="10069807" y="4710351"/>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261"/>
          <p:cNvSpPr/>
          <p:nvPr/>
        </p:nvSpPr>
        <p:spPr>
          <a:xfrm>
            <a:off x="10365866" y="5059577"/>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262"/>
          <p:cNvCxnSpPr>
            <a:stCxn id="158" idx="6"/>
            <a:endCxn id="160" idx="2"/>
          </p:cNvCxnSpPr>
          <p:nvPr/>
        </p:nvCxnSpPr>
        <p:spPr>
          <a:xfrm>
            <a:off x="10170092" y="5701118"/>
            <a:ext cx="115469" cy="35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263"/>
          <p:cNvCxnSpPr>
            <a:stCxn id="160" idx="6"/>
            <a:endCxn id="159" idx="2"/>
          </p:cNvCxnSpPr>
          <p:nvPr/>
        </p:nvCxnSpPr>
        <p:spPr>
          <a:xfrm flipV="1">
            <a:off x="10344132" y="5690151"/>
            <a:ext cx="122063" cy="145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264"/>
          <p:cNvCxnSpPr>
            <a:stCxn id="159" idx="7"/>
            <a:endCxn id="170" idx="3"/>
          </p:cNvCxnSpPr>
          <p:nvPr/>
        </p:nvCxnSpPr>
        <p:spPr>
          <a:xfrm flipV="1">
            <a:off x="10516189" y="5511113"/>
            <a:ext cx="72918" cy="15833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265"/>
          <p:cNvCxnSpPr>
            <a:stCxn id="170" idx="7"/>
            <a:endCxn id="169" idx="3"/>
          </p:cNvCxnSpPr>
          <p:nvPr/>
        </p:nvCxnSpPr>
        <p:spPr>
          <a:xfrm flipV="1">
            <a:off x="10630522" y="5282759"/>
            <a:ext cx="111832" cy="1869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266"/>
          <p:cNvCxnSpPr>
            <a:stCxn id="169" idx="0"/>
            <a:endCxn id="168" idx="4"/>
          </p:cNvCxnSpPr>
          <p:nvPr/>
        </p:nvCxnSpPr>
        <p:spPr>
          <a:xfrm flipV="1">
            <a:off x="10770817" y="5017542"/>
            <a:ext cx="23007" cy="19650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267"/>
          <p:cNvCxnSpPr>
            <a:stCxn id="168" idx="0"/>
            <a:endCxn id="167" idx="5"/>
          </p:cNvCxnSpPr>
          <p:nvPr/>
        </p:nvCxnSpPr>
        <p:spPr>
          <a:xfrm flipH="1" flipV="1">
            <a:off x="10722446" y="4750252"/>
            <a:ext cx="71379" cy="1867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268"/>
          <p:cNvCxnSpPr>
            <a:stCxn id="167" idx="1"/>
            <a:endCxn id="166" idx="6"/>
          </p:cNvCxnSpPr>
          <p:nvPr/>
        </p:nvCxnSpPr>
        <p:spPr>
          <a:xfrm flipH="1" flipV="1">
            <a:off x="10464689" y="4550891"/>
            <a:ext cx="200831" cy="1424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269"/>
          <p:cNvCxnSpPr>
            <a:stCxn id="166" idx="2"/>
            <a:endCxn id="165" idx="6"/>
          </p:cNvCxnSpPr>
          <p:nvPr/>
        </p:nvCxnSpPr>
        <p:spPr>
          <a:xfrm flipH="1">
            <a:off x="10213318" y="4550891"/>
            <a:ext cx="170866" cy="1349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270"/>
          <p:cNvCxnSpPr>
            <a:stCxn id="165" idx="2"/>
            <a:endCxn id="164" idx="7"/>
          </p:cNvCxnSpPr>
          <p:nvPr/>
        </p:nvCxnSpPr>
        <p:spPr>
          <a:xfrm flipH="1">
            <a:off x="9992575" y="4564388"/>
            <a:ext cx="140239" cy="1079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271"/>
          <p:cNvCxnSpPr>
            <a:stCxn id="164" idx="3"/>
            <a:endCxn id="163" idx="0"/>
          </p:cNvCxnSpPr>
          <p:nvPr/>
        </p:nvCxnSpPr>
        <p:spPr>
          <a:xfrm flipH="1">
            <a:off x="9831908" y="4729258"/>
            <a:ext cx="103741" cy="2387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272"/>
          <p:cNvCxnSpPr>
            <a:stCxn id="163" idx="4"/>
            <a:endCxn id="162" idx="0"/>
          </p:cNvCxnSpPr>
          <p:nvPr/>
        </p:nvCxnSpPr>
        <p:spPr>
          <a:xfrm>
            <a:off x="9831908" y="5048546"/>
            <a:ext cx="35809" cy="1839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273"/>
          <p:cNvCxnSpPr>
            <a:stCxn id="162" idx="5"/>
            <a:endCxn id="161" idx="1"/>
          </p:cNvCxnSpPr>
          <p:nvPr/>
        </p:nvCxnSpPr>
        <p:spPr>
          <a:xfrm>
            <a:off x="9896180" y="5301200"/>
            <a:ext cx="79972" cy="1532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274"/>
          <p:cNvCxnSpPr>
            <a:stCxn id="161" idx="4"/>
            <a:endCxn id="158" idx="1"/>
          </p:cNvCxnSpPr>
          <p:nvPr/>
        </p:nvCxnSpPr>
        <p:spPr>
          <a:xfrm>
            <a:off x="10004614" y="5523173"/>
            <a:ext cx="96762" cy="1494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275"/>
          <p:cNvCxnSpPr>
            <a:stCxn id="158" idx="7"/>
            <a:endCxn id="171" idx="4"/>
          </p:cNvCxnSpPr>
          <p:nvPr/>
        </p:nvCxnSpPr>
        <p:spPr>
          <a:xfrm flipV="1">
            <a:off x="10158302" y="5475529"/>
            <a:ext cx="44674" cy="1971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276"/>
          <p:cNvCxnSpPr>
            <a:stCxn id="171" idx="6"/>
            <a:endCxn id="170" idx="2"/>
          </p:cNvCxnSpPr>
          <p:nvPr/>
        </p:nvCxnSpPr>
        <p:spPr>
          <a:xfrm>
            <a:off x="10232262" y="5446244"/>
            <a:ext cx="348267" cy="441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277"/>
          <p:cNvCxnSpPr>
            <a:stCxn id="171" idx="5"/>
            <a:endCxn id="160" idx="0"/>
          </p:cNvCxnSpPr>
          <p:nvPr/>
        </p:nvCxnSpPr>
        <p:spPr>
          <a:xfrm>
            <a:off x="10223684" y="5466952"/>
            <a:ext cx="91163" cy="208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278"/>
          <p:cNvCxnSpPr>
            <a:stCxn id="159" idx="1"/>
            <a:endCxn id="171" idx="5"/>
          </p:cNvCxnSpPr>
          <p:nvPr/>
        </p:nvCxnSpPr>
        <p:spPr>
          <a:xfrm flipH="1" flipV="1">
            <a:off x="10223684" y="5466952"/>
            <a:ext cx="251089" cy="2024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279"/>
          <p:cNvCxnSpPr>
            <a:stCxn id="171" idx="1"/>
            <a:endCxn id="175" idx="5"/>
          </p:cNvCxnSpPr>
          <p:nvPr/>
        </p:nvCxnSpPr>
        <p:spPr>
          <a:xfrm flipH="1" flipV="1">
            <a:off x="10048101" y="5203074"/>
            <a:ext cx="134166" cy="222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280"/>
          <p:cNvCxnSpPr>
            <a:stCxn id="161" idx="7"/>
            <a:endCxn id="171" idx="2"/>
          </p:cNvCxnSpPr>
          <p:nvPr/>
        </p:nvCxnSpPr>
        <p:spPr>
          <a:xfrm flipV="1">
            <a:off x="10033077" y="5446244"/>
            <a:ext cx="140613" cy="82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281"/>
          <p:cNvCxnSpPr>
            <a:stCxn id="175" idx="3"/>
            <a:endCxn id="162" idx="7"/>
          </p:cNvCxnSpPr>
          <p:nvPr/>
        </p:nvCxnSpPr>
        <p:spPr>
          <a:xfrm flipH="1">
            <a:off x="9896180" y="5203074"/>
            <a:ext cx="110506" cy="412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82"/>
          <p:cNvCxnSpPr>
            <a:stCxn id="161" idx="0"/>
            <a:endCxn id="175" idx="4"/>
          </p:cNvCxnSpPr>
          <p:nvPr/>
        </p:nvCxnSpPr>
        <p:spPr>
          <a:xfrm flipV="1">
            <a:off x="10004614" y="5211652"/>
            <a:ext cx="22779" cy="2310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83"/>
          <p:cNvCxnSpPr>
            <a:stCxn id="175" idx="0"/>
            <a:endCxn id="164" idx="4"/>
          </p:cNvCxnSpPr>
          <p:nvPr/>
        </p:nvCxnSpPr>
        <p:spPr>
          <a:xfrm flipH="1" flipV="1">
            <a:off x="9964112" y="4741047"/>
            <a:ext cx="63282" cy="4120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84"/>
          <p:cNvCxnSpPr>
            <a:stCxn id="175" idx="1"/>
            <a:endCxn id="163" idx="6"/>
          </p:cNvCxnSpPr>
          <p:nvPr/>
        </p:nvCxnSpPr>
        <p:spPr>
          <a:xfrm flipH="1" flipV="1">
            <a:off x="9872161" y="5008293"/>
            <a:ext cx="134525" cy="15336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85"/>
          <p:cNvCxnSpPr>
            <a:stCxn id="164" idx="6"/>
            <a:endCxn id="179" idx="1"/>
          </p:cNvCxnSpPr>
          <p:nvPr/>
        </p:nvCxnSpPr>
        <p:spPr>
          <a:xfrm>
            <a:off x="10004364" y="4700795"/>
            <a:ext cx="83673" cy="277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86"/>
          <p:cNvCxnSpPr>
            <a:stCxn id="179" idx="4"/>
            <a:endCxn id="172" idx="0"/>
          </p:cNvCxnSpPr>
          <p:nvPr/>
        </p:nvCxnSpPr>
        <p:spPr>
          <a:xfrm flipH="1">
            <a:off x="10127389" y="4834838"/>
            <a:ext cx="4661" cy="9974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87"/>
          <p:cNvCxnSpPr>
            <a:stCxn id="172" idx="5"/>
            <a:endCxn id="174" idx="1"/>
          </p:cNvCxnSpPr>
          <p:nvPr/>
        </p:nvCxnSpPr>
        <p:spPr>
          <a:xfrm>
            <a:off x="10171402" y="5040841"/>
            <a:ext cx="32971" cy="986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88"/>
          <p:cNvCxnSpPr>
            <a:stCxn id="174" idx="5"/>
            <a:endCxn id="173" idx="1"/>
          </p:cNvCxnSpPr>
          <p:nvPr/>
        </p:nvCxnSpPr>
        <p:spPr>
          <a:xfrm>
            <a:off x="10245789" y="5180944"/>
            <a:ext cx="96237" cy="35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89"/>
          <p:cNvCxnSpPr>
            <a:stCxn id="173" idx="5"/>
            <a:endCxn id="170" idx="1"/>
          </p:cNvCxnSpPr>
          <p:nvPr/>
        </p:nvCxnSpPr>
        <p:spPr>
          <a:xfrm>
            <a:off x="10470686" y="5344827"/>
            <a:ext cx="118421" cy="1248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90"/>
          <p:cNvCxnSpPr>
            <a:stCxn id="173" idx="3"/>
            <a:endCxn id="171" idx="7"/>
          </p:cNvCxnSpPr>
          <p:nvPr/>
        </p:nvCxnSpPr>
        <p:spPr>
          <a:xfrm flipH="1">
            <a:off x="10223684" y="5344827"/>
            <a:ext cx="118343" cy="8070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91"/>
          <p:cNvCxnSpPr>
            <a:stCxn id="174" idx="3"/>
            <a:endCxn id="175" idx="6"/>
          </p:cNvCxnSpPr>
          <p:nvPr/>
        </p:nvCxnSpPr>
        <p:spPr>
          <a:xfrm flipH="1">
            <a:off x="10056679" y="5180944"/>
            <a:ext cx="147694" cy="142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92"/>
          <p:cNvCxnSpPr>
            <a:stCxn id="172" idx="3"/>
            <a:endCxn id="175" idx="7"/>
          </p:cNvCxnSpPr>
          <p:nvPr/>
        </p:nvCxnSpPr>
        <p:spPr>
          <a:xfrm flipH="1">
            <a:off x="10048101" y="5040841"/>
            <a:ext cx="35275" cy="1208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93"/>
          <p:cNvCxnSpPr>
            <a:stCxn id="172" idx="7"/>
            <a:endCxn id="176" idx="3"/>
          </p:cNvCxnSpPr>
          <p:nvPr/>
        </p:nvCxnSpPr>
        <p:spPr>
          <a:xfrm flipV="1">
            <a:off x="10171402" y="4759362"/>
            <a:ext cx="150588" cy="19345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94"/>
          <p:cNvCxnSpPr>
            <a:stCxn id="176" idx="7"/>
            <a:endCxn id="166" idx="3"/>
          </p:cNvCxnSpPr>
          <p:nvPr/>
        </p:nvCxnSpPr>
        <p:spPr>
          <a:xfrm flipV="1">
            <a:off x="10363406" y="4579354"/>
            <a:ext cx="32568" cy="1385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95"/>
          <p:cNvCxnSpPr>
            <a:stCxn id="179" idx="7"/>
            <a:endCxn id="166" idx="3"/>
          </p:cNvCxnSpPr>
          <p:nvPr/>
        </p:nvCxnSpPr>
        <p:spPr>
          <a:xfrm flipV="1">
            <a:off x="10176062" y="4579354"/>
            <a:ext cx="219912" cy="1492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96"/>
          <p:cNvCxnSpPr>
            <a:stCxn id="165" idx="5"/>
            <a:endCxn id="176" idx="1"/>
          </p:cNvCxnSpPr>
          <p:nvPr/>
        </p:nvCxnSpPr>
        <p:spPr>
          <a:xfrm>
            <a:off x="10201529" y="4592851"/>
            <a:ext cx="120462" cy="1250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97"/>
          <p:cNvCxnSpPr>
            <a:stCxn id="177" idx="7"/>
            <a:endCxn id="167" idx="3"/>
          </p:cNvCxnSpPr>
          <p:nvPr/>
        </p:nvCxnSpPr>
        <p:spPr>
          <a:xfrm flipV="1">
            <a:off x="10466207" y="4750252"/>
            <a:ext cx="199313" cy="121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98"/>
          <p:cNvCxnSpPr>
            <a:stCxn id="177" idx="0"/>
            <a:endCxn id="166" idx="4"/>
          </p:cNvCxnSpPr>
          <p:nvPr/>
        </p:nvCxnSpPr>
        <p:spPr>
          <a:xfrm flipH="1" flipV="1">
            <a:off x="10424437" y="4591144"/>
            <a:ext cx="13308" cy="2686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99"/>
          <p:cNvCxnSpPr>
            <a:stCxn id="177" idx="1"/>
            <a:endCxn id="176" idx="5"/>
          </p:cNvCxnSpPr>
          <p:nvPr/>
        </p:nvCxnSpPr>
        <p:spPr>
          <a:xfrm flipH="1" flipV="1">
            <a:off x="10363406" y="4759362"/>
            <a:ext cx="45876" cy="112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300"/>
          <p:cNvCxnSpPr>
            <a:stCxn id="180" idx="0"/>
            <a:endCxn id="177" idx="4"/>
          </p:cNvCxnSpPr>
          <p:nvPr/>
        </p:nvCxnSpPr>
        <p:spPr>
          <a:xfrm flipV="1">
            <a:off x="10395151" y="4940347"/>
            <a:ext cx="42593" cy="1192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301"/>
          <p:cNvCxnSpPr>
            <a:stCxn id="180" idx="4"/>
            <a:endCxn id="173" idx="0"/>
          </p:cNvCxnSpPr>
          <p:nvPr/>
        </p:nvCxnSpPr>
        <p:spPr>
          <a:xfrm>
            <a:off x="10395151" y="5118148"/>
            <a:ext cx="11205" cy="7137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302"/>
          <p:cNvCxnSpPr>
            <a:stCxn id="180" idx="1"/>
            <a:endCxn id="172" idx="6"/>
          </p:cNvCxnSpPr>
          <p:nvPr/>
        </p:nvCxnSpPr>
        <p:spPr>
          <a:xfrm flipH="1" flipV="1">
            <a:off x="10189633" y="4996828"/>
            <a:ext cx="184811" cy="713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303"/>
          <p:cNvCxnSpPr>
            <a:stCxn id="173" idx="7"/>
            <a:endCxn id="178" idx="3"/>
          </p:cNvCxnSpPr>
          <p:nvPr/>
        </p:nvCxnSpPr>
        <p:spPr>
          <a:xfrm flipV="1">
            <a:off x="10470686" y="5141290"/>
            <a:ext cx="129648" cy="748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304"/>
          <p:cNvCxnSpPr>
            <a:stCxn id="178" idx="0"/>
            <a:endCxn id="167" idx="4"/>
          </p:cNvCxnSpPr>
          <p:nvPr/>
        </p:nvCxnSpPr>
        <p:spPr>
          <a:xfrm flipV="1">
            <a:off x="10628797" y="4762041"/>
            <a:ext cx="65186" cy="31053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305"/>
          <p:cNvCxnSpPr>
            <a:stCxn id="178" idx="1"/>
            <a:endCxn id="177" idx="5"/>
          </p:cNvCxnSpPr>
          <p:nvPr/>
        </p:nvCxnSpPr>
        <p:spPr>
          <a:xfrm flipH="1" flipV="1">
            <a:off x="10466207" y="4928558"/>
            <a:ext cx="134126" cy="1558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306"/>
          <p:cNvCxnSpPr>
            <a:stCxn id="178" idx="7"/>
            <a:endCxn id="168" idx="3"/>
          </p:cNvCxnSpPr>
          <p:nvPr/>
        </p:nvCxnSpPr>
        <p:spPr>
          <a:xfrm flipV="1">
            <a:off x="10657259" y="5005753"/>
            <a:ext cx="108102" cy="78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307"/>
          <p:cNvCxnSpPr>
            <a:stCxn id="178" idx="5"/>
            <a:endCxn id="169" idx="1"/>
          </p:cNvCxnSpPr>
          <p:nvPr/>
        </p:nvCxnSpPr>
        <p:spPr>
          <a:xfrm>
            <a:off x="10657259" y="5141290"/>
            <a:ext cx="85095" cy="8454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308"/>
          <p:cNvCxnSpPr>
            <a:stCxn id="170" idx="0"/>
            <a:endCxn id="178" idx="4"/>
          </p:cNvCxnSpPr>
          <p:nvPr/>
        </p:nvCxnSpPr>
        <p:spPr>
          <a:xfrm flipV="1">
            <a:off x="10609815" y="5153080"/>
            <a:ext cx="18982" cy="3080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ppt_x</p:attrName>
                                        </p:attrNameLst>
                                      </p:cBhvr>
                                      <p:tavLst>
                                        <p:tav tm="0">
                                          <p:val>
                                            <p:strVal val="#ppt_x"/>
                                          </p:val>
                                        </p:tav>
                                        <p:tav tm="100000">
                                          <p:val>
                                            <p:strVal val="#ppt_x"/>
                                          </p:val>
                                        </p:tav>
                                      </p:tavLst>
                                    </p:anim>
                                    <p:anim calcmode="lin" valueType="num">
                                      <p:cBhvr>
                                        <p:cTn id="28" dur="75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750"/>
                                        <p:tgtEl>
                                          <p:spTgt spid="12"/>
                                        </p:tgtEl>
                                      </p:cBhvr>
                                    </p:animEffect>
                                    <p:anim calcmode="lin" valueType="num">
                                      <p:cBhvr>
                                        <p:cTn id="42" dur="750" fill="hold"/>
                                        <p:tgtEl>
                                          <p:spTgt spid="12"/>
                                        </p:tgtEl>
                                        <p:attrNameLst>
                                          <p:attrName>ppt_x</p:attrName>
                                        </p:attrNameLst>
                                      </p:cBhvr>
                                      <p:tavLst>
                                        <p:tav tm="0">
                                          <p:val>
                                            <p:strVal val="#ppt_x"/>
                                          </p:val>
                                        </p:tav>
                                        <p:tav tm="100000">
                                          <p:val>
                                            <p:strVal val="#ppt_x"/>
                                          </p:val>
                                        </p:tav>
                                      </p:tavLst>
                                    </p:anim>
                                    <p:anim calcmode="lin" valueType="num">
                                      <p:cBhvr>
                                        <p:cTn id="43" dur="75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750"/>
                                        <p:tgtEl>
                                          <p:spTgt spid="13"/>
                                        </p:tgtEl>
                                      </p:cBhvr>
                                    </p:animEffect>
                                    <p:anim calcmode="lin" valueType="num">
                                      <p:cBhvr>
                                        <p:cTn id="47" dur="750" fill="hold"/>
                                        <p:tgtEl>
                                          <p:spTgt spid="13"/>
                                        </p:tgtEl>
                                        <p:attrNameLst>
                                          <p:attrName>ppt_x</p:attrName>
                                        </p:attrNameLst>
                                      </p:cBhvr>
                                      <p:tavLst>
                                        <p:tav tm="0">
                                          <p:val>
                                            <p:strVal val="#ppt_x"/>
                                          </p:val>
                                        </p:tav>
                                        <p:tav tm="100000">
                                          <p:val>
                                            <p:strVal val="#ppt_x"/>
                                          </p:val>
                                        </p:tav>
                                      </p:tavLst>
                                    </p:anim>
                                    <p:anim calcmode="lin" valueType="num">
                                      <p:cBhvr>
                                        <p:cTn id="48" dur="75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750"/>
                                        <p:tgtEl>
                                          <p:spTgt spid="14"/>
                                        </p:tgtEl>
                                      </p:cBhvr>
                                    </p:animEffect>
                                    <p:anim calcmode="lin" valueType="num">
                                      <p:cBhvr>
                                        <p:cTn id="52" dur="750" fill="hold"/>
                                        <p:tgtEl>
                                          <p:spTgt spid="14"/>
                                        </p:tgtEl>
                                        <p:attrNameLst>
                                          <p:attrName>ppt_x</p:attrName>
                                        </p:attrNameLst>
                                      </p:cBhvr>
                                      <p:tavLst>
                                        <p:tav tm="0">
                                          <p:val>
                                            <p:strVal val="#ppt_x"/>
                                          </p:val>
                                        </p:tav>
                                        <p:tav tm="100000">
                                          <p:val>
                                            <p:strVal val="#ppt_x"/>
                                          </p:val>
                                        </p:tav>
                                      </p:tavLst>
                                    </p:anim>
                                    <p:anim calcmode="lin" valueType="num">
                                      <p:cBhvr>
                                        <p:cTn id="53" dur="75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750"/>
                                        <p:tgtEl>
                                          <p:spTgt spid="15"/>
                                        </p:tgtEl>
                                      </p:cBhvr>
                                    </p:animEffect>
                                    <p:anim calcmode="lin" valueType="num">
                                      <p:cBhvr>
                                        <p:cTn id="57" dur="750" fill="hold"/>
                                        <p:tgtEl>
                                          <p:spTgt spid="15"/>
                                        </p:tgtEl>
                                        <p:attrNameLst>
                                          <p:attrName>ppt_x</p:attrName>
                                        </p:attrNameLst>
                                      </p:cBhvr>
                                      <p:tavLst>
                                        <p:tav tm="0">
                                          <p:val>
                                            <p:strVal val="#ppt_x"/>
                                          </p:val>
                                        </p:tav>
                                        <p:tav tm="100000">
                                          <p:val>
                                            <p:strVal val="#ppt_x"/>
                                          </p:val>
                                        </p:tav>
                                      </p:tavLst>
                                    </p:anim>
                                    <p:anim calcmode="lin" valueType="num">
                                      <p:cBhvr>
                                        <p:cTn id="58" dur="75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750"/>
                                        <p:tgtEl>
                                          <p:spTgt spid="16"/>
                                        </p:tgtEl>
                                      </p:cBhvr>
                                    </p:animEffect>
                                    <p:anim calcmode="lin" valueType="num">
                                      <p:cBhvr>
                                        <p:cTn id="62" dur="750" fill="hold"/>
                                        <p:tgtEl>
                                          <p:spTgt spid="16"/>
                                        </p:tgtEl>
                                        <p:attrNameLst>
                                          <p:attrName>ppt_x</p:attrName>
                                        </p:attrNameLst>
                                      </p:cBhvr>
                                      <p:tavLst>
                                        <p:tav tm="0">
                                          <p:val>
                                            <p:strVal val="#ppt_x"/>
                                          </p:val>
                                        </p:tav>
                                        <p:tav tm="100000">
                                          <p:val>
                                            <p:strVal val="#ppt_x"/>
                                          </p:val>
                                        </p:tav>
                                      </p:tavLst>
                                    </p:anim>
                                    <p:anim calcmode="lin" valueType="num">
                                      <p:cBhvr>
                                        <p:cTn id="63" dur="75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750"/>
                                        <p:tgtEl>
                                          <p:spTgt spid="17"/>
                                        </p:tgtEl>
                                      </p:cBhvr>
                                    </p:animEffect>
                                    <p:anim calcmode="lin" valueType="num">
                                      <p:cBhvr>
                                        <p:cTn id="67" dur="750" fill="hold"/>
                                        <p:tgtEl>
                                          <p:spTgt spid="17"/>
                                        </p:tgtEl>
                                        <p:attrNameLst>
                                          <p:attrName>ppt_x</p:attrName>
                                        </p:attrNameLst>
                                      </p:cBhvr>
                                      <p:tavLst>
                                        <p:tav tm="0">
                                          <p:val>
                                            <p:strVal val="#ppt_x"/>
                                          </p:val>
                                        </p:tav>
                                        <p:tav tm="100000">
                                          <p:val>
                                            <p:strVal val="#ppt_x"/>
                                          </p:val>
                                        </p:tav>
                                      </p:tavLst>
                                    </p:anim>
                                    <p:anim calcmode="lin" valueType="num">
                                      <p:cBhvr>
                                        <p:cTn id="68" dur="75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750"/>
                                        <p:tgtEl>
                                          <p:spTgt spid="18"/>
                                        </p:tgtEl>
                                      </p:cBhvr>
                                    </p:animEffect>
                                    <p:anim calcmode="lin" valueType="num">
                                      <p:cBhvr>
                                        <p:cTn id="72" dur="750" fill="hold"/>
                                        <p:tgtEl>
                                          <p:spTgt spid="18"/>
                                        </p:tgtEl>
                                        <p:attrNameLst>
                                          <p:attrName>ppt_x</p:attrName>
                                        </p:attrNameLst>
                                      </p:cBhvr>
                                      <p:tavLst>
                                        <p:tav tm="0">
                                          <p:val>
                                            <p:strVal val="#ppt_x"/>
                                          </p:val>
                                        </p:tav>
                                        <p:tav tm="100000">
                                          <p:val>
                                            <p:strVal val="#ppt_x"/>
                                          </p:val>
                                        </p:tav>
                                      </p:tavLst>
                                    </p:anim>
                                    <p:anim calcmode="lin" valueType="num">
                                      <p:cBhvr>
                                        <p:cTn id="73" dur="75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ppt_x</p:attrName>
                                        </p:attrNameLst>
                                      </p:cBhvr>
                                      <p:tavLst>
                                        <p:tav tm="0">
                                          <p:val>
                                            <p:strVal val="#ppt_x"/>
                                          </p:val>
                                        </p:tav>
                                        <p:tav tm="100000">
                                          <p:val>
                                            <p:strVal val="#ppt_x"/>
                                          </p:val>
                                        </p:tav>
                                      </p:tavLst>
                                    </p:anim>
                                    <p:anim calcmode="lin" valueType="num">
                                      <p:cBhvr>
                                        <p:cTn id="78" dur="75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750"/>
                                        <p:tgtEl>
                                          <p:spTgt spid="20"/>
                                        </p:tgtEl>
                                      </p:cBhvr>
                                    </p:animEffect>
                                    <p:anim calcmode="lin" valueType="num">
                                      <p:cBhvr>
                                        <p:cTn id="82" dur="750" fill="hold"/>
                                        <p:tgtEl>
                                          <p:spTgt spid="20"/>
                                        </p:tgtEl>
                                        <p:attrNameLst>
                                          <p:attrName>ppt_x</p:attrName>
                                        </p:attrNameLst>
                                      </p:cBhvr>
                                      <p:tavLst>
                                        <p:tav tm="0">
                                          <p:val>
                                            <p:strVal val="#ppt_x"/>
                                          </p:val>
                                        </p:tav>
                                        <p:tav tm="100000">
                                          <p:val>
                                            <p:strVal val="#ppt_x"/>
                                          </p:val>
                                        </p:tav>
                                      </p:tavLst>
                                    </p:anim>
                                    <p:anim calcmode="lin" valueType="num">
                                      <p:cBhvr>
                                        <p:cTn id="83" dur="75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750"/>
                                        <p:tgtEl>
                                          <p:spTgt spid="21"/>
                                        </p:tgtEl>
                                      </p:cBhvr>
                                    </p:animEffect>
                                    <p:anim calcmode="lin" valueType="num">
                                      <p:cBhvr>
                                        <p:cTn id="87" dur="750" fill="hold"/>
                                        <p:tgtEl>
                                          <p:spTgt spid="21"/>
                                        </p:tgtEl>
                                        <p:attrNameLst>
                                          <p:attrName>ppt_x</p:attrName>
                                        </p:attrNameLst>
                                      </p:cBhvr>
                                      <p:tavLst>
                                        <p:tav tm="0">
                                          <p:val>
                                            <p:strVal val="#ppt_x"/>
                                          </p:val>
                                        </p:tav>
                                        <p:tav tm="100000">
                                          <p:val>
                                            <p:strVal val="#ppt_x"/>
                                          </p:val>
                                        </p:tav>
                                      </p:tavLst>
                                    </p:anim>
                                    <p:anim calcmode="lin" valueType="num">
                                      <p:cBhvr>
                                        <p:cTn id="88" dur="75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750"/>
                                        <p:tgtEl>
                                          <p:spTgt spid="22"/>
                                        </p:tgtEl>
                                      </p:cBhvr>
                                    </p:animEffect>
                                    <p:anim calcmode="lin" valueType="num">
                                      <p:cBhvr>
                                        <p:cTn id="92" dur="750" fill="hold"/>
                                        <p:tgtEl>
                                          <p:spTgt spid="22"/>
                                        </p:tgtEl>
                                        <p:attrNameLst>
                                          <p:attrName>ppt_x</p:attrName>
                                        </p:attrNameLst>
                                      </p:cBhvr>
                                      <p:tavLst>
                                        <p:tav tm="0">
                                          <p:val>
                                            <p:strVal val="#ppt_x"/>
                                          </p:val>
                                        </p:tav>
                                        <p:tav tm="100000">
                                          <p:val>
                                            <p:strVal val="#ppt_x"/>
                                          </p:val>
                                        </p:tav>
                                      </p:tavLst>
                                    </p:anim>
                                    <p:anim calcmode="lin" valueType="num">
                                      <p:cBhvr>
                                        <p:cTn id="93" dur="75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750"/>
                                        <p:tgtEl>
                                          <p:spTgt spid="23"/>
                                        </p:tgtEl>
                                      </p:cBhvr>
                                    </p:animEffect>
                                    <p:anim calcmode="lin" valueType="num">
                                      <p:cBhvr>
                                        <p:cTn id="97" dur="750" fill="hold"/>
                                        <p:tgtEl>
                                          <p:spTgt spid="23"/>
                                        </p:tgtEl>
                                        <p:attrNameLst>
                                          <p:attrName>ppt_x</p:attrName>
                                        </p:attrNameLst>
                                      </p:cBhvr>
                                      <p:tavLst>
                                        <p:tav tm="0">
                                          <p:val>
                                            <p:strVal val="#ppt_x"/>
                                          </p:val>
                                        </p:tav>
                                        <p:tav tm="100000">
                                          <p:val>
                                            <p:strVal val="#ppt_x"/>
                                          </p:val>
                                        </p:tav>
                                      </p:tavLst>
                                    </p:anim>
                                    <p:anim calcmode="lin" valueType="num">
                                      <p:cBhvr>
                                        <p:cTn id="98" dur="75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750"/>
                                        <p:tgtEl>
                                          <p:spTgt spid="24"/>
                                        </p:tgtEl>
                                      </p:cBhvr>
                                    </p:animEffect>
                                    <p:anim calcmode="lin" valueType="num">
                                      <p:cBhvr>
                                        <p:cTn id="102" dur="750" fill="hold"/>
                                        <p:tgtEl>
                                          <p:spTgt spid="24"/>
                                        </p:tgtEl>
                                        <p:attrNameLst>
                                          <p:attrName>ppt_x</p:attrName>
                                        </p:attrNameLst>
                                      </p:cBhvr>
                                      <p:tavLst>
                                        <p:tav tm="0">
                                          <p:val>
                                            <p:strVal val="#ppt_x"/>
                                          </p:val>
                                        </p:tav>
                                        <p:tav tm="100000">
                                          <p:val>
                                            <p:strVal val="#ppt_x"/>
                                          </p:val>
                                        </p:tav>
                                      </p:tavLst>
                                    </p:anim>
                                    <p:anim calcmode="lin" valueType="num">
                                      <p:cBhvr>
                                        <p:cTn id="103" dur="750" fill="hold"/>
                                        <p:tgtEl>
                                          <p:spTgt spid="2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750"/>
                                        <p:tgtEl>
                                          <p:spTgt spid="25"/>
                                        </p:tgtEl>
                                      </p:cBhvr>
                                    </p:animEffect>
                                    <p:anim calcmode="lin" valueType="num">
                                      <p:cBhvr>
                                        <p:cTn id="107" dur="750" fill="hold"/>
                                        <p:tgtEl>
                                          <p:spTgt spid="25"/>
                                        </p:tgtEl>
                                        <p:attrNameLst>
                                          <p:attrName>ppt_x</p:attrName>
                                        </p:attrNameLst>
                                      </p:cBhvr>
                                      <p:tavLst>
                                        <p:tav tm="0">
                                          <p:val>
                                            <p:strVal val="#ppt_x"/>
                                          </p:val>
                                        </p:tav>
                                        <p:tav tm="100000">
                                          <p:val>
                                            <p:strVal val="#ppt_x"/>
                                          </p:val>
                                        </p:tav>
                                      </p:tavLst>
                                    </p:anim>
                                    <p:anim calcmode="lin" valueType="num">
                                      <p:cBhvr>
                                        <p:cTn id="108" dur="750" fill="hold"/>
                                        <p:tgtEl>
                                          <p:spTgt spid="2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750"/>
                                        <p:tgtEl>
                                          <p:spTgt spid="26"/>
                                        </p:tgtEl>
                                      </p:cBhvr>
                                    </p:animEffect>
                                    <p:anim calcmode="lin" valueType="num">
                                      <p:cBhvr>
                                        <p:cTn id="112" dur="750" fill="hold"/>
                                        <p:tgtEl>
                                          <p:spTgt spid="26"/>
                                        </p:tgtEl>
                                        <p:attrNameLst>
                                          <p:attrName>ppt_x</p:attrName>
                                        </p:attrNameLst>
                                      </p:cBhvr>
                                      <p:tavLst>
                                        <p:tav tm="0">
                                          <p:val>
                                            <p:strVal val="#ppt_x"/>
                                          </p:val>
                                        </p:tav>
                                        <p:tav tm="100000">
                                          <p:val>
                                            <p:strVal val="#ppt_x"/>
                                          </p:val>
                                        </p:tav>
                                      </p:tavLst>
                                    </p:anim>
                                    <p:anim calcmode="lin" valueType="num">
                                      <p:cBhvr>
                                        <p:cTn id="113" dur="750" fill="hold"/>
                                        <p:tgtEl>
                                          <p:spTgt spid="2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750"/>
                                        <p:tgtEl>
                                          <p:spTgt spid="27"/>
                                        </p:tgtEl>
                                      </p:cBhvr>
                                    </p:animEffect>
                                    <p:anim calcmode="lin" valueType="num">
                                      <p:cBhvr>
                                        <p:cTn id="117" dur="750" fill="hold"/>
                                        <p:tgtEl>
                                          <p:spTgt spid="27"/>
                                        </p:tgtEl>
                                        <p:attrNameLst>
                                          <p:attrName>ppt_x</p:attrName>
                                        </p:attrNameLst>
                                      </p:cBhvr>
                                      <p:tavLst>
                                        <p:tav tm="0">
                                          <p:val>
                                            <p:strVal val="#ppt_x"/>
                                          </p:val>
                                        </p:tav>
                                        <p:tav tm="100000">
                                          <p:val>
                                            <p:strVal val="#ppt_x"/>
                                          </p:val>
                                        </p:tav>
                                      </p:tavLst>
                                    </p:anim>
                                    <p:anim calcmode="lin" valueType="num">
                                      <p:cBhvr>
                                        <p:cTn id="118" dur="750" fill="hold"/>
                                        <p:tgtEl>
                                          <p:spTgt spid="2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750"/>
                                        <p:tgtEl>
                                          <p:spTgt spid="28"/>
                                        </p:tgtEl>
                                      </p:cBhvr>
                                    </p:animEffect>
                                    <p:anim calcmode="lin" valueType="num">
                                      <p:cBhvr>
                                        <p:cTn id="122" dur="750" fill="hold"/>
                                        <p:tgtEl>
                                          <p:spTgt spid="28"/>
                                        </p:tgtEl>
                                        <p:attrNameLst>
                                          <p:attrName>ppt_x</p:attrName>
                                        </p:attrNameLst>
                                      </p:cBhvr>
                                      <p:tavLst>
                                        <p:tav tm="0">
                                          <p:val>
                                            <p:strVal val="#ppt_x"/>
                                          </p:val>
                                        </p:tav>
                                        <p:tav tm="100000">
                                          <p:val>
                                            <p:strVal val="#ppt_x"/>
                                          </p:val>
                                        </p:tav>
                                      </p:tavLst>
                                    </p:anim>
                                    <p:anim calcmode="lin" valueType="num">
                                      <p:cBhvr>
                                        <p:cTn id="123" dur="750" fill="hold"/>
                                        <p:tgtEl>
                                          <p:spTgt spid="2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750"/>
                                        <p:tgtEl>
                                          <p:spTgt spid="29"/>
                                        </p:tgtEl>
                                      </p:cBhvr>
                                    </p:animEffect>
                                    <p:anim calcmode="lin" valueType="num">
                                      <p:cBhvr>
                                        <p:cTn id="127" dur="750" fill="hold"/>
                                        <p:tgtEl>
                                          <p:spTgt spid="29"/>
                                        </p:tgtEl>
                                        <p:attrNameLst>
                                          <p:attrName>ppt_x</p:attrName>
                                        </p:attrNameLst>
                                      </p:cBhvr>
                                      <p:tavLst>
                                        <p:tav tm="0">
                                          <p:val>
                                            <p:strVal val="#ppt_x"/>
                                          </p:val>
                                        </p:tav>
                                        <p:tav tm="100000">
                                          <p:val>
                                            <p:strVal val="#ppt_x"/>
                                          </p:val>
                                        </p:tav>
                                      </p:tavLst>
                                    </p:anim>
                                    <p:anim calcmode="lin" valueType="num">
                                      <p:cBhvr>
                                        <p:cTn id="128" dur="750" fill="hold"/>
                                        <p:tgtEl>
                                          <p:spTgt spid="29"/>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750"/>
                                        <p:tgtEl>
                                          <p:spTgt spid="30"/>
                                        </p:tgtEl>
                                      </p:cBhvr>
                                    </p:animEffect>
                                    <p:anim calcmode="lin" valueType="num">
                                      <p:cBhvr>
                                        <p:cTn id="132" dur="750" fill="hold"/>
                                        <p:tgtEl>
                                          <p:spTgt spid="30"/>
                                        </p:tgtEl>
                                        <p:attrNameLst>
                                          <p:attrName>ppt_x</p:attrName>
                                        </p:attrNameLst>
                                      </p:cBhvr>
                                      <p:tavLst>
                                        <p:tav tm="0">
                                          <p:val>
                                            <p:strVal val="#ppt_x"/>
                                          </p:val>
                                        </p:tav>
                                        <p:tav tm="100000">
                                          <p:val>
                                            <p:strVal val="#ppt_x"/>
                                          </p:val>
                                        </p:tav>
                                      </p:tavLst>
                                    </p:anim>
                                    <p:anim calcmode="lin" valueType="num">
                                      <p:cBhvr>
                                        <p:cTn id="133" dur="750" fill="hold"/>
                                        <p:tgtEl>
                                          <p:spTgt spid="30"/>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750"/>
                                        <p:tgtEl>
                                          <p:spTgt spid="31"/>
                                        </p:tgtEl>
                                      </p:cBhvr>
                                    </p:animEffect>
                                    <p:anim calcmode="lin" valueType="num">
                                      <p:cBhvr>
                                        <p:cTn id="137" dur="750" fill="hold"/>
                                        <p:tgtEl>
                                          <p:spTgt spid="31"/>
                                        </p:tgtEl>
                                        <p:attrNameLst>
                                          <p:attrName>ppt_x</p:attrName>
                                        </p:attrNameLst>
                                      </p:cBhvr>
                                      <p:tavLst>
                                        <p:tav tm="0">
                                          <p:val>
                                            <p:strVal val="#ppt_x"/>
                                          </p:val>
                                        </p:tav>
                                        <p:tav tm="100000">
                                          <p:val>
                                            <p:strVal val="#ppt_x"/>
                                          </p:val>
                                        </p:tav>
                                      </p:tavLst>
                                    </p:anim>
                                    <p:anim calcmode="lin" valueType="num">
                                      <p:cBhvr>
                                        <p:cTn id="138" dur="750" fill="hold"/>
                                        <p:tgtEl>
                                          <p:spTgt spid="3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750"/>
                                        <p:tgtEl>
                                          <p:spTgt spid="33"/>
                                        </p:tgtEl>
                                      </p:cBhvr>
                                    </p:animEffect>
                                    <p:anim calcmode="lin" valueType="num">
                                      <p:cBhvr>
                                        <p:cTn id="142" dur="750" fill="hold"/>
                                        <p:tgtEl>
                                          <p:spTgt spid="33"/>
                                        </p:tgtEl>
                                        <p:attrNameLst>
                                          <p:attrName>ppt_x</p:attrName>
                                        </p:attrNameLst>
                                      </p:cBhvr>
                                      <p:tavLst>
                                        <p:tav tm="0">
                                          <p:val>
                                            <p:strVal val="#ppt_x"/>
                                          </p:val>
                                        </p:tav>
                                        <p:tav tm="100000">
                                          <p:val>
                                            <p:strVal val="#ppt_x"/>
                                          </p:val>
                                        </p:tav>
                                      </p:tavLst>
                                    </p:anim>
                                    <p:anim calcmode="lin" valueType="num">
                                      <p:cBhvr>
                                        <p:cTn id="143" dur="75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34"/>
                                        </p:tgtEl>
                                        <p:attrNameLst>
                                          <p:attrName>style.visibility</p:attrName>
                                        </p:attrNameLst>
                                      </p:cBhvr>
                                      <p:to>
                                        <p:strVal val="visible"/>
                                      </p:to>
                                    </p:set>
                                    <p:animEffect transition="in" filter="fade">
                                      <p:cBhvr>
                                        <p:cTn id="146" dur="750"/>
                                        <p:tgtEl>
                                          <p:spTgt spid="34"/>
                                        </p:tgtEl>
                                      </p:cBhvr>
                                    </p:animEffect>
                                    <p:anim calcmode="lin" valueType="num">
                                      <p:cBhvr>
                                        <p:cTn id="147" dur="750" fill="hold"/>
                                        <p:tgtEl>
                                          <p:spTgt spid="34"/>
                                        </p:tgtEl>
                                        <p:attrNameLst>
                                          <p:attrName>ppt_x</p:attrName>
                                        </p:attrNameLst>
                                      </p:cBhvr>
                                      <p:tavLst>
                                        <p:tav tm="0">
                                          <p:val>
                                            <p:strVal val="#ppt_x"/>
                                          </p:val>
                                        </p:tav>
                                        <p:tav tm="100000">
                                          <p:val>
                                            <p:strVal val="#ppt_x"/>
                                          </p:val>
                                        </p:tav>
                                      </p:tavLst>
                                    </p:anim>
                                    <p:anim calcmode="lin" valueType="num">
                                      <p:cBhvr>
                                        <p:cTn id="148" dur="750" fill="hold"/>
                                        <p:tgtEl>
                                          <p:spTgt spid="34"/>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fade">
                                      <p:cBhvr>
                                        <p:cTn id="151" dur="750"/>
                                        <p:tgtEl>
                                          <p:spTgt spid="35"/>
                                        </p:tgtEl>
                                      </p:cBhvr>
                                    </p:animEffect>
                                    <p:anim calcmode="lin" valueType="num">
                                      <p:cBhvr>
                                        <p:cTn id="152" dur="750" fill="hold"/>
                                        <p:tgtEl>
                                          <p:spTgt spid="35"/>
                                        </p:tgtEl>
                                        <p:attrNameLst>
                                          <p:attrName>ppt_x</p:attrName>
                                        </p:attrNameLst>
                                      </p:cBhvr>
                                      <p:tavLst>
                                        <p:tav tm="0">
                                          <p:val>
                                            <p:strVal val="#ppt_x"/>
                                          </p:val>
                                        </p:tav>
                                        <p:tav tm="100000">
                                          <p:val>
                                            <p:strVal val="#ppt_x"/>
                                          </p:val>
                                        </p:tav>
                                      </p:tavLst>
                                    </p:anim>
                                    <p:anim calcmode="lin" valueType="num">
                                      <p:cBhvr>
                                        <p:cTn id="153" dur="750" fill="hold"/>
                                        <p:tgtEl>
                                          <p:spTgt spid="35"/>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ppt_x</p:attrName>
                                        </p:attrNameLst>
                                      </p:cBhvr>
                                      <p:tavLst>
                                        <p:tav tm="0">
                                          <p:val>
                                            <p:strVal val="#ppt_x"/>
                                          </p:val>
                                        </p:tav>
                                        <p:tav tm="100000">
                                          <p:val>
                                            <p:strVal val="#ppt_x"/>
                                          </p:val>
                                        </p:tav>
                                      </p:tavLst>
                                    </p:anim>
                                    <p:anim calcmode="lin" valueType="num">
                                      <p:cBhvr>
                                        <p:cTn id="158" dur="750" fill="hold"/>
                                        <p:tgtEl>
                                          <p:spTgt spid="36"/>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750"/>
                                        <p:tgtEl>
                                          <p:spTgt spid="37"/>
                                        </p:tgtEl>
                                      </p:cBhvr>
                                    </p:animEffect>
                                    <p:anim calcmode="lin" valueType="num">
                                      <p:cBhvr>
                                        <p:cTn id="162" dur="750" fill="hold"/>
                                        <p:tgtEl>
                                          <p:spTgt spid="37"/>
                                        </p:tgtEl>
                                        <p:attrNameLst>
                                          <p:attrName>ppt_x</p:attrName>
                                        </p:attrNameLst>
                                      </p:cBhvr>
                                      <p:tavLst>
                                        <p:tav tm="0">
                                          <p:val>
                                            <p:strVal val="#ppt_x"/>
                                          </p:val>
                                        </p:tav>
                                        <p:tav tm="100000">
                                          <p:val>
                                            <p:strVal val="#ppt_x"/>
                                          </p:val>
                                        </p:tav>
                                      </p:tavLst>
                                    </p:anim>
                                    <p:anim calcmode="lin" valueType="num">
                                      <p:cBhvr>
                                        <p:cTn id="163" dur="750" fill="hold"/>
                                        <p:tgtEl>
                                          <p:spTgt spid="37"/>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fade">
                                      <p:cBhvr>
                                        <p:cTn id="166" dur="750"/>
                                        <p:tgtEl>
                                          <p:spTgt spid="38"/>
                                        </p:tgtEl>
                                      </p:cBhvr>
                                    </p:animEffect>
                                    <p:anim calcmode="lin" valueType="num">
                                      <p:cBhvr>
                                        <p:cTn id="167" dur="750" fill="hold"/>
                                        <p:tgtEl>
                                          <p:spTgt spid="38"/>
                                        </p:tgtEl>
                                        <p:attrNameLst>
                                          <p:attrName>ppt_x</p:attrName>
                                        </p:attrNameLst>
                                      </p:cBhvr>
                                      <p:tavLst>
                                        <p:tav tm="0">
                                          <p:val>
                                            <p:strVal val="#ppt_x"/>
                                          </p:val>
                                        </p:tav>
                                        <p:tav tm="100000">
                                          <p:val>
                                            <p:strVal val="#ppt_x"/>
                                          </p:val>
                                        </p:tav>
                                      </p:tavLst>
                                    </p:anim>
                                    <p:anim calcmode="lin" valueType="num">
                                      <p:cBhvr>
                                        <p:cTn id="168" dur="750" fill="hold"/>
                                        <p:tgtEl>
                                          <p:spTgt spid="38"/>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39"/>
                                        </p:tgtEl>
                                        <p:attrNameLst>
                                          <p:attrName>style.visibility</p:attrName>
                                        </p:attrNameLst>
                                      </p:cBhvr>
                                      <p:to>
                                        <p:strVal val="visible"/>
                                      </p:to>
                                    </p:set>
                                    <p:animEffect transition="in" filter="fade">
                                      <p:cBhvr>
                                        <p:cTn id="171" dur="750"/>
                                        <p:tgtEl>
                                          <p:spTgt spid="39"/>
                                        </p:tgtEl>
                                      </p:cBhvr>
                                    </p:animEffect>
                                    <p:anim calcmode="lin" valueType="num">
                                      <p:cBhvr>
                                        <p:cTn id="172" dur="750" fill="hold"/>
                                        <p:tgtEl>
                                          <p:spTgt spid="39"/>
                                        </p:tgtEl>
                                        <p:attrNameLst>
                                          <p:attrName>ppt_x</p:attrName>
                                        </p:attrNameLst>
                                      </p:cBhvr>
                                      <p:tavLst>
                                        <p:tav tm="0">
                                          <p:val>
                                            <p:strVal val="#ppt_x"/>
                                          </p:val>
                                        </p:tav>
                                        <p:tav tm="100000">
                                          <p:val>
                                            <p:strVal val="#ppt_x"/>
                                          </p:val>
                                        </p:tav>
                                      </p:tavLst>
                                    </p:anim>
                                    <p:anim calcmode="lin" valueType="num">
                                      <p:cBhvr>
                                        <p:cTn id="173" dur="750" fill="hold"/>
                                        <p:tgtEl>
                                          <p:spTgt spid="39"/>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750"/>
                                        <p:tgtEl>
                                          <p:spTgt spid="40"/>
                                        </p:tgtEl>
                                      </p:cBhvr>
                                    </p:animEffect>
                                    <p:anim calcmode="lin" valueType="num">
                                      <p:cBhvr>
                                        <p:cTn id="177" dur="750" fill="hold"/>
                                        <p:tgtEl>
                                          <p:spTgt spid="40"/>
                                        </p:tgtEl>
                                        <p:attrNameLst>
                                          <p:attrName>ppt_x</p:attrName>
                                        </p:attrNameLst>
                                      </p:cBhvr>
                                      <p:tavLst>
                                        <p:tav tm="0">
                                          <p:val>
                                            <p:strVal val="#ppt_x"/>
                                          </p:val>
                                        </p:tav>
                                        <p:tav tm="100000">
                                          <p:val>
                                            <p:strVal val="#ppt_x"/>
                                          </p:val>
                                        </p:tav>
                                      </p:tavLst>
                                    </p:anim>
                                    <p:anim calcmode="lin" valueType="num">
                                      <p:cBhvr>
                                        <p:cTn id="178" dur="750" fill="hold"/>
                                        <p:tgtEl>
                                          <p:spTgt spid="40"/>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fade">
                                      <p:cBhvr>
                                        <p:cTn id="181" dur="750"/>
                                        <p:tgtEl>
                                          <p:spTgt spid="41"/>
                                        </p:tgtEl>
                                      </p:cBhvr>
                                    </p:animEffect>
                                    <p:anim calcmode="lin" valueType="num">
                                      <p:cBhvr>
                                        <p:cTn id="182" dur="750" fill="hold"/>
                                        <p:tgtEl>
                                          <p:spTgt spid="41"/>
                                        </p:tgtEl>
                                        <p:attrNameLst>
                                          <p:attrName>ppt_x</p:attrName>
                                        </p:attrNameLst>
                                      </p:cBhvr>
                                      <p:tavLst>
                                        <p:tav tm="0">
                                          <p:val>
                                            <p:strVal val="#ppt_x"/>
                                          </p:val>
                                        </p:tav>
                                        <p:tav tm="100000">
                                          <p:val>
                                            <p:strVal val="#ppt_x"/>
                                          </p:val>
                                        </p:tav>
                                      </p:tavLst>
                                    </p:anim>
                                    <p:anim calcmode="lin" valueType="num">
                                      <p:cBhvr>
                                        <p:cTn id="183" dur="750" fill="hold"/>
                                        <p:tgtEl>
                                          <p:spTgt spid="41"/>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0"/>
                                  </p:stCondLst>
                                  <p:childTnLst>
                                    <p:set>
                                      <p:cBhvr>
                                        <p:cTn id="185" dur="1" fill="hold">
                                          <p:stCondLst>
                                            <p:cond delay="0"/>
                                          </p:stCondLst>
                                        </p:cTn>
                                        <p:tgtEl>
                                          <p:spTgt spid="42"/>
                                        </p:tgtEl>
                                        <p:attrNameLst>
                                          <p:attrName>style.visibility</p:attrName>
                                        </p:attrNameLst>
                                      </p:cBhvr>
                                      <p:to>
                                        <p:strVal val="visible"/>
                                      </p:to>
                                    </p:set>
                                    <p:animEffect transition="in" filter="fade">
                                      <p:cBhvr>
                                        <p:cTn id="186" dur="750"/>
                                        <p:tgtEl>
                                          <p:spTgt spid="42"/>
                                        </p:tgtEl>
                                      </p:cBhvr>
                                    </p:animEffect>
                                    <p:anim calcmode="lin" valueType="num">
                                      <p:cBhvr>
                                        <p:cTn id="187" dur="750" fill="hold"/>
                                        <p:tgtEl>
                                          <p:spTgt spid="42"/>
                                        </p:tgtEl>
                                        <p:attrNameLst>
                                          <p:attrName>ppt_x</p:attrName>
                                        </p:attrNameLst>
                                      </p:cBhvr>
                                      <p:tavLst>
                                        <p:tav tm="0">
                                          <p:val>
                                            <p:strVal val="#ppt_x"/>
                                          </p:val>
                                        </p:tav>
                                        <p:tav tm="100000">
                                          <p:val>
                                            <p:strVal val="#ppt_x"/>
                                          </p:val>
                                        </p:tav>
                                      </p:tavLst>
                                    </p:anim>
                                    <p:anim calcmode="lin" valueType="num">
                                      <p:cBhvr>
                                        <p:cTn id="188" dur="750" fill="hold"/>
                                        <p:tgtEl>
                                          <p:spTgt spid="42"/>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fade">
                                      <p:cBhvr>
                                        <p:cTn id="191" dur="750"/>
                                        <p:tgtEl>
                                          <p:spTgt spid="43"/>
                                        </p:tgtEl>
                                      </p:cBhvr>
                                    </p:animEffect>
                                    <p:anim calcmode="lin" valueType="num">
                                      <p:cBhvr>
                                        <p:cTn id="192" dur="750" fill="hold"/>
                                        <p:tgtEl>
                                          <p:spTgt spid="43"/>
                                        </p:tgtEl>
                                        <p:attrNameLst>
                                          <p:attrName>ppt_x</p:attrName>
                                        </p:attrNameLst>
                                      </p:cBhvr>
                                      <p:tavLst>
                                        <p:tav tm="0">
                                          <p:val>
                                            <p:strVal val="#ppt_x"/>
                                          </p:val>
                                        </p:tav>
                                        <p:tav tm="100000">
                                          <p:val>
                                            <p:strVal val="#ppt_x"/>
                                          </p:val>
                                        </p:tav>
                                      </p:tavLst>
                                    </p:anim>
                                    <p:anim calcmode="lin" valueType="num">
                                      <p:cBhvr>
                                        <p:cTn id="193" dur="750" fill="hold"/>
                                        <p:tgtEl>
                                          <p:spTgt spid="43"/>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0"/>
                                  </p:stCondLst>
                                  <p:childTnLst>
                                    <p:set>
                                      <p:cBhvr>
                                        <p:cTn id="195" dur="1" fill="hold">
                                          <p:stCondLst>
                                            <p:cond delay="0"/>
                                          </p:stCondLst>
                                        </p:cTn>
                                        <p:tgtEl>
                                          <p:spTgt spid="44"/>
                                        </p:tgtEl>
                                        <p:attrNameLst>
                                          <p:attrName>style.visibility</p:attrName>
                                        </p:attrNameLst>
                                      </p:cBhvr>
                                      <p:to>
                                        <p:strVal val="visible"/>
                                      </p:to>
                                    </p:set>
                                    <p:animEffect transition="in" filter="fade">
                                      <p:cBhvr>
                                        <p:cTn id="196" dur="750"/>
                                        <p:tgtEl>
                                          <p:spTgt spid="44"/>
                                        </p:tgtEl>
                                      </p:cBhvr>
                                    </p:animEffect>
                                    <p:anim calcmode="lin" valueType="num">
                                      <p:cBhvr>
                                        <p:cTn id="197" dur="750" fill="hold"/>
                                        <p:tgtEl>
                                          <p:spTgt spid="44"/>
                                        </p:tgtEl>
                                        <p:attrNameLst>
                                          <p:attrName>ppt_x</p:attrName>
                                        </p:attrNameLst>
                                      </p:cBhvr>
                                      <p:tavLst>
                                        <p:tav tm="0">
                                          <p:val>
                                            <p:strVal val="#ppt_x"/>
                                          </p:val>
                                        </p:tav>
                                        <p:tav tm="100000">
                                          <p:val>
                                            <p:strVal val="#ppt_x"/>
                                          </p:val>
                                        </p:tav>
                                      </p:tavLst>
                                    </p:anim>
                                    <p:anim calcmode="lin" valueType="num">
                                      <p:cBhvr>
                                        <p:cTn id="198" dur="750" fill="hold"/>
                                        <p:tgtEl>
                                          <p:spTgt spid="44"/>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750"/>
                                        <p:tgtEl>
                                          <p:spTgt spid="45"/>
                                        </p:tgtEl>
                                      </p:cBhvr>
                                    </p:animEffect>
                                    <p:anim calcmode="lin" valueType="num">
                                      <p:cBhvr>
                                        <p:cTn id="202" dur="750" fill="hold"/>
                                        <p:tgtEl>
                                          <p:spTgt spid="45"/>
                                        </p:tgtEl>
                                        <p:attrNameLst>
                                          <p:attrName>ppt_x</p:attrName>
                                        </p:attrNameLst>
                                      </p:cBhvr>
                                      <p:tavLst>
                                        <p:tav tm="0">
                                          <p:val>
                                            <p:strVal val="#ppt_x"/>
                                          </p:val>
                                        </p:tav>
                                        <p:tav tm="100000">
                                          <p:val>
                                            <p:strVal val="#ppt_x"/>
                                          </p:val>
                                        </p:tav>
                                      </p:tavLst>
                                    </p:anim>
                                    <p:anim calcmode="lin" valueType="num">
                                      <p:cBhvr>
                                        <p:cTn id="203" dur="750" fill="hold"/>
                                        <p:tgtEl>
                                          <p:spTgt spid="45"/>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0"/>
                                  </p:stCondLst>
                                  <p:childTnLst>
                                    <p:set>
                                      <p:cBhvr>
                                        <p:cTn id="205" dur="1" fill="hold">
                                          <p:stCondLst>
                                            <p:cond delay="0"/>
                                          </p:stCondLst>
                                        </p:cTn>
                                        <p:tgtEl>
                                          <p:spTgt spid="46"/>
                                        </p:tgtEl>
                                        <p:attrNameLst>
                                          <p:attrName>style.visibility</p:attrName>
                                        </p:attrNameLst>
                                      </p:cBhvr>
                                      <p:to>
                                        <p:strVal val="visible"/>
                                      </p:to>
                                    </p:set>
                                    <p:animEffect transition="in" filter="fade">
                                      <p:cBhvr>
                                        <p:cTn id="206" dur="750"/>
                                        <p:tgtEl>
                                          <p:spTgt spid="46"/>
                                        </p:tgtEl>
                                      </p:cBhvr>
                                    </p:animEffect>
                                    <p:anim calcmode="lin" valueType="num">
                                      <p:cBhvr>
                                        <p:cTn id="207" dur="750" fill="hold"/>
                                        <p:tgtEl>
                                          <p:spTgt spid="46"/>
                                        </p:tgtEl>
                                        <p:attrNameLst>
                                          <p:attrName>ppt_x</p:attrName>
                                        </p:attrNameLst>
                                      </p:cBhvr>
                                      <p:tavLst>
                                        <p:tav tm="0">
                                          <p:val>
                                            <p:strVal val="#ppt_x"/>
                                          </p:val>
                                        </p:tav>
                                        <p:tav tm="100000">
                                          <p:val>
                                            <p:strVal val="#ppt_x"/>
                                          </p:val>
                                        </p:tav>
                                      </p:tavLst>
                                    </p:anim>
                                    <p:anim calcmode="lin" valueType="num">
                                      <p:cBhvr>
                                        <p:cTn id="208" dur="750" fill="hold"/>
                                        <p:tgtEl>
                                          <p:spTgt spid="46"/>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0"/>
                                  </p:stCondLst>
                                  <p:childTnLst>
                                    <p:set>
                                      <p:cBhvr>
                                        <p:cTn id="210" dur="1" fill="hold">
                                          <p:stCondLst>
                                            <p:cond delay="0"/>
                                          </p:stCondLst>
                                        </p:cTn>
                                        <p:tgtEl>
                                          <p:spTgt spid="47"/>
                                        </p:tgtEl>
                                        <p:attrNameLst>
                                          <p:attrName>style.visibility</p:attrName>
                                        </p:attrNameLst>
                                      </p:cBhvr>
                                      <p:to>
                                        <p:strVal val="visible"/>
                                      </p:to>
                                    </p:set>
                                    <p:animEffect transition="in" filter="fade">
                                      <p:cBhvr>
                                        <p:cTn id="211" dur="750"/>
                                        <p:tgtEl>
                                          <p:spTgt spid="47"/>
                                        </p:tgtEl>
                                      </p:cBhvr>
                                    </p:animEffect>
                                    <p:anim calcmode="lin" valueType="num">
                                      <p:cBhvr>
                                        <p:cTn id="212" dur="750" fill="hold"/>
                                        <p:tgtEl>
                                          <p:spTgt spid="47"/>
                                        </p:tgtEl>
                                        <p:attrNameLst>
                                          <p:attrName>ppt_x</p:attrName>
                                        </p:attrNameLst>
                                      </p:cBhvr>
                                      <p:tavLst>
                                        <p:tav tm="0">
                                          <p:val>
                                            <p:strVal val="#ppt_x"/>
                                          </p:val>
                                        </p:tav>
                                        <p:tav tm="100000">
                                          <p:val>
                                            <p:strVal val="#ppt_x"/>
                                          </p:val>
                                        </p:tav>
                                      </p:tavLst>
                                    </p:anim>
                                    <p:anim calcmode="lin" valueType="num">
                                      <p:cBhvr>
                                        <p:cTn id="213" dur="750" fill="hold"/>
                                        <p:tgtEl>
                                          <p:spTgt spid="47"/>
                                        </p:tgtEl>
                                        <p:attrNameLst>
                                          <p:attrName>ppt_y</p:attrName>
                                        </p:attrNameLst>
                                      </p:cBhvr>
                                      <p:tavLst>
                                        <p:tav tm="0">
                                          <p:val>
                                            <p:strVal val="#ppt_y+.1"/>
                                          </p:val>
                                        </p:tav>
                                        <p:tav tm="100000">
                                          <p:val>
                                            <p:strVal val="#ppt_y"/>
                                          </p:val>
                                        </p:tav>
                                      </p:tavLst>
                                    </p:anim>
                                  </p:childTnLst>
                                </p:cTn>
                              </p:par>
                              <p:par>
                                <p:cTn id="214" presetID="42" presetClass="entr" presetSubtype="0" fill="hold" nodeType="withEffect">
                                  <p:stCondLst>
                                    <p:cond delay="0"/>
                                  </p:stCondLst>
                                  <p:childTnLst>
                                    <p:set>
                                      <p:cBhvr>
                                        <p:cTn id="215" dur="1" fill="hold">
                                          <p:stCondLst>
                                            <p:cond delay="0"/>
                                          </p:stCondLst>
                                        </p:cTn>
                                        <p:tgtEl>
                                          <p:spTgt spid="48"/>
                                        </p:tgtEl>
                                        <p:attrNameLst>
                                          <p:attrName>style.visibility</p:attrName>
                                        </p:attrNameLst>
                                      </p:cBhvr>
                                      <p:to>
                                        <p:strVal val="visible"/>
                                      </p:to>
                                    </p:set>
                                    <p:animEffect transition="in" filter="fade">
                                      <p:cBhvr>
                                        <p:cTn id="216" dur="750"/>
                                        <p:tgtEl>
                                          <p:spTgt spid="48"/>
                                        </p:tgtEl>
                                      </p:cBhvr>
                                    </p:animEffect>
                                    <p:anim calcmode="lin" valueType="num">
                                      <p:cBhvr>
                                        <p:cTn id="217" dur="750" fill="hold"/>
                                        <p:tgtEl>
                                          <p:spTgt spid="48"/>
                                        </p:tgtEl>
                                        <p:attrNameLst>
                                          <p:attrName>ppt_x</p:attrName>
                                        </p:attrNameLst>
                                      </p:cBhvr>
                                      <p:tavLst>
                                        <p:tav tm="0">
                                          <p:val>
                                            <p:strVal val="#ppt_x"/>
                                          </p:val>
                                        </p:tav>
                                        <p:tav tm="100000">
                                          <p:val>
                                            <p:strVal val="#ppt_x"/>
                                          </p:val>
                                        </p:tav>
                                      </p:tavLst>
                                    </p:anim>
                                    <p:anim calcmode="lin" valueType="num">
                                      <p:cBhvr>
                                        <p:cTn id="218" dur="750" fill="hold"/>
                                        <p:tgtEl>
                                          <p:spTgt spid="48"/>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0"/>
                                  </p:stCondLst>
                                  <p:childTnLst>
                                    <p:set>
                                      <p:cBhvr>
                                        <p:cTn id="220" dur="1" fill="hold">
                                          <p:stCondLst>
                                            <p:cond delay="0"/>
                                          </p:stCondLst>
                                        </p:cTn>
                                        <p:tgtEl>
                                          <p:spTgt spid="49"/>
                                        </p:tgtEl>
                                        <p:attrNameLst>
                                          <p:attrName>style.visibility</p:attrName>
                                        </p:attrNameLst>
                                      </p:cBhvr>
                                      <p:to>
                                        <p:strVal val="visible"/>
                                      </p:to>
                                    </p:set>
                                    <p:animEffect transition="in" filter="fade">
                                      <p:cBhvr>
                                        <p:cTn id="221" dur="750"/>
                                        <p:tgtEl>
                                          <p:spTgt spid="49"/>
                                        </p:tgtEl>
                                      </p:cBhvr>
                                    </p:animEffect>
                                    <p:anim calcmode="lin" valueType="num">
                                      <p:cBhvr>
                                        <p:cTn id="222" dur="750" fill="hold"/>
                                        <p:tgtEl>
                                          <p:spTgt spid="49"/>
                                        </p:tgtEl>
                                        <p:attrNameLst>
                                          <p:attrName>ppt_x</p:attrName>
                                        </p:attrNameLst>
                                      </p:cBhvr>
                                      <p:tavLst>
                                        <p:tav tm="0">
                                          <p:val>
                                            <p:strVal val="#ppt_x"/>
                                          </p:val>
                                        </p:tav>
                                        <p:tav tm="100000">
                                          <p:val>
                                            <p:strVal val="#ppt_x"/>
                                          </p:val>
                                        </p:tav>
                                      </p:tavLst>
                                    </p:anim>
                                    <p:anim calcmode="lin" valueType="num">
                                      <p:cBhvr>
                                        <p:cTn id="223" dur="750" fill="hold"/>
                                        <p:tgtEl>
                                          <p:spTgt spid="49"/>
                                        </p:tgtEl>
                                        <p:attrNameLst>
                                          <p:attrName>ppt_y</p:attrName>
                                        </p:attrNameLst>
                                      </p:cBhvr>
                                      <p:tavLst>
                                        <p:tav tm="0">
                                          <p:val>
                                            <p:strVal val="#ppt_y+.1"/>
                                          </p:val>
                                        </p:tav>
                                        <p:tav tm="100000">
                                          <p:val>
                                            <p:strVal val="#ppt_y"/>
                                          </p:val>
                                        </p:tav>
                                      </p:tavLst>
                                    </p:anim>
                                  </p:childTnLst>
                                </p:cTn>
                              </p:par>
                              <p:par>
                                <p:cTn id="224" presetID="42" presetClass="entr" presetSubtype="0" fill="hold" nodeType="withEffect">
                                  <p:stCondLst>
                                    <p:cond delay="0"/>
                                  </p:stCondLst>
                                  <p:childTnLst>
                                    <p:set>
                                      <p:cBhvr>
                                        <p:cTn id="225" dur="1" fill="hold">
                                          <p:stCondLst>
                                            <p:cond delay="0"/>
                                          </p:stCondLst>
                                        </p:cTn>
                                        <p:tgtEl>
                                          <p:spTgt spid="50"/>
                                        </p:tgtEl>
                                        <p:attrNameLst>
                                          <p:attrName>style.visibility</p:attrName>
                                        </p:attrNameLst>
                                      </p:cBhvr>
                                      <p:to>
                                        <p:strVal val="visible"/>
                                      </p:to>
                                    </p:set>
                                    <p:animEffect transition="in" filter="fade">
                                      <p:cBhvr>
                                        <p:cTn id="226" dur="750"/>
                                        <p:tgtEl>
                                          <p:spTgt spid="50"/>
                                        </p:tgtEl>
                                      </p:cBhvr>
                                    </p:animEffect>
                                    <p:anim calcmode="lin" valueType="num">
                                      <p:cBhvr>
                                        <p:cTn id="227" dur="750" fill="hold"/>
                                        <p:tgtEl>
                                          <p:spTgt spid="50"/>
                                        </p:tgtEl>
                                        <p:attrNameLst>
                                          <p:attrName>ppt_x</p:attrName>
                                        </p:attrNameLst>
                                      </p:cBhvr>
                                      <p:tavLst>
                                        <p:tav tm="0">
                                          <p:val>
                                            <p:strVal val="#ppt_x"/>
                                          </p:val>
                                        </p:tav>
                                        <p:tav tm="100000">
                                          <p:val>
                                            <p:strVal val="#ppt_x"/>
                                          </p:val>
                                        </p:tav>
                                      </p:tavLst>
                                    </p:anim>
                                    <p:anim calcmode="lin" valueType="num">
                                      <p:cBhvr>
                                        <p:cTn id="228" dur="750" fill="hold"/>
                                        <p:tgtEl>
                                          <p:spTgt spid="50"/>
                                        </p:tgtEl>
                                        <p:attrNameLst>
                                          <p:attrName>ppt_y</p:attrName>
                                        </p:attrNameLst>
                                      </p:cBhvr>
                                      <p:tavLst>
                                        <p:tav tm="0">
                                          <p:val>
                                            <p:strVal val="#ppt_y+.1"/>
                                          </p:val>
                                        </p:tav>
                                        <p:tav tm="100000">
                                          <p:val>
                                            <p:strVal val="#ppt_y"/>
                                          </p:val>
                                        </p:tav>
                                      </p:tavLst>
                                    </p:anim>
                                  </p:childTnLst>
                                </p:cTn>
                              </p:par>
                              <p:par>
                                <p:cTn id="229" presetID="42" presetClass="entr" presetSubtype="0" fill="hold" nodeType="withEffect">
                                  <p:stCondLst>
                                    <p:cond delay="0"/>
                                  </p:stCondLst>
                                  <p:childTnLst>
                                    <p:set>
                                      <p:cBhvr>
                                        <p:cTn id="230" dur="1" fill="hold">
                                          <p:stCondLst>
                                            <p:cond delay="0"/>
                                          </p:stCondLst>
                                        </p:cTn>
                                        <p:tgtEl>
                                          <p:spTgt spid="51"/>
                                        </p:tgtEl>
                                        <p:attrNameLst>
                                          <p:attrName>style.visibility</p:attrName>
                                        </p:attrNameLst>
                                      </p:cBhvr>
                                      <p:to>
                                        <p:strVal val="visible"/>
                                      </p:to>
                                    </p:set>
                                    <p:animEffect transition="in" filter="fade">
                                      <p:cBhvr>
                                        <p:cTn id="231" dur="750"/>
                                        <p:tgtEl>
                                          <p:spTgt spid="51"/>
                                        </p:tgtEl>
                                      </p:cBhvr>
                                    </p:animEffect>
                                    <p:anim calcmode="lin" valueType="num">
                                      <p:cBhvr>
                                        <p:cTn id="232" dur="750" fill="hold"/>
                                        <p:tgtEl>
                                          <p:spTgt spid="51"/>
                                        </p:tgtEl>
                                        <p:attrNameLst>
                                          <p:attrName>ppt_x</p:attrName>
                                        </p:attrNameLst>
                                      </p:cBhvr>
                                      <p:tavLst>
                                        <p:tav tm="0">
                                          <p:val>
                                            <p:strVal val="#ppt_x"/>
                                          </p:val>
                                        </p:tav>
                                        <p:tav tm="100000">
                                          <p:val>
                                            <p:strVal val="#ppt_x"/>
                                          </p:val>
                                        </p:tav>
                                      </p:tavLst>
                                    </p:anim>
                                    <p:anim calcmode="lin" valueType="num">
                                      <p:cBhvr>
                                        <p:cTn id="233" dur="750" fill="hold"/>
                                        <p:tgtEl>
                                          <p:spTgt spid="51"/>
                                        </p:tgtEl>
                                        <p:attrNameLst>
                                          <p:attrName>ppt_y</p:attrName>
                                        </p:attrNameLst>
                                      </p:cBhvr>
                                      <p:tavLst>
                                        <p:tav tm="0">
                                          <p:val>
                                            <p:strVal val="#ppt_y+.1"/>
                                          </p:val>
                                        </p:tav>
                                        <p:tav tm="100000">
                                          <p:val>
                                            <p:strVal val="#ppt_y"/>
                                          </p:val>
                                        </p:tav>
                                      </p:tavLst>
                                    </p:anim>
                                  </p:childTnLst>
                                </p:cTn>
                              </p:par>
                              <p:par>
                                <p:cTn id="234" presetID="42" presetClass="entr" presetSubtype="0" fill="hold" nodeType="withEffect">
                                  <p:stCondLst>
                                    <p:cond delay="0"/>
                                  </p:stCondLst>
                                  <p:childTnLst>
                                    <p:set>
                                      <p:cBhvr>
                                        <p:cTn id="235" dur="1" fill="hold">
                                          <p:stCondLst>
                                            <p:cond delay="0"/>
                                          </p:stCondLst>
                                        </p:cTn>
                                        <p:tgtEl>
                                          <p:spTgt spid="52"/>
                                        </p:tgtEl>
                                        <p:attrNameLst>
                                          <p:attrName>style.visibility</p:attrName>
                                        </p:attrNameLst>
                                      </p:cBhvr>
                                      <p:to>
                                        <p:strVal val="visible"/>
                                      </p:to>
                                    </p:set>
                                    <p:animEffect transition="in" filter="fade">
                                      <p:cBhvr>
                                        <p:cTn id="236" dur="750"/>
                                        <p:tgtEl>
                                          <p:spTgt spid="52"/>
                                        </p:tgtEl>
                                      </p:cBhvr>
                                    </p:animEffect>
                                    <p:anim calcmode="lin" valueType="num">
                                      <p:cBhvr>
                                        <p:cTn id="237" dur="750" fill="hold"/>
                                        <p:tgtEl>
                                          <p:spTgt spid="52"/>
                                        </p:tgtEl>
                                        <p:attrNameLst>
                                          <p:attrName>ppt_x</p:attrName>
                                        </p:attrNameLst>
                                      </p:cBhvr>
                                      <p:tavLst>
                                        <p:tav tm="0">
                                          <p:val>
                                            <p:strVal val="#ppt_x"/>
                                          </p:val>
                                        </p:tav>
                                        <p:tav tm="100000">
                                          <p:val>
                                            <p:strVal val="#ppt_x"/>
                                          </p:val>
                                        </p:tav>
                                      </p:tavLst>
                                    </p:anim>
                                    <p:anim calcmode="lin" valueType="num">
                                      <p:cBhvr>
                                        <p:cTn id="238" dur="750" fill="hold"/>
                                        <p:tgtEl>
                                          <p:spTgt spid="52"/>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0"/>
                                  </p:stCondLst>
                                  <p:childTnLst>
                                    <p:set>
                                      <p:cBhvr>
                                        <p:cTn id="240" dur="1" fill="hold">
                                          <p:stCondLst>
                                            <p:cond delay="0"/>
                                          </p:stCondLst>
                                        </p:cTn>
                                        <p:tgtEl>
                                          <p:spTgt spid="53"/>
                                        </p:tgtEl>
                                        <p:attrNameLst>
                                          <p:attrName>style.visibility</p:attrName>
                                        </p:attrNameLst>
                                      </p:cBhvr>
                                      <p:to>
                                        <p:strVal val="visible"/>
                                      </p:to>
                                    </p:set>
                                    <p:animEffect transition="in" filter="fade">
                                      <p:cBhvr>
                                        <p:cTn id="241" dur="750"/>
                                        <p:tgtEl>
                                          <p:spTgt spid="53"/>
                                        </p:tgtEl>
                                      </p:cBhvr>
                                    </p:animEffect>
                                    <p:anim calcmode="lin" valueType="num">
                                      <p:cBhvr>
                                        <p:cTn id="242" dur="750" fill="hold"/>
                                        <p:tgtEl>
                                          <p:spTgt spid="53"/>
                                        </p:tgtEl>
                                        <p:attrNameLst>
                                          <p:attrName>ppt_x</p:attrName>
                                        </p:attrNameLst>
                                      </p:cBhvr>
                                      <p:tavLst>
                                        <p:tav tm="0">
                                          <p:val>
                                            <p:strVal val="#ppt_x"/>
                                          </p:val>
                                        </p:tav>
                                        <p:tav tm="100000">
                                          <p:val>
                                            <p:strVal val="#ppt_x"/>
                                          </p:val>
                                        </p:tav>
                                      </p:tavLst>
                                    </p:anim>
                                    <p:anim calcmode="lin" valueType="num">
                                      <p:cBhvr>
                                        <p:cTn id="243" dur="750" fill="hold"/>
                                        <p:tgtEl>
                                          <p:spTgt spid="53"/>
                                        </p:tgtEl>
                                        <p:attrNameLst>
                                          <p:attrName>ppt_y</p:attrName>
                                        </p:attrNameLst>
                                      </p:cBhvr>
                                      <p:tavLst>
                                        <p:tav tm="0">
                                          <p:val>
                                            <p:strVal val="#ppt_y+.1"/>
                                          </p:val>
                                        </p:tav>
                                        <p:tav tm="100000">
                                          <p:val>
                                            <p:strVal val="#ppt_y"/>
                                          </p:val>
                                        </p:tav>
                                      </p:tavLst>
                                    </p:anim>
                                  </p:childTnLst>
                                </p:cTn>
                              </p:par>
                              <p:par>
                                <p:cTn id="244" presetID="42" presetClass="entr" presetSubtype="0" fill="hold" nodeType="withEffect">
                                  <p:stCondLst>
                                    <p:cond delay="0"/>
                                  </p:stCondLst>
                                  <p:childTnLst>
                                    <p:set>
                                      <p:cBhvr>
                                        <p:cTn id="245" dur="1" fill="hold">
                                          <p:stCondLst>
                                            <p:cond delay="0"/>
                                          </p:stCondLst>
                                        </p:cTn>
                                        <p:tgtEl>
                                          <p:spTgt spid="54"/>
                                        </p:tgtEl>
                                        <p:attrNameLst>
                                          <p:attrName>style.visibility</p:attrName>
                                        </p:attrNameLst>
                                      </p:cBhvr>
                                      <p:to>
                                        <p:strVal val="visible"/>
                                      </p:to>
                                    </p:set>
                                    <p:animEffect transition="in" filter="fade">
                                      <p:cBhvr>
                                        <p:cTn id="246" dur="750"/>
                                        <p:tgtEl>
                                          <p:spTgt spid="54"/>
                                        </p:tgtEl>
                                      </p:cBhvr>
                                    </p:animEffect>
                                    <p:anim calcmode="lin" valueType="num">
                                      <p:cBhvr>
                                        <p:cTn id="247" dur="750" fill="hold"/>
                                        <p:tgtEl>
                                          <p:spTgt spid="54"/>
                                        </p:tgtEl>
                                        <p:attrNameLst>
                                          <p:attrName>ppt_x</p:attrName>
                                        </p:attrNameLst>
                                      </p:cBhvr>
                                      <p:tavLst>
                                        <p:tav tm="0">
                                          <p:val>
                                            <p:strVal val="#ppt_x"/>
                                          </p:val>
                                        </p:tav>
                                        <p:tav tm="100000">
                                          <p:val>
                                            <p:strVal val="#ppt_x"/>
                                          </p:val>
                                        </p:tav>
                                      </p:tavLst>
                                    </p:anim>
                                    <p:anim calcmode="lin" valueType="num">
                                      <p:cBhvr>
                                        <p:cTn id="248" dur="750" fill="hold"/>
                                        <p:tgtEl>
                                          <p:spTgt spid="54"/>
                                        </p:tgtEl>
                                        <p:attrNameLst>
                                          <p:attrName>ppt_y</p:attrName>
                                        </p:attrNameLst>
                                      </p:cBhvr>
                                      <p:tavLst>
                                        <p:tav tm="0">
                                          <p:val>
                                            <p:strVal val="#ppt_y+.1"/>
                                          </p:val>
                                        </p:tav>
                                        <p:tav tm="100000">
                                          <p:val>
                                            <p:strVal val="#ppt_y"/>
                                          </p:val>
                                        </p:tav>
                                      </p:tavLst>
                                    </p:anim>
                                  </p:childTnLst>
                                </p:cTn>
                              </p:par>
                              <p:par>
                                <p:cTn id="249" presetID="42" presetClass="entr" presetSubtype="0" fill="hold" nodeType="withEffect">
                                  <p:stCondLst>
                                    <p:cond delay="0"/>
                                  </p:stCondLst>
                                  <p:childTnLst>
                                    <p:set>
                                      <p:cBhvr>
                                        <p:cTn id="250" dur="1" fill="hold">
                                          <p:stCondLst>
                                            <p:cond delay="0"/>
                                          </p:stCondLst>
                                        </p:cTn>
                                        <p:tgtEl>
                                          <p:spTgt spid="55"/>
                                        </p:tgtEl>
                                        <p:attrNameLst>
                                          <p:attrName>style.visibility</p:attrName>
                                        </p:attrNameLst>
                                      </p:cBhvr>
                                      <p:to>
                                        <p:strVal val="visible"/>
                                      </p:to>
                                    </p:set>
                                    <p:animEffect transition="in" filter="fade">
                                      <p:cBhvr>
                                        <p:cTn id="251" dur="750"/>
                                        <p:tgtEl>
                                          <p:spTgt spid="55"/>
                                        </p:tgtEl>
                                      </p:cBhvr>
                                    </p:animEffect>
                                    <p:anim calcmode="lin" valueType="num">
                                      <p:cBhvr>
                                        <p:cTn id="252" dur="750" fill="hold"/>
                                        <p:tgtEl>
                                          <p:spTgt spid="55"/>
                                        </p:tgtEl>
                                        <p:attrNameLst>
                                          <p:attrName>ppt_x</p:attrName>
                                        </p:attrNameLst>
                                      </p:cBhvr>
                                      <p:tavLst>
                                        <p:tav tm="0">
                                          <p:val>
                                            <p:strVal val="#ppt_x"/>
                                          </p:val>
                                        </p:tav>
                                        <p:tav tm="100000">
                                          <p:val>
                                            <p:strVal val="#ppt_x"/>
                                          </p:val>
                                        </p:tav>
                                      </p:tavLst>
                                    </p:anim>
                                    <p:anim calcmode="lin" valueType="num">
                                      <p:cBhvr>
                                        <p:cTn id="253" dur="750" fill="hold"/>
                                        <p:tgtEl>
                                          <p:spTgt spid="55"/>
                                        </p:tgtEl>
                                        <p:attrNameLst>
                                          <p:attrName>ppt_y</p:attrName>
                                        </p:attrNameLst>
                                      </p:cBhvr>
                                      <p:tavLst>
                                        <p:tav tm="0">
                                          <p:val>
                                            <p:strVal val="#ppt_y+.1"/>
                                          </p:val>
                                        </p:tav>
                                        <p:tav tm="100000">
                                          <p:val>
                                            <p:strVal val="#ppt_y"/>
                                          </p:val>
                                        </p:tav>
                                      </p:tavLst>
                                    </p:anim>
                                  </p:childTnLst>
                                </p:cTn>
                              </p:par>
                              <p:par>
                                <p:cTn id="254" presetID="42" presetClass="entr" presetSubtype="0" fill="hold" nodeType="withEffect">
                                  <p:stCondLst>
                                    <p:cond delay="0"/>
                                  </p:stCondLst>
                                  <p:childTnLst>
                                    <p:set>
                                      <p:cBhvr>
                                        <p:cTn id="255" dur="1" fill="hold">
                                          <p:stCondLst>
                                            <p:cond delay="0"/>
                                          </p:stCondLst>
                                        </p:cTn>
                                        <p:tgtEl>
                                          <p:spTgt spid="56"/>
                                        </p:tgtEl>
                                        <p:attrNameLst>
                                          <p:attrName>style.visibility</p:attrName>
                                        </p:attrNameLst>
                                      </p:cBhvr>
                                      <p:to>
                                        <p:strVal val="visible"/>
                                      </p:to>
                                    </p:set>
                                    <p:animEffect transition="in" filter="fade">
                                      <p:cBhvr>
                                        <p:cTn id="256" dur="750"/>
                                        <p:tgtEl>
                                          <p:spTgt spid="56"/>
                                        </p:tgtEl>
                                      </p:cBhvr>
                                    </p:animEffect>
                                    <p:anim calcmode="lin" valueType="num">
                                      <p:cBhvr>
                                        <p:cTn id="257" dur="750" fill="hold"/>
                                        <p:tgtEl>
                                          <p:spTgt spid="56"/>
                                        </p:tgtEl>
                                        <p:attrNameLst>
                                          <p:attrName>ppt_x</p:attrName>
                                        </p:attrNameLst>
                                      </p:cBhvr>
                                      <p:tavLst>
                                        <p:tav tm="0">
                                          <p:val>
                                            <p:strVal val="#ppt_x"/>
                                          </p:val>
                                        </p:tav>
                                        <p:tav tm="100000">
                                          <p:val>
                                            <p:strVal val="#ppt_x"/>
                                          </p:val>
                                        </p:tav>
                                      </p:tavLst>
                                    </p:anim>
                                    <p:anim calcmode="lin" valueType="num">
                                      <p:cBhvr>
                                        <p:cTn id="258" dur="750" fill="hold"/>
                                        <p:tgtEl>
                                          <p:spTgt spid="56"/>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57"/>
                                        </p:tgtEl>
                                        <p:attrNameLst>
                                          <p:attrName>style.visibility</p:attrName>
                                        </p:attrNameLst>
                                      </p:cBhvr>
                                      <p:to>
                                        <p:strVal val="visible"/>
                                      </p:to>
                                    </p:set>
                                    <p:animEffect transition="in" filter="fade">
                                      <p:cBhvr>
                                        <p:cTn id="261" dur="750"/>
                                        <p:tgtEl>
                                          <p:spTgt spid="57"/>
                                        </p:tgtEl>
                                      </p:cBhvr>
                                    </p:animEffect>
                                    <p:anim calcmode="lin" valueType="num">
                                      <p:cBhvr>
                                        <p:cTn id="262" dur="750" fill="hold"/>
                                        <p:tgtEl>
                                          <p:spTgt spid="57"/>
                                        </p:tgtEl>
                                        <p:attrNameLst>
                                          <p:attrName>ppt_x</p:attrName>
                                        </p:attrNameLst>
                                      </p:cBhvr>
                                      <p:tavLst>
                                        <p:tav tm="0">
                                          <p:val>
                                            <p:strVal val="#ppt_x"/>
                                          </p:val>
                                        </p:tav>
                                        <p:tav tm="100000">
                                          <p:val>
                                            <p:strVal val="#ppt_x"/>
                                          </p:val>
                                        </p:tav>
                                      </p:tavLst>
                                    </p:anim>
                                    <p:anim calcmode="lin" valueType="num">
                                      <p:cBhvr>
                                        <p:cTn id="263" dur="750" fill="hold"/>
                                        <p:tgtEl>
                                          <p:spTgt spid="57"/>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58"/>
                                        </p:tgtEl>
                                        <p:attrNameLst>
                                          <p:attrName>style.visibility</p:attrName>
                                        </p:attrNameLst>
                                      </p:cBhvr>
                                      <p:to>
                                        <p:strVal val="visible"/>
                                      </p:to>
                                    </p:set>
                                    <p:animEffect transition="in" filter="fade">
                                      <p:cBhvr>
                                        <p:cTn id="266" dur="750"/>
                                        <p:tgtEl>
                                          <p:spTgt spid="58"/>
                                        </p:tgtEl>
                                      </p:cBhvr>
                                    </p:animEffect>
                                    <p:anim calcmode="lin" valueType="num">
                                      <p:cBhvr>
                                        <p:cTn id="267" dur="750" fill="hold"/>
                                        <p:tgtEl>
                                          <p:spTgt spid="58"/>
                                        </p:tgtEl>
                                        <p:attrNameLst>
                                          <p:attrName>ppt_x</p:attrName>
                                        </p:attrNameLst>
                                      </p:cBhvr>
                                      <p:tavLst>
                                        <p:tav tm="0">
                                          <p:val>
                                            <p:strVal val="#ppt_x"/>
                                          </p:val>
                                        </p:tav>
                                        <p:tav tm="100000">
                                          <p:val>
                                            <p:strVal val="#ppt_x"/>
                                          </p:val>
                                        </p:tav>
                                      </p:tavLst>
                                    </p:anim>
                                    <p:anim calcmode="lin" valueType="num">
                                      <p:cBhvr>
                                        <p:cTn id="268" dur="750" fill="hold"/>
                                        <p:tgtEl>
                                          <p:spTgt spid="58"/>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59"/>
                                        </p:tgtEl>
                                        <p:attrNameLst>
                                          <p:attrName>style.visibility</p:attrName>
                                        </p:attrNameLst>
                                      </p:cBhvr>
                                      <p:to>
                                        <p:strVal val="visible"/>
                                      </p:to>
                                    </p:set>
                                    <p:animEffect transition="in" filter="fade">
                                      <p:cBhvr>
                                        <p:cTn id="271" dur="750"/>
                                        <p:tgtEl>
                                          <p:spTgt spid="59"/>
                                        </p:tgtEl>
                                      </p:cBhvr>
                                    </p:animEffect>
                                    <p:anim calcmode="lin" valueType="num">
                                      <p:cBhvr>
                                        <p:cTn id="272" dur="750" fill="hold"/>
                                        <p:tgtEl>
                                          <p:spTgt spid="59"/>
                                        </p:tgtEl>
                                        <p:attrNameLst>
                                          <p:attrName>ppt_x</p:attrName>
                                        </p:attrNameLst>
                                      </p:cBhvr>
                                      <p:tavLst>
                                        <p:tav tm="0">
                                          <p:val>
                                            <p:strVal val="#ppt_x"/>
                                          </p:val>
                                        </p:tav>
                                        <p:tav tm="100000">
                                          <p:val>
                                            <p:strVal val="#ppt_x"/>
                                          </p:val>
                                        </p:tav>
                                      </p:tavLst>
                                    </p:anim>
                                    <p:anim calcmode="lin" valueType="num">
                                      <p:cBhvr>
                                        <p:cTn id="273" dur="750" fill="hold"/>
                                        <p:tgtEl>
                                          <p:spTgt spid="59"/>
                                        </p:tgtEl>
                                        <p:attrNameLst>
                                          <p:attrName>ppt_y</p:attrName>
                                        </p:attrNameLst>
                                      </p:cBhvr>
                                      <p:tavLst>
                                        <p:tav tm="0">
                                          <p:val>
                                            <p:strVal val="#ppt_y+.1"/>
                                          </p:val>
                                        </p:tav>
                                        <p:tav tm="100000">
                                          <p:val>
                                            <p:strVal val="#ppt_y"/>
                                          </p:val>
                                        </p:tav>
                                      </p:tavLst>
                                    </p:anim>
                                  </p:childTnLst>
                                </p:cTn>
                              </p:par>
                              <p:par>
                                <p:cTn id="274" presetID="42" presetClass="entr" presetSubtype="0" fill="hold" nodeType="withEffect">
                                  <p:stCondLst>
                                    <p:cond delay="0"/>
                                  </p:stCondLst>
                                  <p:childTnLst>
                                    <p:set>
                                      <p:cBhvr>
                                        <p:cTn id="275" dur="1" fill="hold">
                                          <p:stCondLst>
                                            <p:cond delay="0"/>
                                          </p:stCondLst>
                                        </p:cTn>
                                        <p:tgtEl>
                                          <p:spTgt spid="60"/>
                                        </p:tgtEl>
                                        <p:attrNameLst>
                                          <p:attrName>style.visibility</p:attrName>
                                        </p:attrNameLst>
                                      </p:cBhvr>
                                      <p:to>
                                        <p:strVal val="visible"/>
                                      </p:to>
                                    </p:set>
                                    <p:animEffect transition="in" filter="fade">
                                      <p:cBhvr>
                                        <p:cTn id="276" dur="750"/>
                                        <p:tgtEl>
                                          <p:spTgt spid="60"/>
                                        </p:tgtEl>
                                      </p:cBhvr>
                                    </p:animEffect>
                                    <p:anim calcmode="lin" valueType="num">
                                      <p:cBhvr>
                                        <p:cTn id="277" dur="750" fill="hold"/>
                                        <p:tgtEl>
                                          <p:spTgt spid="60"/>
                                        </p:tgtEl>
                                        <p:attrNameLst>
                                          <p:attrName>ppt_x</p:attrName>
                                        </p:attrNameLst>
                                      </p:cBhvr>
                                      <p:tavLst>
                                        <p:tav tm="0">
                                          <p:val>
                                            <p:strVal val="#ppt_x"/>
                                          </p:val>
                                        </p:tav>
                                        <p:tav tm="100000">
                                          <p:val>
                                            <p:strVal val="#ppt_x"/>
                                          </p:val>
                                        </p:tav>
                                      </p:tavLst>
                                    </p:anim>
                                    <p:anim calcmode="lin" valueType="num">
                                      <p:cBhvr>
                                        <p:cTn id="278" dur="750" fill="hold"/>
                                        <p:tgtEl>
                                          <p:spTgt spid="60"/>
                                        </p:tgtEl>
                                        <p:attrNameLst>
                                          <p:attrName>ppt_y</p:attrName>
                                        </p:attrNameLst>
                                      </p:cBhvr>
                                      <p:tavLst>
                                        <p:tav tm="0">
                                          <p:val>
                                            <p:strVal val="#ppt_y+.1"/>
                                          </p:val>
                                        </p:tav>
                                        <p:tav tm="100000">
                                          <p:val>
                                            <p:strVal val="#ppt_y"/>
                                          </p:val>
                                        </p:tav>
                                      </p:tavLst>
                                    </p:anim>
                                  </p:childTnLst>
                                </p:cTn>
                              </p:par>
                              <p:par>
                                <p:cTn id="279" presetID="42" presetClass="entr" presetSubtype="0" fill="hold" nodeType="withEffect">
                                  <p:stCondLst>
                                    <p:cond delay="0"/>
                                  </p:stCondLst>
                                  <p:childTnLst>
                                    <p:set>
                                      <p:cBhvr>
                                        <p:cTn id="280" dur="1" fill="hold">
                                          <p:stCondLst>
                                            <p:cond delay="0"/>
                                          </p:stCondLst>
                                        </p:cTn>
                                        <p:tgtEl>
                                          <p:spTgt spid="61"/>
                                        </p:tgtEl>
                                        <p:attrNameLst>
                                          <p:attrName>style.visibility</p:attrName>
                                        </p:attrNameLst>
                                      </p:cBhvr>
                                      <p:to>
                                        <p:strVal val="visible"/>
                                      </p:to>
                                    </p:set>
                                    <p:animEffect transition="in" filter="fade">
                                      <p:cBhvr>
                                        <p:cTn id="281" dur="750"/>
                                        <p:tgtEl>
                                          <p:spTgt spid="61"/>
                                        </p:tgtEl>
                                      </p:cBhvr>
                                    </p:animEffect>
                                    <p:anim calcmode="lin" valueType="num">
                                      <p:cBhvr>
                                        <p:cTn id="282" dur="750" fill="hold"/>
                                        <p:tgtEl>
                                          <p:spTgt spid="61"/>
                                        </p:tgtEl>
                                        <p:attrNameLst>
                                          <p:attrName>ppt_x</p:attrName>
                                        </p:attrNameLst>
                                      </p:cBhvr>
                                      <p:tavLst>
                                        <p:tav tm="0">
                                          <p:val>
                                            <p:strVal val="#ppt_x"/>
                                          </p:val>
                                        </p:tav>
                                        <p:tav tm="100000">
                                          <p:val>
                                            <p:strVal val="#ppt_x"/>
                                          </p:val>
                                        </p:tav>
                                      </p:tavLst>
                                    </p:anim>
                                    <p:anim calcmode="lin" valueType="num">
                                      <p:cBhvr>
                                        <p:cTn id="283" dur="750" fill="hold"/>
                                        <p:tgtEl>
                                          <p:spTgt spid="61"/>
                                        </p:tgtEl>
                                        <p:attrNameLst>
                                          <p:attrName>ppt_y</p:attrName>
                                        </p:attrNameLst>
                                      </p:cBhvr>
                                      <p:tavLst>
                                        <p:tav tm="0">
                                          <p:val>
                                            <p:strVal val="#ppt_y+.1"/>
                                          </p:val>
                                        </p:tav>
                                        <p:tav tm="100000">
                                          <p:val>
                                            <p:strVal val="#ppt_y"/>
                                          </p:val>
                                        </p:tav>
                                      </p:tavLst>
                                    </p:anim>
                                  </p:childTnLst>
                                </p:cTn>
                              </p:par>
                              <p:par>
                                <p:cTn id="284" presetID="42" presetClass="entr" presetSubtype="0" fill="hold" nodeType="withEffect">
                                  <p:stCondLst>
                                    <p:cond delay="0"/>
                                  </p:stCondLst>
                                  <p:childTnLst>
                                    <p:set>
                                      <p:cBhvr>
                                        <p:cTn id="285" dur="1" fill="hold">
                                          <p:stCondLst>
                                            <p:cond delay="0"/>
                                          </p:stCondLst>
                                        </p:cTn>
                                        <p:tgtEl>
                                          <p:spTgt spid="62"/>
                                        </p:tgtEl>
                                        <p:attrNameLst>
                                          <p:attrName>style.visibility</p:attrName>
                                        </p:attrNameLst>
                                      </p:cBhvr>
                                      <p:to>
                                        <p:strVal val="visible"/>
                                      </p:to>
                                    </p:set>
                                    <p:animEffect transition="in" filter="fade">
                                      <p:cBhvr>
                                        <p:cTn id="286" dur="750"/>
                                        <p:tgtEl>
                                          <p:spTgt spid="62"/>
                                        </p:tgtEl>
                                      </p:cBhvr>
                                    </p:animEffect>
                                    <p:anim calcmode="lin" valueType="num">
                                      <p:cBhvr>
                                        <p:cTn id="287" dur="750" fill="hold"/>
                                        <p:tgtEl>
                                          <p:spTgt spid="62"/>
                                        </p:tgtEl>
                                        <p:attrNameLst>
                                          <p:attrName>ppt_x</p:attrName>
                                        </p:attrNameLst>
                                      </p:cBhvr>
                                      <p:tavLst>
                                        <p:tav tm="0">
                                          <p:val>
                                            <p:strVal val="#ppt_x"/>
                                          </p:val>
                                        </p:tav>
                                        <p:tav tm="100000">
                                          <p:val>
                                            <p:strVal val="#ppt_x"/>
                                          </p:val>
                                        </p:tav>
                                      </p:tavLst>
                                    </p:anim>
                                    <p:anim calcmode="lin" valueType="num">
                                      <p:cBhvr>
                                        <p:cTn id="288" dur="750" fill="hold"/>
                                        <p:tgtEl>
                                          <p:spTgt spid="62"/>
                                        </p:tgtEl>
                                        <p:attrNameLst>
                                          <p:attrName>ppt_y</p:attrName>
                                        </p:attrNameLst>
                                      </p:cBhvr>
                                      <p:tavLst>
                                        <p:tav tm="0">
                                          <p:val>
                                            <p:strVal val="#ppt_y+.1"/>
                                          </p:val>
                                        </p:tav>
                                        <p:tav tm="100000">
                                          <p:val>
                                            <p:strVal val="#ppt_y"/>
                                          </p:val>
                                        </p:tav>
                                      </p:tavLst>
                                    </p:anim>
                                  </p:childTnLst>
                                </p:cTn>
                              </p:par>
                              <p:par>
                                <p:cTn id="289" presetID="42" presetClass="entr" presetSubtype="0" fill="hold" nodeType="withEffect">
                                  <p:stCondLst>
                                    <p:cond delay="0"/>
                                  </p:stCondLst>
                                  <p:childTnLst>
                                    <p:set>
                                      <p:cBhvr>
                                        <p:cTn id="290" dur="1" fill="hold">
                                          <p:stCondLst>
                                            <p:cond delay="0"/>
                                          </p:stCondLst>
                                        </p:cTn>
                                        <p:tgtEl>
                                          <p:spTgt spid="63"/>
                                        </p:tgtEl>
                                        <p:attrNameLst>
                                          <p:attrName>style.visibility</p:attrName>
                                        </p:attrNameLst>
                                      </p:cBhvr>
                                      <p:to>
                                        <p:strVal val="visible"/>
                                      </p:to>
                                    </p:set>
                                    <p:animEffect transition="in" filter="fade">
                                      <p:cBhvr>
                                        <p:cTn id="291" dur="750"/>
                                        <p:tgtEl>
                                          <p:spTgt spid="63"/>
                                        </p:tgtEl>
                                      </p:cBhvr>
                                    </p:animEffect>
                                    <p:anim calcmode="lin" valueType="num">
                                      <p:cBhvr>
                                        <p:cTn id="292" dur="750" fill="hold"/>
                                        <p:tgtEl>
                                          <p:spTgt spid="63"/>
                                        </p:tgtEl>
                                        <p:attrNameLst>
                                          <p:attrName>ppt_x</p:attrName>
                                        </p:attrNameLst>
                                      </p:cBhvr>
                                      <p:tavLst>
                                        <p:tav tm="0">
                                          <p:val>
                                            <p:strVal val="#ppt_x"/>
                                          </p:val>
                                        </p:tav>
                                        <p:tav tm="100000">
                                          <p:val>
                                            <p:strVal val="#ppt_x"/>
                                          </p:val>
                                        </p:tav>
                                      </p:tavLst>
                                    </p:anim>
                                    <p:anim calcmode="lin" valueType="num">
                                      <p:cBhvr>
                                        <p:cTn id="293" dur="750" fill="hold"/>
                                        <p:tgtEl>
                                          <p:spTgt spid="63"/>
                                        </p:tgtEl>
                                        <p:attrNameLst>
                                          <p:attrName>ppt_y</p:attrName>
                                        </p:attrNameLst>
                                      </p:cBhvr>
                                      <p:tavLst>
                                        <p:tav tm="0">
                                          <p:val>
                                            <p:strVal val="#ppt_y+.1"/>
                                          </p:val>
                                        </p:tav>
                                        <p:tav tm="100000">
                                          <p:val>
                                            <p:strVal val="#ppt_y"/>
                                          </p:val>
                                        </p:tav>
                                      </p:tavLst>
                                    </p:anim>
                                  </p:childTnLst>
                                </p:cTn>
                              </p:par>
                              <p:par>
                                <p:cTn id="294" presetID="42" presetClass="entr" presetSubtype="0" fill="hold" nodeType="withEffect">
                                  <p:stCondLst>
                                    <p:cond delay="0"/>
                                  </p:stCondLst>
                                  <p:childTnLst>
                                    <p:set>
                                      <p:cBhvr>
                                        <p:cTn id="295" dur="1" fill="hold">
                                          <p:stCondLst>
                                            <p:cond delay="0"/>
                                          </p:stCondLst>
                                        </p:cTn>
                                        <p:tgtEl>
                                          <p:spTgt spid="64"/>
                                        </p:tgtEl>
                                        <p:attrNameLst>
                                          <p:attrName>style.visibility</p:attrName>
                                        </p:attrNameLst>
                                      </p:cBhvr>
                                      <p:to>
                                        <p:strVal val="visible"/>
                                      </p:to>
                                    </p:set>
                                    <p:animEffect transition="in" filter="fade">
                                      <p:cBhvr>
                                        <p:cTn id="296" dur="750"/>
                                        <p:tgtEl>
                                          <p:spTgt spid="64"/>
                                        </p:tgtEl>
                                      </p:cBhvr>
                                    </p:animEffect>
                                    <p:anim calcmode="lin" valueType="num">
                                      <p:cBhvr>
                                        <p:cTn id="297" dur="750" fill="hold"/>
                                        <p:tgtEl>
                                          <p:spTgt spid="64"/>
                                        </p:tgtEl>
                                        <p:attrNameLst>
                                          <p:attrName>ppt_x</p:attrName>
                                        </p:attrNameLst>
                                      </p:cBhvr>
                                      <p:tavLst>
                                        <p:tav tm="0">
                                          <p:val>
                                            <p:strVal val="#ppt_x"/>
                                          </p:val>
                                        </p:tav>
                                        <p:tav tm="100000">
                                          <p:val>
                                            <p:strVal val="#ppt_x"/>
                                          </p:val>
                                        </p:tav>
                                      </p:tavLst>
                                    </p:anim>
                                    <p:anim calcmode="lin" valueType="num">
                                      <p:cBhvr>
                                        <p:cTn id="298" dur="750" fill="hold"/>
                                        <p:tgtEl>
                                          <p:spTgt spid="64"/>
                                        </p:tgtEl>
                                        <p:attrNameLst>
                                          <p:attrName>ppt_y</p:attrName>
                                        </p:attrNameLst>
                                      </p:cBhvr>
                                      <p:tavLst>
                                        <p:tav tm="0">
                                          <p:val>
                                            <p:strVal val="#ppt_y+.1"/>
                                          </p:val>
                                        </p:tav>
                                        <p:tav tm="100000">
                                          <p:val>
                                            <p:strVal val="#ppt_y"/>
                                          </p:val>
                                        </p:tav>
                                      </p:tavLst>
                                    </p:anim>
                                  </p:childTnLst>
                                </p:cTn>
                              </p:par>
                              <p:par>
                                <p:cTn id="299" presetID="42" presetClass="entr" presetSubtype="0" fill="hold" nodeType="withEffect">
                                  <p:stCondLst>
                                    <p:cond delay="0"/>
                                  </p:stCondLst>
                                  <p:childTnLst>
                                    <p:set>
                                      <p:cBhvr>
                                        <p:cTn id="300" dur="1" fill="hold">
                                          <p:stCondLst>
                                            <p:cond delay="0"/>
                                          </p:stCondLst>
                                        </p:cTn>
                                        <p:tgtEl>
                                          <p:spTgt spid="65"/>
                                        </p:tgtEl>
                                        <p:attrNameLst>
                                          <p:attrName>style.visibility</p:attrName>
                                        </p:attrNameLst>
                                      </p:cBhvr>
                                      <p:to>
                                        <p:strVal val="visible"/>
                                      </p:to>
                                    </p:set>
                                    <p:animEffect transition="in" filter="fade">
                                      <p:cBhvr>
                                        <p:cTn id="301" dur="750"/>
                                        <p:tgtEl>
                                          <p:spTgt spid="65"/>
                                        </p:tgtEl>
                                      </p:cBhvr>
                                    </p:animEffect>
                                    <p:anim calcmode="lin" valueType="num">
                                      <p:cBhvr>
                                        <p:cTn id="302" dur="750" fill="hold"/>
                                        <p:tgtEl>
                                          <p:spTgt spid="65"/>
                                        </p:tgtEl>
                                        <p:attrNameLst>
                                          <p:attrName>ppt_x</p:attrName>
                                        </p:attrNameLst>
                                      </p:cBhvr>
                                      <p:tavLst>
                                        <p:tav tm="0">
                                          <p:val>
                                            <p:strVal val="#ppt_x"/>
                                          </p:val>
                                        </p:tav>
                                        <p:tav tm="100000">
                                          <p:val>
                                            <p:strVal val="#ppt_x"/>
                                          </p:val>
                                        </p:tav>
                                      </p:tavLst>
                                    </p:anim>
                                    <p:anim calcmode="lin" valueType="num">
                                      <p:cBhvr>
                                        <p:cTn id="303" dur="750" fill="hold"/>
                                        <p:tgtEl>
                                          <p:spTgt spid="65"/>
                                        </p:tgtEl>
                                        <p:attrNameLst>
                                          <p:attrName>ppt_y</p:attrName>
                                        </p:attrNameLst>
                                      </p:cBhvr>
                                      <p:tavLst>
                                        <p:tav tm="0">
                                          <p:val>
                                            <p:strVal val="#ppt_y+.1"/>
                                          </p:val>
                                        </p:tav>
                                        <p:tav tm="100000">
                                          <p:val>
                                            <p:strVal val="#ppt_y"/>
                                          </p:val>
                                        </p:tav>
                                      </p:tavLst>
                                    </p:anim>
                                  </p:childTnLst>
                                </p:cTn>
                              </p:par>
                              <p:par>
                                <p:cTn id="304" presetID="42" presetClass="entr" presetSubtype="0" fill="hold" nodeType="withEffect">
                                  <p:stCondLst>
                                    <p:cond delay="0"/>
                                  </p:stCondLst>
                                  <p:childTnLst>
                                    <p:set>
                                      <p:cBhvr>
                                        <p:cTn id="305" dur="1" fill="hold">
                                          <p:stCondLst>
                                            <p:cond delay="0"/>
                                          </p:stCondLst>
                                        </p:cTn>
                                        <p:tgtEl>
                                          <p:spTgt spid="66"/>
                                        </p:tgtEl>
                                        <p:attrNameLst>
                                          <p:attrName>style.visibility</p:attrName>
                                        </p:attrNameLst>
                                      </p:cBhvr>
                                      <p:to>
                                        <p:strVal val="visible"/>
                                      </p:to>
                                    </p:set>
                                    <p:animEffect transition="in" filter="fade">
                                      <p:cBhvr>
                                        <p:cTn id="306" dur="750"/>
                                        <p:tgtEl>
                                          <p:spTgt spid="66"/>
                                        </p:tgtEl>
                                      </p:cBhvr>
                                    </p:animEffect>
                                    <p:anim calcmode="lin" valueType="num">
                                      <p:cBhvr>
                                        <p:cTn id="307" dur="750" fill="hold"/>
                                        <p:tgtEl>
                                          <p:spTgt spid="66"/>
                                        </p:tgtEl>
                                        <p:attrNameLst>
                                          <p:attrName>ppt_x</p:attrName>
                                        </p:attrNameLst>
                                      </p:cBhvr>
                                      <p:tavLst>
                                        <p:tav tm="0">
                                          <p:val>
                                            <p:strVal val="#ppt_x"/>
                                          </p:val>
                                        </p:tav>
                                        <p:tav tm="100000">
                                          <p:val>
                                            <p:strVal val="#ppt_x"/>
                                          </p:val>
                                        </p:tav>
                                      </p:tavLst>
                                    </p:anim>
                                    <p:anim calcmode="lin" valueType="num">
                                      <p:cBhvr>
                                        <p:cTn id="308" dur="750" fill="hold"/>
                                        <p:tgtEl>
                                          <p:spTgt spid="66"/>
                                        </p:tgtEl>
                                        <p:attrNameLst>
                                          <p:attrName>ppt_y</p:attrName>
                                        </p:attrNameLst>
                                      </p:cBhvr>
                                      <p:tavLst>
                                        <p:tav tm="0">
                                          <p:val>
                                            <p:strVal val="#ppt_y+.1"/>
                                          </p:val>
                                        </p:tav>
                                        <p:tav tm="100000">
                                          <p:val>
                                            <p:strVal val="#ppt_y"/>
                                          </p:val>
                                        </p:tav>
                                      </p:tavLst>
                                    </p:anim>
                                  </p:childTnLst>
                                </p:cTn>
                              </p:par>
                              <p:par>
                                <p:cTn id="309" presetID="42" presetClass="entr" presetSubtype="0" fill="hold" nodeType="withEffect">
                                  <p:stCondLst>
                                    <p:cond delay="0"/>
                                  </p:stCondLst>
                                  <p:childTnLst>
                                    <p:set>
                                      <p:cBhvr>
                                        <p:cTn id="310" dur="1" fill="hold">
                                          <p:stCondLst>
                                            <p:cond delay="0"/>
                                          </p:stCondLst>
                                        </p:cTn>
                                        <p:tgtEl>
                                          <p:spTgt spid="67"/>
                                        </p:tgtEl>
                                        <p:attrNameLst>
                                          <p:attrName>style.visibility</p:attrName>
                                        </p:attrNameLst>
                                      </p:cBhvr>
                                      <p:to>
                                        <p:strVal val="visible"/>
                                      </p:to>
                                    </p:set>
                                    <p:animEffect transition="in" filter="fade">
                                      <p:cBhvr>
                                        <p:cTn id="311" dur="750"/>
                                        <p:tgtEl>
                                          <p:spTgt spid="67"/>
                                        </p:tgtEl>
                                      </p:cBhvr>
                                    </p:animEffect>
                                    <p:anim calcmode="lin" valueType="num">
                                      <p:cBhvr>
                                        <p:cTn id="312" dur="750" fill="hold"/>
                                        <p:tgtEl>
                                          <p:spTgt spid="67"/>
                                        </p:tgtEl>
                                        <p:attrNameLst>
                                          <p:attrName>ppt_x</p:attrName>
                                        </p:attrNameLst>
                                      </p:cBhvr>
                                      <p:tavLst>
                                        <p:tav tm="0">
                                          <p:val>
                                            <p:strVal val="#ppt_x"/>
                                          </p:val>
                                        </p:tav>
                                        <p:tav tm="100000">
                                          <p:val>
                                            <p:strVal val="#ppt_x"/>
                                          </p:val>
                                        </p:tav>
                                      </p:tavLst>
                                    </p:anim>
                                    <p:anim calcmode="lin" valueType="num">
                                      <p:cBhvr>
                                        <p:cTn id="313" dur="750" fill="hold"/>
                                        <p:tgtEl>
                                          <p:spTgt spid="67"/>
                                        </p:tgtEl>
                                        <p:attrNameLst>
                                          <p:attrName>ppt_y</p:attrName>
                                        </p:attrNameLst>
                                      </p:cBhvr>
                                      <p:tavLst>
                                        <p:tav tm="0">
                                          <p:val>
                                            <p:strVal val="#ppt_y+.1"/>
                                          </p:val>
                                        </p:tav>
                                        <p:tav tm="100000">
                                          <p:val>
                                            <p:strVal val="#ppt_y"/>
                                          </p:val>
                                        </p:tav>
                                      </p:tavLst>
                                    </p:anim>
                                  </p:childTnLst>
                                </p:cTn>
                              </p:par>
                              <p:par>
                                <p:cTn id="314" presetID="42" presetClass="entr" presetSubtype="0" fill="hold" nodeType="withEffect">
                                  <p:stCondLst>
                                    <p:cond delay="0"/>
                                  </p:stCondLst>
                                  <p:childTnLst>
                                    <p:set>
                                      <p:cBhvr>
                                        <p:cTn id="315" dur="1" fill="hold">
                                          <p:stCondLst>
                                            <p:cond delay="0"/>
                                          </p:stCondLst>
                                        </p:cTn>
                                        <p:tgtEl>
                                          <p:spTgt spid="68"/>
                                        </p:tgtEl>
                                        <p:attrNameLst>
                                          <p:attrName>style.visibility</p:attrName>
                                        </p:attrNameLst>
                                      </p:cBhvr>
                                      <p:to>
                                        <p:strVal val="visible"/>
                                      </p:to>
                                    </p:set>
                                    <p:animEffect transition="in" filter="fade">
                                      <p:cBhvr>
                                        <p:cTn id="316" dur="750"/>
                                        <p:tgtEl>
                                          <p:spTgt spid="68"/>
                                        </p:tgtEl>
                                      </p:cBhvr>
                                    </p:animEffect>
                                    <p:anim calcmode="lin" valueType="num">
                                      <p:cBhvr>
                                        <p:cTn id="317" dur="750" fill="hold"/>
                                        <p:tgtEl>
                                          <p:spTgt spid="68"/>
                                        </p:tgtEl>
                                        <p:attrNameLst>
                                          <p:attrName>ppt_x</p:attrName>
                                        </p:attrNameLst>
                                      </p:cBhvr>
                                      <p:tavLst>
                                        <p:tav tm="0">
                                          <p:val>
                                            <p:strVal val="#ppt_x"/>
                                          </p:val>
                                        </p:tav>
                                        <p:tav tm="100000">
                                          <p:val>
                                            <p:strVal val="#ppt_x"/>
                                          </p:val>
                                        </p:tav>
                                      </p:tavLst>
                                    </p:anim>
                                    <p:anim calcmode="lin" valueType="num">
                                      <p:cBhvr>
                                        <p:cTn id="318" dur="750" fill="hold"/>
                                        <p:tgtEl>
                                          <p:spTgt spid="68"/>
                                        </p:tgtEl>
                                        <p:attrNameLst>
                                          <p:attrName>ppt_y</p:attrName>
                                        </p:attrNameLst>
                                      </p:cBhvr>
                                      <p:tavLst>
                                        <p:tav tm="0">
                                          <p:val>
                                            <p:strVal val="#ppt_y+.1"/>
                                          </p:val>
                                        </p:tav>
                                        <p:tav tm="100000">
                                          <p:val>
                                            <p:strVal val="#ppt_y"/>
                                          </p:val>
                                        </p:tav>
                                      </p:tavLst>
                                    </p:anim>
                                  </p:childTnLst>
                                </p:cTn>
                              </p:par>
                              <p:par>
                                <p:cTn id="319" presetID="42" presetClass="entr" presetSubtype="0" fill="hold" nodeType="with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750"/>
                                        <p:tgtEl>
                                          <p:spTgt spid="69"/>
                                        </p:tgtEl>
                                      </p:cBhvr>
                                    </p:animEffect>
                                    <p:anim calcmode="lin" valueType="num">
                                      <p:cBhvr>
                                        <p:cTn id="322" dur="750" fill="hold"/>
                                        <p:tgtEl>
                                          <p:spTgt spid="69"/>
                                        </p:tgtEl>
                                        <p:attrNameLst>
                                          <p:attrName>ppt_x</p:attrName>
                                        </p:attrNameLst>
                                      </p:cBhvr>
                                      <p:tavLst>
                                        <p:tav tm="0">
                                          <p:val>
                                            <p:strVal val="#ppt_x"/>
                                          </p:val>
                                        </p:tav>
                                        <p:tav tm="100000">
                                          <p:val>
                                            <p:strVal val="#ppt_x"/>
                                          </p:val>
                                        </p:tav>
                                      </p:tavLst>
                                    </p:anim>
                                    <p:anim calcmode="lin" valueType="num">
                                      <p:cBhvr>
                                        <p:cTn id="323" dur="750" fill="hold"/>
                                        <p:tgtEl>
                                          <p:spTgt spid="69"/>
                                        </p:tgtEl>
                                        <p:attrNameLst>
                                          <p:attrName>ppt_y</p:attrName>
                                        </p:attrNameLst>
                                      </p:cBhvr>
                                      <p:tavLst>
                                        <p:tav tm="0">
                                          <p:val>
                                            <p:strVal val="#ppt_y+.1"/>
                                          </p:val>
                                        </p:tav>
                                        <p:tav tm="100000">
                                          <p:val>
                                            <p:strVal val="#ppt_y"/>
                                          </p:val>
                                        </p:tav>
                                      </p:tavLst>
                                    </p:anim>
                                  </p:childTnLst>
                                </p:cTn>
                              </p:par>
                              <p:par>
                                <p:cTn id="324" presetID="42" presetClass="entr" presetSubtype="0" fill="hold" nodeType="withEffect">
                                  <p:stCondLst>
                                    <p:cond delay="0"/>
                                  </p:stCondLst>
                                  <p:childTnLst>
                                    <p:set>
                                      <p:cBhvr>
                                        <p:cTn id="325" dur="1" fill="hold">
                                          <p:stCondLst>
                                            <p:cond delay="0"/>
                                          </p:stCondLst>
                                        </p:cTn>
                                        <p:tgtEl>
                                          <p:spTgt spid="70"/>
                                        </p:tgtEl>
                                        <p:attrNameLst>
                                          <p:attrName>style.visibility</p:attrName>
                                        </p:attrNameLst>
                                      </p:cBhvr>
                                      <p:to>
                                        <p:strVal val="visible"/>
                                      </p:to>
                                    </p:set>
                                    <p:animEffect transition="in" filter="fade">
                                      <p:cBhvr>
                                        <p:cTn id="326" dur="750"/>
                                        <p:tgtEl>
                                          <p:spTgt spid="70"/>
                                        </p:tgtEl>
                                      </p:cBhvr>
                                    </p:animEffect>
                                    <p:anim calcmode="lin" valueType="num">
                                      <p:cBhvr>
                                        <p:cTn id="327" dur="750" fill="hold"/>
                                        <p:tgtEl>
                                          <p:spTgt spid="70"/>
                                        </p:tgtEl>
                                        <p:attrNameLst>
                                          <p:attrName>ppt_x</p:attrName>
                                        </p:attrNameLst>
                                      </p:cBhvr>
                                      <p:tavLst>
                                        <p:tav tm="0">
                                          <p:val>
                                            <p:strVal val="#ppt_x"/>
                                          </p:val>
                                        </p:tav>
                                        <p:tav tm="100000">
                                          <p:val>
                                            <p:strVal val="#ppt_x"/>
                                          </p:val>
                                        </p:tav>
                                      </p:tavLst>
                                    </p:anim>
                                    <p:anim calcmode="lin" valueType="num">
                                      <p:cBhvr>
                                        <p:cTn id="328" dur="750" fill="hold"/>
                                        <p:tgtEl>
                                          <p:spTgt spid="70"/>
                                        </p:tgtEl>
                                        <p:attrNameLst>
                                          <p:attrName>ppt_y</p:attrName>
                                        </p:attrNameLst>
                                      </p:cBhvr>
                                      <p:tavLst>
                                        <p:tav tm="0">
                                          <p:val>
                                            <p:strVal val="#ppt_y+.1"/>
                                          </p:val>
                                        </p:tav>
                                        <p:tav tm="100000">
                                          <p:val>
                                            <p:strVal val="#ppt_y"/>
                                          </p:val>
                                        </p:tav>
                                      </p:tavLst>
                                    </p:anim>
                                  </p:childTnLst>
                                </p:cTn>
                              </p:par>
                              <p:par>
                                <p:cTn id="329" presetID="42" presetClass="entr" presetSubtype="0" fill="hold" nodeType="withEffect">
                                  <p:stCondLst>
                                    <p:cond delay="0"/>
                                  </p:stCondLst>
                                  <p:childTnLst>
                                    <p:set>
                                      <p:cBhvr>
                                        <p:cTn id="330" dur="1" fill="hold">
                                          <p:stCondLst>
                                            <p:cond delay="0"/>
                                          </p:stCondLst>
                                        </p:cTn>
                                        <p:tgtEl>
                                          <p:spTgt spid="71"/>
                                        </p:tgtEl>
                                        <p:attrNameLst>
                                          <p:attrName>style.visibility</p:attrName>
                                        </p:attrNameLst>
                                      </p:cBhvr>
                                      <p:to>
                                        <p:strVal val="visible"/>
                                      </p:to>
                                    </p:set>
                                    <p:animEffect transition="in" filter="fade">
                                      <p:cBhvr>
                                        <p:cTn id="331" dur="750"/>
                                        <p:tgtEl>
                                          <p:spTgt spid="71"/>
                                        </p:tgtEl>
                                      </p:cBhvr>
                                    </p:animEffect>
                                    <p:anim calcmode="lin" valueType="num">
                                      <p:cBhvr>
                                        <p:cTn id="332" dur="750" fill="hold"/>
                                        <p:tgtEl>
                                          <p:spTgt spid="71"/>
                                        </p:tgtEl>
                                        <p:attrNameLst>
                                          <p:attrName>ppt_x</p:attrName>
                                        </p:attrNameLst>
                                      </p:cBhvr>
                                      <p:tavLst>
                                        <p:tav tm="0">
                                          <p:val>
                                            <p:strVal val="#ppt_x"/>
                                          </p:val>
                                        </p:tav>
                                        <p:tav tm="100000">
                                          <p:val>
                                            <p:strVal val="#ppt_x"/>
                                          </p:val>
                                        </p:tav>
                                      </p:tavLst>
                                    </p:anim>
                                    <p:anim calcmode="lin" valueType="num">
                                      <p:cBhvr>
                                        <p:cTn id="333" dur="750" fill="hold"/>
                                        <p:tgtEl>
                                          <p:spTgt spid="71"/>
                                        </p:tgtEl>
                                        <p:attrNameLst>
                                          <p:attrName>ppt_y</p:attrName>
                                        </p:attrNameLst>
                                      </p:cBhvr>
                                      <p:tavLst>
                                        <p:tav tm="0">
                                          <p:val>
                                            <p:strVal val="#ppt_y+.1"/>
                                          </p:val>
                                        </p:tav>
                                        <p:tav tm="100000">
                                          <p:val>
                                            <p:strVal val="#ppt_y"/>
                                          </p:val>
                                        </p:tav>
                                      </p:tavLst>
                                    </p:anim>
                                  </p:childTnLst>
                                </p:cTn>
                              </p:par>
                              <p:par>
                                <p:cTn id="334" presetID="42" presetClass="entr" presetSubtype="0" fill="hold" nodeType="withEffect">
                                  <p:stCondLst>
                                    <p:cond delay="0"/>
                                  </p:stCondLst>
                                  <p:childTnLst>
                                    <p:set>
                                      <p:cBhvr>
                                        <p:cTn id="335" dur="1" fill="hold">
                                          <p:stCondLst>
                                            <p:cond delay="0"/>
                                          </p:stCondLst>
                                        </p:cTn>
                                        <p:tgtEl>
                                          <p:spTgt spid="72"/>
                                        </p:tgtEl>
                                        <p:attrNameLst>
                                          <p:attrName>style.visibility</p:attrName>
                                        </p:attrNameLst>
                                      </p:cBhvr>
                                      <p:to>
                                        <p:strVal val="visible"/>
                                      </p:to>
                                    </p:set>
                                    <p:animEffect transition="in" filter="fade">
                                      <p:cBhvr>
                                        <p:cTn id="336" dur="750"/>
                                        <p:tgtEl>
                                          <p:spTgt spid="72"/>
                                        </p:tgtEl>
                                      </p:cBhvr>
                                    </p:animEffect>
                                    <p:anim calcmode="lin" valueType="num">
                                      <p:cBhvr>
                                        <p:cTn id="337" dur="750" fill="hold"/>
                                        <p:tgtEl>
                                          <p:spTgt spid="72"/>
                                        </p:tgtEl>
                                        <p:attrNameLst>
                                          <p:attrName>ppt_x</p:attrName>
                                        </p:attrNameLst>
                                      </p:cBhvr>
                                      <p:tavLst>
                                        <p:tav tm="0">
                                          <p:val>
                                            <p:strVal val="#ppt_x"/>
                                          </p:val>
                                        </p:tav>
                                        <p:tav tm="100000">
                                          <p:val>
                                            <p:strVal val="#ppt_x"/>
                                          </p:val>
                                        </p:tav>
                                      </p:tavLst>
                                    </p:anim>
                                    <p:anim calcmode="lin" valueType="num">
                                      <p:cBhvr>
                                        <p:cTn id="338" dur="750" fill="hold"/>
                                        <p:tgtEl>
                                          <p:spTgt spid="72"/>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73"/>
                                        </p:tgtEl>
                                        <p:attrNameLst>
                                          <p:attrName>style.visibility</p:attrName>
                                        </p:attrNameLst>
                                      </p:cBhvr>
                                      <p:to>
                                        <p:strVal val="visible"/>
                                      </p:to>
                                    </p:set>
                                    <p:animEffect transition="in" filter="fade">
                                      <p:cBhvr>
                                        <p:cTn id="341" dur="750"/>
                                        <p:tgtEl>
                                          <p:spTgt spid="73"/>
                                        </p:tgtEl>
                                      </p:cBhvr>
                                    </p:animEffect>
                                    <p:anim calcmode="lin" valueType="num">
                                      <p:cBhvr>
                                        <p:cTn id="342" dur="750" fill="hold"/>
                                        <p:tgtEl>
                                          <p:spTgt spid="73"/>
                                        </p:tgtEl>
                                        <p:attrNameLst>
                                          <p:attrName>ppt_x</p:attrName>
                                        </p:attrNameLst>
                                      </p:cBhvr>
                                      <p:tavLst>
                                        <p:tav tm="0">
                                          <p:val>
                                            <p:strVal val="#ppt_x"/>
                                          </p:val>
                                        </p:tav>
                                        <p:tav tm="100000">
                                          <p:val>
                                            <p:strVal val="#ppt_x"/>
                                          </p:val>
                                        </p:tav>
                                      </p:tavLst>
                                    </p:anim>
                                    <p:anim calcmode="lin" valueType="num">
                                      <p:cBhvr>
                                        <p:cTn id="343" dur="750" fill="hold"/>
                                        <p:tgtEl>
                                          <p:spTgt spid="73"/>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74"/>
                                        </p:tgtEl>
                                        <p:attrNameLst>
                                          <p:attrName>style.visibility</p:attrName>
                                        </p:attrNameLst>
                                      </p:cBhvr>
                                      <p:to>
                                        <p:strVal val="visible"/>
                                      </p:to>
                                    </p:set>
                                    <p:animEffect transition="in" filter="fade">
                                      <p:cBhvr>
                                        <p:cTn id="346" dur="750"/>
                                        <p:tgtEl>
                                          <p:spTgt spid="74"/>
                                        </p:tgtEl>
                                      </p:cBhvr>
                                    </p:animEffect>
                                    <p:anim calcmode="lin" valueType="num">
                                      <p:cBhvr>
                                        <p:cTn id="347" dur="750" fill="hold"/>
                                        <p:tgtEl>
                                          <p:spTgt spid="74"/>
                                        </p:tgtEl>
                                        <p:attrNameLst>
                                          <p:attrName>ppt_x</p:attrName>
                                        </p:attrNameLst>
                                      </p:cBhvr>
                                      <p:tavLst>
                                        <p:tav tm="0">
                                          <p:val>
                                            <p:strVal val="#ppt_x"/>
                                          </p:val>
                                        </p:tav>
                                        <p:tav tm="100000">
                                          <p:val>
                                            <p:strVal val="#ppt_x"/>
                                          </p:val>
                                        </p:tav>
                                      </p:tavLst>
                                    </p:anim>
                                    <p:anim calcmode="lin" valueType="num">
                                      <p:cBhvr>
                                        <p:cTn id="348" dur="750" fill="hold"/>
                                        <p:tgtEl>
                                          <p:spTgt spid="74"/>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75"/>
                                        </p:tgtEl>
                                        <p:attrNameLst>
                                          <p:attrName>style.visibility</p:attrName>
                                        </p:attrNameLst>
                                      </p:cBhvr>
                                      <p:to>
                                        <p:strVal val="visible"/>
                                      </p:to>
                                    </p:set>
                                    <p:animEffect transition="in" filter="fade">
                                      <p:cBhvr>
                                        <p:cTn id="351" dur="750"/>
                                        <p:tgtEl>
                                          <p:spTgt spid="75"/>
                                        </p:tgtEl>
                                      </p:cBhvr>
                                    </p:animEffect>
                                    <p:anim calcmode="lin" valueType="num">
                                      <p:cBhvr>
                                        <p:cTn id="352" dur="750" fill="hold"/>
                                        <p:tgtEl>
                                          <p:spTgt spid="75"/>
                                        </p:tgtEl>
                                        <p:attrNameLst>
                                          <p:attrName>ppt_x</p:attrName>
                                        </p:attrNameLst>
                                      </p:cBhvr>
                                      <p:tavLst>
                                        <p:tav tm="0">
                                          <p:val>
                                            <p:strVal val="#ppt_x"/>
                                          </p:val>
                                        </p:tav>
                                        <p:tav tm="100000">
                                          <p:val>
                                            <p:strVal val="#ppt_x"/>
                                          </p:val>
                                        </p:tav>
                                      </p:tavLst>
                                    </p:anim>
                                    <p:anim calcmode="lin" valueType="num">
                                      <p:cBhvr>
                                        <p:cTn id="353" dur="750" fill="hold"/>
                                        <p:tgtEl>
                                          <p:spTgt spid="75"/>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76"/>
                                        </p:tgtEl>
                                        <p:attrNameLst>
                                          <p:attrName>style.visibility</p:attrName>
                                        </p:attrNameLst>
                                      </p:cBhvr>
                                      <p:to>
                                        <p:strVal val="visible"/>
                                      </p:to>
                                    </p:set>
                                    <p:animEffect transition="in" filter="fade">
                                      <p:cBhvr>
                                        <p:cTn id="356" dur="750"/>
                                        <p:tgtEl>
                                          <p:spTgt spid="76"/>
                                        </p:tgtEl>
                                      </p:cBhvr>
                                    </p:animEffect>
                                    <p:anim calcmode="lin" valueType="num">
                                      <p:cBhvr>
                                        <p:cTn id="357" dur="750" fill="hold"/>
                                        <p:tgtEl>
                                          <p:spTgt spid="76"/>
                                        </p:tgtEl>
                                        <p:attrNameLst>
                                          <p:attrName>ppt_x</p:attrName>
                                        </p:attrNameLst>
                                      </p:cBhvr>
                                      <p:tavLst>
                                        <p:tav tm="0">
                                          <p:val>
                                            <p:strVal val="#ppt_x"/>
                                          </p:val>
                                        </p:tav>
                                        <p:tav tm="100000">
                                          <p:val>
                                            <p:strVal val="#ppt_x"/>
                                          </p:val>
                                        </p:tav>
                                      </p:tavLst>
                                    </p:anim>
                                    <p:anim calcmode="lin" valueType="num">
                                      <p:cBhvr>
                                        <p:cTn id="358" dur="750" fill="hold"/>
                                        <p:tgtEl>
                                          <p:spTgt spid="76"/>
                                        </p:tgtEl>
                                        <p:attrNameLst>
                                          <p:attrName>ppt_y</p:attrName>
                                        </p:attrNameLst>
                                      </p:cBhvr>
                                      <p:tavLst>
                                        <p:tav tm="0">
                                          <p:val>
                                            <p:strVal val="#ppt_y+.1"/>
                                          </p:val>
                                        </p:tav>
                                        <p:tav tm="100000">
                                          <p:val>
                                            <p:strVal val="#ppt_y"/>
                                          </p:val>
                                        </p:tav>
                                      </p:tavLst>
                                    </p:anim>
                                  </p:childTnLst>
                                </p:cTn>
                              </p:par>
                              <p:par>
                                <p:cTn id="359" presetID="42" presetClass="entr" presetSubtype="0" fill="hold" nodeType="withEffect">
                                  <p:stCondLst>
                                    <p:cond delay="0"/>
                                  </p:stCondLst>
                                  <p:childTnLst>
                                    <p:set>
                                      <p:cBhvr>
                                        <p:cTn id="360" dur="1" fill="hold">
                                          <p:stCondLst>
                                            <p:cond delay="0"/>
                                          </p:stCondLst>
                                        </p:cTn>
                                        <p:tgtEl>
                                          <p:spTgt spid="77"/>
                                        </p:tgtEl>
                                        <p:attrNameLst>
                                          <p:attrName>style.visibility</p:attrName>
                                        </p:attrNameLst>
                                      </p:cBhvr>
                                      <p:to>
                                        <p:strVal val="visible"/>
                                      </p:to>
                                    </p:set>
                                    <p:animEffect transition="in" filter="fade">
                                      <p:cBhvr>
                                        <p:cTn id="361" dur="750"/>
                                        <p:tgtEl>
                                          <p:spTgt spid="77"/>
                                        </p:tgtEl>
                                      </p:cBhvr>
                                    </p:animEffect>
                                    <p:anim calcmode="lin" valueType="num">
                                      <p:cBhvr>
                                        <p:cTn id="362" dur="750" fill="hold"/>
                                        <p:tgtEl>
                                          <p:spTgt spid="77"/>
                                        </p:tgtEl>
                                        <p:attrNameLst>
                                          <p:attrName>ppt_x</p:attrName>
                                        </p:attrNameLst>
                                      </p:cBhvr>
                                      <p:tavLst>
                                        <p:tav tm="0">
                                          <p:val>
                                            <p:strVal val="#ppt_x"/>
                                          </p:val>
                                        </p:tav>
                                        <p:tav tm="100000">
                                          <p:val>
                                            <p:strVal val="#ppt_x"/>
                                          </p:val>
                                        </p:tav>
                                      </p:tavLst>
                                    </p:anim>
                                    <p:anim calcmode="lin" valueType="num">
                                      <p:cBhvr>
                                        <p:cTn id="363" dur="750" fill="hold"/>
                                        <p:tgtEl>
                                          <p:spTgt spid="77"/>
                                        </p:tgtEl>
                                        <p:attrNameLst>
                                          <p:attrName>ppt_y</p:attrName>
                                        </p:attrNameLst>
                                      </p:cBhvr>
                                      <p:tavLst>
                                        <p:tav tm="0">
                                          <p:val>
                                            <p:strVal val="#ppt_y+.1"/>
                                          </p:val>
                                        </p:tav>
                                        <p:tav tm="100000">
                                          <p:val>
                                            <p:strVal val="#ppt_y"/>
                                          </p:val>
                                        </p:tav>
                                      </p:tavLst>
                                    </p:anim>
                                  </p:childTnLst>
                                </p:cTn>
                              </p:par>
                              <p:par>
                                <p:cTn id="364" presetID="42" presetClass="entr" presetSubtype="0" fill="hold" grpId="0" nodeType="withEffect">
                                  <p:stCondLst>
                                    <p:cond delay="0"/>
                                  </p:stCondLst>
                                  <p:childTnLst>
                                    <p:set>
                                      <p:cBhvr>
                                        <p:cTn id="365" dur="1" fill="hold">
                                          <p:stCondLst>
                                            <p:cond delay="0"/>
                                          </p:stCondLst>
                                        </p:cTn>
                                        <p:tgtEl>
                                          <p:spTgt spid="78"/>
                                        </p:tgtEl>
                                        <p:attrNameLst>
                                          <p:attrName>style.visibility</p:attrName>
                                        </p:attrNameLst>
                                      </p:cBhvr>
                                      <p:to>
                                        <p:strVal val="visible"/>
                                      </p:to>
                                    </p:set>
                                    <p:animEffect transition="in" filter="fade">
                                      <p:cBhvr>
                                        <p:cTn id="366" dur="750"/>
                                        <p:tgtEl>
                                          <p:spTgt spid="78"/>
                                        </p:tgtEl>
                                      </p:cBhvr>
                                    </p:animEffect>
                                    <p:anim calcmode="lin" valueType="num">
                                      <p:cBhvr>
                                        <p:cTn id="367" dur="750" fill="hold"/>
                                        <p:tgtEl>
                                          <p:spTgt spid="78"/>
                                        </p:tgtEl>
                                        <p:attrNameLst>
                                          <p:attrName>ppt_x</p:attrName>
                                        </p:attrNameLst>
                                      </p:cBhvr>
                                      <p:tavLst>
                                        <p:tav tm="0">
                                          <p:val>
                                            <p:strVal val="#ppt_x"/>
                                          </p:val>
                                        </p:tav>
                                        <p:tav tm="100000">
                                          <p:val>
                                            <p:strVal val="#ppt_x"/>
                                          </p:val>
                                        </p:tav>
                                      </p:tavLst>
                                    </p:anim>
                                    <p:anim calcmode="lin" valueType="num">
                                      <p:cBhvr>
                                        <p:cTn id="368" dur="750" fill="hold"/>
                                        <p:tgtEl>
                                          <p:spTgt spid="78"/>
                                        </p:tgtEl>
                                        <p:attrNameLst>
                                          <p:attrName>ppt_y</p:attrName>
                                        </p:attrNameLst>
                                      </p:cBhvr>
                                      <p:tavLst>
                                        <p:tav tm="0">
                                          <p:val>
                                            <p:strVal val="#ppt_y+.1"/>
                                          </p:val>
                                        </p:tav>
                                        <p:tav tm="100000">
                                          <p:val>
                                            <p:strVal val="#ppt_y"/>
                                          </p:val>
                                        </p:tav>
                                      </p:tavLst>
                                    </p:anim>
                                  </p:childTnLst>
                                </p:cTn>
                              </p:par>
                              <p:par>
                                <p:cTn id="369" presetID="42" presetClass="entr" presetSubtype="0" fill="hold" grpId="0" nodeType="withEffect">
                                  <p:stCondLst>
                                    <p:cond delay="0"/>
                                  </p:stCondLst>
                                  <p:childTnLst>
                                    <p:set>
                                      <p:cBhvr>
                                        <p:cTn id="370" dur="1" fill="hold">
                                          <p:stCondLst>
                                            <p:cond delay="0"/>
                                          </p:stCondLst>
                                        </p:cTn>
                                        <p:tgtEl>
                                          <p:spTgt spid="79"/>
                                        </p:tgtEl>
                                        <p:attrNameLst>
                                          <p:attrName>style.visibility</p:attrName>
                                        </p:attrNameLst>
                                      </p:cBhvr>
                                      <p:to>
                                        <p:strVal val="visible"/>
                                      </p:to>
                                    </p:set>
                                    <p:animEffect transition="in" filter="fade">
                                      <p:cBhvr>
                                        <p:cTn id="371" dur="750"/>
                                        <p:tgtEl>
                                          <p:spTgt spid="79"/>
                                        </p:tgtEl>
                                      </p:cBhvr>
                                    </p:animEffect>
                                    <p:anim calcmode="lin" valueType="num">
                                      <p:cBhvr>
                                        <p:cTn id="372" dur="750" fill="hold"/>
                                        <p:tgtEl>
                                          <p:spTgt spid="79"/>
                                        </p:tgtEl>
                                        <p:attrNameLst>
                                          <p:attrName>ppt_x</p:attrName>
                                        </p:attrNameLst>
                                      </p:cBhvr>
                                      <p:tavLst>
                                        <p:tav tm="0">
                                          <p:val>
                                            <p:strVal val="#ppt_x"/>
                                          </p:val>
                                        </p:tav>
                                        <p:tav tm="100000">
                                          <p:val>
                                            <p:strVal val="#ppt_x"/>
                                          </p:val>
                                        </p:tav>
                                      </p:tavLst>
                                    </p:anim>
                                    <p:anim calcmode="lin" valueType="num">
                                      <p:cBhvr>
                                        <p:cTn id="373" dur="750" fill="hold"/>
                                        <p:tgtEl>
                                          <p:spTgt spid="79"/>
                                        </p:tgtEl>
                                        <p:attrNameLst>
                                          <p:attrName>ppt_y</p:attrName>
                                        </p:attrNameLst>
                                      </p:cBhvr>
                                      <p:tavLst>
                                        <p:tav tm="0">
                                          <p:val>
                                            <p:strVal val="#ppt_y+.1"/>
                                          </p:val>
                                        </p:tav>
                                        <p:tav tm="100000">
                                          <p:val>
                                            <p:strVal val="#ppt_y"/>
                                          </p:val>
                                        </p:tav>
                                      </p:tavLst>
                                    </p:anim>
                                  </p:childTnLst>
                                </p:cTn>
                              </p:par>
                              <p:par>
                                <p:cTn id="374" presetID="42" presetClass="entr" presetSubtype="0" fill="hold" grpId="0" nodeType="withEffect">
                                  <p:stCondLst>
                                    <p:cond delay="0"/>
                                  </p:stCondLst>
                                  <p:childTnLst>
                                    <p:set>
                                      <p:cBhvr>
                                        <p:cTn id="375" dur="1" fill="hold">
                                          <p:stCondLst>
                                            <p:cond delay="0"/>
                                          </p:stCondLst>
                                        </p:cTn>
                                        <p:tgtEl>
                                          <p:spTgt spid="80"/>
                                        </p:tgtEl>
                                        <p:attrNameLst>
                                          <p:attrName>style.visibility</p:attrName>
                                        </p:attrNameLst>
                                      </p:cBhvr>
                                      <p:to>
                                        <p:strVal val="visible"/>
                                      </p:to>
                                    </p:set>
                                    <p:animEffect transition="in" filter="fade">
                                      <p:cBhvr>
                                        <p:cTn id="376" dur="750"/>
                                        <p:tgtEl>
                                          <p:spTgt spid="80"/>
                                        </p:tgtEl>
                                      </p:cBhvr>
                                    </p:animEffect>
                                    <p:anim calcmode="lin" valueType="num">
                                      <p:cBhvr>
                                        <p:cTn id="377" dur="750" fill="hold"/>
                                        <p:tgtEl>
                                          <p:spTgt spid="80"/>
                                        </p:tgtEl>
                                        <p:attrNameLst>
                                          <p:attrName>ppt_x</p:attrName>
                                        </p:attrNameLst>
                                      </p:cBhvr>
                                      <p:tavLst>
                                        <p:tav tm="0">
                                          <p:val>
                                            <p:strVal val="#ppt_x"/>
                                          </p:val>
                                        </p:tav>
                                        <p:tav tm="100000">
                                          <p:val>
                                            <p:strVal val="#ppt_x"/>
                                          </p:val>
                                        </p:tav>
                                      </p:tavLst>
                                    </p:anim>
                                    <p:anim calcmode="lin" valueType="num">
                                      <p:cBhvr>
                                        <p:cTn id="378" dur="750" fill="hold"/>
                                        <p:tgtEl>
                                          <p:spTgt spid="80"/>
                                        </p:tgtEl>
                                        <p:attrNameLst>
                                          <p:attrName>ppt_y</p:attrName>
                                        </p:attrNameLst>
                                      </p:cBhvr>
                                      <p:tavLst>
                                        <p:tav tm="0">
                                          <p:val>
                                            <p:strVal val="#ppt_y+.1"/>
                                          </p:val>
                                        </p:tav>
                                        <p:tav tm="100000">
                                          <p:val>
                                            <p:strVal val="#ppt_y"/>
                                          </p:val>
                                        </p:tav>
                                      </p:tavLst>
                                    </p:anim>
                                  </p:childTnLst>
                                </p:cTn>
                              </p:par>
                              <p:par>
                                <p:cTn id="379" presetID="42" presetClass="entr" presetSubtype="0" fill="hold" grpId="0" nodeType="withEffect">
                                  <p:stCondLst>
                                    <p:cond delay="0"/>
                                  </p:stCondLst>
                                  <p:childTnLst>
                                    <p:set>
                                      <p:cBhvr>
                                        <p:cTn id="380" dur="1" fill="hold">
                                          <p:stCondLst>
                                            <p:cond delay="0"/>
                                          </p:stCondLst>
                                        </p:cTn>
                                        <p:tgtEl>
                                          <p:spTgt spid="81"/>
                                        </p:tgtEl>
                                        <p:attrNameLst>
                                          <p:attrName>style.visibility</p:attrName>
                                        </p:attrNameLst>
                                      </p:cBhvr>
                                      <p:to>
                                        <p:strVal val="visible"/>
                                      </p:to>
                                    </p:set>
                                    <p:animEffect transition="in" filter="fade">
                                      <p:cBhvr>
                                        <p:cTn id="381" dur="750"/>
                                        <p:tgtEl>
                                          <p:spTgt spid="81"/>
                                        </p:tgtEl>
                                      </p:cBhvr>
                                    </p:animEffect>
                                    <p:anim calcmode="lin" valueType="num">
                                      <p:cBhvr>
                                        <p:cTn id="382" dur="750" fill="hold"/>
                                        <p:tgtEl>
                                          <p:spTgt spid="81"/>
                                        </p:tgtEl>
                                        <p:attrNameLst>
                                          <p:attrName>ppt_x</p:attrName>
                                        </p:attrNameLst>
                                      </p:cBhvr>
                                      <p:tavLst>
                                        <p:tav tm="0">
                                          <p:val>
                                            <p:strVal val="#ppt_x"/>
                                          </p:val>
                                        </p:tav>
                                        <p:tav tm="100000">
                                          <p:val>
                                            <p:strVal val="#ppt_x"/>
                                          </p:val>
                                        </p:tav>
                                      </p:tavLst>
                                    </p:anim>
                                    <p:anim calcmode="lin" valueType="num">
                                      <p:cBhvr>
                                        <p:cTn id="383" dur="750" fill="hold"/>
                                        <p:tgtEl>
                                          <p:spTgt spid="81"/>
                                        </p:tgtEl>
                                        <p:attrNameLst>
                                          <p:attrName>ppt_y</p:attrName>
                                        </p:attrNameLst>
                                      </p:cBhvr>
                                      <p:tavLst>
                                        <p:tav tm="0">
                                          <p:val>
                                            <p:strVal val="#ppt_y+.1"/>
                                          </p:val>
                                        </p:tav>
                                        <p:tav tm="100000">
                                          <p:val>
                                            <p:strVal val="#ppt_y"/>
                                          </p:val>
                                        </p:tav>
                                      </p:tavLst>
                                    </p:anim>
                                  </p:childTnLst>
                                </p:cTn>
                              </p:par>
                              <p:par>
                                <p:cTn id="384" presetID="42" presetClass="entr" presetSubtype="0" fill="hold" grpId="0" nodeType="withEffect">
                                  <p:stCondLst>
                                    <p:cond delay="0"/>
                                  </p:stCondLst>
                                  <p:childTnLst>
                                    <p:set>
                                      <p:cBhvr>
                                        <p:cTn id="385" dur="1" fill="hold">
                                          <p:stCondLst>
                                            <p:cond delay="0"/>
                                          </p:stCondLst>
                                        </p:cTn>
                                        <p:tgtEl>
                                          <p:spTgt spid="82"/>
                                        </p:tgtEl>
                                        <p:attrNameLst>
                                          <p:attrName>style.visibility</p:attrName>
                                        </p:attrNameLst>
                                      </p:cBhvr>
                                      <p:to>
                                        <p:strVal val="visible"/>
                                      </p:to>
                                    </p:set>
                                    <p:animEffect transition="in" filter="fade">
                                      <p:cBhvr>
                                        <p:cTn id="386" dur="750"/>
                                        <p:tgtEl>
                                          <p:spTgt spid="82"/>
                                        </p:tgtEl>
                                      </p:cBhvr>
                                    </p:animEffect>
                                    <p:anim calcmode="lin" valueType="num">
                                      <p:cBhvr>
                                        <p:cTn id="387" dur="750" fill="hold"/>
                                        <p:tgtEl>
                                          <p:spTgt spid="82"/>
                                        </p:tgtEl>
                                        <p:attrNameLst>
                                          <p:attrName>ppt_x</p:attrName>
                                        </p:attrNameLst>
                                      </p:cBhvr>
                                      <p:tavLst>
                                        <p:tav tm="0">
                                          <p:val>
                                            <p:strVal val="#ppt_x"/>
                                          </p:val>
                                        </p:tav>
                                        <p:tav tm="100000">
                                          <p:val>
                                            <p:strVal val="#ppt_x"/>
                                          </p:val>
                                        </p:tav>
                                      </p:tavLst>
                                    </p:anim>
                                    <p:anim calcmode="lin" valueType="num">
                                      <p:cBhvr>
                                        <p:cTn id="388" dur="750" fill="hold"/>
                                        <p:tgtEl>
                                          <p:spTgt spid="82"/>
                                        </p:tgtEl>
                                        <p:attrNameLst>
                                          <p:attrName>ppt_y</p:attrName>
                                        </p:attrNameLst>
                                      </p:cBhvr>
                                      <p:tavLst>
                                        <p:tav tm="0">
                                          <p:val>
                                            <p:strVal val="#ppt_y+.1"/>
                                          </p:val>
                                        </p:tav>
                                        <p:tav tm="100000">
                                          <p:val>
                                            <p:strVal val="#ppt_y"/>
                                          </p:val>
                                        </p:tav>
                                      </p:tavLst>
                                    </p:anim>
                                  </p:childTnLst>
                                </p:cTn>
                              </p:par>
                              <p:par>
                                <p:cTn id="389" presetID="42" presetClass="entr" presetSubtype="0" fill="hold" grpId="0" nodeType="withEffect">
                                  <p:stCondLst>
                                    <p:cond delay="0"/>
                                  </p:stCondLst>
                                  <p:childTnLst>
                                    <p:set>
                                      <p:cBhvr>
                                        <p:cTn id="390" dur="1" fill="hold">
                                          <p:stCondLst>
                                            <p:cond delay="0"/>
                                          </p:stCondLst>
                                        </p:cTn>
                                        <p:tgtEl>
                                          <p:spTgt spid="83"/>
                                        </p:tgtEl>
                                        <p:attrNameLst>
                                          <p:attrName>style.visibility</p:attrName>
                                        </p:attrNameLst>
                                      </p:cBhvr>
                                      <p:to>
                                        <p:strVal val="visible"/>
                                      </p:to>
                                    </p:set>
                                    <p:animEffect transition="in" filter="fade">
                                      <p:cBhvr>
                                        <p:cTn id="391" dur="750"/>
                                        <p:tgtEl>
                                          <p:spTgt spid="83"/>
                                        </p:tgtEl>
                                      </p:cBhvr>
                                    </p:animEffect>
                                    <p:anim calcmode="lin" valueType="num">
                                      <p:cBhvr>
                                        <p:cTn id="392" dur="750" fill="hold"/>
                                        <p:tgtEl>
                                          <p:spTgt spid="83"/>
                                        </p:tgtEl>
                                        <p:attrNameLst>
                                          <p:attrName>ppt_x</p:attrName>
                                        </p:attrNameLst>
                                      </p:cBhvr>
                                      <p:tavLst>
                                        <p:tav tm="0">
                                          <p:val>
                                            <p:strVal val="#ppt_x"/>
                                          </p:val>
                                        </p:tav>
                                        <p:tav tm="100000">
                                          <p:val>
                                            <p:strVal val="#ppt_x"/>
                                          </p:val>
                                        </p:tav>
                                      </p:tavLst>
                                    </p:anim>
                                    <p:anim calcmode="lin" valueType="num">
                                      <p:cBhvr>
                                        <p:cTn id="393" dur="750" fill="hold"/>
                                        <p:tgtEl>
                                          <p:spTgt spid="83"/>
                                        </p:tgtEl>
                                        <p:attrNameLst>
                                          <p:attrName>ppt_y</p:attrName>
                                        </p:attrNameLst>
                                      </p:cBhvr>
                                      <p:tavLst>
                                        <p:tav tm="0">
                                          <p:val>
                                            <p:strVal val="#ppt_y+.1"/>
                                          </p:val>
                                        </p:tav>
                                        <p:tav tm="100000">
                                          <p:val>
                                            <p:strVal val="#ppt_y"/>
                                          </p:val>
                                        </p:tav>
                                      </p:tavLst>
                                    </p:anim>
                                  </p:childTnLst>
                                </p:cTn>
                              </p:par>
                              <p:par>
                                <p:cTn id="394" presetID="42" presetClass="entr" presetSubtype="0" fill="hold" grpId="0" nodeType="withEffect">
                                  <p:stCondLst>
                                    <p:cond delay="0"/>
                                  </p:stCondLst>
                                  <p:childTnLst>
                                    <p:set>
                                      <p:cBhvr>
                                        <p:cTn id="395" dur="1" fill="hold">
                                          <p:stCondLst>
                                            <p:cond delay="0"/>
                                          </p:stCondLst>
                                        </p:cTn>
                                        <p:tgtEl>
                                          <p:spTgt spid="84"/>
                                        </p:tgtEl>
                                        <p:attrNameLst>
                                          <p:attrName>style.visibility</p:attrName>
                                        </p:attrNameLst>
                                      </p:cBhvr>
                                      <p:to>
                                        <p:strVal val="visible"/>
                                      </p:to>
                                    </p:set>
                                    <p:animEffect transition="in" filter="fade">
                                      <p:cBhvr>
                                        <p:cTn id="396" dur="750"/>
                                        <p:tgtEl>
                                          <p:spTgt spid="84"/>
                                        </p:tgtEl>
                                      </p:cBhvr>
                                    </p:animEffect>
                                    <p:anim calcmode="lin" valueType="num">
                                      <p:cBhvr>
                                        <p:cTn id="397" dur="750" fill="hold"/>
                                        <p:tgtEl>
                                          <p:spTgt spid="84"/>
                                        </p:tgtEl>
                                        <p:attrNameLst>
                                          <p:attrName>ppt_x</p:attrName>
                                        </p:attrNameLst>
                                      </p:cBhvr>
                                      <p:tavLst>
                                        <p:tav tm="0">
                                          <p:val>
                                            <p:strVal val="#ppt_x"/>
                                          </p:val>
                                        </p:tav>
                                        <p:tav tm="100000">
                                          <p:val>
                                            <p:strVal val="#ppt_x"/>
                                          </p:val>
                                        </p:tav>
                                      </p:tavLst>
                                    </p:anim>
                                    <p:anim calcmode="lin" valueType="num">
                                      <p:cBhvr>
                                        <p:cTn id="398" dur="750" fill="hold"/>
                                        <p:tgtEl>
                                          <p:spTgt spid="84"/>
                                        </p:tgtEl>
                                        <p:attrNameLst>
                                          <p:attrName>ppt_y</p:attrName>
                                        </p:attrNameLst>
                                      </p:cBhvr>
                                      <p:tavLst>
                                        <p:tav tm="0">
                                          <p:val>
                                            <p:strVal val="#ppt_y+.1"/>
                                          </p:val>
                                        </p:tav>
                                        <p:tav tm="100000">
                                          <p:val>
                                            <p:strVal val="#ppt_y"/>
                                          </p:val>
                                        </p:tav>
                                      </p:tavLst>
                                    </p:anim>
                                  </p:childTnLst>
                                </p:cTn>
                              </p:par>
                              <p:par>
                                <p:cTn id="399" presetID="42" presetClass="entr" presetSubtype="0" fill="hold" grpId="0" nodeType="withEffect">
                                  <p:stCondLst>
                                    <p:cond delay="0"/>
                                  </p:stCondLst>
                                  <p:childTnLst>
                                    <p:set>
                                      <p:cBhvr>
                                        <p:cTn id="400" dur="1" fill="hold">
                                          <p:stCondLst>
                                            <p:cond delay="0"/>
                                          </p:stCondLst>
                                        </p:cTn>
                                        <p:tgtEl>
                                          <p:spTgt spid="85"/>
                                        </p:tgtEl>
                                        <p:attrNameLst>
                                          <p:attrName>style.visibility</p:attrName>
                                        </p:attrNameLst>
                                      </p:cBhvr>
                                      <p:to>
                                        <p:strVal val="visible"/>
                                      </p:to>
                                    </p:set>
                                    <p:animEffect transition="in" filter="fade">
                                      <p:cBhvr>
                                        <p:cTn id="401" dur="750"/>
                                        <p:tgtEl>
                                          <p:spTgt spid="85"/>
                                        </p:tgtEl>
                                      </p:cBhvr>
                                    </p:animEffect>
                                    <p:anim calcmode="lin" valueType="num">
                                      <p:cBhvr>
                                        <p:cTn id="402" dur="750" fill="hold"/>
                                        <p:tgtEl>
                                          <p:spTgt spid="85"/>
                                        </p:tgtEl>
                                        <p:attrNameLst>
                                          <p:attrName>ppt_x</p:attrName>
                                        </p:attrNameLst>
                                      </p:cBhvr>
                                      <p:tavLst>
                                        <p:tav tm="0">
                                          <p:val>
                                            <p:strVal val="#ppt_x"/>
                                          </p:val>
                                        </p:tav>
                                        <p:tav tm="100000">
                                          <p:val>
                                            <p:strVal val="#ppt_x"/>
                                          </p:val>
                                        </p:tav>
                                      </p:tavLst>
                                    </p:anim>
                                    <p:anim calcmode="lin" valueType="num">
                                      <p:cBhvr>
                                        <p:cTn id="403" dur="750" fill="hold"/>
                                        <p:tgtEl>
                                          <p:spTgt spid="85"/>
                                        </p:tgtEl>
                                        <p:attrNameLst>
                                          <p:attrName>ppt_y</p:attrName>
                                        </p:attrNameLst>
                                      </p:cBhvr>
                                      <p:tavLst>
                                        <p:tav tm="0">
                                          <p:val>
                                            <p:strVal val="#ppt_y+.1"/>
                                          </p:val>
                                        </p:tav>
                                        <p:tav tm="100000">
                                          <p:val>
                                            <p:strVal val="#ppt_y"/>
                                          </p:val>
                                        </p:tav>
                                      </p:tavLst>
                                    </p:anim>
                                  </p:childTnLst>
                                </p:cTn>
                              </p:par>
                              <p:par>
                                <p:cTn id="404" presetID="42" presetClass="entr" presetSubtype="0" fill="hold" grpId="0" nodeType="withEffect">
                                  <p:stCondLst>
                                    <p:cond delay="0"/>
                                  </p:stCondLst>
                                  <p:childTnLst>
                                    <p:set>
                                      <p:cBhvr>
                                        <p:cTn id="405" dur="1" fill="hold">
                                          <p:stCondLst>
                                            <p:cond delay="0"/>
                                          </p:stCondLst>
                                        </p:cTn>
                                        <p:tgtEl>
                                          <p:spTgt spid="86"/>
                                        </p:tgtEl>
                                        <p:attrNameLst>
                                          <p:attrName>style.visibility</p:attrName>
                                        </p:attrNameLst>
                                      </p:cBhvr>
                                      <p:to>
                                        <p:strVal val="visible"/>
                                      </p:to>
                                    </p:set>
                                    <p:animEffect transition="in" filter="fade">
                                      <p:cBhvr>
                                        <p:cTn id="406" dur="750"/>
                                        <p:tgtEl>
                                          <p:spTgt spid="86"/>
                                        </p:tgtEl>
                                      </p:cBhvr>
                                    </p:animEffect>
                                    <p:anim calcmode="lin" valueType="num">
                                      <p:cBhvr>
                                        <p:cTn id="407" dur="750" fill="hold"/>
                                        <p:tgtEl>
                                          <p:spTgt spid="86"/>
                                        </p:tgtEl>
                                        <p:attrNameLst>
                                          <p:attrName>ppt_x</p:attrName>
                                        </p:attrNameLst>
                                      </p:cBhvr>
                                      <p:tavLst>
                                        <p:tav tm="0">
                                          <p:val>
                                            <p:strVal val="#ppt_x"/>
                                          </p:val>
                                        </p:tav>
                                        <p:tav tm="100000">
                                          <p:val>
                                            <p:strVal val="#ppt_x"/>
                                          </p:val>
                                        </p:tav>
                                      </p:tavLst>
                                    </p:anim>
                                    <p:anim calcmode="lin" valueType="num">
                                      <p:cBhvr>
                                        <p:cTn id="408" dur="750" fill="hold"/>
                                        <p:tgtEl>
                                          <p:spTgt spid="86"/>
                                        </p:tgtEl>
                                        <p:attrNameLst>
                                          <p:attrName>ppt_y</p:attrName>
                                        </p:attrNameLst>
                                      </p:cBhvr>
                                      <p:tavLst>
                                        <p:tav tm="0">
                                          <p:val>
                                            <p:strVal val="#ppt_y+.1"/>
                                          </p:val>
                                        </p:tav>
                                        <p:tav tm="100000">
                                          <p:val>
                                            <p:strVal val="#ppt_y"/>
                                          </p:val>
                                        </p:tav>
                                      </p:tavLst>
                                    </p:anim>
                                  </p:childTnLst>
                                </p:cTn>
                              </p:par>
                              <p:par>
                                <p:cTn id="409" presetID="42" presetClass="entr" presetSubtype="0" fill="hold" grpId="0" nodeType="withEffect">
                                  <p:stCondLst>
                                    <p:cond delay="0"/>
                                  </p:stCondLst>
                                  <p:childTnLst>
                                    <p:set>
                                      <p:cBhvr>
                                        <p:cTn id="410" dur="1" fill="hold">
                                          <p:stCondLst>
                                            <p:cond delay="0"/>
                                          </p:stCondLst>
                                        </p:cTn>
                                        <p:tgtEl>
                                          <p:spTgt spid="87"/>
                                        </p:tgtEl>
                                        <p:attrNameLst>
                                          <p:attrName>style.visibility</p:attrName>
                                        </p:attrNameLst>
                                      </p:cBhvr>
                                      <p:to>
                                        <p:strVal val="visible"/>
                                      </p:to>
                                    </p:set>
                                    <p:animEffect transition="in" filter="fade">
                                      <p:cBhvr>
                                        <p:cTn id="411" dur="750"/>
                                        <p:tgtEl>
                                          <p:spTgt spid="87"/>
                                        </p:tgtEl>
                                      </p:cBhvr>
                                    </p:animEffect>
                                    <p:anim calcmode="lin" valueType="num">
                                      <p:cBhvr>
                                        <p:cTn id="412" dur="750" fill="hold"/>
                                        <p:tgtEl>
                                          <p:spTgt spid="87"/>
                                        </p:tgtEl>
                                        <p:attrNameLst>
                                          <p:attrName>ppt_x</p:attrName>
                                        </p:attrNameLst>
                                      </p:cBhvr>
                                      <p:tavLst>
                                        <p:tav tm="0">
                                          <p:val>
                                            <p:strVal val="#ppt_x"/>
                                          </p:val>
                                        </p:tav>
                                        <p:tav tm="100000">
                                          <p:val>
                                            <p:strVal val="#ppt_x"/>
                                          </p:val>
                                        </p:tav>
                                      </p:tavLst>
                                    </p:anim>
                                    <p:anim calcmode="lin" valueType="num">
                                      <p:cBhvr>
                                        <p:cTn id="413" dur="750" fill="hold"/>
                                        <p:tgtEl>
                                          <p:spTgt spid="87"/>
                                        </p:tgtEl>
                                        <p:attrNameLst>
                                          <p:attrName>ppt_y</p:attrName>
                                        </p:attrNameLst>
                                      </p:cBhvr>
                                      <p:tavLst>
                                        <p:tav tm="0">
                                          <p:val>
                                            <p:strVal val="#ppt_y+.1"/>
                                          </p:val>
                                        </p:tav>
                                        <p:tav tm="100000">
                                          <p:val>
                                            <p:strVal val="#ppt_y"/>
                                          </p:val>
                                        </p:tav>
                                      </p:tavLst>
                                    </p:anim>
                                  </p:childTnLst>
                                </p:cTn>
                              </p:par>
                              <p:par>
                                <p:cTn id="414" presetID="42" presetClass="entr" presetSubtype="0" fill="hold" grpId="0" nodeType="withEffect">
                                  <p:stCondLst>
                                    <p:cond delay="0"/>
                                  </p:stCondLst>
                                  <p:childTnLst>
                                    <p:set>
                                      <p:cBhvr>
                                        <p:cTn id="415" dur="1" fill="hold">
                                          <p:stCondLst>
                                            <p:cond delay="0"/>
                                          </p:stCondLst>
                                        </p:cTn>
                                        <p:tgtEl>
                                          <p:spTgt spid="88"/>
                                        </p:tgtEl>
                                        <p:attrNameLst>
                                          <p:attrName>style.visibility</p:attrName>
                                        </p:attrNameLst>
                                      </p:cBhvr>
                                      <p:to>
                                        <p:strVal val="visible"/>
                                      </p:to>
                                    </p:set>
                                    <p:animEffect transition="in" filter="fade">
                                      <p:cBhvr>
                                        <p:cTn id="416" dur="750"/>
                                        <p:tgtEl>
                                          <p:spTgt spid="88"/>
                                        </p:tgtEl>
                                      </p:cBhvr>
                                    </p:animEffect>
                                    <p:anim calcmode="lin" valueType="num">
                                      <p:cBhvr>
                                        <p:cTn id="417" dur="750" fill="hold"/>
                                        <p:tgtEl>
                                          <p:spTgt spid="88"/>
                                        </p:tgtEl>
                                        <p:attrNameLst>
                                          <p:attrName>ppt_x</p:attrName>
                                        </p:attrNameLst>
                                      </p:cBhvr>
                                      <p:tavLst>
                                        <p:tav tm="0">
                                          <p:val>
                                            <p:strVal val="#ppt_x"/>
                                          </p:val>
                                        </p:tav>
                                        <p:tav tm="100000">
                                          <p:val>
                                            <p:strVal val="#ppt_x"/>
                                          </p:val>
                                        </p:tav>
                                      </p:tavLst>
                                    </p:anim>
                                    <p:anim calcmode="lin" valueType="num">
                                      <p:cBhvr>
                                        <p:cTn id="418" dur="750" fill="hold"/>
                                        <p:tgtEl>
                                          <p:spTgt spid="88"/>
                                        </p:tgtEl>
                                        <p:attrNameLst>
                                          <p:attrName>ppt_y</p:attrName>
                                        </p:attrNameLst>
                                      </p:cBhvr>
                                      <p:tavLst>
                                        <p:tav tm="0">
                                          <p:val>
                                            <p:strVal val="#ppt_y+.1"/>
                                          </p:val>
                                        </p:tav>
                                        <p:tav tm="100000">
                                          <p:val>
                                            <p:strVal val="#ppt_y"/>
                                          </p:val>
                                        </p:tav>
                                      </p:tavLst>
                                    </p:anim>
                                  </p:childTnLst>
                                </p:cTn>
                              </p:par>
                              <p:par>
                                <p:cTn id="419" presetID="42" presetClass="entr" presetSubtype="0" fill="hold" grpId="0" nodeType="withEffect">
                                  <p:stCondLst>
                                    <p:cond delay="0"/>
                                  </p:stCondLst>
                                  <p:childTnLst>
                                    <p:set>
                                      <p:cBhvr>
                                        <p:cTn id="420" dur="1" fill="hold">
                                          <p:stCondLst>
                                            <p:cond delay="0"/>
                                          </p:stCondLst>
                                        </p:cTn>
                                        <p:tgtEl>
                                          <p:spTgt spid="89"/>
                                        </p:tgtEl>
                                        <p:attrNameLst>
                                          <p:attrName>style.visibility</p:attrName>
                                        </p:attrNameLst>
                                      </p:cBhvr>
                                      <p:to>
                                        <p:strVal val="visible"/>
                                      </p:to>
                                    </p:set>
                                    <p:animEffect transition="in" filter="fade">
                                      <p:cBhvr>
                                        <p:cTn id="421" dur="750"/>
                                        <p:tgtEl>
                                          <p:spTgt spid="89"/>
                                        </p:tgtEl>
                                      </p:cBhvr>
                                    </p:animEffect>
                                    <p:anim calcmode="lin" valueType="num">
                                      <p:cBhvr>
                                        <p:cTn id="422" dur="750" fill="hold"/>
                                        <p:tgtEl>
                                          <p:spTgt spid="89"/>
                                        </p:tgtEl>
                                        <p:attrNameLst>
                                          <p:attrName>ppt_x</p:attrName>
                                        </p:attrNameLst>
                                      </p:cBhvr>
                                      <p:tavLst>
                                        <p:tav tm="0">
                                          <p:val>
                                            <p:strVal val="#ppt_x"/>
                                          </p:val>
                                        </p:tav>
                                        <p:tav tm="100000">
                                          <p:val>
                                            <p:strVal val="#ppt_x"/>
                                          </p:val>
                                        </p:tav>
                                      </p:tavLst>
                                    </p:anim>
                                    <p:anim calcmode="lin" valueType="num">
                                      <p:cBhvr>
                                        <p:cTn id="423" dur="750" fill="hold"/>
                                        <p:tgtEl>
                                          <p:spTgt spid="89"/>
                                        </p:tgtEl>
                                        <p:attrNameLst>
                                          <p:attrName>ppt_y</p:attrName>
                                        </p:attrNameLst>
                                      </p:cBhvr>
                                      <p:tavLst>
                                        <p:tav tm="0">
                                          <p:val>
                                            <p:strVal val="#ppt_y+.1"/>
                                          </p:val>
                                        </p:tav>
                                        <p:tav tm="100000">
                                          <p:val>
                                            <p:strVal val="#ppt_y"/>
                                          </p:val>
                                        </p:tav>
                                      </p:tavLst>
                                    </p:anim>
                                  </p:childTnLst>
                                </p:cTn>
                              </p:par>
                              <p:par>
                                <p:cTn id="424" presetID="42" presetClass="entr" presetSubtype="0" fill="hold" grpId="0" nodeType="withEffect">
                                  <p:stCondLst>
                                    <p:cond delay="0"/>
                                  </p:stCondLst>
                                  <p:childTnLst>
                                    <p:set>
                                      <p:cBhvr>
                                        <p:cTn id="425" dur="1" fill="hold">
                                          <p:stCondLst>
                                            <p:cond delay="0"/>
                                          </p:stCondLst>
                                        </p:cTn>
                                        <p:tgtEl>
                                          <p:spTgt spid="90"/>
                                        </p:tgtEl>
                                        <p:attrNameLst>
                                          <p:attrName>style.visibility</p:attrName>
                                        </p:attrNameLst>
                                      </p:cBhvr>
                                      <p:to>
                                        <p:strVal val="visible"/>
                                      </p:to>
                                    </p:set>
                                    <p:animEffect transition="in" filter="fade">
                                      <p:cBhvr>
                                        <p:cTn id="426" dur="750"/>
                                        <p:tgtEl>
                                          <p:spTgt spid="90"/>
                                        </p:tgtEl>
                                      </p:cBhvr>
                                    </p:animEffect>
                                    <p:anim calcmode="lin" valueType="num">
                                      <p:cBhvr>
                                        <p:cTn id="427" dur="750" fill="hold"/>
                                        <p:tgtEl>
                                          <p:spTgt spid="90"/>
                                        </p:tgtEl>
                                        <p:attrNameLst>
                                          <p:attrName>ppt_x</p:attrName>
                                        </p:attrNameLst>
                                      </p:cBhvr>
                                      <p:tavLst>
                                        <p:tav tm="0">
                                          <p:val>
                                            <p:strVal val="#ppt_x"/>
                                          </p:val>
                                        </p:tav>
                                        <p:tav tm="100000">
                                          <p:val>
                                            <p:strVal val="#ppt_x"/>
                                          </p:val>
                                        </p:tav>
                                      </p:tavLst>
                                    </p:anim>
                                    <p:anim calcmode="lin" valueType="num">
                                      <p:cBhvr>
                                        <p:cTn id="428" dur="750" fill="hold"/>
                                        <p:tgtEl>
                                          <p:spTgt spid="90"/>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91"/>
                                        </p:tgtEl>
                                        <p:attrNameLst>
                                          <p:attrName>style.visibility</p:attrName>
                                        </p:attrNameLst>
                                      </p:cBhvr>
                                      <p:to>
                                        <p:strVal val="visible"/>
                                      </p:to>
                                    </p:set>
                                    <p:animEffect transition="in" filter="fade">
                                      <p:cBhvr>
                                        <p:cTn id="431" dur="750"/>
                                        <p:tgtEl>
                                          <p:spTgt spid="91"/>
                                        </p:tgtEl>
                                      </p:cBhvr>
                                    </p:animEffect>
                                    <p:anim calcmode="lin" valueType="num">
                                      <p:cBhvr>
                                        <p:cTn id="432" dur="750" fill="hold"/>
                                        <p:tgtEl>
                                          <p:spTgt spid="91"/>
                                        </p:tgtEl>
                                        <p:attrNameLst>
                                          <p:attrName>ppt_x</p:attrName>
                                        </p:attrNameLst>
                                      </p:cBhvr>
                                      <p:tavLst>
                                        <p:tav tm="0">
                                          <p:val>
                                            <p:strVal val="#ppt_x"/>
                                          </p:val>
                                        </p:tav>
                                        <p:tav tm="100000">
                                          <p:val>
                                            <p:strVal val="#ppt_x"/>
                                          </p:val>
                                        </p:tav>
                                      </p:tavLst>
                                    </p:anim>
                                    <p:anim calcmode="lin" valueType="num">
                                      <p:cBhvr>
                                        <p:cTn id="433" dur="750" fill="hold"/>
                                        <p:tgtEl>
                                          <p:spTgt spid="91"/>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92"/>
                                        </p:tgtEl>
                                        <p:attrNameLst>
                                          <p:attrName>style.visibility</p:attrName>
                                        </p:attrNameLst>
                                      </p:cBhvr>
                                      <p:to>
                                        <p:strVal val="visible"/>
                                      </p:to>
                                    </p:set>
                                    <p:animEffect transition="in" filter="fade">
                                      <p:cBhvr>
                                        <p:cTn id="436" dur="750"/>
                                        <p:tgtEl>
                                          <p:spTgt spid="92"/>
                                        </p:tgtEl>
                                      </p:cBhvr>
                                    </p:animEffect>
                                    <p:anim calcmode="lin" valueType="num">
                                      <p:cBhvr>
                                        <p:cTn id="437" dur="750" fill="hold"/>
                                        <p:tgtEl>
                                          <p:spTgt spid="92"/>
                                        </p:tgtEl>
                                        <p:attrNameLst>
                                          <p:attrName>ppt_x</p:attrName>
                                        </p:attrNameLst>
                                      </p:cBhvr>
                                      <p:tavLst>
                                        <p:tav tm="0">
                                          <p:val>
                                            <p:strVal val="#ppt_x"/>
                                          </p:val>
                                        </p:tav>
                                        <p:tav tm="100000">
                                          <p:val>
                                            <p:strVal val="#ppt_x"/>
                                          </p:val>
                                        </p:tav>
                                      </p:tavLst>
                                    </p:anim>
                                    <p:anim calcmode="lin" valueType="num">
                                      <p:cBhvr>
                                        <p:cTn id="438" dur="750" fill="hold"/>
                                        <p:tgtEl>
                                          <p:spTgt spid="92"/>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93"/>
                                        </p:tgtEl>
                                        <p:attrNameLst>
                                          <p:attrName>style.visibility</p:attrName>
                                        </p:attrNameLst>
                                      </p:cBhvr>
                                      <p:to>
                                        <p:strVal val="visible"/>
                                      </p:to>
                                    </p:set>
                                    <p:animEffect transition="in" filter="fade">
                                      <p:cBhvr>
                                        <p:cTn id="441" dur="750"/>
                                        <p:tgtEl>
                                          <p:spTgt spid="93"/>
                                        </p:tgtEl>
                                      </p:cBhvr>
                                    </p:animEffect>
                                    <p:anim calcmode="lin" valueType="num">
                                      <p:cBhvr>
                                        <p:cTn id="442" dur="750" fill="hold"/>
                                        <p:tgtEl>
                                          <p:spTgt spid="93"/>
                                        </p:tgtEl>
                                        <p:attrNameLst>
                                          <p:attrName>ppt_x</p:attrName>
                                        </p:attrNameLst>
                                      </p:cBhvr>
                                      <p:tavLst>
                                        <p:tav tm="0">
                                          <p:val>
                                            <p:strVal val="#ppt_x"/>
                                          </p:val>
                                        </p:tav>
                                        <p:tav tm="100000">
                                          <p:val>
                                            <p:strVal val="#ppt_x"/>
                                          </p:val>
                                        </p:tav>
                                      </p:tavLst>
                                    </p:anim>
                                    <p:anim calcmode="lin" valueType="num">
                                      <p:cBhvr>
                                        <p:cTn id="443" dur="750" fill="hold"/>
                                        <p:tgtEl>
                                          <p:spTgt spid="93"/>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94"/>
                                        </p:tgtEl>
                                        <p:attrNameLst>
                                          <p:attrName>style.visibility</p:attrName>
                                        </p:attrNameLst>
                                      </p:cBhvr>
                                      <p:to>
                                        <p:strVal val="visible"/>
                                      </p:to>
                                    </p:set>
                                    <p:animEffect transition="in" filter="fade">
                                      <p:cBhvr>
                                        <p:cTn id="446" dur="750"/>
                                        <p:tgtEl>
                                          <p:spTgt spid="94"/>
                                        </p:tgtEl>
                                      </p:cBhvr>
                                    </p:animEffect>
                                    <p:anim calcmode="lin" valueType="num">
                                      <p:cBhvr>
                                        <p:cTn id="447" dur="750" fill="hold"/>
                                        <p:tgtEl>
                                          <p:spTgt spid="94"/>
                                        </p:tgtEl>
                                        <p:attrNameLst>
                                          <p:attrName>ppt_x</p:attrName>
                                        </p:attrNameLst>
                                      </p:cBhvr>
                                      <p:tavLst>
                                        <p:tav tm="0">
                                          <p:val>
                                            <p:strVal val="#ppt_x"/>
                                          </p:val>
                                        </p:tav>
                                        <p:tav tm="100000">
                                          <p:val>
                                            <p:strVal val="#ppt_x"/>
                                          </p:val>
                                        </p:tav>
                                      </p:tavLst>
                                    </p:anim>
                                    <p:anim calcmode="lin" valueType="num">
                                      <p:cBhvr>
                                        <p:cTn id="448" dur="750" fill="hold"/>
                                        <p:tgtEl>
                                          <p:spTgt spid="94"/>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95"/>
                                        </p:tgtEl>
                                        <p:attrNameLst>
                                          <p:attrName>style.visibility</p:attrName>
                                        </p:attrNameLst>
                                      </p:cBhvr>
                                      <p:to>
                                        <p:strVal val="visible"/>
                                      </p:to>
                                    </p:set>
                                    <p:animEffect transition="in" filter="fade">
                                      <p:cBhvr>
                                        <p:cTn id="451" dur="750"/>
                                        <p:tgtEl>
                                          <p:spTgt spid="95"/>
                                        </p:tgtEl>
                                      </p:cBhvr>
                                    </p:animEffect>
                                    <p:anim calcmode="lin" valueType="num">
                                      <p:cBhvr>
                                        <p:cTn id="452" dur="750" fill="hold"/>
                                        <p:tgtEl>
                                          <p:spTgt spid="95"/>
                                        </p:tgtEl>
                                        <p:attrNameLst>
                                          <p:attrName>ppt_x</p:attrName>
                                        </p:attrNameLst>
                                      </p:cBhvr>
                                      <p:tavLst>
                                        <p:tav tm="0">
                                          <p:val>
                                            <p:strVal val="#ppt_x"/>
                                          </p:val>
                                        </p:tav>
                                        <p:tav tm="100000">
                                          <p:val>
                                            <p:strVal val="#ppt_x"/>
                                          </p:val>
                                        </p:tav>
                                      </p:tavLst>
                                    </p:anim>
                                    <p:anim calcmode="lin" valueType="num">
                                      <p:cBhvr>
                                        <p:cTn id="453" dur="750" fill="hold"/>
                                        <p:tgtEl>
                                          <p:spTgt spid="95"/>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96"/>
                                        </p:tgtEl>
                                        <p:attrNameLst>
                                          <p:attrName>style.visibility</p:attrName>
                                        </p:attrNameLst>
                                      </p:cBhvr>
                                      <p:to>
                                        <p:strVal val="visible"/>
                                      </p:to>
                                    </p:set>
                                    <p:animEffect transition="in" filter="fade">
                                      <p:cBhvr>
                                        <p:cTn id="456" dur="750"/>
                                        <p:tgtEl>
                                          <p:spTgt spid="96"/>
                                        </p:tgtEl>
                                      </p:cBhvr>
                                    </p:animEffect>
                                    <p:anim calcmode="lin" valueType="num">
                                      <p:cBhvr>
                                        <p:cTn id="457" dur="750" fill="hold"/>
                                        <p:tgtEl>
                                          <p:spTgt spid="96"/>
                                        </p:tgtEl>
                                        <p:attrNameLst>
                                          <p:attrName>ppt_x</p:attrName>
                                        </p:attrNameLst>
                                      </p:cBhvr>
                                      <p:tavLst>
                                        <p:tav tm="0">
                                          <p:val>
                                            <p:strVal val="#ppt_x"/>
                                          </p:val>
                                        </p:tav>
                                        <p:tav tm="100000">
                                          <p:val>
                                            <p:strVal val="#ppt_x"/>
                                          </p:val>
                                        </p:tav>
                                      </p:tavLst>
                                    </p:anim>
                                    <p:anim calcmode="lin" valueType="num">
                                      <p:cBhvr>
                                        <p:cTn id="458" dur="750" fill="hold"/>
                                        <p:tgtEl>
                                          <p:spTgt spid="96"/>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97"/>
                                        </p:tgtEl>
                                        <p:attrNameLst>
                                          <p:attrName>style.visibility</p:attrName>
                                        </p:attrNameLst>
                                      </p:cBhvr>
                                      <p:to>
                                        <p:strVal val="visible"/>
                                      </p:to>
                                    </p:set>
                                    <p:animEffect transition="in" filter="fade">
                                      <p:cBhvr>
                                        <p:cTn id="461" dur="750"/>
                                        <p:tgtEl>
                                          <p:spTgt spid="97"/>
                                        </p:tgtEl>
                                      </p:cBhvr>
                                    </p:animEffect>
                                    <p:anim calcmode="lin" valueType="num">
                                      <p:cBhvr>
                                        <p:cTn id="462" dur="750" fill="hold"/>
                                        <p:tgtEl>
                                          <p:spTgt spid="97"/>
                                        </p:tgtEl>
                                        <p:attrNameLst>
                                          <p:attrName>ppt_x</p:attrName>
                                        </p:attrNameLst>
                                      </p:cBhvr>
                                      <p:tavLst>
                                        <p:tav tm="0">
                                          <p:val>
                                            <p:strVal val="#ppt_x"/>
                                          </p:val>
                                        </p:tav>
                                        <p:tav tm="100000">
                                          <p:val>
                                            <p:strVal val="#ppt_x"/>
                                          </p:val>
                                        </p:tav>
                                      </p:tavLst>
                                    </p:anim>
                                    <p:anim calcmode="lin" valueType="num">
                                      <p:cBhvr>
                                        <p:cTn id="463" dur="750" fill="hold"/>
                                        <p:tgtEl>
                                          <p:spTgt spid="97"/>
                                        </p:tgtEl>
                                        <p:attrNameLst>
                                          <p:attrName>ppt_y</p:attrName>
                                        </p:attrNameLst>
                                      </p:cBhvr>
                                      <p:tavLst>
                                        <p:tav tm="0">
                                          <p:val>
                                            <p:strVal val="#ppt_y+.1"/>
                                          </p:val>
                                        </p:tav>
                                        <p:tav tm="100000">
                                          <p:val>
                                            <p:strVal val="#ppt_y"/>
                                          </p:val>
                                        </p:tav>
                                      </p:tavLst>
                                    </p:anim>
                                  </p:childTnLst>
                                </p:cTn>
                              </p:par>
                              <p:par>
                                <p:cTn id="464" presetID="42" presetClass="entr" presetSubtype="0" fill="hold" grpId="0" nodeType="withEffect">
                                  <p:stCondLst>
                                    <p:cond delay="0"/>
                                  </p:stCondLst>
                                  <p:childTnLst>
                                    <p:set>
                                      <p:cBhvr>
                                        <p:cTn id="465" dur="1" fill="hold">
                                          <p:stCondLst>
                                            <p:cond delay="0"/>
                                          </p:stCondLst>
                                        </p:cTn>
                                        <p:tgtEl>
                                          <p:spTgt spid="98"/>
                                        </p:tgtEl>
                                        <p:attrNameLst>
                                          <p:attrName>style.visibility</p:attrName>
                                        </p:attrNameLst>
                                      </p:cBhvr>
                                      <p:to>
                                        <p:strVal val="visible"/>
                                      </p:to>
                                    </p:set>
                                    <p:animEffect transition="in" filter="fade">
                                      <p:cBhvr>
                                        <p:cTn id="466" dur="750"/>
                                        <p:tgtEl>
                                          <p:spTgt spid="98"/>
                                        </p:tgtEl>
                                      </p:cBhvr>
                                    </p:animEffect>
                                    <p:anim calcmode="lin" valueType="num">
                                      <p:cBhvr>
                                        <p:cTn id="467" dur="750" fill="hold"/>
                                        <p:tgtEl>
                                          <p:spTgt spid="98"/>
                                        </p:tgtEl>
                                        <p:attrNameLst>
                                          <p:attrName>ppt_x</p:attrName>
                                        </p:attrNameLst>
                                      </p:cBhvr>
                                      <p:tavLst>
                                        <p:tav tm="0">
                                          <p:val>
                                            <p:strVal val="#ppt_x"/>
                                          </p:val>
                                        </p:tav>
                                        <p:tav tm="100000">
                                          <p:val>
                                            <p:strVal val="#ppt_x"/>
                                          </p:val>
                                        </p:tav>
                                      </p:tavLst>
                                    </p:anim>
                                    <p:anim calcmode="lin" valueType="num">
                                      <p:cBhvr>
                                        <p:cTn id="468" dur="750" fill="hold"/>
                                        <p:tgtEl>
                                          <p:spTgt spid="98"/>
                                        </p:tgtEl>
                                        <p:attrNameLst>
                                          <p:attrName>ppt_y</p:attrName>
                                        </p:attrNameLst>
                                      </p:cBhvr>
                                      <p:tavLst>
                                        <p:tav tm="0">
                                          <p:val>
                                            <p:strVal val="#ppt_y+.1"/>
                                          </p:val>
                                        </p:tav>
                                        <p:tav tm="100000">
                                          <p:val>
                                            <p:strVal val="#ppt_y"/>
                                          </p:val>
                                        </p:tav>
                                      </p:tavLst>
                                    </p:anim>
                                  </p:childTnLst>
                                </p:cTn>
                              </p:par>
                              <p:par>
                                <p:cTn id="469" presetID="42" presetClass="entr" presetSubtype="0" fill="hold" grpId="0" nodeType="withEffect">
                                  <p:stCondLst>
                                    <p:cond delay="0"/>
                                  </p:stCondLst>
                                  <p:childTnLst>
                                    <p:set>
                                      <p:cBhvr>
                                        <p:cTn id="470" dur="1" fill="hold">
                                          <p:stCondLst>
                                            <p:cond delay="0"/>
                                          </p:stCondLst>
                                        </p:cTn>
                                        <p:tgtEl>
                                          <p:spTgt spid="99"/>
                                        </p:tgtEl>
                                        <p:attrNameLst>
                                          <p:attrName>style.visibility</p:attrName>
                                        </p:attrNameLst>
                                      </p:cBhvr>
                                      <p:to>
                                        <p:strVal val="visible"/>
                                      </p:to>
                                    </p:set>
                                    <p:animEffect transition="in" filter="fade">
                                      <p:cBhvr>
                                        <p:cTn id="471" dur="750"/>
                                        <p:tgtEl>
                                          <p:spTgt spid="99"/>
                                        </p:tgtEl>
                                      </p:cBhvr>
                                    </p:animEffect>
                                    <p:anim calcmode="lin" valueType="num">
                                      <p:cBhvr>
                                        <p:cTn id="472" dur="750" fill="hold"/>
                                        <p:tgtEl>
                                          <p:spTgt spid="99"/>
                                        </p:tgtEl>
                                        <p:attrNameLst>
                                          <p:attrName>ppt_x</p:attrName>
                                        </p:attrNameLst>
                                      </p:cBhvr>
                                      <p:tavLst>
                                        <p:tav tm="0">
                                          <p:val>
                                            <p:strVal val="#ppt_x"/>
                                          </p:val>
                                        </p:tav>
                                        <p:tav tm="100000">
                                          <p:val>
                                            <p:strVal val="#ppt_x"/>
                                          </p:val>
                                        </p:tav>
                                      </p:tavLst>
                                    </p:anim>
                                    <p:anim calcmode="lin" valueType="num">
                                      <p:cBhvr>
                                        <p:cTn id="473" dur="750" fill="hold"/>
                                        <p:tgtEl>
                                          <p:spTgt spid="99"/>
                                        </p:tgtEl>
                                        <p:attrNameLst>
                                          <p:attrName>ppt_y</p:attrName>
                                        </p:attrNameLst>
                                      </p:cBhvr>
                                      <p:tavLst>
                                        <p:tav tm="0">
                                          <p:val>
                                            <p:strVal val="#ppt_y+.1"/>
                                          </p:val>
                                        </p:tav>
                                        <p:tav tm="100000">
                                          <p:val>
                                            <p:strVal val="#ppt_y"/>
                                          </p:val>
                                        </p:tav>
                                      </p:tavLst>
                                    </p:anim>
                                  </p:childTnLst>
                                </p:cTn>
                              </p:par>
                              <p:par>
                                <p:cTn id="474" presetID="42" presetClass="entr" presetSubtype="0" fill="hold" grpId="0" nodeType="withEffect">
                                  <p:stCondLst>
                                    <p:cond delay="0"/>
                                  </p:stCondLst>
                                  <p:childTnLst>
                                    <p:set>
                                      <p:cBhvr>
                                        <p:cTn id="475" dur="1" fill="hold">
                                          <p:stCondLst>
                                            <p:cond delay="0"/>
                                          </p:stCondLst>
                                        </p:cTn>
                                        <p:tgtEl>
                                          <p:spTgt spid="100"/>
                                        </p:tgtEl>
                                        <p:attrNameLst>
                                          <p:attrName>style.visibility</p:attrName>
                                        </p:attrNameLst>
                                      </p:cBhvr>
                                      <p:to>
                                        <p:strVal val="visible"/>
                                      </p:to>
                                    </p:set>
                                    <p:animEffect transition="in" filter="fade">
                                      <p:cBhvr>
                                        <p:cTn id="476" dur="750"/>
                                        <p:tgtEl>
                                          <p:spTgt spid="100"/>
                                        </p:tgtEl>
                                      </p:cBhvr>
                                    </p:animEffect>
                                    <p:anim calcmode="lin" valueType="num">
                                      <p:cBhvr>
                                        <p:cTn id="477" dur="750" fill="hold"/>
                                        <p:tgtEl>
                                          <p:spTgt spid="100"/>
                                        </p:tgtEl>
                                        <p:attrNameLst>
                                          <p:attrName>ppt_x</p:attrName>
                                        </p:attrNameLst>
                                      </p:cBhvr>
                                      <p:tavLst>
                                        <p:tav tm="0">
                                          <p:val>
                                            <p:strVal val="#ppt_x"/>
                                          </p:val>
                                        </p:tav>
                                        <p:tav tm="100000">
                                          <p:val>
                                            <p:strVal val="#ppt_x"/>
                                          </p:val>
                                        </p:tav>
                                      </p:tavLst>
                                    </p:anim>
                                    <p:anim calcmode="lin" valueType="num">
                                      <p:cBhvr>
                                        <p:cTn id="478" dur="750" fill="hold"/>
                                        <p:tgtEl>
                                          <p:spTgt spid="100"/>
                                        </p:tgtEl>
                                        <p:attrNameLst>
                                          <p:attrName>ppt_y</p:attrName>
                                        </p:attrNameLst>
                                      </p:cBhvr>
                                      <p:tavLst>
                                        <p:tav tm="0">
                                          <p:val>
                                            <p:strVal val="#ppt_y+.1"/>
                                          </p:val>
                                        </p:tav>
                                        <p:tav tm="100000">
                                          <p:val>
                                            <p:strVal val="#ppt_y"/>
                                          </p:val>
                                        </p:tav>
                                      </p:tavLst>
                                    </p:anim>
                                  </p:childTnLst>
                                </p:cTn>
                              </p:par>
                              <p:par>
                                <p:cTn id="479" presetID="42" presetClass="entr" presetSubtype="0" fill="hold" grpId="0" nodeType="withEffect">
                                  <p:stCondLst>
                                    <p:cond delay="0"/>
                                  </p:stCondLst>
                                  <p:childTnLst>
                                    <p:set>
                                      <p:cBhvr>
                                        <p:cTn id="480" dur="1" fill="hold">
                                          <p:stCondLst>
                                            <p:cond delay="0"/>
                                          </p:stCondLst>
                                        </p:cTn>
                                        <p:tgtEl>
                                          <p:spTgt spid="101"/>
                                        </p:tgtEl>
                                        <p:attrNameLst>
                                          <p:attrName>style.visibility</p:attrName>
                                        </p:attrNameLst>
                                      </p:cBhvr>
                                      <p:to>
                                        <p:strVal val="visible"/>
                                      </p:to>
                                    </p:set>
                                    <p:animEffect transition="in" filter="fade">
                                      <p:cBhvr>
                                        <p:cTn id="481" dur="750"/>
                                        <p:tgtEl>
                                          <p:spTgt spid="101"/>
                                        </p:tgtEl>
                                      </p:cBhvr>
                                    </p:animEffect>
                                    <p:anim calcmode="lin" valueType="num">
                                      <p:cBhvr>
                                        <p:cTn id="482" dur="750" fill="hold"/>
                                        <p:tgtEl>
                                          <p:spTgt spid="101"/>
                                        </p:tgtEl>
                                        <p:attrNameLst>
                                          <p:attrName>ppt_x</p:attrName>
                                        </p:attrNameLst>
                                      </p:cBhvr>
                                      <p:tavLst>
                                        <p:tav tm="0">
                                          <p:val>
                                            <p:strVal val="#ppt_x"/>
                                          </p:val>
                                        </p:tav>
                                        <p:tav tm="100000">
                                          <p:val>
                                            <p:strVal val="#ppt_x"/>
                                          </p:val>
                                        </p:tav>
                                      </p:tavLst>
                                    </p:anim>
                                    <p:anim calcmode="lin" valueType="num">
                                      <p:cBhvr>
                                        <p:cTn id="483" dur="750" fill="hold"/>
                                        <p:tgtEl>
                                          <p:spTgt spid="101"/>
                                        </p:tgtEl>
                                        <p:attrNameLst>
                                          <p:attrName>ppt_y</p:attrName>
                                        </p:attrNameLst>
                                      </p:cBhvr>
                                      <p:tavLst>
                                        <p:tav tm="0">
                                          <p:val>
                                            <p:strVal val="#ppt_y+.1"/>
                                          </p:val>
                                        </p:tav>
                                        <p:tav tm="100000">
                                          <p:val>
                                            <p:strVal val="#ppt_y"/>
                                          </p:val>
                                        </p:tav>
                                      </p:tavLst>
                                    </p:anim>
                                  </p:childTnLst>
                                </p:cTn>
                              </p:par>
                              <p:par>
                                <p:cTn id="484" presetID="42" presetClass="entr" presetSubtype="0" fill="hold" grpId="0" nodeType="withEffect">
                                  <p:stCondLst>
                                    <p:cond delay="0"/>
                                  </p:stCondLst>
                                  <p:childTnLst>
                                    <p:set>
                                      <p:cBhvr>
                                        <p:cTn id="485" dur="1" fill="hold">
                                          <p:stCondLst>
                                            <p:cond delay="0"/>
                                          </p:stCondLst>
                                        </p:cTn>
                                        <p:tgtEl>
                                          <p:spTgt spid="102"/>
                                        </p:tgtEl>
                                        <p:attrNameLst>
                                          <p:attrName>style.visibility</p:attrName>
                                        </p:attrNameLst>
                                      </p:cBhvr>
                                      <p:to>
                                        <p:strVal val="visible"/>
                                      </p:to>
                                    </p:set>
                                    <p:animEffect transition="in" filter="fade">
                                      <p:cBhvr>
                                        <p:cTn id="486" dur="750"/>
                                        <p:tgtEl>
                                          <p:spTgt spid="102"/>
                                        </p:tgtEl>
                                      </p:cBhvr>
                                    </p:animEffect>
                                    <p:anim calcmode="lin" valueType="num">
                                      <p:cBhvr>
                                        <p:cTn id="487" dur="750" fill="hold"/>
                                        <p:tgtEl>
                                          <p:spTgt spid="102"/>
                                        </p:tgtEl>
                                        <p:attrNameLst>
                                          <p:attrName>ppt_x</p:attrName>
                                        </p:attrNameLst>
                                      </p:cBhvr>
                                      <p:tavLst>
                                        <p:tav tm="0">
                                          <p:val>
                                            <p:strVal val="#ppt_x"/>
                                          </p:val>
                                        </p:tav>
                                        <p:tav tm="100000">
                                          <p:val>
                                            <p:strVal val="#ppt_x"/>
                                          </p:val>
                                        </p:tav>
                                      </p:tavLst>
                                    </p:anim>
                                    <p:anim calcmode="lin" valueType="num">
                                      <p:cBhvr>
                                        <p:cTn id="488" dur="750" fill="hold"/>
                                        <p:tgtEl>
                                          <p:spTgt spid="102"/>
                                        </p:tgtEl>
                                        <p:attrNameLst>
                                          <p:attrName>ppt_y</p:attrName>
                                        </p:attrNameLst>
                                      </p:cBhvr>
                                      <p:tavLst>
                                        <p:tav tm="0">
                                          <p:val>
                                            <p:strVal val="#ppt_y+.1"/>
                                          </p:val>
                                        </p:tav>
                                        <p:tav tm="100000">
                                          <p:val>
                                            <p:strVal val="#ppt_y"/>
                                          </p:val>
                                        </p:tav>
                                      </p:tavLst>
                                    </p:anim>
                                  </p:childTnLst>
                                </p:cTn>
                              </p:par>
                              <p:par>
                                <p:cTn id="489" presetID="42" presetClass="entr" presetSubtype="0" fill="hold" grpId="0" nodeType="withEffect">
                                  <p:stCondLst>
                                    <p:cond delay="0"/>
                                  </p:stCondLst>
                                  <p:childTnLst>
                                    <p:set>
                                      <p:cBhvr>
                                        <p:cTn id="490" dur="1" fill="hold">
                                          <p:stCondLst>
                                            <p:cond delay="0"/>
                                          </p:stCondLst>
                                        </p:cTn>
                                        <p:tgtEl>
                                          <p:spTgt spid="103"/>
                                        </p:tgtEl>
                                        <p:attrNameLst>
                                          <p:attrName>style.visibility</p:attrName>
                                        </p:attrNameLst>
                                      </p:cBhvr>
                                      <p:to>
                                        <p:strVal val="visible"/>
                                      </p:to>
                                    </p:set>
                                    <p:animEffect transition="in" filter="fade">
                                      <p:cBhvr>
                                        <p:cTn id="491" dur="750"/>
                                        <p:tgtEl>
                                          <p:spTgt spid="103"/>
                                        </p:tgtEl>
                                      </p:cBhvr>
                                    </p:animEffect>
                                    <p:anim calcmode="lin" valueType="num">
                                      <p:cBhvr>
                                        <p:cTn id="492" dur="750" fill="hold"/>
                                        <p:tgtEl>
                                          <p:spTgt spid="103"/>
                                        </p:tgtEl>
                                        <p:attrNameLst>
                                          <p:attrName>ppt_x</p:attrName>
                                        </p:attrNameLst>
                                      </p:cBhvr>
                                      <p:tavLst>
                                        <p:tav tm="0">
                                          <p:val>
                                            <p:strVal val="#ppt_x"/>
                                          </p:val>
                                        </p:tav>
                                        <p:tav tm="100000">
                                          <p:val>
                                            <p:strVal val="#ppt_x"/>
                                          </p:val>
                                        </p:tav>
                                      </p:tavLst>
                                    </p:anim>
                                    <p:anim calcmode="lin" valueType="num">
                                      <p:cBhvr>
                                        <p:cTn id="493" dur="750" fill="hold"/>
                                        <p:tgtEl>
                                          <p:spTgt spid="103"/>
                                        </p:tgtEl>
                                        <p:attrNameLst>
                                          <p:attrName>ppt_y</p:attrName>
                                        </p:attrNameLst>
                                      </p:cBhvr>
                                      <p:tavLst>
                                        <p:tav tm="0">
                                          <p:val>
                                            <p:strVal val="#ppt_y+.1"/>
                                          </p:val>
                                        </p:tav>
                                        <p:tav tm="100000">
                                          <p:val>
                                            <p:strVal val="#ppt_y"/>
                                          </p:val>
                                        </p:tav>
                                      </p:tavLst>
                                    </p:anim>
                                  </p:childTnLst>
                                </p:cTn>
                              </p:par>
                              <p:par>
                                <p:cTn id="494" presetID="42" presetClass="entr" presetSubtype="0" fill="hold" grpId="0" nodeType="withEffect">
                                  <p:stCondLst>
                                    <p:cond delay="0"/>
                                  </p:stCondLst>
                                  <p:childTnLst>
                                    <p:set>
                                      <p:cBhvr>
                                        <p:cTn id="495" dur="1" fill="hold">
                                          <p:stCondLst>
                                            <p:cond delay="0"/>
                                          </p:stCondLst>
                                        </p:cTn>
                                        <p:tgtEl>
                                          <p:spTgt spid="104"/>
                                        </p:tgtEl>
                                        <p:attrNameLst>
                                          <p:attrName>style.visibility</p:attrName>
                                        </p:attrNameLst>
                                      </p:cBhvr>
                                      <p:to>
                                        <p:strVal val="visible"/>
                                      </p:to>
                                    </p:set>
                                    <p:animEffect transition="in" filter="fade">
                                      <p:cBhvr>
                                        <p:cTn id="496" dur="750"/>
                                        <p:tgtEl>
                                          <p:spTgt spid="104"/>
                                        </p:tgtEl>
                                      </p:cBhvr>
                                    </p:animEffect>
                                    <p:anim calcmode="lin" valueType="num">
                                      <p:cBhvr>
                                        <p:cTn id="497" dur="750" fill="hold"/>
                                        <p:tgtEl>
                                          <p:spTgt spid="104"/>
                                        </p:tgtEl>
                                        <p:attrNameLst>
                                          <p:attrName>ppt_x</p:attrName>
                                        </p:attrNameLst>
                                      </p:cBhvr>
                                      <p:tavLst>
                                        <p:tav tm="0">
                                          <p:val>
                                            <p:strVal val="#ppt_x"/>
                                          </p:val>
                                        </p:tav>
                                        <p:tav tm="100000">
                                          <p:val>
                                            <p:strVal val="#ppt_x"/>
                                          </p:val>
                                        </p:tav>
                                      </p:tavLst>
                                    </p:anim>
                                    <p:anim calcmode="lin" valueType="num">
                                      <p:cBhvr>
                                        <p:cTn id="498" dur="750" fill="hold"/>
                                        <p:tgtEl>
                                          <p:spTgt spid="104"/>
                                        </p:tgtEl>
                                        <p:attrNameLst>
                                          <p:attrName>ppt_y</p:attrName>
                                        </p:attrNameLst>
                                      </p:cBhvr>
                                      <p:tavLst>
                                        <p:tav tm="0">
                                          <p:val>
                                            <p:strVal val="#ppt_y+.1"/>
                                          </p:val>
                                        </p:tav>
                                        <p:tav tm="100000">
                                          <p:val>
                                            <p:strVal val="#ppt_y"/>
                                          </p:val>
                                        </p:tav>
                                      </p:tavLst>
                                    </p:anim>
                                  </p:childTnLst>
                                </p:cTn>
                              </p:par>
                              <p:par>
                                <p:cTn id="499" presetID="42" presetClass="entr" presetSubtype="0" fill="hold" grpId="0" nodeType="withEffect">
                                  <p:stCondLst>
                                    <p:cond delay="0"/>
                                  </p:stCondLst>
                                  <p:childTnLst>
                                    <p:set>
                                      <p:cBhvr>
                                        <p:cTn id="500" dur="1" fill="hold">
                                          <p:stCondLst>
                                            <p:cond delay="0"/>
                                          </p:stCondLst>
                                        </p:cTn>
                                        <p:tgtEl>
                                          <p:spTgt spid="105"/>
                                        </p:tgtEl>
                                        <p:attrNameLst>
                                          <p:attrName>style.visibility</p:attrName>
                                        </p:attrNameLst>
                                      </p:cBhvr>
                                      <p:to>
                                        <p:strVal val="visible"/>
                                      </p:to>
                                    </p:set>
                                    <p:animEffect transition="in" filter="fade">
                                      <p:cBhvr>
                                        <p:cTn id="501" dur="750"/>
                                        <p:tgtEl>
                                          <p:spTgt spid="105"/>
                                        </p:tgtEl>
                                      </p:cBhvr>
                                    </p:animEffect>
                                    <p:anim calcmode="lin" valueType="num">
                                      <p:cBhvr>
                                        <p:cTn id="502" dur="750" fill="hold"/>
                                        <p:tgtEl>
                                          <p:spTgt spid="105"/>
                                        </p:tgtEl>
                                        <p:attrNameLst>
                                          <p:attrName>ppt_x</p:attrName>
                                        </p:attrNameLst>
                                      </p:cBhvr>
                                      <p:tavLst>
                                        <p:tav tm="0">
                                          <p:val>
                                            <p:strVal val="#ppt_x"/>
                                          </p:val>
                                        </p:tav>
                                        <p:tav tm="100000">
                                          <p:val>
                                            <p:strVal val="#ppt_x"/>
                                          </p:val>
                                        </p:tav>
                                      </p:tavLst>
                                    </p:anim>
                                    <p:anim calcmode="lin" valueType="num">
                                      <p:cBhvr>
                                        <p:cTn id="503" dur="750" fill="hold"/>
                                        <p:tgtEl>
                                          <p:spTgt spid="105"/>
                                        </p:tgtEl>
                                        <p:attrNameLst>
                                          <p:attrName>ppt_y</p:attrName>
                                        </p:attrNameLst>
                                      </p:cBhvr>
                                      <p:tavLst>
                                        <p:tav tm="0">
                                          <p:val>
                                            <p:strVal val="#ppt_y+.1"/>
                                          </p:val>
                                        </p:tav>
                                        <p:tav tm="100000">
                                          <p:val>
                                            <p:strVal val="#ppt_y"/>
                                          </p:val>
                                        </p:tav>
                                      </p:tavLst>
                                    </p:anim>
                                  </p:childTnLst>
                                </p:cTn>
                              </p:par>
                              <p:par>
                                <p:cTn id="504" presetID="42" presetClass="entr" presetSubtype="0" fill="hold" grpId="0" nodeType="withEffect">
                                  <p:stCondLst>
                                    <p:cond delay="0"/>
                                  </p:stCondLst>
                                  <p:childTnLst>
                                    <p:set>
                                      <p:cBhvr>
                                        <p:cTn id="505" dur="1" fill="hold">
                                          <p:stCondLst>
                                            <p:cond delay="0"/>
                                          </p:stCondLst>
                                        </p:cTn>
                                        <p:tgtEl>
                                          <p:spTgt spid="106"/>
                                        </p:tgtEl>
                                        <p:attrNameLst>
                                          <p:attrName>style.visibility</p:attrName>
                                        </p:attrNameLst>
                                      </p:cBhvr>
                                      <p:to>
                                        <p:strVal val="visible"/>
                                      </p:to>
                                    </p:set>
                                    <p:animEffect transition="in" filter="fade">
                                      <p:cBhvr>
                                        <p:cTn id="506" dur="750"/>
                                        <p:tgtEl>
                                          <p:spTgt spid="106"/>
                                        </p:tgtEl>
                                      </p:cBhvr>
                                    </p:animEffect>
                                    <p:anim calcmode="lin" valueType="num">
                                      <p:cBhvr>
                                        <p:cTn id="507" dur="750" fill="hold"/>
                                        <p:tgtEl>
                                          <p:spTgt spid="106"/>
                                        </p:tgtEl>
                                        <p:attrNameLst>
                                          <p:attrName>ppt_x</p:attrName>
                                        </p:attrNameLst>
                                      </p:cBhvr>
                                      <p:tavLst>
                                        <p:tav tm="0">
                                          <p:val>
                                            <p:strVal val="#ppt_x"/>
                                          </p:val>
                                        </p:tav>
                                        <p:tav tm="100000">
                                          <p:val>
                                            <p:strVal val="#ppt_x"/>
                                          </p:val>
                                        </p:tav>
                                      </p:tavLst>
                                    </p:anim>
                                    <p:anim calcmode="lin" valueType="num">
                                      <p:cBhvr>
                                        <p:cTn id="508" dur="750" fill="hold"/>
                                        <p:tgtEl>
                                          <p:spTgt spid="106"/>
                                        </p:tgtEl>
                                        <p:attrNameLst>
                                          <p:attrName>ppt_y</p:attrName>
                                        </p:attrNameLst>
                                      </p:cBhvr>
                                      <p:tavLst>
                                        <p:tav tm="0">
                                          <p:val>
                                            <p:strVal val="#ppt_y+.1"/>
                                          </p:val>
                                        </p:tav>
                                        <p:tav tm="100000">
                                          <p:val>
                                            <p:strVal val="#ppt_y"/>
                                          </p:val>
                                        </p:tav>
                                      </p:tavLst>
                                    </p:anim>
                                  </p:childTnLst>
                                </p:cTn>
                              </p:par>
                              <p:par>
                                <p:cTn id="509" presetID="42" presetClass="entr" presetSubtype="0" fill="hold" grpId="0" nodeType="withEffect">
                                  <p:stCondLst>
                                    <p:cond delay="0"/>
                                  </p:stCondLst>
                                  <p:childTnLst>
                                    <p:set>
                                      <p:cBhvr>
                                        <p:cTn id="510" dur="1" fill="hold">
                                          <p:stCondLst>
                                            <p:cond delay="0"/>
                                          </p:stCondLst>
                                        </p:cTn>
                                        <p:tgtEl>
                                          <p:spTgt spid="107"/>
                                        </p:tgtEl>
                                        <p:attrNameLst>
                                          <p:attrName>style.visibility</p:attrName>
                                        </p:attrNameLst>
                                      </p:cBhvr>
                                      <p:to>
                                        <p:strVal val="visible"/>
                                      </p:to>
                                    </p:set>
                                    <p:animEffect transition="in" filter="fade">
                                      <p:cBhvr>
                                        <p:cTn id="511" dur="750"/>
                                        <p:tgtEl>
                                          <p:spTgt spid="107"/>
                                        </p:tgtEl>
                                      </p:cBhvr>
                                    </p:animEffect>
                                    <p:anim calcmode="lin" valueType="num">
                                      <p:cBhvr>
                                        <p:cTn id="512" dur="750" fill="hold"/>
                                        <p:tgtEl>
                                          <p:spTgt spid="107"/>
                                        </p:tgtEl>
                                        <p:attrNameLst>
                                          <p:attrName>ppt_x</p:attrName>
                                        </p:attrNameLst>
                                      </p:cBhvr>
                                      <p:tavLst>
                                        <p:tav tm="0">
                                          <p:val>
                                            <p:strVal val="#ppt_x"/>
                                          </p:val>
                                        </p:tav>
                                        <p:tav tm="100000">
                                          <p:val>
                                            <p:strVal val="#ppt_x"/>
                                          </p:val>
                                        </p:tav>
                                      </p:tavLst>
                                    </p:anim>
                                    <p:anim calcmode="lin" valueType="num">
                                      <p:cBhvr>
                                        <p:cTn id="513" dur="750" fill="hold"/>
                                        <p:tgtEl>
                                          <p:spTgt spid="107"/>
                                        </p:tgtEl>
                                        <p:attrNameLst>
                                          <p:attrName>ppt_y</p:attrName>
                                        </p:attrNameLst>
                                      </p:cBhvr>
                                      <p:tavLst>
                                        <p:tav tm="0">
                                          <p:val>
                                            <p:strVal val="#ppt_y+.1"/>
                                          </p:val>
                                        </p:tav>
                                        <p:tav tm="100000">
                                          <p:val>
                                            <p:strVal val="#ppt_y"/>
                                          </p:val>
                                        </p:tav>
                                      </p:tavLst>
                                    </p:anim>
                                  </p:childTnLst>
                                </p:cTn>
                              </p:par>
                              <p:par>
                                <p:cTn id="514" presetID="42" presetClass="entr" presetSubtype="0" fill="hold" nodeType="withEffect">
                                  <p:stCondLst>
                                    <p:cond delay="0"/>
                                  </p:stCondLst>
                                  <p:childTnLst>
                                    <p:set>
                                      <p:cBhvr>
                                        <p:cTn id="515" dur="1" fill="hold">
                                          <p:stCondLst>
                                            <p:cond delay="0"/>
                                          </p:stCondLst>
                                        </p:cTn>
                                        <p:tgtEl>
                                          <p:spTgt spid="108"/>
                                        </p:tgtEl>
                                        <p:attrNameLst>
                                          <p:attrName>style.visibility</p:attrName>
                                        </p:attrNameLst>
                                      </p:cBhvr>
                                      <p:to>
                                        <p:strVal val="visible"/>
                                      </p:to>
                                    </p:set>
                                    <p:animEffect transition="in" filter="fade">
                                      <p:cBhvr>
                                        <p:cTn id="516" dur="750"/>
                                        <p:tgtEl>
                                          <p:spTgt spid="108"/>
                                        </p:tgtEl>
                                      </p:cBhvr>
                                    </p:animEffect>
                                    <p:anim calcmode="lin" valueType="num">
                                      <p:cBhvr>
                                        <p:cTn id="517" dur="750" fill="hold"/>
                                        <p:tgtEl>
                                          <p:spTgt spid="108"/>
                                        </p:tgtEl>
                                        <p:attrNameLst>
                                          <p:attrName>ppt_x</p:attrName>
                                        </p:attrNameLst>
                                      </p:cBhvr>
                                      <p:tavLst>
                                        <p:tav tm="0">
                                          <p:val>
                                            <p:strVal val="#ppt_x"/>
                                          </p:val>
                                        </p:tav>
                                        <p:tav tm="100000">
                                          <p:val>
                                            <p:strVal val="#ppt_x"/>
                                          </p:val>
                                        </p:tav>
                                      </p:tavLst>
                                    </p:anim>
                                    <p:anim calcmode="lin" valueType="num">
                                      <p:cBhvr>
                                        <p:cTn id="518" dur="750" fill="hold"/>
                                        <p:tgtEl>
                                          <p:spTgt spid="108"/>
                                        </p:tgtEl>
                                        <p:attrNameLst>
                                          <p:attrName>ppt_y</p:attrName>
                                        </p:attrNameLst>
                                      </p:cBhvr>
                                      <p:tavLst>
                                        <p:tav tm="0">
                                          <p:val>
                                            <p:strVal val="#ppt_y+.1"/>
                                          </p:val>
                                        </p:tav>
                                        <p:tav tm="100000">
                                          <p:val>
                                            <p:strVal val="#ppt_y"/>
                                          </p:val>
                                        </p:tav>
                                      </p:tavLst>
                                    </p:anim>
                                  </p:childTnLst>
                                </p:cTn>
                              </p:par>
                              <p:par>
                                <p:cTn id="519" presetID="42" presetClass="entr" presetSubtype="0" fill="hold"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in" filter="fade">
                                      <p:cBhvr>
                                        <p:cTn id="521" dur="750"/>
                                        <p:tgtEl>
                                          <p:spTgt spid="109"/>
                                        </p:tgtEl>
                                      </p:cBhvr>
                                    </p:animEffect>
                                    <p:anim calcmode="lin" valueType="num">
                                      <p:cBhvr>
                                        <p:cTn id="522" dur="750" fill="hold"/>
                                        <p:tgtEl>
                                          <p:spTgt spid="109"/>
                                        </p:tgtEl>
                                        <p:attrNameLst>
                                          <p:attrName>ppt_x</p:attrName>
                                        </p:attrNameLst>
                                      </p:cBhvr>
                                      <p:tavLst>
                                        <p:tav tm="0">
                                          <p:val>
                                            <p:strVal val="#ppt_x"/>
                                          </p:val>
                                        </p:tav>
                                        <p:tav tm="100000">
                                          <p:val>
                                            <p:strVal val="#ppt_x"/>
                                          </p:val>
                                        </p:tav>
                                      </p:tavLst>
                                    </p:anim>
                                    <p:anim calcmode="lin" valueType="num">
                                      <p:cBhvr>
                                        <p:cTn id="523" dur="750" fill="hold"/>
                                        <p:tgtEl>
                                          <p:spTgt spid="109"/>
                                        </p:tgtEl>
                                        <p:attrNameLst>
                                          <p:attrName>ppt_y</p:attrName>
                                        </p:attrNameLst>
                                      </p:cBhvr>
                                      <p:tavLst>
                                        <p:tav tm="0">
                                          <p:val>
                                            <p:strVal val="#ppt_y+.1"/>
                                          </p:val>
                                        </p:tav>
                                        <p:tav tm="100000">
                                          <p:val>
                                            <p:strVal val="#ppt_y"/>
                                          </p:val>
                                        </p:tav>
                                      </p:tavLst>
                                    </p:anim>
                                  </p:childTnLst>
                                </p:cTn>
                              </p:par>
                              <p:par>
                                <p:cTn id="524" presetID="42" presetClass="entr" presetSubtype="0" fill="hold" nodeType="withEffect">
                                  <p:stCondLst>
                                    <p:cond delay="0"/>
                                  </p:stCondLst>
                                  <p:childTnLst>
                                    <p:set>
                                      <p:cBhvr>
                                        <p:cTn id="525" dur="1" fill="hold">
                                          <p:stCondLst>
                                            <p:cond delay="0"/>
                                          </p:stCondLst>
                                        </p:cTn>
                                        <p:tgtEl>
                                          <p:spTgt spid="110"/>
                                        </p:tgtEl>
                                        <p:attrNameLst>
                                          <p:attrName>style.visibility</p:attrName>
                                        </p:attrNameLst>
                                      </p:cBhvr>
                                      <p:to>
                                        <p:strVal val="visible"/>
                                      </p:to>
                                    </p:set>
                                    <p:animEffect transition="in" filter="fade">
                                      <p:cBhvr>
                                        <p:cTn id="526" dur="750"/>
                                        <p:tgtEl>
                                          <p:spTgt spid="110"/>
                                        </p:tgtEl>
                                      </p:cBhvr>
                                    </p:animEffect>
                                    <p:anim calcmode="lin" valueType="num">
                                      <p:cBhvr>
                                        <p:cTn id="527" dur="750" fill="hold"/>
                                        <p:tgtEl>
                                          <p:spTgt spid="110"/>
                                        </p:tgtEl>
                                        <p:attrNameLst>
                                          <p:attrName>ppt_x</p:attrName>
                                        </p:attrNameLst>
                                      </p:cBhvr>
                                      <p:tavLst>
                                        <p:tav tm="0">
                                          <p:val>
                                            <p:strVal val="#ppt_x"/>
                                          </p:val>
                                        </p:tav>
                                        <p:tav tm="100000">
                                          <p:val>
                                            <p:strVal val="#ppt_x"/>
                                          </p:val>
                                        </p:tav>
                                      </p:tavLst>
                                    </p:anim>
                                    <p:anim calcmode="lin" valueType="num">
                                      <p:cBhvr>
                                        <p:cTn id="528" dur="750" fill="hold"/>
                                        <p:tgtEl>
                                          <p:spTgt spid="110"/>
                                        </p:tgtEl>
                                        <p:attrNameLst>
                                          <p:attrName>ppt_y</p:attrName>
                                        </p:attrNameLst>
                                      </p:cBhvr>
                                      <p:tavLst>
                                        <p:tav tm="0">
                                          <p:val>
                                            <p:strVal val="#ppt_y+.1"/>
                                          </p:val>
                                        </p:tav>
                                        <p:tav tm="100000">
                                          <p:val>
                                            <p:strVal val="#ppt_y"/>
                                          </p:val>
                                        </p:tav>
                                      </p:tavLst>
                                    </p:anim>
                                  </p:childTnLst>
                                </p:cTn>
                              </p:par>
                              <p:par>
                                <p:cTn id="529" presetID="42" presetClass="entr" presetSubtype="0" fill="hold" nodeType="withEffect">
                                  <p:stCondLst>
                                    <p:cond delay="0"/>
                                  </p:stCondLst>
                                  <p:childTnLst>
                                    <p:set>
                                      <p:cBhvr>
                                        <p:cTn id="530" dur="1" fill="hold">
                                          <p:stCondLst>
                                            <p:cond delay="0"/>
                                          </p:stCondLst>
                                        </p:cTn>
                                        <p:tgtEl>
                                          <p:spTgt spid="111"/>
                                        </p:tgtEl>
                                        <p:attrNameLst>
                                          <p:attrName>style.visibility</p:attrName>
                                        </p:attrNameLst>
                                      </p:cBhvr>
                                      <p:to>
                                        <p:strVal val="visible"/>
                                      </p:to>
                                    </p:set>
                                    <p:animEffect transition="in" filter="fade">
                                      <p:cBhvr>
                                        <p:cTn id="531" dur="750"/>
                                        <p:tgtEl>
                                          <p:spTgt spid="111"/>
                                        </p:tgtEl>
                                      </p:cBhvr>
                                    </p:animEffect>
                                    <p:anim calcmode="lin" valueType="num">
                                      <p:cBhvr>
                                        <p:cTn id="532" dur="750" fill="hold"/>
                                        <p:tgtEl>
                                          <p:spTgt spid="111"/>
                                        </p:tgtEl>
                                        <p:attrNameLst>
                                          <p:attrName>ppt_x</p:attrName>
                                        </p:attrNameLst>
                                      </p:cBhvr>
                                      <p:tavLst>
                                        <p:tav tm="0">
                                          <p:val>
                                            <p:strVal val="#ppt_x"/>
                                          </p:val>
                                        </p:tav>
                                        <p:tav tm="100000">
                                          <p:val>
                                            <p:strVal val="#ppt_x"/>
                                          </p:val>
                                        </p:tav>
                                      </p:tavLst>
                                    </p:anim>
                                    <p:anim calcmode="lin" valueType="num">
                                      <p:cBhvr>
                                        <p:cTn id="533" dur="750" fill="hold"/>
                                        <p:tgtEl>
                                          <p:spTgt spid="111"/>
                                        </p:tgtEl>
                                        <p:attrNameLst>
                                          <p:attrName>ppt_y</p:attrName>
                                        </p:attrNameLst>
                                      </p:cBhvr>
                                      <p:tavLst>
                                        <p:tav tm="0">
                                          <p:val>
                                            <p:strVal val="#ppt_y+.1"/>
                                          </p:val>
                                        </p:tav>
                                        <p:tav tm="100000">
                                          <p:val>
                                            <p:strVal val="#ppt_y"/>
                                          </p:val>
                                        </p:tav>
                                      </p:tavLst>
                                    </p:anim>
                                  </p:childTnLst>
                                </p:cTn>
                              </p:par>
                              <p:par>
                                <p:cTn id="534" presetID="42" presetClass="entr" presetSubtype="0" fill="hold" nodeType="withEffect">
                                  <p:stCondLst>
                                    <p:cond delay="0"/>
                                  </p:stCondLst>
                                  <p:childTnLst>
                                    <p:set>
                                      <p:cBhvr>
                                        <p:cTn id="535" dur="1" fill="hold">
                                          <p:stCondLst>
                                            <p:cond delay="0"/>
                                          </p:stCondLst>
                                        </p:cTn>
                                        <p:tgtEl>
                                          <p:spTgt spid="112"/>
                                        </p:tgtEl>
                                        <p:attrNameLst>
                                          <p:attrName>style.visibility</p:attrName>
                                        </p:attrNameLst>
                                      </p:cBhvr>
                                      <p:to>
                                        <p:strVal val="visible"/>
                                      </p:to>
                                    </p:set>
                                    <p:animEffect transition="in" filter="fade">
                                      <p:cBhvr>
                                        <p:cTn id="536" dur="750"/>
                                        <p:tgtEl>
                                          <p:spTgt spid="112"/>
                                        </p:tgtEl>
                                      </p:cBhvr>
                                    </p:animEffect>
                                    <p:anim calcmode="lin" valueType="num">
                                      <p:cBhvr>
                                        <p:cTn id="537" dur="750" fill="hold"/>
                                        <p:tgtEl>
                                          <p:spTgt spid="112"/>
                                        </p:tgtEl>
                                        <p:attrNameLst>
                                          <p:attrName>ppt_x</p:attrName>
                                        </p:attrNameLst>
                                      </p:cBhvr>
                                      <p:tavLst>
                                        <p:tav tm="0">
                                          <p:val>
                                            <p:strVal val="#ppt_x"/>
                                          </p:val>
                                        </p:tav>
                                        <p:tav tm="100000">
                                          <p:val>
                                            <p:strVal val="#ppt_x"/>
                                          </p:val>
                                        </p:tav>
                                      </p:tavLst>
                                    </p:anim>
                                    <p:anim calcmode="lin" valueType="num">
                                      <p:cBhvr>
                                        <p:cTn id="538" dur="750" fill="hold"/>
                                        <p:tgtEl>
                                          <p:spTgt spid="112"/>
                                        </p:tgtEl>
                                        <p:attrNameLst>
                                          <p:attrName>ppt_y</p:attrName>
                                        </p:attrNameLst>
                                      </p:cBhvr>
                                      <p:tavLst>
                                        <p:tav tm="0">
                                          <p:val>
                                            <p:strVal val="#ppt_y+.1"/>
                                          </p:val>
                                        </p:tav>
                                        <p:tav tm="100000">
                                          <p:val>
                                            <p:strVal val="#ppt_y"/>
                                          </p:val>
                                        </p:tav>
                                      </p:tavLst>
                                    </p:anim>
                                  </p:childTnLst>
                                </p:cTn>
                              </p:par>
                              <p:par>
                                <p:cTn id="539" presetID="42" presetClass="entr" presetSubtype="0" fill="hold" nodeType="withEffect">
                                  <p:stCondLst>
                                    <p:cond delay="0"/>
                                  </p:stCondLst>
                                  <p:childTnLst>
                                    <p:set>
                                      <p:cBhvr>
                                        <p:cTn id="540" dur="1" fill="hold">
                                          <p:stCondLst>
                                            <p:cond delay="0"/>
                                          </p:stCondLst>
                                        </p:cTn>
                                        <p:tgtEl>
                                          <p:spTgt spid="113"/>
                                        </p:tgtEl>
                                        <p:attrNameLst>
                                          <p:attrName>style.visibility</p:attrName>
                                        </p:attrNameLst>
                                      </p:cBhvr>
                                      <p:to>
                                        <p:strVal val="visible"/>
                                      </p:to>
                                    </p:set>
                                    <p:animEffect transition="in" filter="fade">
                                      <p:cBhvr>
                                        <p:cTn id="541" dur="750"/>
                                        <p:tgtEl>
                                          <p:spTgt spid="113"/>
                                        </p:tgtEl>
                                      </p:cBhvr>
                                    </p:animEffect>
                                    <p:anim calcmode="lin" valueType="num">
                                      <p:cBhvr>
                                        <p:cTn id="542" dur="750" fill="hold"/>
                                        <p:tgtEl>
                                          <p:spTgt spid="113"/>
                                        </p:tgtEl>
                                        <p:attrNameLst>
                                          <p:attrName>ppt_x</p:attrName>
                                        </p:attrNameLst>
                                      </p:cBhvr>
                                      <p:tavLst>
                                        <p:tav tm="0">
                                          <p:val>
                                            <p:strVal val="#ppt_x"/>
                                          </p:val>
                                        </p:tav>
                                        <p:tav tm="100000">
                                          <p:val>
                                            <p:strVal val="#ppt_x"/>
                                          </p:val>
                                        </p:tav>
                                      </p:tavLst>
                                    </p:anim>
                                    <p:anim calcmode="lin" valueType="num">
                                      <p:cBhvr>
                                        <p:cTn id="543" dur="750" fill="hold"/>
                                        <p:tgtEl>
                                          <p:spTgt spid="113"/>
                                        </p:tgtEl>
                                        <p:attrNameLst>
                                          <p:attrName>ppt_y</p:attrName>
                                        </p:attrNameLst>
                                      </p:cBhvr>
                                      <p:tavLst>
                                        <p:tav tm="0">
                                          <p:val>
                                            <p:strVal val="#ppt_y+.1"/>
                                          </p:val>
                                        </p:tav>
                                        <p:tav tm="100000">
                                          <p:val>
                                            <p:strVal val="#ppt_y"/>
                                          </p:val>
                                        </p:tav>
                                      </p:tavLst>
                                    </p:anim>
                                  </p:childTnLst>
                                </p:cTn>
                              </p:par>
                              <p:par>
                                <p:cTn id="544" presetID="42" presetClass="entr" presetSubtype="0" fill="hold" nodeType="withEffect">
                                  <p:stCondLst>
                                    <p:cond delay="0"/>
                                  </p:stCondLst>
                                  <p:childTnLst>
                                    <p:set>
                                      <p:cBhvr>
                                        <p:cTn id="545" dur="1" fill="hold">
                                          <p:stCondLst>
                                            <p:cond delay="0"/>
                                          </p:stCondLst>
                                        </p:cTn>
                                        <p:tgtEl>
                                          <p:spTgt spid="114"/>
                                        </p:tgtEl>
                                        <p:attrNameLst>
                                          <p:attrName>style.visibility</p:attrName>
                                        </p:attrNameLst>
                                      </p:cBhvr>
                                      <p:to>
                                        <p:strVal val="visible"/>
                                      </p:to>
                                    </p:set>
                                    <p:animEffect transition="in" filter="fade">
                                      <p:cBhvr>
                                        <p:cTn id="546" dur="750"/>
                                        <p:tgtEl>
                                          <p:spTgt spid="114"/>
                                        </p:tgtEl>
                                      </p:cBhvr>
                                    </p:animEffect>
                                    <p:anim calcmode="lin" valueType="num">
                                      <p:cBhvr>
                                        <p:cTn id="547" dur="750" fill="hold"/>
                                        <p:tgtEl>
                                          <p:spTgt spid="114"/>
                                        </p:tgtEl>
                                        <p:attrNameLst>
                                          <p:attrName>ppt_x</p:attrName>
                                        </p:attrNameLst>
                                      </p:cBhvr>
                                      <p:tavLst>
                                        <p:tav tm="0">
                                          <p:val>
                                            <p:strVal val="#ppt_x"/>
                                          </p:val>
                                        </p:tav>
                                        <p:tav tm="100000">
                                          <p:val>
                                            <p:strVal val="#ppt_x"/>
                                          </p:val>
                                        </p:tav>
                                      </p:tavLst>
                                    </p:anim>
                                    <p:anim calcmode="lin" valueType="num">
                                      <p:cBhvr>
                                        <p:cTn id="548" dur="750" fill="hold"/>
                                        <p:tgtEl>
                                          <p:spTgt spid="114"/>
                                        </p:tgtEl>
                                        <p:attrNameLst>
                                          <p:attrName>ppt_y</p:attrName>
                                        </p:attrNameLst>
                                      </p:cBhvr>
                                      <p:tavLst>
                                        <p:tav tm="0">
                                          <p:val>
                                            <p:strVal val="#ppt_y+.1"/>
                                          </p:val>
                                        </p:tav>
                                        <p:tav tm="100000">
                                          <p:val>
                                            <p:strVal val="#ppt_y"/>
                                          </p:val>
                                        </p:tav>
                                      </p:tavLst>
                                    </p:anim>
                                  </p:childTnLst>
                                </p:cTn>
                              </p:par>
                              <p:par>
                                <p:cTn id="549" presetID="42" presetClass="entr" presetSubtype="0" fill="hold" nodeType="withEffect">
                                  <p:stCondLst>
                                    <p:cond delay="0"/>
                                  </p:stCondLst>
                                  <p:childTnLst>
                                    <p:set>
                                      <p:cBhvr>
                                        <p:cTn id="550" dur="1" fill="hold">
                                          <p:stCondLst>
                                            <p:cond delay="0"/>
                                          </p:stCondLst>
                                        </p:cTn>
                                        <p:tgtEl>
                                          <p:spTgt spid="115"/>
                                        </p:tgtEl>
                                        <p:attrNameLst>
                                          <p:attrName>style.visibility</p:attrName>
                                        </p:attrNameLst>
                                      </p:cBhvr>
                                      <p:to>
                                        <p:strVal val="visible"/>
                                      </p:to>
                                    </p:set>
                                    <p:animEffect transition="in" filter="fade">
                                      <p:cBhvr>
                                        <p:cTn id="551" dur="750"/>
                                        <p:tgtEl>
                                          <p:spTgt spid="115"/>
                                        </p:tgtEl>
                                      </p:cBhvr>
                                    </p:animEffect>
                                    <p:anim calcmode="lin" valueType="num">
                                      <p:cBhvr>
                                        <p:cTn id="552" dur="750" fill="hold"/>
                                        <p:tgtEl>
                                          <p:spTgt spid="115"/>
                                        </p:tgtEl>
                                        <p:attrNameLst>
                                          <p:attrName>ppt_x</p:attrName>
                                        </p:attrNameLst>
                                      </p:cBhvr>
                                      <p:tavLst>
                                        <p:tav tm="0">
                                          <p:val>
                                            <p:strVal val="#ppt_x"/>
                                          </p:val>
                                        </p:tav>
                                        <p:tav tm="100000">
                                          <p:val>
                                            <p:strVal val="#ppt_x"/>
                                          </p:val>
                                        </p:tav>
                                      </p:tavLst>
                                    </p:anim>
                                    <p:anim calcmode="lin" valueType="num">
                                      <p:cBhvr>
                                        <p:cTn id="553" dur="750" fill="hold"/>
                                        <p:tgtEl>
                                          <p:spTgt spid="115"/>
                                        </p:tgtEl>
                                        <p:attrNameLst>
                                          <p:attrName>ppt_y</p:attrName>
                                        </p:attrNameLst>
                                      </p:cBhvr>
                                      <p:tavLst>
                                        <p:tav tm="0">
                                          <p:val>
                                            <p:strVal val="#ppt_y+.1"/>
                                          </p:val>
                                        </p:tav>
                                        <p:tav tm="100000">
                                          <p:val>
                                            <p:strVal val="#ppt_y"/>
                                          </p:val>
                                        </p:tav>
                                      </p:tavLst>
                                    </p:anim>
                                  </p:childTnLst>
                                </p:cTn>
                              </p:par>
                              <p:par>
                                <p:cTn id="554" presetID="42" presetClass="entr" presetSubtype="0" fill="hold" nodeType="withEffect">
                                  <p:stCondLst>
                                    <p:cond delay="0"/>
                                  </p:stCondLst>
                                  <p:childTnLst>
                                    <p:set>
                                      <p:cBhvr>
                                        <p:cTn id="555" dur="1" fill="hold">
                                          <p:stCondLst>
                                            <p:cond delay="0"/>
                                          </p:stCondLst>
                                        </p:cTn>
                                        <p:tgtEl>
                                          <p:spTgt spid="116"/>
                                        </p:tgtEl>
                                        <p:attrNameLst>
                                          <p:attrName>style.visibility</p:attrName>
                                        </p:attrNameLst>
                                      </p:cBhvr>
                                      <p:to>
                                        <p:strVal val="visible"/>
                                      </p:to>
                                    </p:set>
                                    <p:animEffect transition="in" filter="fade">
                                      <p:cBhvr>
                                        <p:cTn id="556" dur="750"/>
                                        <p:tgtEl>
                                          <p:spTgt spid="116"/>
                                        </p:tgtEl>
                                      </p:cBhvr>
                                    </p:animEffect>
                                    <p:anim calcmode="lin" valueType="num">
                                      <p:cBhvr>
                                        <p:cTn id="557" dur="750" fill="hold"/>
                                        <p:tgtEl>
                                          <p:spTgt spid="116"/>
                                        </p:tgtEl>
                                        <p:attrNameLst>
                                          <p:attrName>ppt_x</p:attrName>
                                        </p:attrNameLst>
                                      </p:cBhvr>
                                      <p:tavLst>
                                        <p:tav tm="0">
                                          <p:val>
                                            <p:strVal val="#ppt_x"/>
                                          </p:val>
                                        </p:tav>
                                        <p:tav tm="100000">
                                          <p:val>
                                            <p:strVal val="#ppt_x"/>
                                          </p:val>
                                        </p:tav>
                                      </p:tavLst>
                                    </p:anim>
                                    <p:anim calcmode="lin" valueType="num">
                                      <p:cBhvr>
                                        <p:cTn id="558" dur="750" fill="hold"/>
                                        <p:tgtEl>
                                          <p:spTgt spid="116"/>
                                        </p:tgtEl>
                                        <p:attrNameLst>
                                          <p:attrName>ppt_y</p:attrName>
                                        </p:attrNameLst>
                                      </p:cBhvr>
                                      <p:tavLst>
                                        <p:tav tm="0">
                                          <p:val>
                                            <p:strVal val="#ppt_y+.1"/>
                                          </p:val>
                                        </p:tav>
                                        <p:tav tm="100000">
                                          <p:val>
                                            <p:strVal val="#ppt_y"/>
                                          </p:val>
                                        </p:tav>
                                      </p:tavLst>
                                    </p:anim>
                                  </p:childTnLst>
                                </p:cTn>
                              </p:par>
                              <p:par>
                                <p:cTn id="559" presetID="42" presetClass="entr" presetSubtype="0" fill="hold" nodeType="withEffect">
                                  <p:stCondLst>
                                    <p:cond delay="0"/>
                                  </p:stCondLst>
                                  <p:childTnLst>
                                    <p:set>
                                      <p:cBhvr>
                                        <p:cTn id="560" dur="1" fill="hold">
                                          <p:stCondLst>
                                            <p:cond delay="0"/>
                                          </p:stCondLst>
                                        </p:cTn>
                                        <p:tgtEl>
                                          <p:spTgt spid="117"/>
                                        </p:tgtEl>
                                        <p:attrNameLst>
                                          <p:attrName>style.visibility</p:attrName>
                                        </p:attrNameLst>
                                      </p:cBhvr>
                                      <p:to>
                                        <p:strVal val="visible"/>
                                      </p:to>
                                    </p:set>
                                    <p:animEffect transition="in" filter="fade">
                                      <p:cBhvr>
                                        <p:cTn id="561" dur="750"/>
                                        <p:tgtEl>
                                          <p:spTgt spid="117"/>
                                        </p:tgtEl>
                                      </p:cBhvr>
                                    </p:animEffect>
                                    <p:anim calcmode="lin" valueType="num">
                                      <p:cBhvr>
                                        <p:cTn id="562" dur="750" fill="hold"/>
                                        <p:tgtEl>
                                          <p:spTgt spid="117"/>
                                        </p:tgtEl>
                                        <p:attrNameLst>
                                          <p:attrName>ppt_x</p:attrName>
                                        </p:attrNameLst>
                                      </p:cBhvr>
                                      <p:tavLst>
                                        <p:tav tm="0">
                                          <p:val>
                                            <p:strVal val="#ppt_x"/>
                                          </p:val>
                                        </p:tav>
                                        <p:tav tm="100000">
                                          <p:val>
                                            <p:strVal val="#ppt_x"/>
                                          </p:val>
                                        </p:tav>
                                      </p:tavLst>
                                    </p:anim>
                                    <p:anim calcmode="lin" valueType="num">
                                      <p:cBhvr>
                                        <p:cTn id="563" dur="750" fill="hold"/>
                                        <p:tgtEl>
                                          <p:spTgt spid="117"/>
                                        </p:tgtEl>
                                        <p:attrNameLst>
                                          <p:attrName>ppt_y</p:attrName>
                                        </p:attrNameLst>
                                      </p:cBhvr>
                                      <p:tavLst>
                                        <p:tav tm="0">
                                          <p:val>
                                            <p:strVal val="#ppt_y+.1"/>
                                          </p:val>
                                        </p:tav>
                                        <p:tav tm="100000">
                                          <p:val>
                                            <p:strVal val="#ppt_y"/>
                                          </p:val>
                                        </p:tav>
                                      </p:tavLst>
                                    </p:anim>
                                  </p:childTnLst>
                                </p:cTn>
                              </p:par>
                              <p:par>
                                <p:cTn id="564" presetID="42" presetClass="entr" presetSubtype="0" fill="hold" nodeType="withEffect">
                                  <p:stCondLst>
                                    <p:cond delay="0"/>
                                  </p:stCondLst>
                                  <p:childTnLst>
                                    <p:set>
                                      <p:cBhvr>
                                        <p:cTn id="565" dur="1" fill="hold">
                                          <p:stCondLst>
                                            <p:cond delay="0"/>
                                          </p:stCondLst>
                                        </p:cTn>
                                        <p:tgtEl>
                                          <p:spTgt spid="118"/>
                                        </p:tgtEl>
                                        <p:attrNameLst>
                                          <p:attrName>style.visibility</p:attrName>
                                        </p:attrNameLst>
                                      </p:cBhvr>
                                      <p:to>
                                        <p:strVal val="visible"/>
                                      </p:to>
                                    </p:set>
                                    <p:animEffect transition="in" filter="fade">
                                      <p:cBhvr>
                                        <p:cTn id="566" dur="750"/>
                                        <p:tgtEl>
                                          <p:spTgt spid="118"/>
                                        </p:tgtEl>
                                      </p:cBhvr>
                                    </p:animEffect>
                                    <p:anim calcmode="lin" valueType="num">
                                      <p:cBhvr>
                                        <p:cTn id="567" dur="750" fill="hold"/>
                                        <p:tgtEl>
                                          <p:spTgt spid="118"/>
                                        </p:tgtEl>
                                        <p:attrNameLst>
                                          <p:attrName>ppt_x</p:attrName>
                                        </p:attrNameLst>
                                      </p:cBhvr>
                                      <p:tavLst>
                                        <p:tav tm="0">
                                          <p:val>
                                            <p:strVal val="#ppt_x"/>
                                          </p:val>
                                        </p:tav>
                                        <p:tav tm="100000">
                                          <p:val>
                                            <p:strVal val="#ppt_x"/>
                                          </p:val>
                                        </p:tav>
                                      </p:tavLst>
                                    </p:anim>
                                    <p:anim calcmode="lin" valueType="num">
                                      <p:cBhvr>
                                        <p:cTn id="568" dur="750" fill="hold"/>
                                        <p:tgtEl>
                                          <p:spTgt spid="118"/>
                                        </p:tgtEl>
                                        <p:attrNameLst>
                                          <p:attrName>ppt_y</p:attrName>
                                        </p:attrNameLst>
                                      </p:cBhvr>
                                      <p:tavLst>
                                        <p:tav tm="0">
                                          <p:val>
                                            <p:strVal val="#ppt_y+.1"/>
                                          </p:val>
                                        </p:tav>
                                        <p:tav tm="100000">
                                          <p:val>
                                            <p:strVal val="#ppt_y"/>
                                          </p:val>
                                        </p:tav>
                                      </p:tavLst>
                                    </p:anim>
                                  </p:childTnLst>
                                </p:cTn>
                              </p:par>
                              <p:par>
                                <p:cTn id="569" presetID="42" presetClass="entr" presetSubtype="0" fill="hold" nodeType="withEffect">
                                  <p:stCondLst>
                                    <p:cond delay="0"/>
                                  </p:stCondLst>
                                  <p:childTnLst>
                                    <p:set>
                                      <p:cBhvr>
                                        <p:cTn id="570" dur="1" fill="hold">
                                          <p:stCondLst>
                                            <p:cond delay="0"/>
                                          </p:stCondLst>
                                        </p:cTn>
                                        <p:tgtEl>
                                          <p:spTgt spid="119"/>
                                        </p:tgtEl>
                                        <p:attrNameLst>
                                          <p:attrName>style.visibility</p:attrName>
                                        </p:attrNameLst>
                                      </p:cBhvr>
                                      <p:to>
                                        <p:strVal val="visible"/>
                                      </p:to>
                                    </p:set>
                                    <p:animEffect transition="in" filter="fade">
                                      <p:cBhvr>
                                        <p:cTn id="571" dur="750"/>
                                        <p:tgtEl>
                                          <p:spTgt spid="119"/>
                                        </p:tgtEl>
                                      </p:cBhvr>
                                    </p:animEffect>
                                    <p:anim calcmode="lin" valueType="num">
                                      <p:cBhvr>
                                        <p:cTn id="572" dur="750" fill="hold"/>
                                        <p:tgtEl>
                                          <p:spTgt spid="119"/>
                                        </p:tgtEl>
                                        <p:attrNameLst>
                                          <p:attrName>ppt_x</p:attrName>
                                        </p:attrNameLst>
                                      </p:cBhvr>
                                      <p:tavLst>
                                        <p:tav tm="0">
                                          <p:val>
                                            <p:strVal val="#ppt_x"/>
                                          </p:val>
                                        </p:tav>
                                        <p:tav tm="100000">
                                          <p:val>
                                            <p:strVal val="#ppt_x"/>
                                          </p:val>
                                        </p:tav>
                                      </p:tavLst>
                                    </p:anim>
                                    <p:anim calcmode="lin" valueType="num">
                                      <p:cBhvr>
                                        <p:cTn id="573" dur="750" fill="hold"/>
                                        <p:tgtEl>
                                          <p:spTgt spid="119"/>
                                        </p:tgtEl>
                                        <p:attrNameLst>
                                          <p:attrName>ppt_y</p:attrName>
                                        </p:attrNameLst>
                                      </p:cBhvr>
                                      <p:tavLst>
                                        <p:tav tm="0">
                                          <p:val>
                                            <p:strVal val="#ppt_y+.1"/>
                                          </p:val>
                                        </p:tav>
                                        <p:tav tm="100000">
                                          <p:val>
                                            <p:strVal val="#ppt_y"/>
                                          </p:val>
                                        </p:tav>
                                      </p:tavLst>
                                    </p:anim>
                                  </p:childTnLst>
                                </p:cTn>
                              </p:par>
                              <p:par>
                                <p:cTn id="574" presetID="42" presetClass="entr" presetSubtype="0" fill="hold" nodeType="withEffect">
                                  <p:stCondLst>
                                    <p:cond delay="0"/>
                                  </p:stCondLst>
                                  <p:childTnLst>
                                    <p:set>
                                      <p:cBhvr>
                                        <p:cTn id="575" dur="1" fill="hold">
                                          <p:stCondLst>
                                            <p:cond delay="0"/>
                                          </p:stCondLst>
                                        </p:cTn>
                                        <p:tgtEl>
                                          <p:spTgt spid="120"/>
                                        </p:tgtEl>
                                        <p:attrNameLst>
                                          <p:attrName>style.visibility</p:attrName>
                                        </p:attrNameLst>
                                      </p:cBhvr>
                                      <p:to>
                                        <p:strVal val="visible"/>
                                      </p:to>
                                    </p:set>
                                    <p:animEffect transition="in" filter="fade">
                                      <p:cBhvr>
                                        <p:cTn id="576" dur="750"/>
                                        <p:tgtEl>
                                          <p:spTgt spid="120"/>
                                        </p:tgtEl>
                                      </p:cBhvr>
                                    </p:animEffect>
                                    <p:anim calcmode="lin" valueType="num">
                                      <p:cBhvr>
                                        <p:cTn id="577" dur="750" fill="hold"/>
                                        <p:tgtEl>
                                          <p:spTgt spid="120"/>
                                        </p:tgtEl>
                                        <p:attrNameLst>
                                          <p:attrName>ppt_x</p:attrName>
                                        </p:attrNameLst>
                                      </p:cBhvr>
                                      <p:tavLst>
                                        <p:tav tm="0">
                                          <p:val>
                                            <p:strVal val="#ppt_x"/>
                                          </p:val>
                                        </p:tav>
                                        <p:tav tm="100000">
                                          <p:val>
                                            <p:strVal val="#ppt_x"/>
                                          </p:val>
                                        </p:tav>
                                      </p:tavLst>
                                    </p:anim>
                                    <p:anim calcmode="lin" valueType="num">
                                      <p:cBhvr>
                                        <p:cTn id="578" dur="750" fill="hold"/>
                                        <p:tgtEl>
                                          <p:spTgt spid="120"/>
                                        </p:tgtEl>
                                        <p:attrNameLst>
                                          <p:attrName>ppt_y</p:attrName>
                                        </p:attrNameLst>
                                      </p:cBhvr>
                                      <p:tavLst>
                                        <p:tav tm="0">
                                          <p:val>
                                            <p:strVal val="#ppt_y+.1"/>
                                          </p:val>
                                        </p:tav>
                                        <p:tav tm="100000">
                                          <p:val>
                                            <p:strVal val="#ppt_y"/>
                                          </p:val>
                                        </p:tav>
                                      </p:tavLst>
                                    </p:anim>
                                  </p:childTnLst>
                                </p:cTn>
                              </p:par>
                              <p:par>
                                <p:cTn id="579" presetID="42" presetClass="entr" presetSubtype="0" fill="hold" nodeType="withEffect">
                                  <p:stCondLst>
                                    <p:cond delay="0"/>
                                  </p:stCondLst>
                                  <p:childTnLst>
                                    <p:set>
                                      <p:cBhvr>
                                        <p:cTn id="580" dur="1" fill="hold">
                                          <p:stCondLst>
                                            <p:cond delay="0"/>
                                          </p:stCondLst>
                                        </p:cTn>
                                        <p:tgtEl>
                                          <p:spTgt spid="121"/>
                                        </p:tgtEl>
                                        <p:attrNameLst>
                                          <p:attrName>style.visibility</p:attrName>
                                        </p:attrNameLst>
                                      </p:cBhvr>
                                      <p:to>
                                        <p:strVal val="visible"/>
                                      </p:to>
                                    </p:set>
                                    <p:animEffect transition="in" filter="fade">
                                      <p:cBhvr>
                                        <p:cTn id="581" dur="750"/>
                                        <p:tgtEl>
                                          <p:spTgt spid="121"/>
                                        </p:tgtEl>
                                      </p:cBhvr>
                                    </p:animEffect>
                                    <p:anim calcmode="lin" valueType="num">
                                      <p:cBhvr>
                                        <p:cTn id="582" dur="750" fill="hold"/>
                                        <p:tgtEl>
                                          <p:spTgt spid="121"/>
                                        </p:tgtEl>
                                        <p:attrNameLst>
                                          <p:attrName>ppt_x</p:attrName>
                                        </p:attrNameLst>
                                      </p:cBhvr>
                                      <p:tavLst>
                                        <p:tav tm="0">
                                          <p:val>
                                            <p:strVal val="#ppt_x"/>
                                          </p:val>
                                        </p:tav>
                                        <p:tav tm="100000">
                                          <p:val>
                                            <p:strVal val="#ppt_x"/>
                                          </p:val>
                                        </p:tav>
                                      </p:tavLst>
                                    </p:anim>
                                    <p:anim calcmode="lin" valueType="num">
                                      <p:cBhvr>
                                        <p:cTn id="583" dur="750" fill="hold"/>
                                        <p:tgtEl>
                                          <p:spTgt spid="121"/>
                                        </p:tgtEl>
                                        <p:attrNameLst>
                                          <p:attrName>ppt_y</p:attrName>
                                        </p:attrNameLst>
                                      </p:cBhvr>
                                      <p:tavLst>
                                        <p:tav tm="0">
                                          <p:val>
                                            <p:strVal val="#ppt_y+.1"/>
                                          </p:val>
                                        </p:tav>
                                        <p:tav tm="100000">
                                          <p:val>
                                            <p:strVal val="#ppt_y"/>
                                          </p:val>
                                        </p:tav>
                                      </p:tavLst>
                                    </p:anim>
                                  </p:childTnLst>
                                </p:cTn>
                              </p:par>
                              <p:par>
                                <p:cTn id="584" presetID="42" presetClass="entr" presetSubtype="0" fill="hold" nodeType="withEffect">
                                  <p:stCondLst>
                                    <p:cond delay="0"/>
                                  </p:stCondLst>
                                  <p:childTnLst>
                                    <p:set>
                                      <p:cBhvr>
                                        <p:cTn id="585" dur="1" fill="hold">
                                          <p:stCondLst>
                                            <p:cond delay="0"/>
                                          </p:stCondLst>
                                        </p:cTn>
                                        <p:tgtEl>
                                          <p:spTgt spid="122"/>
                                        </p:tgtEl>
                                        <p:attrNameLst>
                                          <p:attrName>style.visibility</p:attrName>
                                        </p:attrNameLst>
                                      </p:cBhvr>
                                      <p:to>
                                        <p:strVal val="visible"/>
                                      </p:to>
                                    </p:set>
                                    <p:animEffect transition="in" filter="fade">
                                      <p:cBhvr>
                                        <p:cTn id="586" dur="750"/>
                                        <p:tgtEl>
                                          <p:spTgt spid="122"/>
                                        </p:tgtEl>
                                      </p:cBhvr>
                                    </p:animEffect>
                                    <p:anim calcmode="lin" valueType="num">
                                      <p:cBhvr>
                                        <p:cTn id="587" dur="750" fill="hold"/>
                                        <p:tgtEl>
                                          <p:spTgt spid="122"/>
                                        </p:tgtEl>
                                        <p:attrNameLst>
                                          <p:attrName>ppt_x</p:attrName>
                                        </p:attrNameLst>
                                      </p:cBhvr>
                                      <p:tavLst>
                                        <p:tav tm="0">
                                          <p:val>
                                            <p:strVal val="#ppt_x"/>
                                          </p:val>
                                        </p:tav>
                                        <p:tav tm="100000">
                                          <p:val>
                                            <p:strVal val="#ppt_x"/>
                                          </p:val>
                                        </p:tav>
                                      </p:tavLst>
                                    </p:anim>
                                    <p:anim calcmode="lin" valueType="num">
                                      <p:cBhvr>
                                        <p:cTn id="588" dur="750" fill="hold"/>
                                        <p:tgtEl>
                                          <p:spTgt spid="122"/>
                                        </p:tgtEl>
                                        <p:attrNameLst>
                                          <p:attrName>ppt_y</p:attrName>
                                        </p:attrNameLst>
                                      </p:cBhvr>
                                      <p:tavLst>
                                        <p:tav tm="0">
                                          <p:val>
                                            <p:strVal val="#ppt_y+.1"/>
                                          </p:val>
                                        </p:tav>
                                        <p:tav tm="100000">
                                          <p:val>
                                            <p:strVal val="#ppt_y"/>
                                          </p:val>
                                        </p:tav>
                                      </p:tavLst>
                                    </p:anim>
                                  </p:childTnLst>
                                </p:cTn>
                              </p:par>
                              <p:par>
                                <p:cTn id="589" presetID="42" presetClass="entr" presetSubtype="0" fill="hold" nodeType="withEffect">
                                  <p:stCondLst>
                                    <p:cond delay="0"/>
                                  </p:stCondLst>
                                  <p:childTnLst>
                                    <p:set>
                                      <p:cBhvr>
                                        <p:cTn id="590" dur="1" fill="hold">
                                          <p:stCondLst>
                                            <p:cond delay="0"/>
                                          </p:stCondLst>
                                        </p:cTn>
                                        <p:tgtEl>
                                          <p:spTgt spid="123"/>
                                        </p:tgtEl>
                                        <p:attrNameLst>
                                          <p:attrName>style.visibility</p:attrName>
                                        </p:attrNameLst>
                                      </p:cBhvr>
                                      <p:to>
                                        <p:strVal val="visible"/>
                                      </p:to>
                                    </p:set>
                                    <p:animEffect transition="in" filter="fade">
                                      <p:cBhvr>
                                        <p:cTn id="591" dur="750"/>
                                        <p:tgtEl>
                                          <p:spTgt spid="123"/>
                                        </p:tgtEl>
                                      </p:cBhvr>
                                    </p:animEffect>
                                    <p:anim calcmode="lin" valueType="num">
                                      <p:cBhvr>
                                        <p:cTn id="592" dur="750" fill="hold"/>
                                        <p:tgtEl>
                                          <p:spTgt spid="123"/>
                                        </p:tgtEl>
                                        <p:attrNameLst>
                                          <p:attrName>ppt_x</p:attrName>
                                        </p:attrNameLst>
                                      </p:cBhvr>
                                      <p:tavLst>
                                        <p:tav tm="0">
                                          <p:val>
                                            <p:strVal val="#ppt_x"/>
                                          </p:val>
                                        </p:tav>
                                        <p:tav tm="100000">
                                          <p:val>
                                            <p:strVal val="#ppt_x"/>
                                          </p:val>
                                        </p:tav>
                                      </p:tavLst>
                                    </p:anim>
                                    <p:anim calcmode="lin" valueType="num">
                                      <p:cBhvr>
                                        <p:cTn id="593" dur="750" fill="hold"/>
                                        <p:tgtEl>
                                          <p:spTgt spid="123"/>
                                        </p:tgtEl>
                                        <p:attrNameLst>
                                          <p:attrName>ppt_y</p:attrName>
                                        </p:attrNameLst>
                                      </p:cBhvr>
                                      <p:tavLst>
                                        <p:tav tm="0">
                                          <p:val>
                                            <p:strVal val="#ppt_y+.1"/>
                                          </p:val>
                                        </p:tav>
                                        <p:tav tm="100000">
                                          <p:val>
                                            <p:strVal val="#ppt_y"/>
                                          </p:val>
                                        </p:tav>
                                      </p:tavLst>
                                    </p:anim>
                                  </p:childTnLst>
                                </p:cTn>
                              </p:par>
                              <p:par>
                                <p:cTn id="594" presetID="42" presetClass="entr" presetSubtype="0" fill="hold" nodeType="withEffect">
                                  <p:stCondLst>
                                    <p:cond delay="0"/>
                                  </p:stCondLst>
                                  <p:childTnLst>
                                    <p:set>
                                      <p:cBhvr>
                                        <p:cTn id="595" dur="1" fill="hold">
                                          <p:stCondLst>
                                            <p:cond delay="0"/>
                                          </p:stCondLst>
                                        </p:cTn>
                                        <p:tgtEl>
                                          <p:spTgt spid="124"/>
                                        </p:tgtEl>
                                        <p:attrNameLst>
                                          <p:attrName>style.visibility</p:attrName>
                                        </p:attrNameLst>
                                      </p:cBhvr>
                                      <p:to>
                                        <p:strVal val="visible"/>
                                      </p:to>
                                    </p:set>
                                    <p:animEffect transition="in" filter="fade">
                                      <p:cBhvr>
                                        <p:cTn id="596" dur="750"/>
                                        <p:tgtEl>
                                          <p:spTgt spid="124"/>
                                        </p:tgtEl>
                                      </p:cBhvr>
                                    </p:animEffect>
                                    <p:anim calcmode="lin" valueType="num">
                                      <p:cBhvr>
                                        <p:cTn id="597" dur="750" fill="hold"/>
                                        <p:tgtEl>
                                          <p:spTgt spid="124"/>
                                        </p:tgtEl>
                                        <p:attrNameLst>
                                          <p:attrName>ppt_x</p:attrName>
                                        </p:attrNameLst>
                                      </p:cBhvr>
                                      <p:tavLst>
                                        <p:tav tm="0">
                                          <p:val>
                                            <p:strVal val="#ppt_x"/>
                                          </p:val>
                                        </p:tav>
                                        <p:tav tm="100000">
                                          <p:val>
                                            <p:strVal val="#ppt_x"/>
                                          </p:val>
                                        </p:tav>
                                      </p:tavLst>
                                    </p:anim>
                                    <p:anim calcmode="lin" valueType="num">
                                      <p:cBhvr>
                                        <p:cTn id="598" dur="750" fill="hold"/>
                                        <p:tgtEl>
                                          <p:spTgt spid="124"/>
                                        </p:tgtEl>
                                        <p:attrNameLst>
                                          <p:attrName>ppt_y</p:attrName>
                                        </p:attrNameLst>
                                      </p:cBhvr>
                                      <p:tavLst>
                                        <p:tav tm="0">
                                          <p:val>
                                            <p:strVal val="#ppt_y+.1"/>
                                          </p:val>
                                        </p:tav>
                                        <p:tav tm="100000">
                                          <p:val>
                                            <p:strVal val="#ppt_y"/>
                                          </p:val>
                                        </p:tav>
                                      </p:tavLst>
                                    </p:anim>
                                  </p:childTnLst>
                                </p:cTn>
                              </p:par>
                              <p:par>
                                <p:cTn id="599" presetID="42" presetClass="entr" presetSubtype="0" fill="hold" nodeType="withEffect">
                                  <p:stCondLst>
                                    <p:cond delay="0"/>
                                  </p:stCondLst>
                                  <p:childTnLst>
                                    <p:set>
                                      <p:cBhvr>
                                        <p:cTn id="600" dur="1" fill="hold">
                                          <p:stCondLst>
                                            <p:cond delay="0"/>
                                          </p:stCondLst>
                                        </p:cTn>
                                        <p:tgtEl>
                                          <p:spTgt spid="125"/>
                                        </p:tgtEl>
                                        <p:attrNameLst>
                                          <p:attrName>style.visibility</p:attrName>
                                        </p:attrNameLst>
                                      </p:cBhvr>
                                      <p:to>
                                        <p:strVal val="visible"/>
                                      </p:to>
                                    </p:set>
                                    <p:animEffect transition="in" filter="fade">
                                      <p:cBhvr>
                                        <p:cTn id="601" dur="750"/>
                                        <p:tgtEl>
                                          <p:spTgt spid="125"/>
                                        </p:tgtEl>
                                      </p:cBhvr>
                                    </p:animEffect>
                                    <p:anim calcmode="lin" valueType="num">
                                      <p:cBhvr>
                                        <p:cTn id="602" dur="750" fill="hold"/>
                                        <p:tgtEl>
                                          <p:spTgt spid="125"/>
                                        </p:tgtEl>
                                        <p:attrNameLst>
                                          <p:attrName>ppt_x</p:attrName>
                                        </p:attrNameLst>
                                      </p:cBhvr>
                                      <p:tavLst>
                                        <p:tav tm="0">
                                          <p:val>
                                            <p:strVal val="#ppt_x"/>
                                          </p:val>
                                        </p:tav>
                                        <p:tav tm="100000">
                                          <p:val>
                                            <p:strVal val="#ppt_x"/>
                                          </p:val>
                                        </p:tav>
                                      </p:tavLst>
                                    </p:anim>
                                    <p:anim calcmode="lin" valueType="num">
                                      <p:cBhvr>
                                        <p:cTn id="603" dur="750" fill="hold"/>
                                        <p:tgtEl>
                                          <p:spTgt spid="125"/>
                                        </p:tgtEl>
                                        <p:attrNameLst>
                                          <p:attrName>ppt_y</p:attrName>
                                        </p:attrNameLst>
                                      </p:cBhvr>
                                      <p:tavLst>
                                        <p:tav tm="0">
                                          <p:val>
                                            <p:strVal val="#ppt_y+.1"/>
                                          </p:val>
                                        </p:tav>
                                        <p:tav tm="100000">
                                          <p:val>
                                            <p:strVal val="#ppt_y"/>
                                          </p:val>
                                        </p:tav>
                                      </p:tavLst>
                                    </p:anim>
                                  </p:childTnLst>
                                </p:cTn>
                              </p:par>
                              <p:par>
                                <p:cTn id="604" presetID="42" presetClass="entr" presetSubtype="0" fill="hold" nodeType="withEffect">
                                  <p:stCondLst>
                                    <p:cond delay="0"/>
                                  </p:stCondLst>
                                  <p:childTnLst>
                                    <p:set>
                                      <p:cBhvr>
                                        <p:cTn id="605" dur="1" fill="hold">
                                          <p:stCondLst>
                                            <p:cond delay="0"/>
                                          </p:stCondLst>
                                        </p:cTn>
                                        <p:tgtEl>
                                          <p:spTgt spid="126"/>
                                        </p:tgtEl>
                                        <p:attrNameLst>
                                          <p:attrName>style.visibility</p:attrName>
                                        </p:attrNameLst>
                                      </p:cBhvr>
                                      <p:to>
                                        <p:strVal val="visible"/>
                                      </p:to>
                                    </p:set>
                                    <p:animEffect transition="in" filter="fade">
                                      <p:cBhvr>
                                        <p:cTn id="606" dur="750"/>
                                        <p:tgtEl>
                                          <p:spTgt spid="126"/>
                                        </p:tgtEl>
                                      </p:cBhvr>
                                    </p:animEffect>
                                    <p:anim calcmode="lin" valueType="num">
                                      <p:cBhvr>
                                        <p:cTn id="607" dur="750" fill="hold"/>
                                        <p:tgtEl>
                                          <p:spTgt spid="126"/>
                                        </p:tgtEl>
                                        <p:attrNameLst>
                                          <p:attrName>ppt_x</p:attrName>
                                        </p:attrNameLst>
                                      </p:cBhvr>
                                      <p:tavLst>
                                        <p:tav tm="0">
                                          <p:val>
                                            <p:strVal val="#ppt_x"/>
                                          </p:val>
                                        </p:tav>
                                        <p:tav tm="100000">
                                          <p:val>
                                            <p:strVal val="#ppt_x"/>
                                          </p:val>
                                        </p:tav>
                                      </p:tavLst>
                                    </p:anim>
                                    <p:anim calcmode="lin" valueType="num">
                                      <p:cBhvr>
                                        <p:cTn id="608" dur="750" fill="hold"/>
                                        <p:tgtEl>
                                          <p:spTgt spid="126"/>
                                        </p:tgtEl>
                                        <p:attrNameLst>
                                          <p:attrName>ppt_y</p:attrName>
                                        </p:attrNameLst>
                                      </p:cBhvr>
                                      <p:tavLst>
                                        <p:tav tm="0">
                                          <p:val>
                                            <p:strVal val="#ppt_y+.1"/>
                                          </p:val>
                                        </p:tav>
                                        <p:tav tm="100000">
                                          <p:val>
                                            <p:strVal val="#ppt_y"/>
                                          </p:val>
                                        </p:tav>
                                      </p:tavLst>
                                    </p:anim>
                                  </p:childTnLst>
                                </p:cTn>
                              </p:par>
                              <p:par>
                                <p:cTn id="609" presetID="42" presetClass="entr" presetSubtype="0" fill="hold" nodeType="withEffect">
                                  <p:stCondLst>
                                    <p:cond delay="0"/>
                                  </p:stCondLst>
                                  <p:childTnLst>
                                    <p:set>
                                      <p:cBhvr>
                                        <p:cTn id="610" dur="1" fill="hold">
                                          <p:stCondLst>
                                            <p:cond delay="0"/>
                                          </p:stCondLst>
                                        </p:cTn>
                                        <p:tgtEl>
                                          <p:spTgt spid="127"/>
                                        </p:tgtEl>
                                        <p:attrNameLst>
                                          <p:attrName>style.visibility</p:attrName>
                                        </p:attrNameLst>
                                      </p:cBhvr>
                                      <p:to>
                                        <p:strVal val="visible"/>
                                      </p:to>
                                    </p:set>
                                    <p:animEffect transition="in" filter="fade">
                                      <p:cBhvr>
                                        <p:cTn id="611" dur="750"/>
                                        <p:tgtEl>
                                          <p:spTgt spid="127"/>
                                        </p:tgtEl>
                                      </p:cBhvr>
                                    </p:animEffect>
                                    <p:anim calcmode="lin" valueType="num">
                                      <p:cBhvr>
                                        <p:cTn id="612" dur="750" fill="hold"/>
                                        <p:tgtEl>
                                          <p:spTgt spid="127"/>
                                        </p:tgtEl>
                                        <p:attrNameLst>
                                          <p:attrName>ppt_x</p:attrName>
                                        </p:attrNameLst>
                                      </p:cBhvr>
                                      <p:tavLst>
                                        <p:tav tm="0">
                                          <p:val>
                                            <p:strVal val="#ppt_x"/>
                                          </p:val>
                                        </p:tav>
                                        <p:tav tm="100000">
                                          <p:val>
                                            <p:strVal val="#ppt_x"/>
                                          </p:val>
                                        </p:tav>
                                      </p:tavLst>
                                    </p:anim>
                                    <p:anim calcmode="lin" valueType="num">
                                      <p:cBhvr>
                                        <p:cTn id="613" dur="750" fill="hold"/>
                                        <p:tgtEl>
                                          <p:spTgt spid="127"/>
                                        </p:tgtEl>
                                        <p:attrNameLst>
                                          <p:attrName>ppt_y</p:attrName>
                                        </p:attrNameLst>
                                      </p:cBhvr>
                                      <p:tavLst>
                                        <p:tav tm="0">
                                          <p:val>
                                            <p:strVal val="#ppt_y+.1"/>
                                          </p:val>
                                        </p:tav>
                                        <p:tav tm="100000">
                                          <p:val>
                                            <p:strVal val="#ppt_y"/>
                                          </p:val>
                                        </p:tav>
                                      </p:tavLst>
                                    </p:anim>
                                  </p:childTnLst>
                                </p:cTn>
                              </p:par>
                              <p:par>
                                <p:cTn id="614" presetID="42" presetClass="entr" presetSubtype="0" fill="hold" nodeType="withEffect">
                                  <p:stCondLst>
                                    <p:cond delay="0"/>
                                  </p:stCondLst>
                                  <p:childTnLst>
                                    <p:set>
                                      <p:cBhvr>
                                        <p:cTn id="615" dur="1" fill="hold">
                                          <p:stCondLst>
                                            <p:cond delay="0"/>
                                          </p:stCondLst>
                                        </p:cTn>
                                        <p:tgtEl>
                                          <p:spTgt spid="128"/>
                                        </p:tgtEl>
                                        <p:attrNameLst>
                                          <p:attrName>style.visibility</p:attrName>
                                        </p:attrNameLst>
                                      </p:cBhvr>
                                      <p:to>
                                        <p:strVal val="visible"/>
                                      </p:to>
                                    </p:set>
                                    <p:animEffect transition="in" filter="fade">
                                      <p:cBhvr>
                                        <p:cTn id="616" dur="750"/>
                                        <p:tgtEl>
                                          <p:spTgt spid="128"/>
                                        </p:tgtEl>
                                      </p:cBhvr>
                                    </p:animEffect>
                                    <p:anim calcmode="lin" valueType="num">
                                      <p:cBhvr>
                                        <p:cTn id="617" dur="750" fill="hold"/>
                                        <p:tgtEl>
                                          <p:spTgt spid="128"/>
                                        </p:tgtEl>
                                        <p:attrNameLst>
                                          <p:attrName>ppt_x</p:attrName>
                                        </p:attrNameLst>
                                      </p:cBhvr>
                                      <p:tavLst>
                                        <p:tav tm="0">
                                          <p:val>
                                            <p:strVal val="#ppt_x"/>
                                          </p:val>
                                        </p:tav>
                                        <p:tav tm="100000">
                                          <p:val>
                                            <p:strVal val="#ppt_x"/>
                                          </p:val>
                                        </p:tav>
                                      </p:tavLst>
                                    </p:anim>
                                    <p:anim calcmode="lin" valueType="num">
                                      <p:cBhvr>
                                        <p:cTn id="618" dur="750" fill="hold"/>
                                        <p:tgtEl>
                                          <p:spTgt spid="128"/>
                                        </p:tgtEl>
                                        <p:attrNameLst>
                                          <p:attrName>ppt_y</p:attrName>
                                        </p:attrNameLst>
                                      </p:cBhvr>
                                      <p:tavLst>
                                        <p:tav tm="0">
                                          <p:val>
                                            <p:strVal val="#ppt_y+.1"/>
                                          </p:val>
                                        </p:tav>
                                        <p:tav tm="100000">
                                          <p:val>
                                            <p:strVal val="#ppt_y"/>
                                          </p:val>
                                        </p:tav>
                                      </p:tavLst>
                                    </p:anim>
                                  </p:childTnLst>
                                </p:cTn>
                              </p:par>
                              <p:par>
                                <p:cTn id="619" presetID="42" presetClass="entr" presetSubtype="0" fill="hold" nodeType="withEffect">
                                  <p:stCondLst>
                                    <p:cond delay="0"/>
                                  </p:stCondLst>
                                  <p:childTnLst>
                                    <p:set>
                                      <p:cBhvr>
                                        <p:cTn id="620" dur="1" fill="hold">
                                          <p:stCondLst>
                                            <p:cond delay="0"/>
                                          </p:stCondLst>
                                        </p:cTn>
                                        <p:tgtEl>
                                          <p:spTgt spid="129"/>
                                        </p:tgtEl>
                                        <p:attrNameLst>
                                          <p:attrName>style.visibility</p:attrName>
                                        </p:attrNameLst>
                                      </p:cBhvr>
                                      <p:to>
                                        <p:strVal val="visible"/>
                                      </p:to>
                                    </p:set>
                                    <p:animEffect transition="in" filter="fade">
                                      <p:cBhvr>
                                        <p:cTn id="621" dur="750"/>
                                        <p:tgtEl>
                                          <p:spTgt spid="129"/>
                                        </p:tgtEl>
                                      </p:cBhvr>
                                    </p:animEffect>
                                    <p:anim calcmode="lin" valueType="num">
                                      <p:cBhvr>
                                        <p:cTn id="622" dur="750" fill="hold"/>
                                        <p:tgtEl>
                                          <p:spTgt spid="129"/>
                                        </p:tgtEl>
                                        <p:attrNameLst>
                                          <p:attrName>ppt_x</p:attrName>
                                        </p:attrNameLst>
                                      </p:cBhvr>
                                      <p:tavLst>
                                        <p:tav tm="0">
                                          <p:val>
                                            <p:strVal val="#ppt_x"/>
                                          </p:val>
                                        </p:tav>
                                        <p:tav tm="100000">
                                          <p:val>
                                            <p:strVal val="#ppt_x"/>
                                          </p:val>
                                        </p:tav>
                                      </p:tavLst>
                                    </p:anim>
                                    <p:anim calcmode="lin" valueType="num">
                                      <p:cBhvr>
                                        <p:cTn id="623" dur="750" fill="hold"/>
                                        <p:tgtEl>
                                          <p:spTgt spid="129"/>
                                        </p:tgtEl>
                                        <p:attrNameLst>
                                          <p:attrName>ppt_y</p:attrName>
                                        </p:attrNameLst>
                                      </p:cBhvr>
                                      <p:tavLst>
                                        <p:tav tm="0">
                                          <p:val>
                                            <p:strVal val="#ppt_y+.1"/>
                                          </p:val>
                                        </p:tav>
                                        <p:tav tm="100000">
                                          <p:val>
                                            <p:strVal val="#ppt_y"/>
                                          </p:val>
                                        </p:tav>
                                      </p:tavLst>
                                    </p:anim>
                                  </p:childTnLst>
                                </p:cTn>
                              </p:par>
                              <p:par>
                                <p:cTn id="624" presetID="42" presetClass="entr" presetSubtype="0" fill="hold" nodeType="withEffect">
                                  <p:stCondLst>
                                    <p:cond delay="0"/>
                                  </p:stCondLst>
                                  <p:childTnLst>
                                    <p:set>
                                      <p:cBhvr>
                                        <p:cTn id="625" dur="1" fill="hold">
                                          <p:stCondLst>
                                            <p:cond delay="0"/>
                                          </p:stCondLst>
                                        </p:cTn>
                                        <p:tgtEl>
                                          <p:spTgt spid="130"/>
                                        </p:tgtEl>
                                        <p:attrNameLst>
                                          <p:attrName>style.visibility</p:attrName>
                                        </p:attrNameLst>
                                      </p:cBhvr>
                                      <p:to>
                                        <p:strVal val="visible"/>
                                      </p:to>
                                    </p:set>
                                    <p:animEffect transition="in" filter="fade">
                                      <p:cBhvr>
                                        <p:cTn id="626" dur="750"/>
                                        <p:tgtEl>
                                          <p:spTgt spid="130"/>
                                        </p:tgtEl>
                                      </p:cBhvr>
                                    </p:animEffect>
                                    <p:anim calcmode="lin" valueType="num">
                                      <p:cBhvr>
                                        <p:cTn id="627" dur="750" fill="hold"/>
                                        <p:tgtEl>
                                          <p:spTgt spid="130"/>
                                        </p:tgtEl>
                                        <p:attrNameLst>
                                          <p:attrName>ppt_x</p:attrName>
                                        </p:attrNameLst>
                                      </p:cBhvr>
                                      <p:tavLst>
                                        <p:tav tm="0">
                                          <p:val>
                                            <p:strVal val="#ppt_x"/>
                                          </p:val>
                                        </p:tav>
                                        <p:tav tm="100000">
                                          <p:val>
                                            <p:strVal val="#ppt_x"/>
                                          </p:val>
                                        </p:tav>
                                      </p:tavLst>
                                    </p:anim>
                                    <p:anim calcmode="lin" valueType="num">
                                      <p:cBhvr>
                                        <p:cTn id="628" dur="750" fill="hold"/>
                                        <p:tgtEl>
                                          <p:spTgt spid="130"/>
                                        </p:tgtEl>
                                        <p:attrNameLst>
                                          <p:attrName>ppt_y</p:attrName>
                                        </p:attrNameLst>
                                      </p:cBhvr>
                                      <p:tavLst>
                                        <p:tav tm="0">
                                          <p:val>
                                            <p:strVal val="#ppt_y+.1"/>
                                          </p:val>
                                        </p:tav>
                                        <p:tav tm="100000">
                                          <p:val>
                                            <p:strVal val="#ppt_y"/>
                                          </p:val>
                                        </p:tav>
                                      </p:tavLst>
                                    </p:anim>
                                  </p:childTnLst>
                                </p:cTn>
                              </p:par>
                              <p:par>
                                <p:cTn id="629" presetID="42" presetClass="entr" presetSubtype="0" fill="hold" nodeType="withEffect">
                                  <p:stCondLst>
                                    <p:cond delay="0"/>
                                  </p:stCondLst>
                                  <p:childTnLst>
                                    <p:set>
                                      <p:cBhvr>
                                        <p:cTn id="630" dur="1" fill="hold">
                                          <p:stCondLst>
                                            <p:cond delay="0"/>
                                          </p:stCondLst>
                                        </p:cTn>
                                        <p:tgtEl>
                                          <p:spTgt spid="131"/>
                                        </p:tgtEl>
                                        <p:attrNameLst>
                                          <p:attrName>style.visibility</p:attrName>
                                        </p:attrNameLst>
                                      </p:cBhvr>
                                      <p:to>
                                        <p:strVal val="visible"/>
                                      </p:to>
                                    </p:set>
                                    <p:animEffect transition="in" filter="fade">
                                      <p:cBhvr>
                                        <p:cTn id="631" dur="750"/>
                                        <p:tgtEl>
                                          <p:spTgt spid="131"/>
                                        </p:tgtEl>
                                      </p:cBhvr>
                                    </p:animEffect>
                                    <p:anim calcmode="lin" valueType="num">
                                      <p:cBhvr>
                                        <p:cTn id="632" dur="750" fill="hold"/>
                                        <p:tgtEl>
                                          <p:spTgt spid="131"/>
                                        </p:tgtEl>
                                        <p:attrNameLst>
                                          <p:attrName>ppt_x</p:attrName>
                                        </p:attrNameLst>
                                      </p:cBhvr>
                                      <p:tavLst>
                                        <p:tav tm="0">
                                          <p:val>
                                            <p:strVal val="#ppt_x"/>
                                          </p:val>
                                        </p:tav>
                                        <p:tav tm="100000">
                                          <p:val>
                                            <p:strVal val="#ppt_x"/>
                                          </p:val>
                                        </p:tav>
                                      </p:tavLst>
                                    </p:anim>
                                    <p:anim calcmode="lin" valueType="num">
                                      <p:cBhvr>
                                        <p:cTn id="633" dur="750" fill="hold"/>
                                        <p:tgtEl>
                                          <p:spTgt spid="131"/>
                                        </p:tgtEl>
                                        <p:attrNameLst>
                                          <p:attrName>ppt_y</p:attrName>
                                        </p:attrNameLst>
                                      </p:cBhvr>
                                      <p:tavLst>
                                        <p:tav tm="0">
                                          <p:val>
                                            <p:strVal val="#ppt_y+.1"/>
                                          </p:val>
                                        </p:tav>
                                        <p:tav tm="100000">
                                          <p:val>
                                            <p:strVal val="#ppt_y"/>
                                          </p:val>
                                        </p:tav>
                                      </p:tavLst>
                                    </p:anim>
                                  </p:childTnLst>
                                </p:cTn>
                              </p:par>
                              <p:par>
                                <p:cTn id="634" presetID="42" presetClass="entr" presetSubtype="0" fill="hold" nodeType="withEffect">
                                  <p:stCondLst>
                                    <p:cond delay="0"/>
                                  </p:stCondLst>
                                  <p:childTnLst>
                                    <p:set>
                                      <p:cBhvr>
                                        <p:cTn id="635" dur="1" fill="hold">
                                          <p:stCondLst>
                                            <p:cond delay="0"/>
                                          </p:stCondLst>
                                        </p:cTn>
                                        <p:tgtEl>
                                          <p:spTgt spid="132"/>
                                        </p:tgtEl>
                                        <p:attrNameLst>
                                          <p:attrName>style.visibility</p:attrName>
                                        </p:attrNameLst>
                                      </p:cBhvr>
                                      <p:to>
                                        <p:strVal val="visible"/>
                                      </p:to>
                                    </p:set>
                                    <p:animEffect transition="in" filter="fade">
                                      <p:cBhvr>
                                        <p:cTn id="636" dur="750"/>
                                        <p:tgtEl>
                                          <p:spTgt spid="132"/>
                                        </p:tgtEl>
                                      </p:cBhvr>
                                    </p:animEffect>
                                    <p:anim calcmode="lin" valueType="num">
                                      <p:cBhvr>
                                        <p:cTn id="637" dur="750" fill="hold"/>
                                        <p:tgtEl>
                                          <p:spTgt spid="132"/>
                                        </p:tgtEl>
                                        <p:attrNameLst>
                                          <p:attrName>ppt_x</p:attrName>
                                        </p:attrNameLst>
                                      </p:cBhvr>
                                      <p:tavLst>
                                        <p:tav tm="0">
                                          <p:val>
                                            <p:strVal val="#ppt_x"/>
                                          </p:val>
                                        </p:tav>
                                        <p:tav tm="100000">
                                          <p:val>
                                            <p:strVal val="#ppt_x"/>
                                          </p:val>
                                        </p:tav>
                                      </p:tavLst>
                                    </p:anim>
                                    <p:anim calcmode="lin" valueType="num">
                                      <p:cBhvr>
                                        <p:cTn id="638" dur="750" fill="hold"/>
                                        <p:tgtEl>
                                          <p:spTgt spid="132"/>
                                        </p:tgtEl>
                                        <p:attrNameLst>
                                          <p:attrName>ppt_y</p:attrName>
                                        </p:attrNameLst>
                                      </p:cBhvr>
                                      <p:tavLst>
                                        <p:tav tm="0">
                                          <p:val>
                                            <p:strVal val="#ppt_y+.1"/>
                                          </p:val>
                                        </p:tav>
                                        <p:tav tm="100000">
                                          <p:val>
                                            <p:strVal val="#ppt_y"/>
                                          </p:val>
                                        </p:tav>
                                      </p:tavLst>
                                    </p:anim>
                                  </p:childTnLst>
                                </p:cTn>
                              </p:par>
                              <p:par>
                                <p:cTn id="639" presetID="42" presetClass="entr" presetSubtype="0" fill="hold" nodeType="withEffect">
                                  <p:stCondLst>
                                    <p:cond delay="0"/>
                                  </p:stCondLst>
                                  <p:childTnLst>
                                    <p:set>
                                      <p:cBhvr>
                                        <p:cTn id="640" dur="1" fill="hold">
                                          <p:stCondLst>
                                            <p:cond delay="0"/>
                                          </p:stCondLst>
                                        </p:cTn>
                                        <p:tgtEl>
                                          <p:spTgt spid="133"/>
                                        </p:tgtEl>
                                        <p:attrNameLst>
                                          <p:attrName>style.visibility</p:attrName>
                                        </p:attrNameLst>
                                      </p:cBhvr>
                                      <p:to>
                                        <p:strVal val="visible"/>
                                      </p:to>
                                    </p:set>
                                    <p:animEffect transition="in" filter="fade">
                                      <p:cBhvr>
                                        <p:cTn id="641" dur="750"/>
                                        <p:tgtEl>
                                          <p:spTgt spid="133"/>
                                        </p:tgtEl>
                                      </p:cBhvr>
                                    </p:animEffect>
                                    <p:anim calcmode="lin" valueType="num">
                                      <p:cBhvr>
                                        <p:cTn id="642" dur="750" fill="hold"/>
                                        <p:tgtEl>
                                          <p:spTgt spid="133"/>
                                        </p:tgtEl>
                                        <p:attrNameLst>
                                          <p:attrName>ppt_x</p:attrName>
                                        </p:attrNameLst>
                                      </p:cBhvr>
                                      <p:tavLst>
                                        <p:tav tm="0">
                                          <p:val>
                                            <p:strVal val="#ppt_x"/>
                                          </p:val>
                                        </p:tav>
                                        <p:tav tm="100000">
                                          <p:val>
                                            <p:strVal val="#ppt_x"/>
                                          </p:val>
                                        </p:tav>
                                      </p:tavLst>
                                    </p:anim>
                                    <p:anim calcmode="lin" valueType="num">
                                      <p:cBhvr>
                                        <p:cTn id="643" dur="750" fill="hold"/>
                                        <p:tgtEl>
                                          <p:spTgt spid="133"/>
                                        </p:tgtEl>
                                        <p:attrNameLst>
                                          <p:attrName>ppt_y</p:attrName>
                                        </p:attrNameLst>
                                      </p:cBhvr>
                                      <p:tavLst>
                                        <p:tav tm="0">
                                          <p:val>
                                            <p:strVal val="#ppt_y+.1"/>
                                          </p:val>
                                        </p:tav>
                                        <p:tav tm="100000">
                                          <p:val>
                                            <p:strVal val="#ppt_y"/>
                                          </p:val>
                                        </p:tav>
                                      </p:tavLst>
                                    </p:anim>
                                  </p:childTnLst>
                                </p:cTn>
                              </p:par>
                              <p:par>
                                <p:cTn id="644" presetID="42" presetClass="entr" presetSubtype="0" fill="hold" nodeType="withEffect">
                                  <p:stCondLst>
                                    <p:cond delay="0"/>
                                  </p:stCondLst>
                                  <p:childTnLst>
                                    <p:set>
                                      <p:cBhvr>
                                        <p:cTn id="645" dur="1" fill="hold">
                                          <p:stCondLst>
                                            <p:cond delay="0"/>
                                          </p:stCondLst>
                                        </p:cTn>
                                        <p:tgtEl>
                                          <p:spTgt spid="134"/>
                                        </p:tgtEl>
                                        <p:attrNameLst>
                                          <p:attrName>style.visibility</p:attrName>
                                        </p:attrNameLst>
                                      </p:cBhvr>
                                      <p:to>
                                        <p:strVal val="visible"/>
                                      </p:to>
                                    </p:set>
                                    <p:animEffect transition="in" filter="fade">
                                      <p:cBhvr>
                                        <p:cTn id="646" dur="750"/>
                                        <p:tgtEl>
                                          <p:spTgt spid="134"/>
                                        </p:tgtEl>
                                      </p:cBhvr>
                                    </p:animEffect>
                                    <p:anim calcmode="lin" valueType="num">
                                      <p:cBhvr>
                                        <p:cTn id="647" dur="750" fill="hold"/>
                                        <p:tgtEl>
                                          <p:spTgt spid="134"/>
                                        </p:tgtEl>
                                        <p:attrNameLst>
                                          <p:attrName>ppt_x</p:attrName>
                                        </p:attrNameLst>
                                      </p:cBhvr>
                                      <p:tavLst>
                                        <p:tav tm="0">
                                          <p:val>
                                            <p:strVal val="#ppt_x"/>
                                          </p:val>
                                        </p:tav>
                                        <p:tav tm="100000">
                                          <p:val>
                                            <p:strVal val="#ppt_x"/>
                                          </p:val>
                                        </p:tav>
                                      </p:tavLst>
                                    </p:anim>
                                    <p:anim calcmode="lin" valueType="num">
                                      <p:cBhvr>
                                        <p:cTn id="648" dur="750" fill="hold"/>
                                        <p:tgtEl>
                                          <p:spTgt spid="134"/>
                                        </p:tgtEl>
                                        <p:attrNameLst>
                                          <p:attrName>ppt_y</p:attrName>
                                        </p:attrNameLst>
                                      </p:cBhvr>
                                      <p:tavLst>
                                        <p:tav tm="0">
                                          <p:val>
                                            <p:strVal val="#ppt_y+.1"/>
                                          </p:val>
                                        </p:tav>
                                        <p:tav tm="100000">
                                          <p:val>
                                            <p:strVal val="#ppt_y"/>
                                          </p:val>
                                        </p:tav>
                                      </p:tavLst>
                                    </p:anim>
                                  </p:childTnLst>
                                </p:cTn>
                              </p:par>
                              <p:par>
                                <p:cTn id="649" presetID="42" presetClass="entr" presetSubtype="0" fill="hold" nodeType="withEffect">
                                  <p:stCondLst>
                                    <p:cond delay="0"/>
                                  </p:stCondLst>
                                  <p:childTnLst>
                                    <p:set>
                                      <p:cBhvr>
                                        <p:cTn id="650" dur="1" fill="hold">
                                          <p:stCondLst>
                                            <p:cond delay="0"/>
                                          </p:stCondLst>
                                        </p:cTn>
                                        <p:tgtEl>
                                          <p:spTgt spid="135"/>
                                        </p:tgtEl>
                                        <p:attrNameLst>
                                          <p:attrName>style.visibility</p:attrName>
                                        </p:attrNameLst>
                                      </p:cBhvr>
                                      <p:to>
                                        <p:strVal val="visible"/>
                                      </p:to>
                                    </p:set>
                                    <p:animEffect transition="in" filter="fade">
                                      <p:cBhvr>
                                        <p:cTn id="651" dur="750"/>
                                        <p:tgtEl>
                                          <p:spTgt spid="135"/>
                                        </p:tgtEl>
                                      </p:cBhvr>
                                    </p:animEffect>
                                    <p:anim calcmode="lin" valueType="num">
                                      <p:cBhvr>
                                        <p:cTn id="652" dur="750" fill="hold"/>
                                        <p:tgtEl>
                                          <p:spTgt spid="135"/>
                                        </p:tgtEl>
                                        <p:attrNameLst>
                                          <p:attrName>ppt_x</p:attrName>
                                        </p:attrNameLst>
                                      </p:cBhvr>
                                      <p:tavLst>
                                        <p:tav tm="0">
                                          <p:val>
                                            <p:strVal val="#ppt_x"/>
                                          </p:val>
                                        </p:tav>
                                        <p:tav tm="100000">
                                          <p:val>
                                            <p:strVal val="#ppt_x"/>
                                          </p:val>
                                        </p:tav>
                                      </p:tavLst>
                                    </p:anim>
                                    <p:anim calcmode="lin" valueType="num">
                                      <p:cBhvr>
                                        <p:cTn id="653" dur="750" fill="hold"/>
                                        <p:tgtEl>
                                          <p:spTgt spid="135"/>
                                        </p:tgtEl>
                                        <p:attrNameLst>
                                          <p:attrName>ppt_y</p:attrName>
                                        </p:attrNameLst>
                                      </p:cBhvr>
                                      <p:tavLst>
                                        <p:tav tm="0">
                                          <p:val>
                                            <p:strVal val="#ppt_y+.1"/>
                                          </p:val>
                                        </p:tav>
                                        <p:tav tm="100000">
                                          <p:val>
                                            <p:strVal val="#ppt_y"/>
                                          </p:val>
                                        </p:tav>
                                      </p:tavLst>
                                    </p:anim>
                                  </p:childTnLst>
                                </p:cTn>
                              </p:par>
                              <p:par>
                                <p:cTn id="654" presetID="42" presetClass="entr" presetSubtype="0" fill="hold" nodeType="withEffect">
                                  <p:stCondLst>
                                    <p:cond delay="0"/>
                                  </p:stCondLst>
                                  <p:childTnLst>
                                    <p:set>
                                      <p:cBhvr>
                                        <p:cTn id="655" dur="1" fill="hold">
                                          <p:stCondLst>
                                            <p:cond delay="0"/>
                                          </p:stCondLst>
                                        </p:cTn>
                                        <p:tgtEl>
                                          <p:spTgt spid="136"/>
                                        </p:tgtEl>
                                        <p:attrNameLst>
                                          <p:attrName>style.visibility</p:attrName>
                                        </p:attrNameLst>
                                      </p:cBhvr>
                                      <p:to>
                                        <p:strVal val="visible"/>
                                      </p:to>
                                    </p:set>
                                    <p:animEffect transition="in" filter="fade">
                                      <p:cBhvr>
                                        <p:cTn id="656" dur="750"/>
                                        <p:tgtEl>
                                          <p:spTgt spid="136"/>
                                        </p:tgtEl>
                                      </p:cBhvr>
                                    </p:animEffect>
                                    <p:anim calcmode="lin" valueType="num">
                                      <p:cBhvr>
                                        <p:cTn id="657" dur="750" fill="hold"/>
                                        <p:tgtEl>
                                          <p:spTgt spid="136"/>
                                        </p:tgtEl>
                                        <p:attrNameLst>
                                          <p:attrName>ppt_x</p:attrName>
                                        </p:attrNameLst>
                                      </p:cBhvr>
                                      <p:tavLst>
                                        <p:tav tm="0">
                                          <p:val>
                                            <p:strVal val="#ppt_x"/>
                                          </p:val>
                                        </p:tav>
                                        <p:tav tm="100000">
                                          <p:val>
                                            <p:strVal val="#ppt_x"/>
                                          </p:val>
                                        </p:tav>
                                      </p:tavLst>
                                    </p:anim>
                                    <p:anim calcmode="lin" valueType="num">
                                      <p:cBhvr>
                                        <p:cTn id="658" dur="750" fill="hold"/>
                                        <p:tgtEl>
                                          <p:spTgt spid="136"/>
                                        </p:tgtEl>
                                        <p:attrNameLst>
                                          <p:attrName>ppt_y</p:attrName>
                                        </p:attrNameLst>
                                      </p:cBhvr>
                                      <p:tavLst>
                                        <p:tav tm="0">
                                          <p:val>
                                            <p:strVal val="#ppt_y+.1"/>
                                          </p:val>
                                        </p:tav>
                                        <p:tav tm="100000">
                                          <p:val>
                                            <p:strVal val="#ppt_y"/>
                                          </p:val>
                                        </p:tav>
                                      </p:tavLst>
                                    </p:anim>
                                  </p:childTnLst>
                                </p:cTn>
                              </p:par>
                              <p:par>
                                <p:cTn id="659" presetID="42" presetClass="entr" presetSubtype="0" fill="hold" nodeType="withEffect">
                                  <p:stCondLst>
                                    <p:cond delay="0"/>
                                  </p:stCondLst>
                                  <p:childTnLst>
                                    <p:set>
                                      <p:cBhvr>
                                        <p:cTn id="660" dur="1" fill="hold">
                                          <p:stCondLst>
                                            <p:cond delay="0"/>
                                          </p:stCondLst>
                                        </p:cTn>
                                        <p:tgtEl>
                                          <p:spTgt spid="137"/>
                                        </p:tgtEl>
                                        <p:attrNameLst>
                                          <p:attrName>style.visibility</p:attrName>
                                        </p:attrNameLst>
                                      </p:cBhvr>
                                      <p:to>
                                        <p:strVal val="visible"/>
                                      </p:to>
                                    </p:set>
                                    <p:animEffect transition="in" filter="fade">
                                      <p:cBhvr>
                                        <p:cTn id="661" dur="750"/>
                                        <p:tgtEl>
                                          <p:spTgt spid="137"/>
                                        </p:tgtEl>
                                      </p:cBhvr>
                                    </p:animEffect>
                                    <p:anim calcmode="lin" valueType="num">
                                      <p:cBhvr>
                                        <p:cTn id="662" dur="750" fill="hold"/>
                                        <p:tgtEl>
                                          <p:spTgt spid="137"/>
                                        </p:tgtEl>
                                        <p:attrNameLst>
                                          <p:attrName>ppt_x</p:attrName>
                                        </p:attrNameLst>
                                      </p:cBhvr>
                                      <p:tavLst>
                                        <p:tav tm="0">
                                          <p:val>
                                            <p:strVal val="#ppt_x"/>
                                          </p:val>
                                        </p:tav>
                                        <p:tav tm="100000">
                                          <p:val>
                                            <p:strVal val="#ppt_x"/>
                                          </p:val>
                                        </p:tav>
                                      </p:tavLst>
                                    </p:anim>
                                    <p:anim calcmode="lin" valueType="num">
                                      <p:cBhvr>
                                        <p:cTn id="663" dur="750" fill="hold"/>
                                        <p:tgtEl>
                                          <p:spTgt spid="137"/>
                                        </p:tgtEl>
                                        <p:attrNameLst>
                                          <p:attrName>ppt_y</p:attrName>
                                        </p:attrNameLst>
                                      </p:cBhvr>
                                      <p:tavLst>
                                        <p:tav tm="0">
                                          <p:val>
                                            <p:strVal val="#ppt_y+.1"/>
                                          </p:val>
                                        </p:tav>
                                        <p:tav tm="100000">
                                          <p:val>
                                            <p:strVal val="#ppt_y"/>
                                          </p:val>
                                        </p:tav>
                                      </p:tavLst>
                                    </p:anim>
                                  </p:childTnLst>
                                </p:cTn>
                              </p:par>
                              <p:par>
                                <p:cTn id="664" presetID="42" presetClass="entr" presetSubtype="0" fill="hold" nodeType="withEffect">
                                  <p:stCondLst>
                                    <p:cond delay="0"/>
                                  </p:stCondLst>
                                  <p:childTnLst>
                                    <p:set>
                                      <p:cBhvr>
                                        <p:cTn id="665" dur="1" fill="hold">
                                          <p:stCondLst>
                                            <p:cond delay="0"/>
                                          </p:stCondLst>
                                        </p:cTn>
                                        <p:tgtEl>
                                          <p:spTgt spid="138"/>
                                        </p:tgtEl>
                                        <p:attrNameLst>
                                          <p:attrName>style.visibility</p:attrName>
                                        </p:attrNameLst>
                                      </p:cBhvr>
                                      <p:to>
                                        <p:strVal val="visible"/>
                                      </p:to>
                                    </p:set>
                                    <p:animEffect transition="in" filter="fade">
                                      <p:cBhvr>
                                        <p:cTn id="666" dur="750"/>
                                        <p:tgtEl>
                                          <p:spTgt spid="138"/>
                                        </p:tgtEl>
                                      </p:cBhvr>
                                    </p:animEffect>
                                    <p:anim calcmode="lin" valueType="num">
                                      <p:cBhvr>
                                        <p:cTn id="667" dur="750" fill="hold"/>
                                        <p:tgtEl>
                                          <p:spTgt spid="138"/>
                                        </p:tgtEl>
                                        <p:attrNameLst>
                                          <p:attrName>ppt_x</p:attrName>
                                        </p:attrNameLst>
                                      </p:cBhvr>
                                      <p:tavLst>
                                        <p:tav tm="0">
                                          <p:val>
                                            <p:strVal val="#ppt_x"/>
                                          </p:val>
                                        </p:tav>
                                        <p:tav tm="100000">
                                          <p:val>
                                            <p:strVal val="#ppt_x"/>
                                          </p:val>
                                        </p:tav>
                                      </p:tavLst>
                                    </p:anim>
                                    <p:anim calcmode="lin" valueType="num">
                                      <p:cBhvr>
                                        <p:cTn id="668" dur="750" fill="hold"/>
                                        <p:tgtEl>
                                          <p:spTgt spid="138"/>
                                        </p:tgtEl>
                                        <p:attrNameLst>
                                          <p:attrName>ppt_y</p:attrName>
                                        </p:attrNameLst>
                                      </p:cBhvr>
                                      <p:tavLst>
                                        <p:tav tm="0">
                                          <p:val>
                                            <p:strVal val="#ppt_y+.1"/>
                                          </p:val>
                                        </p:tav>
                                        <p:tav tm="100000">
                                          <p:val>
                                            <p:strVal val="#ppt_y"/>
                                          </p:val>
                                        </p:tav>
                                      </p:tavLst>
                                    </p:anim>
                                  </p:childTnLst>
                                </p:cTn>
                              </p:par>
                              <p:par>
                                <p:cTn id="669" presetID="42" presetClass="entr" presetSubtype="0" fill="hold" nodeType="withEffect">
                                  <p:stCondLst>
                                    <p:cond delay="0"/>
                                  </p:stCondLst>
                                  <p:childTnLst>
                                    <p:set>
                                      <p:cBhvr>
                                        <p:cTn id="670" dur="1" fill="hold">
                                          <p:stCondLst>
                                            <p:cond delay="0"/>
                                          </p:stCondLst>
                                        </p:cTn>
                                        <p:tgtEl>
                                          <p:spTgt spid="139"/>
                                        </p:tgtEl>
                                        <p:attrNameLst>
                                          <p:attrName>style.visibility</p:attrName>
                                        </p:attrNameLst>
                                      </p:cBhvr>
                                      <p:to>
                                        <p:strVal val="visible"/>
                                      </p:to>
                                    </p:set>
                                    <p:animEffect transition="in" filter="fade">
                                      <p:cBhvr>
                                        <p:cTn id="671" dur="750"/>
                                        <p:tgtEl>
                                          <p:spTgt spid="139"/>
                                        </p:tgtEl>
                                      </p:cBhvr>
                                    </p:animEffect>
                                    <p:anim calcmode="lin" valueType="num">
                                      <p:cBhvr>
                                        <p:cTn id="672" dur="750" fill="hold"/>
                                        <p:tgtEl>
                                          <p:spTgt spid="139"/>
                                        </p:tgtEl>
                                        <p:attrNameLst>
                                          <p:attrName>ppt_x</p:attrName>
                                        </p:attrNameLst>
                                      </p:cBhvr>
                                      <p:tavLst>
                                        <p:tav tm="0">
                                          <p:val>
                                            <p:strVal val="#ppt_x"/>
                                          </p:val>
                                        </p:tav>
                                        <p:tav tm="100000">
                                          <p:val>
                                            <p:strVal val="#ppt_x"/>
                                          </p:val>
                                        </p:tav>
                                      </p:tavLst>
                                    </p:anim>
                                    <p:anim calcmode="lin" valueType="num">
                                      <p:cBhvr>
                                        <p:cTn id="673" dur="750" fill="hold"/>
                                        <p:tgtEl>
                                          <p:spTgt spid="139"/>
                                        </p:tgtEl>
                                        <p:attrNameLst>
                                          <p:attrName>ppt_y</p:attrName>
                                        </p:attrNameLst>
                                      </p:cBhvr>
                                      <p:tavLst>
                                        <p:tav tm="0">
                                          <p:val>
                                            <p:strVal val="#ppt_y+.1"/>
                                          </p:val>
                                        </p:tav>
                                        <p:tav tm="100000">
                                          <p:val>
                                            <p:strVal val="#ppt_y"/>
                                          </p:val>
                                        </p:tav>
                                      </p:tavLst>
                                    </p:anim>
                                  </p:childTnLst>
                                </p:cTn>
                              </p:par>
                              <p:par>
                                <p:cTn id="674" presetID="42" presetClass="entr" presetSubtype="0" fill="hold" nodeType="withEffect">
                                  <p:stCondLst>
                                    <p:cond delay="0"/>
                                  </p:stCondLst>
                                  <p:childTnLst>
                                    <p:set>
                                      <p:cBhvr>
                                        <p:cTn id="675" dur="1" fill="hold">
                                          <p:stCondLst>
                                            <p:cond delay="0"/>
                                          </p:stCondLst>
                                        </p:cTn>
                                        <p:tgtEl>
                                          <p:spTgt spid="140"/>
                                        </p:tgtEl>
                                        <p:attrNameLst>
                                          <p:attrName>style.visibility</p:attrName>
                                        </p:attrNameLst>
                                      </p:cBhvr>
                                      <p:to>
                                        <p:strVal val="visible"/>
                                      </p:to>
                                    </p:set>
                                    <p:animEffect transition="in" filter="fade">
                                      <p:cBhvr>
                                        <p:cTn id="676" dur="750"/>
                                        <p:tgtEl>
                                          <p:spTgt spid="140"/>
                                        </p:tgtEl>
                                      </p:cBhvr>
                                    </p:animEffect>
                                    <p:anim calcmode="lin" valueType="num">
                                      <p:cBhvr>
                                        <p:cTn id="677" dur="750" fill="hold"/>
                                        <p:tgtEl>
                                          <p:spTgt spid="140"/>
                                        </p:tgtEl>
                                        <p:attrNameLst>
                                          <p:attrName>ppt_x</p:attrName>
                                        </p:attrNameLst>
                                      </p:cBhvr>
                                      <p:tavLst>
                                        <p:tav tm="0">
                                          <p:val>
                                            <p:strVal val="#ppt_x"/>
                                          </p:val>
                                        </p:tav>
                                        <p:tav tm="100000">
                                          <p:val>
                                            <p:strVal val="#ppt_x"/>
                                          </p:val>
                                        </p:tav>
                                      </p:tavLst>
                                    </p:anim>
                                    <p:anim calcmode="lin" valueType="num">
                                      <p:cBhvr>
                                        <p:cTn id="678" dur="750" fill="hold"/>
                                        <p:tgtEl>
                                          <p:spTgt spid="140"/>
                                        </p:tgtEl>
                                        <p:attrNameLst>
                                          <p:attrName>ppt_y</p:attrName>
                                        </p:attrNameLst>
                                      </p:cBhvr>
                                      <p:tavLst>
                                        <p:tav tm="0">
                                          <p:val>
                                            <p:strVal val="#ppt_y+.1"/>
                                          </p:val>
                                        </p:tav>
                                        <p:tav tm="100000">
                                          <p:val>
                                            <p:strVal val="#ppt_y"/>
                                          </p:val>
                                        </p:tav>
                                      </p:tavLst>
                                    </p:anim>
                                  </p:childTnLst>
                                </p:cTn>
                              </p:par>
                              <p:par>
                                <p:cTn id="679" presetID="42" presetClass="entr" presetSubtype="0" fill="hold" nodeType="withEffect">
                                  <p:stCondLst>
                                    <p:cond delay="0"/>
                                  </p:stCondLst>
                                  <p:childTnLst>
                                    <p:set>
                                      <p:cBhvr>
                                        <p:cTn id="680" dur="1" fill="hold">
                                          <p:stCondLst>
                                            <p:cond delay="0"/>
                                          </p:stCondLst>
                                        </p:cTn>
                                        <p:tgtEl>
                                          <p:spTgt spid="141"/>
                                        </p:tgtEl>
                                        <p:attrNameLst>
                                          <p:attrName>style.visibility</p:attrName>
                                        </p:attrNameLst>
                                      </p:cBhvr>
                                      <p:to>
                                        <p:strVal val="visible"/>
                                      </p:to>
                                    </p:set>
                                    <p:animEffect transition="in" filter="fade">
                                      <p:cBhvr>
                                        <p:cTn id="681" dur="750"/>
                                        <p:tgtEl>
                                          <p:spTgt spid="141"/>
                                        </p:tgtEl>
                                      </p:cBhvr>
                                    </p:animEffect>
                                    <p:anim calcmode="lin" valueType="num">
                                      <p:cBhvr>
                                        <p:cTn id="682" dur="750" fill="hold"/>
                                        <p:tgtEl>
                                          <p:spTgt spid="141"/>
                                        </p:tgtEl>
                                        <p:attrNameLst>
                                          <p:attrName>ppt_x</p:attrName>
                                        </p:attrNameLst>
                                      </p:cBhvr>
                                      <p:tavLst>
                                        <p:tav tm="0">
                                          <p:val>
                                            <p:strVal val="#ppt_x"/>
                                          </p:val>
                                        </p:tav>
                                        <p:tav tm="100000">
                                          <p:val>
                                            <p:strVal val="#ppt_x"/>
                                          </p:val>
                                        </p:tav>
                                      </p:tavLst>
                                    </p:anim>
                                    <p:anim calcmode="lin" valueType="num">
                                      <p:cBhvr>
                                        <p:cTn id="683" dur="750" fill="hold"/>
                                        <p:tgtEl>
                                          <p:spTgt spid="141"/>
                                        </p:tgtEl>
                                        <p:attrNameLst>
                                          <p:attrName>ppt_y</p:attrName>
                                        </p:attrNameLst>
                                      </p:cBhvr>
                                      <p:tavLst>
                                        <p:tav tm="0">
                                          <p:val>
                                            <p:strVal val="#ppt_y+.1"/>
                                          </p:val>
                                        </p:tav>
                                        <p:tav tm="100000">
                                          <p:val>
                                            <p:strVal val="#ppt_y"/>
                                          </p:val>
                                        </p:tav>
                                      </p:tavLst>
                                    </p:anim>
                                  </p:childTnLst>
                                </p:cTn>
                              </p:par>
                              <p:par>
                                <p:cTn id="684" presetID="42" presetClass="entr" presetSubtype="0" fill="hold" nodeType="withEffect">
                                  <p:stCondLst>
                                    <p:cond delay="0"/>
                                  </p:stCondLst>
                                  <p:childTnLst>
                                    <p:set>
                                      <p:cBhvr>
                                        <p:cTn id="685" dur="1" fill="hold">
                                          <p:stCondLst>
                                            <p:cond delay="0"/>
                                          </p:stCondLst>
                                        </p:cTn>
                                        <p:tgtEl>
                                          <p:spTgt spid="142"/>
                                        </p:tgtEl>
                                        <p:attrNameLst>
                                          <p:attrName>style.visibility</p:attrName>
                                        </p:attrNameLst>
                                      </p:cBhvr>
                                      <p:to>
                                        <p:strVal val="visible"/>
                                      </p:to>
                                    </p:set>
                                    <p:animEffect transition="in" filter="fade">
                                      <p:cBhvr>
                                        <p:cTn id="686" dur="750"/>
                                        <p:tgtEl>
                                          <p:spTgt spid="142"/>
                                        </p:tgtEl>
                                      </p:cBhvr>
                                    </p:animEffect>
                                    <p:anim calcmode="lin" valueType="num">
                                      <p:cBhvr>
                                        <p:cTn id="687" dur="750" fill="hold"/>
                                        <p:tgtEl>
                                          <p:spTgt spid="142"/>
                                        </p:tgtEl>
                                        <p:attrNameLst>
                                          <p:attrName>ppt_x</p:attrName>
                                        </p:attrNameLst>
                                      </p:cBhvr>
                                      <p:tavLst>
                                        <p:tav tm="0">
                                          <p:val>
                                            <p:strVal val="#ppt_x"/>
                                          </p:val>
                                        </p:tav>
                                        <p:tav tm="100000">
                                          <p:val>
                                            <p:strVal val="#ppt_x"/>
                                          </p:val>
                                        </p:tav>
                                      </p:tavLst>
                                    </p:anim>
                                    <p:anim calcmode="lin" valueType="num">
                                      <p:cBhvr>
                                        <p:cTn id="688" dur="750" fill="hold"/>
                                        <p:tgtEl>
                                          <p:spTgt spid="142"/>
                                        </p:tgtEl>
                                        <p:attrNameLst>
                                          <p:attrName>ppt_y</p:attrName>
                                        </p:attrNameLst>
                                      </p:cBhvr>
                                      <p:tavLst>
                                        <p:tav tm="0">
                                          <p:val>
                                            <p:strVal val="#ppt_y+.1"/>
                                          </p:val>
                                        </p:tav>
                                        <p:tav tm="100000">
                                          <p:val>
                                            <p:strVal val="#ppt_y"/>
                                          </p:val>
                                        </p:tav>
                                      </p:tavLst>
                                    </p:anim>
                                  </p:childTnLst>
                                </p:cTn>
                              </p:par>
                              <p:par>
                                <p:cTn id="689" presetID="42" presetClass="entr" presetSubtype="0" fill="hold" nodeType="withEffect">
                                  <p:stCondLst>
                                    <p:cond delay="0"/>
                                  </p:stCondLst>
                                  <p:childTnLst>
                                    <p:set>
                                      <p:cBhvr>
                                        <p:cTn id="690" dur="1" fill="hold">
                                          <p:stCondLst>
                                            <p:cond delay="0"/>
                                          </p:stCondLst>
                                        </p:cTn>
                                        <p:tgtEl>
                                          <p:spTgt spid="143"/>
                                        </p:tgtEl>
                                        <p:attrNameLst>
                                          <p:attrName>style.visibility</p:attrName>
                                        </p:attrNameLst>
                                      </p:cBhvr>
                                      <p:to>
                                        <p:strVal val="visible"/>
                                      </p:to>
                                    </p:set>
                                    <p:animEffect transition="in" filter="fade">
                                      <p:cBhvr>
                                        <p:cTn id="691" dur="750"/>
                                        <p:tgtEl>
                                          <p:spTgt spid="143"/>
                                        </p:tgtEl>
                                      </p:cBhvr>
                                    </p:animEffect>
                                    <p:anim calcmode="lin" valueType="num">
                                      <p:cBhvr>
                                        <p:cTn id="692" dur="750" fill="hold"/>
                                        <p:tgtEl>
                                          <p:spTgt spid="143"/>
                                        </p:tgtEl>
                                        <p:attrNameLst>
                                          <p:attrName>ppt_x</p:attrName>
                                        </p:attrNameLst>
                                      </p:cBhvr>
                                      <p:tavLst>
                                        <p:tav tm="0">
                                          <p:val>
                                            <p:strVal val="#ppt_x"/>
                                          </p:val>
                                        </p:tav>
                                        <p:tav tm="100000">
                                          <p:val>
                                            <p:strVal val="#ppt_x"/>
                                          </p:val>
                                        </p:tav>
                                      </p:tavLst>
                                    </p:anim>
                                    <p:anim calcmode="lin" valueType="num">
                                      <p:cBhvr>
                                        <p:cTn id="693" dur="750" fill="hold"/>
                                        <p:tgtEl>
                                          <p:spTgt spid="143"/>
                                        </p:tgtEl>
                                        <p:attrNameLst>
                                          <p:attrName>ppt_y</p:attrName>
                                        </p:attrNameLst>
                                      </p:cBhvr>
                                      <p:tavLst>
                                        <p:tav tm="0">
                                          <p:val>
                                            <p:strVal val="#ppt_y+.1"/>
                                          </p:val>
                                        </p:tav>
                                        <p:tav tm="100000">
                                          <p:val>
                                            <p:strVal val="#ppt_y"/>
                                          </p:val>
                                        </p:tav>
                                      </p:tavLst>
                                    </p:anim>
                                  </p:childTnLst>
                                </p:cTn>
                              </p:par>
                              <p:par>
                                <p:cTn id="694" presetID="42" presetClass="entr" presetSubtype="0" fill="hold" nodeType="withEffect">
                                  <p:stCondLst>
                                    <p:cond delay="0"/>
                                  </p:stCondLst>
                                  <p:childTnLst>
                                    <p:set>
                                      <p:cBhvr>
                                        <p:cTn id="695" dur="1" fill="hold">
                                          <p:stCondLst>
                                            <p:cond delay="0"/>
                                          </p:stCondLst>
                                        </p:cTn>
                                        <p:tgtEl>
                                          <p:spTgt spid="144"/>
                                        </p:tgtEl>
                                        <p:attrNameLst>
                                          <p:attrName>style.visibility</p:attrName>
                                        </p:attrNameLst>
                                      </p:cBhvr>
                                      <p:to>
                                        <p:strVal val="visible"/>
                                      </p:to>
                                    </p:set>
                                    <p:animEffect transition="in" filter="fade">
                                      <p:cBhvr>
                                        <p:cTn id="696" dur="750"/>
                                        <p:tgtEl>
                                          <p:spTgt spid="144"/>
                                        </p:tgtEl>
                                      </p:cBhvr>
                                    </p:animEffect>
                                    <p:anim calcmode="lin" valueType="num">
                                      <p:cBhvr>
                                        <p:cTn id="697" dur="750" fill="hold"/>
                                        <p:tgtEl>
                                          <p:spTgt spid="144"/>
                                        </p:tgtEl>
                                        <p:attrNameLst>
                                          <p:attrName>ppt_x</p:attrName>
                                        </p:attrNameLst>
                                      </p:cBhvr>
                                      <p:tavLst>
                                        <p:tav tm="0">
                                          <p:val>
                                            <p:strVal val="#ppt_x"/>
                                          </p:val>
                                        </p:tav>
                                        <p:tav tm="100000">
                                          <p:val>
                                            <p:strVal val="#ppt_x"/>
                                          </p:val>
                                        </p:tav>
                                      </p:tavLst>
                                    </p:anim>
                                    <p:anim calcmode="lin" valueType="num">
                                      <p:cBhvr>
                                        <p:cTn id="698" dur="750" fill="hold"/>
                                        <p:tgtEl>
                                          <p:spTgt spid="144"/>
                                        </p:tgtEl>
                                        <p:attrNameLst>
                                          <p:attrName>ppt_y</p:attrName>
                                        </p:attrNameLst>
                                      </p:cBhvr>
                                      <p:tavLst>
                                        <p:tav tm="0">
                                          <p:val>
                                            <p:strVal val="#ppt_y+.1"/>
                                          </p:val>
                                        </p:tav>
                                        <p:tav tm="100000">
                                          <p:val>
                                            <p:strVal val="#ppt_y"/>
                                          </p:val>
                                        </p:tav>
                                      </p:tavLst>
                                    </p:anim>
                                  </p:childTnLst>
                                </p:cTn>
                              </p:par>
                              <p:par>
                                <p:cTn id="699" presetID="42" presetClass="entr" presetSubtype="0" fill="hold" nodeType="withEffect">
                                  <p:stCondLst>
                                    <p:cond delay="0"/>
                                  </p:stCondLst>
                                  <p:childTnLst>
                                    <p:set>
                                      <p:cBhvr>
                                        <p:cTn id="700" dur="1" fill="hold">
                                          <p:stCondLst>
                                            <p:cond delay="0"/>
                                          </p:stCondLst>
                                        </p:cTn>
                                        <p:tgtEl>
                                          <p:spTgt spid="145"/>
                                        </p:tgtEl>
                                        <p:attrNameLst>
                                          <p:attrName>style.visibility</p:attrName>
                                        </p:attrNameLst>
                                      </p:cBhvr>
                                      <p:to>
                                        <p:strVal val="visible"/>
                                      </p:to>
                                    </p:set>
                                    <p:animEffect transition="in" filter="fade">
                                      <p:cBhvr>
                                        <p:cTn id="701" dur="750"/>
                                        <p:tgtEl>
                                          <p:spTgt spid="145"/>
                                        </p:tgtEl>
                                      </p:cBhvr>
                                    </p:animEffect>
                                    <p:anim calcmode="lin" valueType="num">
                                      <p:cBhvr>
                                        <p:cTn id="702" dur="750" fill="hold"/>
                                        <p:tgtEl>
                                          <p:spTgt spid="145"/>
                                        </p:tgtEl>
                                        <p:attrNameLst>
                                          <p:attrName>ppt_x</p:attrName>
                                        </p:attrNameLst>
                                      </p:cBhvr>
                                      <p:tavLst>
                                        <p:tav tm="0">
                                          <p:val>
                                            <p:strVal val="#ppt_x"/>
                                          </p:val>
                                        </p:tav>
                                        <p:tav tm="100000">
                                          <p:val>
                                            <p:strVal val="#ppt_x"/>
                                          </p:val>
                                        </p:tav>
                                      </p:tavLst>
                                    </p:anim>
                                    <p:anim calcmode="lin" valueType="num">
                                      <p:cBhvr>
                                        <p:cTn id="703" dur="750" fill="hold"/>
                                        <p:tgtEl>
                                          <p:spTgt spid="145"/>
                                        </p:tgtEl>
                                        <p:attrNameLst>
                                          <p:attrName>ppt_y</p:attrName>
                                        </p:attrNameLst>
                                      </p:cBhvr>
                                      <p:tavLst>
                                        <p:tav tm="0">
                                          <p:val>
                                            <p:strVal val="#ppt_y+.1"/>
                                          </p:val>
                                        </p:tav>
                                        <p:tav tm="100000">
                                          <p:val>
                                            <p:strVal val="#ppt_y"/>
                                          </p:val>
                                        </p:tav>
                                      </p:tavLst>
                                    </p:anim>
                                  </p:childTnLst>
                                </p:cTn>
                              </p:par>
                              <p:par>
                                <p:cTn id="704" presetID="42" presetClass="entr" presetSubtype="0" fill="hold" nodeType="withEffect">
                                  <p:stCondLst>
                                    <p:cond delay="0"/>
                                  </p:stCondLst>
                                  <p:childTnLst>
                                    <p:set>
                                      <p:cBhvr>
                                        <p:cTn id="705" dur="1" fill="hold">
                                          <p:stCondLst>
                                            <p:cond delay="0"/>
                                          </p:stCondLst>
                                        </p:cTn>
                                        <p:tgtEl>
                                          <p:spTgt spid="146"/>
                                        </p:tgtEl>
                                        <p:attrNameLst>
                                          <p:attrName>style.visibility</p:attrName>
                                        </p:attrNameLst>
                                      </p:cBhvr>
                                      <p:to>
                                        <p:strVal val="visible"/>
                                      </p:to>
                                    </p:set>
                                    <p:animEffect transition="in" filter="fade">
                                      <p:cBhvr>
                                        <p:cTn id="706" dur="750"/>
                                        <p:tgtEl>
                                          <p:spTgt spid="146"/>
                                        </p:tgtEl>
                                      </p:cBhvr>
                                    </p:animEffect>
                                    <p:anim calcmode="lin" valueType="num">
                                      <p:cBhvr>
                                        <p:cTn id="707" dur="750" fill="hold"/>
                                        <p:tgtEl>
                                          <p:spTgt spid="146"/>
                                        </p:tgtEl>
                                        <p:attrNameLst>
                                          <p:attrName>ppt_x</p:attrName>
                                        </p:attrNameLst>
                                      </p:cBhvr>
                                      <p:tavLst>
                                        <p:tav tm="0">
                                          <p:val>
                                            <p:strVal val="#ppt_x"/>
                                          </p:val>
                                        </p:tav>
                                        <p:tav tm="100000">
                                          <p:val>
                                            <p:strVal val="#ppt_x"/>
                                          </p:val>
                                        </p:tav>
                                      </p:tavLst>
                                    </p:anim>
                                    <p:anim calcmode="lin" valueType="num">
                                      <p:cBhvr>
                                        <p:cTn id="708" dur="750" fill="hold"/>
                                        <p:tgtEl>
                                          <p:spTgt spid="146"/>
                                        </p:tgtEl>
                                        <p:attrNameLst>
                                          <p:attrName>ppt_y</p:attrName>
                                        </p:attrNameLst>
                                      </p:cBhvr>
                                      <p:tavLst>
                                        <p:tav tm="0">
                                          <p:val>
                                            <p:strVal val="#ppt_y+.1"/>
                                          </p:val>
                                        </p:tav>
                                        <p:tav tm="100000">
                                          <p:val>
                                            <p:strVal val="#ppt_y"/>
                                          </p:val>
                                        </p:tav>
                                      </p:tavLst>
                                    </p:anim>
                                  </p:childTnLst>
                                </p:cTn>
                              </p:par>
                              <p:par>
                                <p:cTn id="709" presetID="42" presetClass="entr" presetSubtype="0" fill="hold" nodeType="withEffect">
                                  <p:stCondLst>
                                    <p:cond delay="0"/>
                                  </p:stCondLst>
                                  <p:childTnLst>
                                    <p:set>
                                      <p:cBhvr>
                                        <p:cTn id="710" dur="1" fill="hold">
                                          <p:stCondLst>
                                            <p:cond delay="0"/>
                                          </p:stCondLst>
                                        </p:cTn>
                                        <p:tgtEl>
                                          <p:spTgt spid="147"/>
                                        </p:tgtEl>
                                        <p:attrNameLst>
                                          <p:attrName>style.visibility</p:attrName>
                                        </p:attrNameLst>
                                      </p:cBhvr>
                                      <p:to>
                                        <p:strVal val="visible"/>
                                      </p:to>
                                    </p:set>
                                    <p:animEffect transition="in" filter="fade">
                                      <p:cBhvr>
                                        <p:cTn id="711" dur="750"/>
                                        <p:tgtEl>
                                          <p:spTgt spid="147"/>
                                        </p:tgtEl>
                                      </p:cBhvr>
                                    </p:animEffect>
                                    <p:anim calcmode="lin" valueType="num">
                                      <p:cBhvr>
                                        <p:cTn id="712" dur="750" fill="hold"/>
                                        <p:tgtEl>
                                          <p:spTgt spid="147"/>
                                        </p:tgtEl>
                                        <p:attrNameLst>
                                          <p:attrName>ppt_x</p:attrName>
                                        </p:attrNameLst>
                                      </p:cBhvr>
                                      <p:tavLst>
                                        <p:tav tm="0">
                                          <p:val>
                                            <p:strVal val="#ppt_x"/>
                                          </p:val>
                                        </p:tav>
                                        <p:tav tm="100000">
                                          <p:val>
                                            <p:strVal val="#ppt_x"/>
                                          </p:val>
                                        </p:tav>
                                      </p:tavLst>
                                    </p:anim>
                                    <p:anim calcmode="lin" valueType="num">
                                      <p:cBhvr>
                                        <p:cTn id="713" dur="750" fill="hold"/>
                                        <p:tgtEl>
                                          <p:spTgt spid="147"/>
                                        </p:tgtEl>
                                        <p:attrNameLst>
                                          <p:attrName>ppt_y</p:attrName>
                                        </p:attrNameLst>
                                      </p:cBhvr>
                                      <p:tavLst>
                                        <p:tav tm="0">
                                          <p:val>
                                            <p:strVal val="#ppt_y+.1"/>
                                          </p:val>
                                        </p:tav>
                                        <p:tav tm="100000">
                                          <p:val>
                                            <p:strVal val="#ppt_y"/>
                                          </p:val>
                                        </p:tav>
                                      </p:tavLst>
                                    </p:anim>
                                  </p:childTnLst>
                                </p:cTn>
                              </p:par>
                              <p:par>
                                <p:cTn id="714" presetID="42" presetClass="entr" presetSubtype="0" fill="hold" nodeType="withEffect">
                                  <p:stCondLst>
                                    <p:cond delay="0"/>
                                  </p:stCondLst>
                                  <p:childTnLst>
                                    <p:set>
                                      <p:cBhvr>
                                        <p:cTn id="715" dur="1" fill="hold">
                                          <p:stCondLst>
                                            <p:cond delay="0"/>
                                          </p:stCondLst>
                                        </p:cTn>
                                        <p:tgtEl>
                                          <p:spTgt spid="148"/>
                                        </p:tgtEl>
                                        <p:attrNameLst>
                                          <p:attrName>style.visibility</p:attrName>
                                        </p:attrNameLst>
                                      </p:cBhvr>
                                      <p:to>
                                        <p:strVal val="visible"/>
                                      </p:to>
                                    </p:set>
                                    <p:animEffect transition="in" filter="fade">
                                      <p:cBhvr>
                                        <p:cTn id="716" dur="750"/>
                                        <p:tgtEl>
                                          <p:spTgt spid="148"/>
                                        </p:tgtEl>
                                      </p:cBhvr>
                                    </p:animEffect>
                                    <p:anim calcmode="lin" valueType="num">
                                      <p:cBhvr>
                                        <p:cTn id="717" dur="750" fill="hold"/>
                                        <p:tgtEl>
                                          <p:spTgt spid="148"/>
                                        </p:tgtEl>
                                        <p:attrNameLst>
                                          <p:attrName>ppt_x</p:attrName>
                                        </p:attrNameLst>
                                      </p:cBhvr>
                                      <p:tavLst>
                                        <p:tav tm="0">
                                          <p:val>
                                            <p:strVal val="#ppt_x"/>
                                          </p:val>
                                        </p:tav>
                                        <p:tav tm="100000">
                                          <p:val>
                                            <p:strVal val="#ppt_x"/>
                                          </p:val>
                                        </p:tav>
                                      </p:tavLst>
                                    </p:anim>
                                    <p:anim calcmode="lin" valueType="num">
                                      <p:cBhvr>
                                        <p:cTn id="718" dur="750" fill="hold"/>
                                        <p:tgtEl>
                                          <p:spTgt spid="148"/>
                                        </p:tgtEl>
                                        <p:attrNameLst>
                                          <p:attrName>ppt_y</p:attrName>
                                        </p:attrNameLst>
                                      </p:cBhvr>
                                      <p:tavLst>
                                        <p:tav tm="0">
                                          <p:val>
                                            <p:strVal val="#ppt_y+.1"/>
                                          </p:val>
                                        </p:tav>
                                        <p:tav tm="100000">
                                          <p:val>
                                            <p:strVal val="#ppt_y"/>
                                          </p:val>
                                        </p:tav>
                                      </p:tavLst>
                                    </p:anim>
                                  </p:childTnLst>
                                </p:cTn>
                              </p:par>
                              <p:par>
                                <p:cTn id="719" presetID="42" presetClass="entr" presetSubtype="0" fill="hold" nodeType="withEffect">
                                  <p:stCondLst>
                                    <p:cond delay="0"/>
                                  </p:stCondLst>
                                  <p:childTnLst>
                                    <p:set>
                                      <p:cBhvr>
                                        <p:cTn id="720" dur="1" fill="hold">
                                          <p:stCondLst>
                                            <p:cond delay="0"/>
                                          </p:stCondLst>
                                        </p:cTn>
                                        <p:tgtEl>
                                          <p:spTgt spid="149"/>
                                        </p:tgtEl>
                                        <p:attrNameLst>
                                          <p:attrName>style.visibility</p:attrName>
                                        </p:attrNameLst>
                                      </p:cBhvr>
                                      <p:to>
                                        <p:strVal val="visible"/>
                                      </p:to>
                                    </p:set>
                                    <p:animEffect transition="in" filter="fade">
                                      <p:cBhvr>
                                        <p:cTn id="721" dur="750"/>
                                        <p:tgtEl>
                                          <p:spTgt spid="149"/>
                                        </p:tgtEl>
                                      </p:cBhvr>
                                    </p:animEffect>
                                    <p:anim calcmode="lin" valueType="num">
                                      <p:cBhvr>
                                        <p:cTn id="722" dur="750" fill="hold"/>
                                        <p:tgtEl>
                                          <p:spTgt spid="149"/>
                                        </p:tgtEl>
                                        <p:attrNameLst>
                                          <p:attrName>ppt_x</p:attrName>
                                        </p:attrNameLst>
                                      </p:cBhvr>
                                      <p:tavLst>
                                        <p:tav tm="0">
                                          <p:val>
                                            <p:strVal val="#ppt_x"/>
                                          </p:val>
                                        </p:tav>
                                        <p:tav tm="100000">
                                          <p:val>
                                            <p:strVal val="#ppt_x"/>
                                          </p:val>
                                        </p:tav>
                                      </p:tavLst>
                                    </p:anim>
                                    <p:anim calcmode="lin" valueType="num">
                                      <p:cBhvr>
                                        <p:cTn id="723" dur="750" fill="hold"/>
                                        <p:tgtEl>
                                          <p:spTgt spid="149"/>
                                        </p:tgtEl>
                                        <p:attrNameLst>
                                          <p:attrName>ppt_y</p:attrName>
                                        </p:attrNameLst>
                                      </p:cBhvr>
                                      <p:tavLst>
                                        <p:tav tm="0">
                                          <p:val>
                                            <p:strVal val="#ppt_y+.1"/>
                                          </p:val>
                                        </p:tav>
                                        <p:tav tm="100000">
                                          <p:val>
                                            <p:strVal val="#ppt_y"/>
                                          </p:val>
                                        </p:tav>
                                      </p:tavLst>
                                    </p:anim>
                                  </p:childTnLst>
                                </p:cTn>
                              </p:par>
                              <p:par>
                                <p:cTn id="724" presetID="42" presetClass="entr" presetSubtype="0" fill="hold" nodeType="withEffect">
                                  <p:stCondLst>
                                    <p:cond delay="0"/>
                                  </p:stCondLst>
                                  <p:childTnLst>
                                    <p:set>
                                      <p:cBhvr>
                                        <p:cTn id="725" dur="1" fill="hold">
                                          <p:stCondLst>
                                            <p:cond delay="0"/>
                                          </p:stCondLst>
                                        </p:cTn>
                                        <p:tgtEl>
                                          <p:spTgt spid="150"/>
                                        </p:tgtEl>
                                        <p:attrNameLst>
                                          <p:attrName>style.visibility</p:attrName>
                                        </p:attrNameLst>
                                      </p:cBhvr>
                                      <p:to>
                                        <p:strVal val="visible"/>
                                      </p:to>
                                    </p:set>
                                    <p:animEffect transition="in" filter="fade">
                                      <p:cBhvr>
                                        <p:cTn id="726" dur="750"/>
                                        <p:tgtEl>
                                          <p:spTgt spid="150"/>
                                        </p:tgtEl>
                                      </p:cBhvr>
                                    </p:animEffect>
                                    <p:anim calcmode="lin" valueType="num">
                                      <p:cBhvr>
                                        <p:cTn id="727" dur="750" fill="hold"/>
                                        <p:tgtEl>
                                          <p:spTgt spid="150"/>
                                        </p:tgtEl>
                                        <p:attrNameLst>
                                          <p:attrName>ppt_x</p:attrName>
                                        </p:attrNameLst>
                                      </p:cBhvr>
                                      <p:tavLst>
                                        <p:tav tm="0">
                                          <p:val>
                                            <p:strVal val="#ppt_x"/>
                                          </p:val>
                                        </p:tav>
                                        <p:tav tm="100000">
                                          <p:val>
                                            <p:strVal val="#ppt_x"/>
                                          </p:val>
                                        </p:tav>
                                      </p:tavLst>
                                    </p:anim>
                                    <p:anim calcmode="lin" valueType="num">
                                      <p:cBhvr>
                                        <p:cTn id="728" dur="750" fill="hold"/>
                                        <p:tgtEl>
                                          <p:spTgt spid="150"/>
                                        </p:tgtEl>
                                        <p:attrNameLst>
                                          <p:attrName>ppt_y</p:attrName>
                                        </p:attrNameLst>
                                      </p:cBhvr>
                                      <p:tavLst>
                                        <p:tav tm="0">
                                          <p:val>
                                            <p:strVal val="#ppt_y+.1"/>
                                          </p:val>
                                        </p:tav>
                                        <p:tav tm="100000">
                                          <p:val>
                                            <p:strVal val="#ppt_y"/>
                                          </p:val>
                                        </p:tav>
                                      </p:tavLst>
                                    </p:anim>
                                  </p:childTnLst>
                                </p:cTn>
                              </p:par>
                              <p:par>
                                <p:cTn id="729" presetID="42" presetClass="entr" presetSubtype="0" fill="hold" nodeType="withEffect">
                                  <p:stCondLst>
                                    <p:cond delay="0"/>
                                  </p:stCondLst>
                                  <p:childTnLst>
                                    <p:set>
                                      <p:cBhvr>
                                        <p:cTn id="730" dur="1" fill="hold">
                                          <p:stCondLst>
                                            <p:cond delay="0"/>
                                          </p:stCondLst>
                                        </p:cTn>
                                        <p:tgtEl>
                                          <p:spTgt spid="151"/>
                                        </p:tgtEl>
                                        <p:attrNameLst>
                                          <p:attrName>style.visibility</p:attrName>
                                        </p:attrNameLst>
                                      </p:cBhvr>
                                      <p:to>
                                        <p:strVal val="visible"/>
                                      </p:to>
                                    </p:set>
                                    <p:animEffect transition="in" filter="fade">
                                      <p:cBhvr>
                                        <p:cTn id="731" dur="750"/>
                                        <p:tgtEl>
                                          <p:spTgt spid="151"/>
                                        </p:tgtEl>
                                      </p:cBhvr>
                                    </p:animEffect>
                                    <p:anim calcmode="lin" valueType="num">
                                      <p:cBhvr>
                                        <p:cTn id="732" dur="750" fill="hold"/>
                                        <p:tgtEl>
                                          <p:spTgt spid="151"/>
                                        </p:tgtEl>
                                        <p:attrNameLst>
                                          <p:attrName>ppt_x</p:attrName>
                                        </p:attrNameLst>
                                      </p:cBhvr>
                                      <p:tavLst>
                                        <p:tav tm="0">
                                          <p:val>
                                            <p:strVal val="#ppt_x"/>
                                          </p:val>
                                        </p:tav>
                                        <p:tav tm="100000">
                                          <p:val>
                                            <p:strVal val="#ppt_x"/>
                                          </p:val>
                                        </p:tav>
                                      </p:tavLst>
                                    </p:anim>
                                    <p:anim calcmode="lin" valueType="num">
                                      <p:cBhvr>
                                        <p:cTn id="733" dur="750" fill="hold"/>
                                        <p:tgtEl>
                                          <p:spTgt spid="151"/>
                                        </p:tgtEl>
                                        <p:attrNameLst>
                                          <p:attrName>ppt_y</p:attrName>
                                        </p:attrNameLst>
                                      </p:cBhvr>
                                      <p:tavLst>
                                        <p:tav tm="0">
                                          <p:val>
                                            <p:strVal val="#ppt_y+.1"/>
                                          </p:val>
                                        </p:tav>
                                        <p:tav tm="100000">
                                          <p:val>
                                            <p:strVal val="#ppt_y"/>
                                          </p:val>
                                        </p:tav>
                                      </p:tavLst>
                                    </p:anim>
                                  </p:childTnLst>
                                </p:cTn>
                              </p:par>
                              <p:par>
                                <p:cTn id="734" presetID="42" presetClass="entr" presetSubtype="0" fill="hold" nodeType="withEffect">
                                  <p:stCondLst>
                                    <p:cond delay="0"/>
                                  </p:stCondLst>
                                  <p:childTnLst>
                                    <p:set>
                                      <p:cBhvr>
                                        <p:cTn id="735" dur="1" fill="hold">
                                          <p:stCondLst>
                                            <p:cond delay="0"/>
                                          </p:stCondLst>
                                        </p:cTn>
                                        <p:tgtEl>
                                          <p:spTgt spid="152"/>
                                        </p:tgtEl>
                                        <p:attrNameLst>
                                          <p:attrName>style.visibility</p:attrName>
                                        </p:attrNameLst>
                                      </p:cBhvr>
                                      <p:to>
                                        <p:strVal val="visible"/>
                                      </p:to>
                                    </p:set>
                                    <p:animEffect transition="in" filter="fade">
                                      <p:cBhvr>
                                        <p:cTn id="736" dur="750"/>
                                        <p:tgtEl>
                                          <p:spTgt spid="152"/>
                                        </p:tgtEl>
                                      </p:cBhvr>
                                    </p:animEffect>
                                    <p:anim calcmode="lin" valueType="num">
                                      <p:cBhvr>
                                        <p:cTn id="737" dur="750" fill="hold"/>
                                        <p:tgtEl>
                                          <p:spTgt spid="152"/>
                                        </p:tgtEl>
                                        <p:attrNameLst>
                                          <p:attrName>ppt_x</p:attrName>
                                        </p:attrNameLst>
                                      </p:cBhvr>
                                      <p:tavLst>
                                        <p:tav tm="0">
                                          <p:val>
                                            <p:strVal val="#ppt_x"/>
                                          </p:val>
                                        </p:tav>
                                        <p:tav tm="100000">
                                          <p:val>
                                            <p:strVal val="#ppt_x"/>
                                          </p:val>
                                        </p:tav>
                                      </p:tavLst>
                                    </p:anim>
                                    <p:anim calcmode="lin" valueType="num">
                                      <p:cBhvr>
                                        <p:cTn id="738" dur="750" fill="hold"/>
                                        <p:tgtEl>
                                          <p:spTgt spid="152"/>
                                        </p:tgtEl>
                                        <p:attrNameLst>
                                          <p:attrName>ppt_y</p:attrName>
                                        </p:attrNameLst>
                                      </p:cBhvr>
                                      <p:tavLst>
                                        <p:tav tm="0">
                                          <p:val>
                                            <p:strVal val="#ppt_y+.1"/>
                                          </p:val>
                                        </p:tav>
                                        <p:tav tm="100000">
                                          <p:val>
                                            <p:strVal val="#ppt_y"/>
                                          </p:val>
                                        </p:tav>
                                      </p:tavLst>
                                    </p:anim>
                                  </p:childTnLst>
                                </p:cTn>
                              </p:par>
                              <p:par>
                                <p:cTn id="739" presetID="42" presetClass="entr" presetSubtype="0" fill="hold" nodeType="withEffect">
                                  <p:stCondLst>
                                    <p:cond delay="0"/>
                                  </p:stCondLst>
                                  <p:childTnLst>
                                    <p:set>
                                      <p:cBhvr>
                                        <p:cTn id="740" dur="1" fill="hold">
                                          <p:stCondLst>
                                            <p:cond delay="0"/>
                                          </p:stCondLst>
                                        </p:cTn>
                                        <p:tgtEl>
                                          <p:spTgt spid="153"/>
                                        </p:tgtEl>
                                        <p:attrNameLst>
                                          <p:attrName>style.visibility</p:attrName>
                                        </p:attrNameLst>
                                      </p:cBhvr>
                                      <p:to>
                                        <p:strVal val="visible"/>
                                      </p:to>
                                    </p:set>
                                    <p:animEffect transition="in" filter="fade">
                                      <p:cBhvr>
                                        <p:cTn id="741" dur="750"/>
                                        <p:tgtEl>
                                          <p:spTgt spid="153"/>
                                        </p:tgtEl>
                                      </p:cBhvr>
                                    </p:animEffect>
                                    <p:anim calcmode="lin" valueType="num">
                                      <p:cBhvr>
                                        <p:cTn id="742" dur="750" fill="hold"/>
                                        <p:tgtEl>
                                          <p:spTgt spid="153"/>
                                        </p:tgtEl>
                                        <p:attrNameLst>
                                          <p:attrName>ppt_x</p:attrName>
                                        </p:attrNameLst>
                                      </p:cBhvr>
                                      <p:tavLst>
                                        <p:tav tm="0">
                                          <p:val>
                                            <p:strVal val="#ppt_x"/>
                                          </p:val>
                                        </p:tav>
                                        <p:tav tm="100000">
                                          <p:val>
                                            <p:strVal val="#ppt_x"/>
                                          </p:val>
                                        </p:tav>
                                      </p:tavLst>
                                    </p:anim>
                                    <p:anim calcmode="lin" valueType="num">
                                      <p:cBhvr>
                                        <p:cTn id="743" dur="750" fill="hold"/>
                                        <p:tgtEl>
                                          <p:spTgt spid="153"/>
                                        </p:tgtEl>
                                        <p:attrNameLst>
                                          <p:attrName>ppt_y</p:attrName>
                                        </p:attrNameLst>
                                      </p:cBhvr>
                                      <p:tavLst>
                                        <p:tav tm="0">
                                          <p:val>
                                            <p:strVal val="#ppt_y+.1"/>
                                          </p:val>
                                        </p:tav>
                                        <p:tav tm="100000">
                                          <p:val>
                                            <p:strVal val="#ppt_y"/>
                                          </p:val>
                                        </p:tav>
                                      </p:tavLst>
                                    </p:anim>
                                  </p:childTnLst>
                                </p:cTn>
                              </p:par>
                              <p:par>
                                <p:cTn id="744" presetID="42" presetClass="entr" presetSubtype="0" fill="hold" nodeType="withEffect">
                                  <p:stCondLst>
                                    <p:cond delay="0"/>
                                  </p:stCondLst>
                                  <p:childTnLst>
                                    <p:set>
                                      <p:cBhvr>
                                        <p:cTn id="745" dur="1" fill="hold">
                                          <p:stCondLst>
                                            <p:cond delay="0"/>
                                          </p:stCondLst>
                                        </p:cTn>
                                        <p:tgtEl>
                                          <p:spTgt spid="154"/>
                                        </p:tgtEl>
                                        <p:attrNameLst>
                                          <p:attrName>style.visibility</p:attrName>
                                        </p:attrNameLst>
                                      </p:cBhvr>
                                      <p:to>
                                        <p:strVal val="visible"/>
                                      </p:to>
                                    </p:set>
                                    <p:animEffect transition="in" filter="fade">
                                      <p:cBhvr>
                                        <p:cTn id="746" dur="750"/>
                                        <p:tgtEl>
                                          <p:spTgt spid="154"/>
                                        </p:tgtEl>
                                      </p:cBhvr>
                                    </p:animEffect>
                                    <p:anim calcmode="lin" valueType="num">
                                      <p:cBhvr>
                                        <p:cTn id="747" dur="750" fill="hold"/>
                                        <p:tgtEl>
                                          <p:spTgt spid="154"/>
                                        </p:tgtEl>
                                        <p:attrNameLst>
                                          <p:attrName>ppt_x</p:attrName>
                                        </p:attrNameLst>
                                      </p:cBhvr>
                                      <p:tavLst>
                                        <p:tav tm="0">
                                          <p:val>
                                            <p:strVal val="#ppt_x"/>
                                          </p:val>
                                        </p:tav>
                                        <p:tav tm="100000">
                                          <p:val>
                                            <p:strVal val="#ppt_x"/>
                                          </p:val>
                                        </p:tav>
                                      </p:tavLst>
                                    </p:anim>
                                    <p:anim calcmode="lin" valueType="num">
                                      <p:cBhvr>
                                        <p:cTn id="748" dur="750" fill="hold"/>
                                        <p:tgtEl>
                                          <p:spTgt spid="154"/>
                                        </p:tgtEl>
                                        <p:attrNameLst>
                                          <p:attrName>ppt_y</p:attrName>
                                        </p:attrNameLst>
                                      </p:cBhvr>
                                      <p:tavLst>
                                        <p:tav tm="0">
                                          <p:val>
                                            <p:strVal val="#ppt_y+.1"/>
                                          </p:val>
                                        </p:tav>
                                        <p:tav tm="100000">
                                          <p:val>
                                            <p:strVal val="#ppt_y"/>
                                          </p:val>
                                        </p:tav>
                                      </p:tavLst>
                                    </p:anim>
                                  </p:childTnLst>
                                </p:cTn>
                              </p:par>
                              <p:par>
                                <p:cTn id="749" presetID="42" presetClass="entr" presetSubtype="0" fill="hold" grpId="0" nodeType="withEffect">
                                  <p:stCondLst>
                                    <p:cond delay="0"/>
                                  </p:stCondLst>
                                  <p:childTnLst>
                                    <p:set>
                                      <p:cBhvr>
                                        <p:cTn id="750" dur="1" fill="hold">
                                          <p:stCondLst>
                                            <p:cond delay="0"/>
                                          </p:stCondLst>
                                        </p:cTn>
                                        <p:tgtEl>
                                          <p:spTgt spid="155"/>
                                        </p:tgtEl>
                                        <p:attrNameLst>
                                          <p:attrName>style.visibility</p:attrName>
                                        </p:attrNameLst>
                                      </p:cBhvr>
                                      <p:to>
                                        <p:strVal val="visible"/>
                                      </p:to>
                                    </p:set>
                                    <p:animEffect transition="in" filter="fade">
                                      <p:cBhvr>
                                        <p:cTn id="751" dur="750"/>
                                        <p:tgtEl>
                                          <p:spTgt spid="155"/>
                                        </p:tgtEl>
                                      </p:cBhvr>
                                    </p:animEffect>
                                    <p:anim calcmode="lin" valueType="num">
                                      <p:cBhvr>
                                        <p:cTn id="752" dur="750" fill="hold"/>
                                        <p:tgtEl>
                                          <p:spTgt spid="155"/>
                                        </p:tgtEl>
                                        <p:attrNameLst>
                                          <p:attrName>ppt_x</p:attrName>
                                        </p:attrNameLst>
                                      </p:cBhvr>
                                      <p:tavLst>
                                        <p:tav tm="0">
                                          <p:val>
                                            <p:strVal val="#ppt_x"/>
                                          </p:val>
                                        </p:tav>
                                        <p:tav tm="100000">
                                          <p:val>
                                            <p:strVal val="#ppt_x"/>
                                          </p:val>
                                        </p:tav>
                                      </p:tavLst>
                                    </p:anim>
                                    <p:anim calcmode="lin" valueType="num">
                                      <p:cBhvr>
                                        <p:cTn id="753" dur="750" fill="hold"/>
                                        <p:tgtEl>
                                          <p:spTgt spid="155"/>
                                        </p:tgtEl>
                                        <p:attrNameLst>
                                          <p:attrName>ppt_y</p:attrName>
                                        </p:attrNameLst>
                                      </p:cBhvr>
                                      <p:tavLst>
                                        <p:tav tm="0">
                                          <p:val>
                                            <p:strVal val="#ppt_y+.1"/>
                                          </p:val>
                                        </p:tav>
                                        <p:tav tm="100000">
                                          <p:val>
                                            <p:strVal val="#ppt_y"/>
                                          </p:val>
                                        </p:tav>
                                      </p:tavLst>
                                    </p:anim>
                                  </p:childTnLst>
                                </p:cTn>
                              </p:par>
                              <p:par>
                                <p:cTn id="754" presetID="42" presetClass="entr" presetSubtype="0" fill="hold" grpId="0" nodeType="withEffect">
                                  <p:stCondLst>
                                    <p:cond delay="0"/>
                                  </p:stCondLst>
                                  <p:childTnLst>
                                    <p:set>
                                      <p:cBhvr>
                                        <p:cTn id="755" dur="1" fill="hold">
                                          <p:stCondLst>
                                            <p:cond delay="0"/>
                                          </p:stCondLst>
                                        </p:cTn>
                                        <p:tgtEl>
                                          <p:spTgt spid="156"/>
                                        </p:tgtEl>
                                        <p:attrNameLst>
                                          <p:attrName>style.visibility</p:attrName>
                                        </p:attrNameLst>
                                      </p:cBhvr>
                                      <p:to>
                                        <p:strVal val="visible"/>
                                      </p:to>
                                    </p:set>
                                    <p:animEffect transition="in" filter="fade">
                                      <p:cBhvr>
                                        <p:cTn id="756" dur="750"/>
                                        <p:tgtEl>
                                          <p:spTgt spid="156"/>
                                        </p:tgtEl>
                                      </p:cBhvr>
                                    </p:animEffect>
                                    <p:anim calcmode="lin" valueType="num">
                                      <p:cBhvr>
                                        <p:cTn id="757" dur="750" fill="hold"/>
                                        <p:tgtEl>
                                          <p:spTgt spid="156"/>
                                        </p:tgtEl>
                                        <p:attrNameLst>
                                          <p:attrName>ppt_x</p:attrName>
                                        </p:attrNameLst>
                                      </p:cBhvr>
                                      <p:tavLst>
                                        <p:tav tm="0">
                                          <p:val>
                                            <p:strVal val="#ppt_x"/>
                                          </p:val>
                                        </p:tav>
                                        <p:tav tm="100000">
                                          <p:val>
                                            <p:strVal val="#ppt_x"/>
                                          </p:val>
                                        </p:tav>
                                      </p:tavLst>
                                    </p:anim>
                                    <p:anim calcmode="lin" valueType="num">
                                      <p:cBhvr>
                                        <p:cTn id="758" dur="750" fill="hold"/>
                                        <p:tgtEl>
                                          <p:spTgt spid="156"/>
                                        </p:tgtEl>
                                        <p:attrNameLst>
                                          <p:attrName>ppt_y</p:attrName>
                                        </p:attrNameLst>
                                      </p:cBhvr>
                                      <p:tavLst>
                                        <p:tav tm="0">
                                          <p:val>
                                            <p:strVal val="#ppt_y+.1"/>
                                          </p:val>
                                        </p:tav>
                                        <p:tav tm="100000">
                                          <p:val>
                                            <p:strVal val="#ppt_y"/>
                                          </p:val>
                                        </p:tav>
                                      </p:tavLst>
                                    </p:anim>
                                  </p:childTnLst>
                                </p:cTn>
                              </p:par>
                              <p:par>
                                <p:cTn id="759" presetID="42" presetClass="entr" presetSubtype="0" fill="hold" grpId="0" nodeType="withEffect">
                                  <p:stCondLst>
                                    <p:cond delay="0"/>
                                  </p:stCondLst>
                                  <p:childTnLst>
                                    <p:set>
                                      <p:cBhvr>
                                        <p:cTn id="760" dur="1" fill="hold">
                                          <p:stCondLst>
                                            <p:cond delay="0"/>
                                          </p:stCondLst>
                                        </p:cTn>
                                        <p:tgtEl>
                                          <p:spTgt spid="157"/>
                                        </p:tgtEl>
                                        <p:attrNameLst>
                                          <p:attrName>style.visibility</p:attrName>
                                        </p:attrNameLst>
                                      </p:cBhvr>
                                      <p:to>
                                        <p:strVal val="visible"/>
                                      </p:to>
                                    </p:set>
                                    <p:animEffect transition="in" filter="fade">
                                      <p:cBhvr>
                                        <p:cTn id="761" dur="750"/>
                                        <p:tgtEl>
                                          <p:spTgt spid="157"/>
                                        </p:tgtEl>
                                      </p:cBhvr>
                                    </p:animEffect>
                                    <p:anim calcmode="lin" valueType="num">
                                      <p:cBhvr>
                                        <p:cTn id="762" dur="750" fill="hold"/>
                                        <p:tgtEl>
                                          <p:spTgt spid="157"/>
                                        </p:tgtEl>
                                        <p:attrNameLst>
                                          <p:attrName>ppt_x</p:attrName>
                                        </p:attrNameLst>
                                      </p:cBhvr>
                                      <p:tavLst>
                                        <p:tav tm="0">
                                          <p:val>
                                            <p:strVal val="#ppt_x"/>
                                          </p:val>
                                        </p:tav>
                                        <p:tav tm="100000">
                                          <p:val>
                                            <p:strVal val="#ppt_x"/>
                                          </p:val>
                                        </p:tav>
                                      </p:tavLst>
                                    </p:anim>
                                    <p:anim calcmode="lin" valueType="num">
                                      <p:cBhvr>
                                        <p:cTn id="763" dur="750" fill="hold"/>
                                        <p:tgtEl>
                                          <p:spTgt spid="157"/>
                                        </p:tgtEl>
                                        <p:attrNameLst>
                                          <p:attrName>ppt_y</p:attrName>
                                        </p:attrNameLst>
                                      </p:cBhvr>
                                      <p:tavLst>
                                        <p:tav tm="0">
                                          <p:val>
                                            <p:strVal val="#ppt_y+.1"/>
                                          </p:val>
                                        </p:tav>
                                        <p:tav tm="100000">
                                          <p:val>
                                            <p:strVal val="#ppt_y"/>
                                          </p:val>
                                        </p:tav>
                                      </p:tavLst>
                                    </p:anim>
                                  </p:childTnLst>
                                </p:cTn>
                              </p:par>
                              <p:par>
                                <p:cTn id="764" presetID="42" presetClass="entr" presetSubtype="0" fill="hold" grpId="0" nodeType="withEffect">
                                  <p:stCondLst>
                                    <p:cond delay="0"/>
                                  </p:stCondLst>
                                  <p:childTnLst>
                                    <p:set>
                                      <p:cBhvr>
                                        <p:cTn id="765" dur="1" fill="hold">
                                          <p:stCondLst>
                                            <p:cond delay="0"/>
                                          </p:stCondLst>
                                        </p:cTn>
                                        <p:tgtEl>
                                          <p:spTgt spid="158"/>
                                        </p:tgtEl>
                                        <p:attrNameLst>
                                          <p:attrName>style.visibility</p:attrName>
                                        </p:attrNameLst>
                                      </p:cBhvr>
                                      <p:to>
                                        <p:strVal val="visible"/>
                                      </p:to>
                                    </p:set>
                                    <p:animEffect transition="in" filter="fade">
                                      <p:cBhvr>
                                        <p:cTn id="766" dur="750"/>
                                        <p:tgtEl>
                                          <p:spTgt spid="158"/>
                                        </p:tgtEl>
                                      </p:cBhvr>
                                    </p:animEffect>
                                    <p:anim calcmode="lin" valueType="num">
                                      <p:cBhvr>
                                        <p:cTn id="767" dur="750" fill="hold"/>
                                        <p:tgtEl>
                                          <p:spTgt spid="158"/>
                                        </p:tgtEl>
                                        <p:attrNameLst>
                                          <p:attrName>ppt_x</p:attrName>
                                        </p:attrNameLst>
                                      </p:cBhvr>
                                      <p:tavLst>
                                        <p:tav tm="0">
                                          <p:val>
                                            <p:strVal val="#ppt_x"/>
                                          </p:val>
                                        </p:tav>
                                        <p:tav tm="100000">
                                          <p:val>
                                            <p:strVal val="#ppt_x"/>
                                          </p:val>
                                        </p:tav>
                                      </p:tavLst>
                                    </p:anim>
                                    <p:anim calcmode="lin" valueType="num">
                                      <p:cBhvr>
                                        <p:cTn id="768" dur="750" fill="hold"/>
                                        <p:tgtEl>
                                          <p:spTgt spid="158"/>
                                        </p:tgtEl>
                                        <p:attrNameLst>
                                          <p:attrName>ppt_y</p:attrName>
                                        </p:attrNameLst>
                                      </p:cBhvr>
                                      <p:tavLst>
                                        <p:tav tm="0">
                                          <p:val>
                                            <p:strVal val="#ppt_y+.1"/>
                                          </p:val>
                                        </p:tav>
                                        <p:tav tm="100000">
                                          <p:val>
                                            <p:strVal val="#ppt_y"/>
                                          </p:val>
                                        </p:tav>
                                      </p:tavLst>
                                    </p:anim>
                                  </p:childTnLst>
                                </p:cTn>
                              </p:par>
                              <p:par>
                                <p:cTn id="769" presetID="42" presetClass="entr" presetSubtype="0" fill="hold" grpId="0" nodeType="withEffect">
                                  <p:stCondLst>
                                    <p:cond delay="0"/>
                                  </p:stCondLst>
                                  <p:childTnLst>
                                    <p:set>
                                      <p:cBhvr>
                                        <p:cTn id="770" dur="1" fill="hold">
                                          <p:stCondLst>
                                            <p:cond delay="0"/>
                                          </p:stCondLst>
                                        </p:cTn>
                                        <p:tgtEl>
                                          <p:spTgt spid="159"/>
                                        </p:tgtEl>
                                        <p:attrNameLst>
                                          <p:attrName>style.visibility</p:attrName>
                                        </p:attrNameLst>
                                      </p:cBhvr>
                                      <p:to>
                                        <p:strVal val="visible"/>
                                      </p:to>
                                    </p:set>
                                    <p:animEffect transition="in" filter="fade">
                                      <p:cBhvr>
                                        <p:cTn id="771" dur="750"/>
                                        <p:tgtEl>
                                          <p:spTgt spid="159"/>
                                        </p:tgtEl>
                                      </p:cBhvr>
                                    </p:animEffect>
                                    <p:anim calcmode="lin" valueType="num">
                                      <p:cBhvr>
                                        <p:cTn id="772" dur="750" fill="hold"/>
                                        <p:tgtEl>
                                          <p:spTgt spid="159"/>
                                        </p:tgtEl>
                                        <p:attrNameLst>
                                          <p:attrName>ppt_x</p:attrName>
                                        </p:attrNameLst>
                                      </p:cBhvr>
                                      <p:tavLst>
                                        <p:tav tm="0">
                                          <p:val>
                                            <p:strVal val="#ppt_x"/>
                                          </p:val>
                                        </p:tav>
                                        <p:tav tm="100000">
                                          <p:val>
                                            <p:strVal val="#ppt_x"/>
                                          </p:val>
                                        </p:tav>
                                      </p:tavLst>
                                    </p:anim>
                                    <p:anim calcmode="lin" valueType="num">
                                      <p:cBhvr>
                                        <p:cTn id="773" dur="750" fill="hold"/>
                                        <p:tgtEl>
                                          <p:spTgt spid="159"/>
                                        </p:tgtEl>
                                        <p:attrNameLst>
                                          <p:attrName>ppt_y</p:attrName>
                                        </p:attrNameLst>
                                      </p:cBhvr>
                                      <p:tavLst>
                                        <p:tav tm="0">
                                          <p:val>
                                            <p:strVal val="#ppt_y+.1"/>
                                          </p:val>
                                        </p:tav>
                                        <p:tav tm="100000">
                                          <p:val>
                                            <p:strVal val="#ppt_y"/>
                                          </p:val>
                                        </p:tav>
                                      </p:tavLst>
                                    </p:anim>
                                  </p:childTnLst>
                                </p:cTn>
                              </p:par>
                              <p:par>
                                <p:cTn id="774" presetID="42" presetClass="entr" presetSubtype="0" fill="hold" grpId="0" nodeType="withEffect">
                                  <p:stCondLst>
                                    <p:cond delay="0"/>
                                  </p:stCondLst>
                                  <p:childTnLst>
                                    <p:set>
                                      <p:cBhvr>
                                        <p:cTn id="775" dur="1" fill="hold">
                                          <p:stCondLst>
                                            <p:cond delay="0"/>
                                          </p:stCondLst>
                                        </p:cTn>
                                        <p:tgtEl>
                                          <p:spTgt spid="160"/>
                                        </p:tgtEl>
                                        <p:attrNameLst>
                                          <p:attrName>style.visibility</p:attrName>
                                        </p:attrNameLst>
                                      </p:cBhvr>
                                      <p:to>
                                        <p:strVal val="visible"/>
                                      </p:to>
                                    </p:set>
                                    <p:animEffect transition="in" filter="fade">
                                      <p:cBhvr>
                                        <p:cTn id="776" dur="750"/>
                                        <p:tgtEl>
                                          <p:spTgt spid="160"/>
                                        </p:tgtEl>
                                      </p:cBhvr>
                                    </p:animEffect>
                                    <p:anim calcmode="lin" valueType="num">
                                      <p:cBhvr>
                                        <p:cTn id="777" dur="750" fill="hold"/>
                                        <p:tgtEl>
                                          <p:spTgt spid="160"/>
                                        </p:tgtEl>
                                        <p:attrNameLst>
                                          <p:attrName>ppt_x</p:attrName>
                                        </p:attrNameLst>
                                      </p:cBhvr>
                                      <p:tavLst>
                                        <p:tav tm="0">
                                          <p:val>
                                            <p:strVal val="#ppt_x"/>
                                          </p:val>
                                        </p:tav>
                                        <p:tav tm="100000">
                                          <p:val>
                                            <p:strVal val="#ppt_x"/>
                                          </p:val>
                                        </p:tav>
                                      </p:tavLst>
                                    </p:anim>
                                    <p:anim calcmode="lin" valueType="num">
                                      <p:cBhvr>
                                        <p:cTn id="778" dur="750" fill="hold"/>
                                        <p:tgtEl>
                                          <p:spTgt spid="160"/>
                                        </p:tgtEl>
                                        <p:attrNameLst>
                                          <p:attrName>ppt_y</p:attrName>
                                        </p:attrNameLst>
                                      </p:cBhvr>
                                      <p:tavLst>
                                        <p:tav tm="0">
                                          <p:val>
                                            <p:strVal val="#ppt_y+.1"/>
                                          </p:val>
                                        </p:tav>
                                        <p:tav tm="100000">
                                          <p:val>
                                            <p:strVal val="#ppt_y"/>
                                          </p:val>
                                        </p:tav>
                                      </p:tavLst>
                                    </p:anim>
                                  </p:childTnLst>
                                </p:cTn>
                              </p:par>
                              <p:par>
                                <p:cTn id="779" presetID="42" presetClass="entr" presetSubtype="0" fill="hold" grpId="0" nodeType="withEffect">
                                  <p:stCondLst>
                                    <p:cond delay="0"/>
                                  </p:stCondLst>
                                  <p:childTnLst>
                                    <p:set>
                                      <p:cBhvr>
                                        <p:cTn id="780" dur="1" fill="hold">
                                          <p:stCondLst>
                                            <p:cond delay="0"/>
                                          </p:stCondLst>
                                        </p:cTn>
                                        <p:tgtEl>
                                          <p:spTgt spid="161"/>
                                        </p:tgtEl>
                                        <p:attrNameLst>
                                          <p:attrName>style.visibility</p:attrName>
                                        </p:attrNameLst>
                                      </p:cBhvr>
                                      <p:to>
                                        <p:strVal val="visible"/>
                                      </p:to>
                                    </p:set>
                                    <p:animEffect transition="in" filter="fade">
                                      <p:cBhvr>
                                        <p:cTn id="781" dur="750"/>
                                        <p:tgtEl>
                                          <p:spTgt spid="161"/>
                                        </p:tgtEl>
                                      </p:cBhvr>
                                    </p:animEffect>
                                    <p:anim calcmode="lin" valueType="num">
                                      <p:cBhvr>
                                        <p:cTn id="782" dur="750" fill="hold"/>
                                        <p:tgtEl>
                                          <p:spTgt spid="161"/>
                                        </p:tgtEl>
                                        <p:attrNameLst>
                                          <p:attrName>ppt_x</p:attrName>
                                        </p:attrNameLst>
                                      </p:cBhvr>
                                      <p:tavLst>
                                        <p:tav tm="0">
                                          <p:val>
                                            <p:strVal val="#ppt_x"/>
                                          </p:val>
                                        </p:tav>
                                        <p:tav tm="100000">
                                          <p:val>
                                            <p:strVal val="#ppt_x"/>
                                          </p:val>
                                        </p:tav>
                                      </p:tavLst>
                                    </p:anim>
                                    <p:anim calcmode="lin" valueType="num">
                                      <p:cBhvr>
                                        <p:cTn id="783" dur="750" fill="hold"/>
                                        <p:tgtEl>
                                          <p:spTgt spid="161"/>
                                        </p:tgtEl>
                                        <p:attrNameLst>
                                          <p:attrName>ppt_y</p:attrName>
                                        </p:attrNameLst>
                                      </p:cBhvr>
                                      <p:tavLst>
                                        <p:tav tm="0">
                                          <p:val>
                                            <p:strVal val="#ppt_y+.1"/>
                                          </p:val>
                                        </p:tav>
                                        <p:tav tm="100000">
                                          <p:val>
                                            <p:strVal val="#ppt_y"/>
                                          </p:val>
                                        </p:tav>
                                      </p:tavLst>
                                    </p:anim>
                                  </p:childTnLst>
                                </p:cTn>
                              </p:par>
                              <p:par>
                                <p:cTn id="784" presetID="42" presetClass="entr" presetSubtype="0" fill="hold" grpId="0" nodeType="withEffect">
                                  <p:stCondLst>
                                    <p:cond delay="0"/>
                                  </p:stCondLst>
                                  <p:childTnLst>
                                    <p:set>
                                      <p:cBhvr>
                                        <p:cTn id="785" dur="1" fill="hold">
                                          <p:stCondLst>
                                            <p:cond delay="0"/>
                                          </p:stCondLst>
                                        </p:cTn>
                                        <p:tgtEl>
                                          <p:spTgt spid="162"/>
                                        </p:tgtEl>
                                        <p:attrNameLst>
                                          <p:attrName>style.visibility</p:attrName>
                                        </p:attrNameLst>
                                      </p:cBhvr>
                                      <p:to>
                                        <p:strVal val="visible"/>
                                      </p:to>
                                    </p:set>
                                    <p:animEffect transition="in" filter="fade">
                                      <p:cBhvr>
                                        <p:cTn id="786" dur="750"/>
                                        <p:tgtEl>
                                          <p:spTgt spid="162"/>
                                        </p:tgtEl>
                                      </p:cBhvr>
                                    </p:animEffect>
                                    <p:anim calcmode="lin" valueType="num">
                                      <p:cBhvr>
                                        <p:cTn id="787" dur="750" fill="hold"/>
                                        <p:tgtEl>
                                          <p:spTgt spid="162"/>
                                        </p:tgtEl>
                                        <p:attrNameLst>
                                          <p:attrName>ppt_x</p:attrName>
                                        </p:attrNameLst>
                                      </p:cBhvr>
                                      <p:tavLst>
                                        <p:tav tm="0">
                                          <p:val>
                                            <p:strVal val="#ppt_x"/>
                                          </p:val>
                                        </p:tav>
                                        <p:tav tm="100000">
                                          <p:val>
                                            <p:strVal val="#ppt_x"/>
                                          </p:val>
                                        </p:tav>
                                      </p:tavLst>
                                    </p:anim>
                                    <p:anim calcmode="lin" valueType="num">
                                      <p:cBhvr>
                                        <p:cTn id="788" dur="750" fill="hold"/>
                                        <p:tgtEl>
                                          <p:spTgt spid="162"/>
                                        </p:tgtEl>
                                        <p:attrNameLst>
                                          <p:attrName>ppt_y</p:attrName>
                                        </p:attrNameLst>
                                      </p:cBhvr>
                                      <p:tavLst>
                                        <p:tav tm="0">
                                          <p:val>
                                            <p:strVal val="#ppt_y+.1"/>
                                          </p:val>
                                        </p:tav>
                                        <p:tav tm="100000">
                                          <p:val>
                                            <p:strVal val="#ppt_y"/>
                                          </p:val>
                                        </p:tav>
                                      </p:tavLst>
                                    </p:anim>
                                  </p:childTnLst>
                                </p:cTn>
                              </p:par>
                              <p:par>
                                <p:cTn id="789" presetID="42" presetClass="entr" presetSubtype="0" fill="hold" grpId="0" nodeType="withEffect">
                                  <p:stCondLst>
                                    <p:cond delay="0"/>
                                  </p:stCondLst>
                                  <p:childTnLst>
                                    <p:set>
                                      <p:cBhvr>
                                        <p:cTn id="790" dur="1" fill="hold">
                                          <p:stCondLst>
                                            <p:cond delay="0"/>
                                          </p:stCondLst>
                                        </p:cTn>
                                        <p:tgtEl>
                                          <p:spTgt spid="163"/>
                                        </p:tgtEl>
                                        <p:attrNameLst>
                                          <p:attrName>style.visibility</p:attrName>
                                        </p:attrNameLst>
                                      </p:cBhvr>
                                      <p:to>
                                        <p:strVal val="visible"/>
                                      </p:to>
                                    </p:set>
                                    <p:animEffect transition="in" filter="fade">
                                      <p:cBhvr>
                                        <p:cTn id="791" dur="750"/>
                                        <p:tgtEl>
                                          <p:spTgt spid="163"/>
                                        </p:tgtEl>
                                      </p:cBhvr>
                                    </p:animEffect>
                                    <p:anim calcmode="lin" valueType="num">
                                      <p:cBhvr>
                                        <p:cTn id="792" dur="750" fill="hold"/>
                                        <p:tgtEl>
                                          <p:spTgt spid="163"/>
                                        </p:tgtEl>
                                        <p:attrNameLst>
                                          <p:attrName>ppt_x</p:attrName>
                                        </p:attrNameLst>
                                      </p:cBhvr>
                                      <p:tavLst>
                                        <p:tav tm="0">
                                          <p:val>
                                            <p:strVal val="#ppt_x"/>
                                          </p:val>
                                        </p:tav>
                                        <p:tav tm="100000">
                                          <p:val>
                                            <p:strVal val="#ppt_x"/>
                                          </p:val>
                                        </p:tav>
                                      </p:tavLst>
                                    </p:anim>
                                    <p:anim calcmode="lin" valueType="num">
                                      <p:cBhvr>
                                        <p:cTn id="793" dur="750" fill="hold"/>
                                        <p:tgtEl>
                                          <p:spTgt spid="163"/>
                                        </p:tgtEl>
                                        <p:attrNameLst>
                                          <p:attrName>ppt_y</p:attrName>
                                        </p:attrNameLst>
                                      </p:cBhvr>
                                      <p:tavLst>
                                        <p:tav tm="0">
                                          <p:val>
                                            <p:strVal val="#ppt_y+.1"/>
                                          </p:val>
                                        </p:tav>
                                        <p:tav tm="100000">
                                          <p:val>
                                            <p:strVal val="#ppt_y"/>
                                          </p:val>
                                        </p:tav>
                                      </p:tavLst>
                                    </p:anim>
                                  </p:childTnLst>
                                </p:cTn>
                              </p:par>
                              <p:par>
                                <p:cTn id="794" presetID="42" presetClass="entr" presetSubtype="0" fill="hold" grpId="0" nodeType="withEffect">
                                  <p:stCondLst>
                                    <p:cond delay="0"/>
                                  </p:stCondLst>
                                  <p:childTnLst>
                                    <p:set>
                                      <p:cBhvr>
                                        <p:cTn id="795" dur="1" fill="hold">
                                          <p:stCondLst>
                                            <p:cond delay="0"/>
                                          </p:stCondLst>
                                        </p:cTn>
                                        <p:tgtEl>
                                          <p:spTgt spid="164"/>
                                        </p:tgtEl>
                                        <p:attrNameLst>
                                          <p:attrName>style.visibility</p:attrName>
                                        </p:attrNameLst>
                                      </p:cBhvr>
                                      <p:to>
                                        <p:strVal val="visible"/>
                                      </p:to>
                                    </p:set>
                                    <p:animEffect transition="in" filter="fade">
                                      <p:cBhvr>
                                        <p:cTn id="796" dur="750"/>
                                        <p:tgtEl>
                                          <p:spTgt spid="164"/>
                                        </p:tgtEl>
                                      </p:cBhvr>
                                    </p:animEffect>
                                    <p:anim calcmode="lin" valueType="num">
                                      <p:cBhvr>
                                        <p:cTn id="797" dur="750" fill="hold"/>
                                        <p:tgtEl>
                                          <p:spTgt spid="164"/>
                                        </p:tgtEl>
                                        <p:attrNameLst>
                                          <p:attrName>ppt_x</p:attrName>
                                        </p:attrNameLst>
                                      </p:cBhvr>
                                      <p:tavLst>
                                        <p:tav tm="0">
                                          <p:val>
                                            <p:strVal val="#ppt_x"/>
                                          </p:val>
                                        </p:tav>
                                        <p:tav tm="100000">
                                          <p:val>
                                            <p:strVal val="#ppt_x"/>
                                          </p:val>
                                        </p:tav>
                                      </p:tavLst>
                                    </p:anim>
                                    <p:anim calcmode="lin" valueType="num">
                                      <p:cBhvr>
                                        <p:cTn id="798" dur="750" fill="hold"/>
                                        <p:tgtEl>
                                          <p:spTgt spid="164"/>
                                        </p:tgtEl>
                                        <p:attrNameLst>
                                          <p:attrName>ppt_y</p:attrName>
                                        </p:attrNameLst>
                                      </p:cBhvr>
                                      <p:tavLst>
                                        <p:tav tm="0">
                                          <p:val>
                                            <p:strVal val="#ppt_y+.1"/>
                                          </p:val>
                                        </p:tav>
                                        <p:tav tm="100000">
                                          <p:val>
                                            <p:strVal val="#ppt_y"/>
                                          </p:val>
                                        </p:tav>
                                      </p:tavLst>
                                    </p:anim>
                                  </p:childTnLst>
                                </p:cTn>
                              </p:par>
                              <p:par>
                                <p:cTn id="799" presetID="42" presetClass="entr" presetSubtype="0" fill="hold" grpId="0" nodeType="withEffect">
                                  <p:stCondLst>
                                    <p:cond delay="0"/>
                                  </p:stCondLst>
                                  <p:childTnLst>
                                    <p:set>
                                      <p:cBhvr>
                                        <p:cTn id="800" dur="1" fill="hold">
                                          <p:stCondLst>
                                            <p:cond delay="0"/>
                                          </p:stCondLst>
                                        </p:cTn>
                                        <p:tgtEl>
                                          <p:spTgt spid="165"/>
                                        </p:tgtEl>
                                        <p:attrNameLst>
                                          <p:attrName>style.visibility</p:attrName>
                                        </p:attrNameLst>
                                      </p:cBhvr>
                                      <p:to>
                                        <p:strVal val="visible"/>
                                      </p:to>
                                    </p:set>
                                    <p:animEffect transition="in" filter="fade">
                                      <p:cBhvr>
                                        <p:cTn id="801" dur="750"/>
                                        <p:tgtEl>
                                          <p:spTgt spid="165"/>
                                        </p:tgtEl>
                                      </p:cBhvr>
                                    </p:animEffect>
                                    <p:anim calcmode="lin" valueType="num">
                                      <p:cBhvr>
                                        <p:cTn id="802" dur="750" fill="hold"/>
                                        <p:tgtEl>
                                          <p:spTgt spid="165"/>
                                        </p:tgtEl>
                                        <p:attrNameLst>
                                          <p:attrName>ppt_x</p:attrName>
                                        </p:attrNameLst>
                                      </p:cBhvr>
                                      <p:tavLst>
                                        <p:tav tm="0">
                                          <p:val>
                                            <p:strVal val="#ppt_x"/>
                                          </p:val>
                                        </p:tav>
                                        <p:tav tm="100000">
                                          <p:val>
                                            <p:strVal val="#ppt_x"/>
                                          </p:val>
                                        </p:tav>
                                      </p:tavLst>
                                    </p:anim>
                                    <p:anim calcmode="lin" valueType="num">
                                      <p:cBhvr>
                                        <p:cTn id="803" dur="750" fill="hold"/>
                                        <p:tgtEl>
                                          <p:spTgt spid="165"/>
                                        </p:tgtEl>
                                        <p:attrNameLst>
                                          <p:attrName>ppt_y</p:attrName>
                                        </p:attrNameLst>
                                      </p:cBhvr>
                                      <p:tavLst>
                                        <p:tav tm="0">
                                          <p:val>
                                            <p:strVal val="#ppt_y+.1"/>
                                          </p:val>
                                        </p:tav>
                                        <p:tav tm="100000">
                                          <p:val>
                                            <p:strVal val="#ppt_y"/>
                                          </p:val>
                                        </p:tav>
                                      </p:tavLst>
                                    </p:anim>
                                  </p:childTnLst>
                                </p:cTn>
                              </p:par>
                              <p:par>
                                <p:cTn id="804" presetID="42" presetClass="entr" presetSubtype="0" fill="hold" grpId="0" nodeType="withEffect">
                                  <p:stCondLst>
                                    <p:cond delay="0"/>
                                  </p:stCondLst>
                                  <p:childTnLst>
                                    <p:set>
                                      <p:cBhvr>
                                        <p:cTn id="805" dur="1" fill="hold">
                                          <p:stCondLst>
                                            <p:cond delay="0"/>
                                          </p:stCondLst>
                                        </p:cTn>
                                        <p:tgtEl>
                                          <p:spTgt spid="166"/>
                                        </p:tgtEl>
                                        <p:attrNameLst>
                                          <p:attrName>style.visibility</p:attrName>
                                        </p:attrNameLst>
                                      </p:cBhvr>
                                      <p:to>
                                        <p:strVal val="visible"/>
                                      </p:to>
                                    </p:set>
                                    <p:animEffect transition="in" filter="fade">
                                      <p:cBhvr>
                                        <p:cTn id="806" dur="750"/>
                                        <p:tgtEl>
                                          <p:spTgt spid="166"/>
                                        </p:tgtEl>
                                      </p:cBhvr>
                                    </p:animEffect>
                                    <p:anim calcmode="lin" valueType="num">
                                      <p:cBhvr>
                                        <p:cTn id="807" dur="750" fill="hold"/>
                                        <p:tgtEl>
                                          <p:spTgt spid="166"/>
                                        </p:tgtEl>
                                        <p:attrNameLst>
                                          <p:attrName>ppt_x</p:attrName>
                                        </p:attrNameLst>
                                      </p:cBhvr>
                                      <p:tavLst>
                                        <p:tav tm="0">
                                          <p:val>
                                            <p:strVal val="#ppt_x"/>
                                          </p:val>
                                        </p:tav>
                                        <p:tav tm="100000">
                                          <p:val>
                                            <p:strVal val="#ppt_x"/>
                                          </p:val>
                                        </p:tav>
                                      </p:tavLst>
                                    </p:anim>
                                    <p:anim calcmode="lin" valueType="num">
                                      <p:cBhvr>
                                        <p:cTn id="808" dur="750" fill="hold"/>
                                        <p:tgtEl>
                                          <p:spTgt spid="166"/>
                                        </p:tgtEl>
                                        <p:attrNameLst>
                                          <p:attrName>ppt_y</p:attrName>
                                        </p:attrNameLst>
                                      </p:cBhvr>
                                      <p:tavLst>
                                        <p:tav tm="0">
                                          <p:val>
                                            <p:strVal val="#ppt_y+.1"/>
                                          </p:val>
                                        </p:tav>
                                        <p:tav tm="100000">
                                          <p:val>
                                            <p:strVal val="#ppt_y"/>
                                          </p:val>
                                        </p:tav>
                                      </p:tavLst>
                                    </p:anim>
                                  </p:childTnLst>
                                </p:cTn>
                              </p:par>
                              <p:par>
                                <p:cTn id="809" presetID="42" presetClass="entr" presetSubtype="0" fill="hold" grpId="0" nodeType="withEffect">
                                  <p:stCondLst>
                                    <p:cond delay="0"/>
                                  </p:stCondLst>
                                  <p:childTnLst>
                                    <p:set>
                                      <p:cBhvr>
                                        <p:cTn id="810" dur="1" fill="hold">
                                          <p:stCondLst>
                                            <p:cond delay="0"/>
                                          </p:stCondLst>
                                        </p:cTn>
                                        <p:tgtEl>
                                          <p:spTgt spid="167"/>
                                        </p:tgtEl>
                                        <p:attrNameLst>
                                          <p:attrName>style.visibility</p:attrName>
                                        </p:attrNameLst>
                                      </p:cBhvr>
                                      <p:to>
                                        <p:strVal val="visible"/>
                                      </p:to>
                                    </p:set>
                                    <p:animEffect transition="in" filter="fade">
                                      <p:cBhvr>
                                        <p:cTn id="811" dur="750"/>
                                        <p:tgtEl>
                                          <p:spTgt spid="167"/>
                                        </p:tgtEl>
                                      </p:cBhvr>
                                    </p:animEffect>
                                    <p:anim calcmode="lin" valueType="num">
                                      <p:cBhvr>
                                        <p:cTn id="812" dur="750" fill="hold"/>
                                        <p:tgtEl>
                                          <p:spTgt spid="167"/>
                                        </p:tgtEl>
                                        <p:attrNameLst>
                                          <p:attrName>ppt_x</p:attrName>
                                        </p:attrNameLst>
                                      </p:cBhvr>
                                      <p:tavLst>
                                        <p:tav tm="0">
                                          <p:val>
                                            <p:strVal val="#ppt_x"/>
                                          </p:val>
                                        </p:tav>
                                        <p:tav tm="100000">
                                          <p:val>
                                            <p:strVal val="#ppt_x"/>
                                          </p:val>
                                        </p:tav>
                                      </p:tavLst>
                                    </p:anim>
                                    <p:anim calcmode="lin" valueType="num">
                                      <p:cBhvr>
                                        <p:cTn id="813" dur="750" fill="hold"/>
                                        <p:tgtEl>
                                          <p:spTgt spid="167"/>
                                        </p:tgtEl>
                                        <p:attrNameLst>
                                          <p:attrName>ppt_y</p:attrName>
                                        </p:attrNameLst>
                                      </p:cBhvr>
                                      <p:tavLst>
                                        <p:tav tm="0">
                                          <p:val>
                                            <p:strVal val="#ppt_y+.1"/>
                                          </p:val>
                                        </p:tav>
                                        <p:tav tm="100000">
                                          <p:val>
                                            <p:strVal val="#ppt_y"/>
                                          </p:val>
                                        </p:tav>
                                      </p:tavLst>
                                    </p:anim>
                                  </p:childTnLst>
                                </p:cTn>
                              </p:par>
                              <p:par>
                                <p:cTn id="814" presetID="42" presetClass="entr" presetSubtype="0" fill="hold" grpId="0" nodeType="withEffect">
                                  <p:stCondLst>
                                    <p:cond delay="0"/>
                                  </p:stCondLst>
                                  <p:childTnLst>
                                    <p:set>
                                      <p:cBhvr>
                                        <p:cTn id="815" dur="1" fill="hold">
                                          <p:stCondLst>
                                            <p:cond delay="0"/>
                                          </p:stCondLst>
                                        </p:cTn>
                                        <p:tgtEl>
                                          <p:spTgt spid="168"/>
                                        </p:tgtEl>
                                        <p:attrNameLst>
                                          <p:attrName>style.visibility</p:attrName>
                                        </p:attrNameLst>
                                      </p:cBhvr>
                                      <p:to>
                                        <p:strVal val="visible"/>
                                      </p:to>
                                    </p:set>
                                    <p:animEffect transition="in" filter="fade">
                                      <p:cBhvr>
                                        <p:cTn id="816" dur="750"/>
                                        <p:tgtEl>
                                          <p:spTgt spid="168"/>
                                        </p:tgtEl>
                                      </p:cBhvr>
                                    </p:animEffect>
                                    <p:anim calcmode="lin" valueType="num">
                                      <p:cBhvr>
                                        <p:cTn id="817" dur="750" fill="hold"/>
                                        <p:tgtEl>
                                          <p:spTgt spid="168"/>
                                        </p:tgtEl>
                                        <p:attrNameLst>
                                          <p:attrName>ppt_x</p:attrName>
                                        </p:attrNameLst>
                                      </p:cBhvr>
                                      <p:tavLst>
                                        <p:tav tm="0">
                                          <p:val>
                                            <p:strVal val="#ppt_x"/>
                                          </p:val>
                                        </p:tav>
                                        <p:tav tm="100000">
                                          <p:val>
                                            <p:strVal val="#ppt_x"/>
                                          </p:val>
                                        </p:tav>
                                      </p:tavLst>
                                    </p:anim>
                                    <p:anim calcmode="lin" valueType="num">
                                      <p:cBhvr>
                                        <p:cTn id="818" dur="750" fill="hold"/>
                                        <p:tgtEl>
                                          <p:spTgt spid="168"/>
                                        </p:tgtEl>
                                        <p:attrNameLst>
                                          <p:attrName>ppt_y</p:attrName>
                                        </p:attrNameLst>
                                      </p:cBhvr>
                                      <p:tavLst>
                                        <p:tav tm="0">
                                          <p:val>
                                            <p:strVal val="#ppt_y+.1"/>
                                          </p:val>
                                        </p:tav>
                                        <p:tav tm="100000">
                                          <p:val>
                                            <p:strVal val="#ppt_y"/>
                                          </p:val>
                                        </p:tav>
                                      </p:tavLst>
                                    </p:anim>
                                  </p:childTnLst>
                                </p:cTn>
                              </p:par>
                              <p:par>
                                <p:cTn id="819" presetID="42" presetClass="entr" presetSubtype="0" fill="hold" grpId="0" nodeType="withEffect">
                                  <p:stCondLst>
                                    <p:cond delay="0"/>
                                  </p:stCondLst>
                                  <p:childTnLst>
                                    <p:set>
                                      <p:cBhvr>
                                        <p:cTn id="820" dur="1" fill="hold">
                                          <p:stCondLst>
                                            <p:cond delay="0"/>
                                          </p:stCondLst>
                                        </p:cTn>
                                        <p:tgtEl>
                                          <p:spTgt spid="169"/>
                                        </p:tgtEl>
                                        <p:attrNameLst>
                                          <p:attrName>style.visibility</p:attrName>
                                        </p:attrNameLst>
                                      </p:cBhvr>
                                      <p:to>
                                        <p:strVal val="visible"/>
                                      </p:to>
                                    </p:set>
                                    <p:animEffect transition="in" filter="fade">
                                      <p:cBhvr>
                                        <p:cTn id="821" dur="750"/>
                                        <p:tgtEl>
                                          <p:spTgt spid="169"/>
                                        </p:tgtEl>
                                      </p:cBhvr>
                                    </p:animEffect>
                                    <p:anim calcmode="lin" valueType="num">
                                      <p:cBhvr>
                                        <p:cTn id="822" dur="750" fill="hold"/>
                                        <p:tgtEl>
                                          <p:spTgt spid="169"/>
                                        </p:tgtEl>
                                        <p:attrNameLst>
                                          <p:attrName>ppt_x</p:attrName>
                                        </p:attrNameLst>
                                      </p:cBhvr>
                                      <p:tavLst>
                                        <p:tav tm="0">
                                          <p:val>
                                            <p:strVal val="#ppt_x"/>
                                          </p:val>
                                        </p:tav>
                                        <p:tav tm="100000">
                                          <p:val>
                                            <p:strVal val="#ppt_x"/>
                                          </p:val>
                                        </p:tav>
                                      </p:tavLst>
                                    </p:anim>
                                    <p:anim calcmode="lin" valueType="num">
                                      <p:cBhvr>
                                        <p:cTn id="823" dur="750" fill="hold"/>
                                        <p:tgtEl>
                                          <p:spTgt spid="169"/>
                                        </p:tgtEl>
                                        <p:attrNameLst>
                                          <p:attrName>ppt_y</p:attrName>
                                        </p:attrNameLst>
                                      </p:cBhvr>
                                      <p:tavLst>
                                        <p:tav tm="0">
                                          <p:val>
                                            <p:strVal val="#ppt_y+.1"/>
                                          </p:val>
                                        </p:tav>
                                        <p:tav tm="100000">
                                          <p:val>
                                            <p:strVal val="#ppt_y"/>
                                          </p:val>
                                        </p:tav>
                                      </p:tavLst>
                                    </p:anim>
                                  </p:childTnLst>
                                </p:cTn>
                              </p:par>
                              <p:par>
                                <p:cTn id="824" presetID="42" presetClass="entr" presetSubtype="0" fill="hold" grpId="0" nodeType="withEffect">
                                  <p:stCondLst>
                                    <p:cond delay="0"/>
                                  </p:stCondLst>
                                  <p:childTnLst>
                                    <p:set>
                                      <p:cBhvr>
                                        <p:cTn id="825" dur="1" fill="hold">
                                          <p:stCondLst>
                                            <p:cond delay="0"/>
                                          </p:stCondLst>
                                        </p:cTn>
                                        <p:tgtEl>
                                          <p:spTgt spid="170"/>
                                        </p:tgtEl>
                                        <p:attrNameLst>
                                          <p:attrName>style.visibility</p:attrName>
                                        </p:attrNameLst>
                                      </p:cBhvr>
                                      <p:to>
                                        <p:strVal val="visible"/>
                                      </p:to>
                                    </p:set>
                                    <p:animEffect transition="in" filter="fade">
                                      <p:cBhvr>
                                        <p:cTn id="826" dur="750"/>
                                        <p:tgtEl>
                                          <p:spTgt spid="170"/>
                                        </p:tgtEl>
                                      </p:cBhvr>
                                    </p:animEffect>
                                    <p:anim calcmode="lin" valueType="num">
                                      <p:cBhvr>
                                        <p:cTn id="827" dur="750" fill="hold"/>
                                        <p:tgtEl>
                                          <p:spTgt spid="170"/>
                                        </p:tgtEl>
                                        <p:attrNameLst>
                                          <p:attrName>ppt_x</p:attrName>
                                        </p:attrNameLst>
                                      </p:cBhvr>
                                      <p:tavLst>
                                        <p:tav tm="0">
                                          <p:val>
                                            <p:strVal val="#ppt_x"/>
                                          </p:val>
                                        </p:tav>
                                        <p:tav tm="100000">
                                          <p:val>
                                            <p:strVal val="#ppt_x"/>
                                          </p:val>
                                        </p:tav>
                                      </p:tavLst>
                                    </p:anim>
                                    <p:anim calcmode="lin" valueType="num">
                                      <p:cBhvr>
                                        <p:cTn id="828" dur="750" fill="hold"/>
                                        <p:tgtEl>
                                          <p:spTgt spid="170"/>
                                        </p:tgtEl>
                                        <p:attrNameLst>
                                          <p:attrName>ppt_y</p:attrName>
                                        </p:attrNameLst>
                                      </p:cBhvr>
                                      <p:tavLst>
                                        <p:tav tm="0">
                                          <p:val>
                                            <p:strVal val="#ppt_y+.1"/>
                                          </p:val>
                                        </p:tav>
                                        <p:tav tm="100000">
                                          <p:val>
                                            <p:strVal val="#ppt_y"/>
                                          </p:val>
                                        </p:tav>
                                      </p:tavLst>
                                    </p:anim>
                                  </p:childTnLst>
                                </p:cTn>
                              </p:par>
                              <p:par>
                                <p:cTn id="829" presetID="42" presetClass="entr" presetSubtype="0" fill="hold" grpId="0" nodeType="withEffect">
                                  <p:stCondLst>
                                    <p:cond delay="0"/>
                                  </p:stCondLst>
                                  <p:childTnLst>
                                    <p:set>
                                      <p:cBhvr>
                                        <p:cTn id="830" dur="1" fill="hold">
                                          <p:stCondLst>
                                            <p:cond delay="0"/>
                                          </p:stCondLst>
                                        </p:cTn>
                                        <p:tgtEl>
                                          <p:spTgt spid="171"/>
                                        </p:tgtEl>
                                        <p:attrNameLst>
                                          <p:attrName>style.visibility</p:attrName>
                                        </p:attrNameLst>
                                      </p:cBhvr>
                                      <p:to>
                                        <p:strVal val="visible"/>
                                      </p:to>
                                    </p:set>
                                    <p:animEffect transition="in" filter="fade">
                                      <p:cBhvr>
                                        <p:cTn id="831" dur="750"/>
                                        <p:tgtEl>
                                          <p:spTgt spid="171"/>
                                        </p:tgtEl>
                                      </p:cBhvr>
                                    </p:animEffect>
                                    <p:anim calcmode="lin" valueType="num">
                                      <p:cBhvr>
                                        <p:cTn id="832" dur="750" fill="hold"/>
                                        <p:tgtEl>
                                          <p:spTgt spid="171"/>
                                        </p:tgtEl>
                                        <p:attrNameLst>
                                          <p:attrName>ppt_x</p:attrName>
                                        </p:attrNameLst>
                                      </p:cBhvr>
                                      <p:tavLst>
                                        <p:tav tm="0">
                                          <p:val>
                                            <p:strVal val="#ppt_x"/>
                                          </p:val>
                                        </p:tav>
                                        <p:tav tm="100000">
                                          <p:val>
                                            <p:strVal val="#ppt_x"/>
                                          </p:val>
                                        </p:tav>
                                      </p:tavLst>
                                    </p:anim>
                                    <p:anim calcmode="lin" valueType="num">
                                      <p:cBhvr>
                                        <p:cTn id="833" dur="750" fill="hold"/>
                                        <p:tgtEl>
                                          <p:spTgt spid="171"/>
                                        </p:tgtEl>
                                        <p:attrNameLst>
                                          <p:attrName>ppt_y</p:attrName>
                                        </p:attrNameLst>
                                      </p:cBhvr>
                                      <p:tavLst>
                                        <p:tav tm="0">
                                          <p:val>
                                            <p:strVal val="#ppt_y+.1"/>
                                          </p:val>
                                        </p:tav>
                                        <p:tav tm="100000">
                                          <p:val>
                                            <p:strVal val="#ppt_y"/>
                                          </p:val>
                                        </p:tav>
                                      </p:tavLst>
                                    </p:anim>
                                  </p:childTnLst>
                                </p:cTn>
                              </p:par>
                              <p:par>
                                <p:cTn id="834" presetID="42" presetClass="entr" presetSubtype="0" fill="hold" grpId="0" nodeType="withEffect">
                                  <p:stCondLst>
                                    <p:cond delay="0"/>
                                  </p:stCondLst>
                                  <p:childTnLst>
                                    <p:set>
                                      <p:cBhvr>
                                        <p:cTn id="835" dur="1" fill="hold">
                                          <p:stCondLst>
                                            <p:cond delay="0"/>
                                          </p:stCondLst>
                                        </p:cTn>
                                        <p:tgtEl>
                                          <p:spTgt spid="172"/>
                                        </p:tgtEl>
                                        <p:attrNameLst>
                                          <p:attrName>style.visibility</p:attrName>
                                        </p:attrNameLst>
                                      </p:cBhvr>
                                      <p:to>
                                        <p:strVal val="visible"/>
                                      </p:to>
                                    </p:set>
                                    <p:animEffect transition="in" filter="fade">
                                      <p:cBhvr>
                                        <p:cTn id="836" dur="750"/>
                                        <p:tgtEl>
                                          <p:spTgt spid="172"/>
                                        </p:tgtEl>
                                      </p:cBhvr>
                                    </p:animEffect>
                                    <p:anim calcmode="lin" valueType="num">
                                      <p:cBhvr>
                                        <p:cTn id="837" dur="750" fill="hold"/>
                                        <p:tgtEl>
                                          <p:spTgt spid="172"/>
                                        </p:tgtEl>
                                        <p:attrNameLst>
                                          <p:attrName>ppt_x</p:attrName>
                                        </p:attrNameLst>
                                      </p:cBhvr>
                                      <p:tavLst>
                                        <p:tav tm="0">
                                          <p:val>
                                            <p:strVal val="#ppt_x"/>
                                          </p:val>
                                        </p:tav>
                                        <p:tav tm="100000">
                                          <p:val>
                                            <p:strVal val="#ppt_x"/>
                                          </p:val>
                                        </p:tav>
                                      </p:tavLst>
                                    </p:anim>
                                    <p:anim calcmode="lin" valueType="num">
                                      <p:cBhvr>
                                        <p:cTn id="838" dur="750" fill="hold"/>
                                        <p:tgtEl>
                                          <p:spTgt spid="172"/>
                                        </p:tgtEl>
                                        <p:attrNameLst>
                                          <p:attrName>ppt_y</p:attrName>
                                        </p:attrNameLst>
                                      </p:cBhvr>
                                      <p:tavLst>
                                        <p:tav tm="0">
                                          <p:val>
                                            <p:strVal val="#ppt_y+.1"/>
                                          </p:val>
                                        </p:tav>
                                        <p:tav tm="100000">
                                          <p:val>
                                            <p:strVal val="#ppt_y"/>
                                          </p:val>
                                        </p:tav>
                                      </p:tavLst>
                                    </p:anim>
                                  </p:childTnLst>
                                </p:cTn>
                              </p:par>
                              <p:par>
                                <p:cTn id="839" presetID="42" presetClass="entr" presetSubtype="0" fill="hold" grpId="0" nodeType="withEffect">
                                  <p:stCondLst>
                                    <p:cond delay="0"/>
                                  </p:stCondLst>
                                  <p:childTnLst>
                                    <p:set>
                                      <p:cBhvr>
                                        <p:cTn id="840" dur="1" fill="hold">
                                          <p:stCondLst>
                                            <p:cond delay="0"/>
                                          </p:stCondLst>
                                        </p:cTn>
                                        <p:tgtEl>
                                          <p:spTgt spid="173"/>
                                        </p:tgtEl>
                                        <p:attrNameLst>
                                          <p:attrName>style.visibility</p:attrName>
                                        </p:attrNameLst>
                                      </p:cBhvr>
                                      <p:to>
                                        <p:strVal val="visible"/>
                                      </p:to>
                                    </p:set>
                                    <p:animEffect transition="in" filter="fade">
                                      <p:cBhvr>
                                        <p:cTn id="841" dur="750"/>
                                        <p:tgtEl>
                                          <p:spTgt spid="173"/>
                                        </p:tgtEl>
                                      </p:cBhvr>
                                    </p:animEffect>
                                    <p:anim calcmode="lin" valueType="num">
                                      <p:cBhvr>
                                        <p:cTn id="842" dur="750" fill="hold"/>
                                        <p:tgtEl>
                                          <p:spTgt spid="173"/>
                                        </p:tgtEl>
                                        <p:attrNameLst>
                                          <p:attrName>ppt_x</p:attrName>
                                        </p:attrNameLst>
                                      </p:cBhvr>
                                      <p:tavLst>
                                        <p:tav tm="0">
                                          <p:val>
                                            <p:strVal val="#ppt_x"/>
                                          </p:val>
                                        </p:tav>
                                        <p:tav tm="100000">
                                          <p:val>
                                            <p:strVal val="#ppt_x"/>
                                          </p:val>
                                        </p:tav>
                                      </p:tavLst>
                                    </p:anim>
                                    <p:anim calcmode="lin" valueType="num">
                                      <p:cBhvr>
                                        <p:cTn id="843" dur="750" fill="hold"/>
                                        <p:tgtEl>
                                          <p:spTgt spid="173"/>
                                        </p:tgtEl>
                                        <p:attrNameLst>
                                          <p:attrName>ppt_y</p:attrName>
                                        </p:attrNameLst>
                                      </p:cBhvr>
                                      <p:tavLst>
                                        <p:tav tm="0">
                                          <p:val>
                                            <p:strVal val="#ppt_y+.1"/>
                                          </p:val>
                                        </p:tav>
                                        <p:tav tm="100000">
                                          <p:val>
                                            <p:strVal val="#ppt_y"/>
                                          </p:val>
                                        </p:tav>
                                      </p:tavLst>
                                    </p:anim>
                                  </p:childTnLst>
                                </p:cTn>
                              </p:par>
                              <p:par>
                                <p:cTn id="844" presetID="42" presetClass="entr" presetSubtype="0" fill="hold" grpId="0" nodeType="withEffect">
                                  <p:stCondLst>
                                    <p:cond delay="0"/>
                                  </p:stCondLst>
                                  <p:childTnLst>
                                    <p:set>
                                      <p:cBhvr>
                                        <p:cTn id="845" dur="1" fill="hold">
                                          <p:stCondLst>
                                            <p:cond delay="0"/>
                                          </p:stCondLst>
                                        </p:cTn>
                                        <p:tgtEl>
                                          <p:spTgt spid="174"/>
                                        </p:tgtEl>
                                        <p:attrNameLst>
                                          <p:attrName>style.visibility</p:attrName>
                                        </p:attrNameLst>
                                      </p:cBhvr>
                                      <p:to>
                                        <p:strVal val="visible"/>
                                      </p:to>
                                    </p:set>
                                    <p:animEffect transition="in" filter="fade">
                                      <p:cBhvr>
                                        <p:cTn id="846" dur="750"/>
                                        <p:tgtEl>
                                          <p:spTgt spid="174"/>
                                        </p:tgtEl>
                                      </p:cBhvr>
                                    </p:animEffect>
                                    <p:anim calcmode="lin" valueType="num">
                                      <p:cBhvr>
                                        <p:cTn id="847" dur="750" fill="hold"/>
                                        <p:tgtEl>
                                          <p:spTgt spid="174"/>
                                        </p:tgtEl>
                                        <p:attrNameLst>
                                          <p:attrName>ppt_x</p:attrName>
                                        </p:attrNameLst>
                                      </p:cBhvr>
                                      <p:tavLst>
                                        <p:tav tm="0">
                                          <p:val>
                                            <p:strVal val="#ppt_x"/>
                                          </p:val>
                                        </p:tav>
                                        <p:tav tm="100000">
                                          <p:val>
                                            <p:strVal val="#ppt_x"/>
                                          </p:val>
                                        </p:tav>
                                      </p:tavLst>
                                    </p:anim>
                                    <p:anim calcmode="lin" valueType="num">
                                      <p:cBhvr>
                                        <p:cTn id="848" dur="750" fill="hold"/>
                                        <p:tgtEl>
                                          <p:spTgt spid="174"/>
                                        </p:tgtEl>
                                        <p:attrNameLst>
                                          <p:attrName>ppt_y</p:attrName>
                                        </p:attrNameLst>
                                      </p:cBhvr>
                                      <p:tavLst>
                                        <p:tav tm="0">
                                          <p:val>
                                            <p:strVal val="#ppt_y+.1"/>
                                          </p:val>
                                        </p:tav>
                                        <p:tav tm="100000">
                                          <p:val>
                                            <p:strVal val="#ppt_y"/>
                                          </p:val>
                                        </p:tav>
                                      </p:tavLst>
                                    </p:anim>
                                  </p:childTnLst>
                                </p:cTn>
                              </p:par>
                              <p:par>
                                <p:cTn id="849" presetID="42" presetClass="entr" presetSubtype="0" fill="hold" grpId="0" nodeType="withEffect">
                                  <p:stCondLst>
                                    <p:cond delay="0"/>
                                  </p:stCondLst>
                                  <p:childTnLst>
                                    <p:set>
                                      <p:cBhvr>
                                        <p:cTn id="850" dur="1" fill="hold">
                                          <p:stCondLst>
                                            <p:cond delay="0"/>
                                          </p:stCondLst>
                                        </p:cTn>
                                        <p:tgtEl>
                                          <p:spTgt spid="175"/>
                                        </p:tgtEl>
                                        <p:attrNameLst>
                                          <p:attrName>style.visibility</p:attrName>
                                        </p:attrNameLst>
                                      </p:cBhvr>
                                      <p:to>
                                        <p:strVal val="visible"/>
                                      </p:to>
                                    </p:set>
                                    <p:animEffect transition="in" filter="fade">
                                      <p:cBhvr>
                                        <p:cTn id="851" dur="750"/>
                                        <p:tgtEl>
                                          <p:spTgt spid="175"/>
                                        </p:tgtEl>
                                      </p:cBhvr>
                                    </p:animEffect>
                                    <p:anim calcmode="lin" valueType="num">
                                      <p:cBhvr>
                                        <p:cTn id="852" dur="750" fill="hold"/>
                                        <p:tgtEl>
                                          <p:spTgt spid="175"/>
                                        </p:tgtEl>
                                        <p:attrNameLst>
                                          <p:attrName>ppt_x</p:attrName>
                                        </p:attrNameLst>
                                      </p:cBhvr>
                                      <p:tavLst>
                                        <p:tav tm="0">
                                          <p:val>
                                            <p:strVal val="#ppt_x"/>
                                          </p:val>
                                        </p:tav>
                                        <p:tav tm="100000">
                                          <p:val>
                                            <p:strVal val="#ppt_x"/>
                                          </p:val>
                                        </p:tav>
                                      </p:tavLst>
                                    </p:anim>
                                    <p:anim calcmode="lin" valueType="num">
                                      <p:cBhvr>
                                        <p:cTn id="853" dur="750" fill="hold"/>
                                        <p:tgtEl>
                                          <p:spTgt spid="175"/>
                                        </p:tgtEl>
                                        <p:attrNameLst>
                                          <p:attrName>ppt_y</p:attrName>
                                        </p:attrNameLst>
                                      </p:cBhvr>
                                      <p:tavLst>
                                        <p:tav tm="0">
                                          <p:val>
                                            <p:strVal val="#ppt_y+.1"/>
                                          </p:val>
                                        </p:tav>
                                        <p:tav tm="100000">
                                          <p:val>
                                            <p:strVal val="#ppt_y"/>
                                          </p:val>
                                        </p:tav>
                                      </p:tavLst>
                                    </p:anim>
                                  </p:childTnLst>
                                </p:cTn>
                              </p:par>
                              <p:par>
                                <p:cTn id="854" presetID="42" presetClass="entr" presetSubtype="0" fill="hold" grpId="0" nodeType="withEffect">
                                  <p:stCondLst>
                                    <p:cond delay="0"/>
                                  </p:stCondLst>
                                  <p:childTnLst>
                                    <p:set>
                                      <p:cBhvr>
                                        <p:cTn id="855" dur="1" fill="hold">
                                          <p:stCondLst>
                                            <p:cond delay="0"/>
                                          </p:stCondLst>
                                        </p:cTn>
                                        <p:tgtEl>
                                          <p:spTgt spid="176"/>
                                        </p:tgtEl>
                                        <p:attrNameLst>
                                          <p:attrName>style.visibility</p:attrName>
                                        </p:attrNameLst>
                                      </p:cBhvr>
                                      <p:to>
                                        <p:strVal val="visible"/>
                                      </p:to>
                                    </p:set>
                                    <p:animEffect transition="in" filter="fade">
                                      <p:cBhvr>
                                        <p:cTn id="856" dur="750"/>
                                        <p:tgtEl>
                                          <p:spTgt spid="176"/>
                                        </p:tgtEl>
                                      </p:cBhvr>
                                    </p:animEffect>
                                    <p:anim calcmode="lin" valueType="num">
                                      <p:cBhvr>
                                        <p:cTn id="857" dur="750" fill="hold"/>
                                        <p:tgtEl>
                                          <p:spTgt spid="176"/>
                                        </p:tgtEl>
                                        <p:attrNameLst>
                                          <p:attrName>ppt_x</p:attrName>
                                        </p:attrNameLst>
                                      </p:cBhvr>
                                      <p:tavLst>
                                        <p:tav tm="0">
                                          <p:val>
                                            <p:strVal val="#ppt_x"/>
                                          </p:val>
                                        </p:tav>
                                        <p:tav tm="100000">
                                          <p:val>
                                            <p:strVal val="#ppt_x"/>
                                          </p:val>
                                        </p:tav>
                                      </p:tavLst>
                                    </p:anim>
                                    <p:anim calcmode="lin" valueType="num">
                                      <p:cBhvr>
                                        <p:cTn id="858" dur="750" fill="hold"/>
                                        <p:tgtEl>
                                          <p:spTgt spid="176"/>
                                        </p:tgtEl>
                                        <p:attrNameLst>
                                          <p:attrName>ppt_y</p:attrName>
                                        </p:attrNameLst>
                                      </p:cBhvr>
                                      <p:tavLst>
                                        <p:tav tm="0">
                                          <p:val>
                                            <p:strVal val="#ppt_y+.1"/>
                                          </p:val>
                                        </p:tav>
                                        <p:tav tm="100000">
                                          <p:val>
                                            <p:strVal val="#ppt_y"/>
                                          </p:val>
                                        </p:tav>
                                      </p:tavLst>
                                    </p:anim>
                                  </p:childTnLst>
                                </p:cTn>
                              </p:par>
                              <p:par>
                                <p:cTn id="859" presetID="42" presetClass="entr" presetSubtype="0" fill="hold" grpId="0" nodeType="withEffect">
                                  <p:stCondLst>
                                    <p:cond delay="0"/>
                                  </p:stCondLst>
                                  <p:childTnLst>
                                    <p:set>
                                      <p:cBhvr>
                                        <p:cTn id="860" dur="1" fill="hold">
                                          <p:stCondLst>
                                            <p:cond delay="0"/>
                                          </p:stCondLst>
                                        </p:cTn>
                                        <p:tgtEl>
                                          <p:spTgt spid="177"/>
                                        </p:tgtEl>
                                        <p:attrNameLst>
                                          <p:attrName>style.visibility</p:attrName>
                                        </p:attrNameLst>
                                      </p:cBhvr>
                                      <p:to>
                                        <p:strVal val="visible"/>
                                      </p:to>
                                    </p:set>
                                    <p:animEffect transition="in" filter="fade">
                                      <p:cBhvr>
                                        <p:cTn id="861" dur="750"/>
                                        <p:tgtEl>
                                          <p:spTgt spid="177"/>
                                        </p:tgtEl>
                                      </p:cBhvr>
                                    </p:animEffect>
                                    <p:anim calcmode="lin" valueType="num">
                                      <p:cBhvr>
                                        <p:cTn id="862" dur="750" fill="hold"/>
                                        <p:tgtEl>
                                          <p:spTgt spid="177"/>
                                        </p:tgtEl>
                                        <p:attrNameLst>
                                          <p:attrName>ppt_x</p:attrName>
                                        </p:attrNameLst>
                                      </p:cBhvr>
                                      <p:tavLst>
                                        <p:tav tm="0">
                                          <p:val>
                                            <p:strVal val="#ppt_x"/>
                                          </p:val>
                                        </p:tav>
                                        <p:tav tm="100000">
                                          <p:val>
                                            <p:strVal val="#ppt_x"/>
                                          </p:val>
                                        </p:tav>
                                      </p:tavLst>
                                    </p:anim>
                                    <p:anim calcmode="lin" valueType="num">
                                      <p:cBhvr>
                                        <p:cTn id="863" dur="750" fill="hold"/>
                                        <p:tgtEl>
                                          <p:spTgt spid="177"/>
                                        </p:tgtEl>
                                        <p:attrNameLst>
                                          <p:attrName>ppt_y</p:attrName>
                                        </p:attrNameLst>
                                      </p:cBhvr>
                                      <p:tavLst>
                                        <p:tav tm="0">
                                          <p:val>
                                            <p:strVal val="#ppt_y+.1"/>
                                          </p:val>
                                        </p:tav>
                                        <p:tav tm="100000">
                                          <p:val>
                                            <p:strVal val="#ppt_y"/>
                                          </p:val>
                                        </p:tav>
                                      </p:tavLst>
                                    </p:anim>
                                  </p:childTnLst>
                                </p:cTn>
                              </p:par>
                              <p:par>
                                <p:cTn id="864" presetID="42" presetClass="entr" presetSubtype="0" fill="hold" grpId="0" nodeType="withEffect">
                                  <p:stCondLst>
                                    <p:cond delay="0"/>
                                  </p:stCondLst>
                                  <p:childTnLst>
                                    <p:set>
                                      <p:cBhvr>
                                        <p:cTn id="865" dur="1" fill="hold">
                                          <p:stCondLst>
                                            <p:cond delay="0"/>
                                          </p:stCondLst>
                                        </p:cTn>
                                        <p:tgtEl>
                                          <p:spTgt spid="178"/>
                                        </p:tgtEl>
                                        <p:attrNameLst>
                                          <p:attrName>style.visibility</p:attrName>
                                        </p:attrNameLst>
                                      </p:cBhvr>
                                      <p:to>
                                        <p:strVal val="visible"/>
                                      </p:to>
                                    </p:set>
                                    <p:animEffect transition="in" filter="fade">
                                      <p:cBhvr>
                                        <p:cTn id="866" dur="750"/>
                                        <p:tgtEl>
                                          <p:spTgt spid="178"/>
                                        </p:tgtEl>
                                      </p:cBhvr>
                                    </p:animEffect>
                                    <p:anim calcmode="lin" valueType="num">
                                      <p:cBhvr>
                                        <p:cTn id="867" dur="750" fill="hold"/>
                                        <p:tgtEl>
                                          <p:spTgt spid="178"/>
                                        </p:tgtEl>
                                        <p:attrNameLst>
                                          <p:attrName>ppt_x</p:attrName>
                                        </p:attrNameLst>
                                      </p:cBhvr>
                                      <p:tavLst>
                                        <p:tav tm="0">
                                          <p:val>
                                            <p:strVal val="#ppt_x"/>
                                          </p:val>
                                        </p:tav>
                                        <p:tav tm="100000">
                                          <p:val>
                                            <p:strVal val="#ppt_x"/>
                                          </p:val>
                                        </p:tav>
                                      </p:tavLst>
                                    </p:anim>
                                    <p:anim calcmode="lin" valueType="num">
                                      <p:cBhvr>
                                        <p:cTn id="868" dur="750" fill="hold"/>
                                        <p:tgtEl>
                                          <p:spTgt spid="178"/>
                                        </p:tgtEl>
                                        <p:attrNameLst>
                                          <p:attrName>ppt_y</p:attrName>
                                        </p:attrNameLst>
                                      </p:cBhvr>
                                      <p:tavLst>
                                        <p:tav tm="0">
                                          <p:val>
                                            <p:strVal val="#ppt_y+.1"/>
                                          </p:val>
                                        </p:tav>
                                        <p:tav tm="100000">
                                          <p:val>
                                            <p:strVal val="#ppt_y"/>
                                          </p:val>
                                        </p:tav>
                                      </p:tavLst>
                                    </p:anim>
                                  </p:childTnLst>
                                </p:cTn>
                              </p:par>
                              <p:par>
                                <p:cTn id="869" presetID="42" presetClass="entr" presetSubtype="0" fill="hold" grpId="0" nodeType="withEffect">
                                  <p:stCondLst>
                                    <p:cond delay="0"/>
                                  </p:stCondLst>
                                  <p:childTnLst>
                                    <p:set>
                                      <p:cBhvr>
                                        <p:cTn id="870" dur="1" fill="hold">
                                          <p:stCondLst>
                                            <p:cond delay="0"/>
                                          </p:stCondLst>
                                        </p:cTn>
                                        <p:tgtEl>
                                          <p:spTgt spid="179"/>
                                        </p:tgtEl>
                                        <p:attrNameLst>
                                          <p:attrName>style.visibility</p:attrName>
                                        </p:attrNameLst>
                                      </p:cBhvr>
                                      <p:to>
                                        <p:strVal val="visible"/>
                                      </p:to>
                                    </p:set>
                                    <p:animEffect transition="in" filter="fade">
                                      <p:cBhvr>
                                        <p:cTn id="871" dur="750"/>
                                        <p:tgtEl>
                                          <p:spTgt spid="179"/>
                                        </p:tgtEl>
                                      </p:cBhvr>
                                    </p:animEffect>
                                    <p:anim calcmode="lin" valueType="num">
                                      <p:cBhvr>
                                        <p:cTn id="872" dur="750" fill="hold"/>
                                        <p:tgtEl>
                                          <p:spTgt spid="179"/>
                                        </p:tgtEl>
                                        <p:attrNameLst>
                                          <p:attrName>ppt_x</p:attrName>
                                        </p:attrNameLst>
                                      </p:cBhvr>
                                      <p:tavLst>
                                        <p:tav tm="0">
                                          <p:val>
                                            <p:strVal val="#ppt_x"/>
                                          </p:val>
                                        </p:tav>
                                        <p:tav tm="100000">
                                          <p:val>
                                            <p:strVal val="#ppt_x"/>
                                          </p:val>
                                        </p:tav>
                                      </p:tavLst>
                                    </p:anim>
                                    <p:anim calcmode="lin" valueType="num">
                                      <p:cBhvr>
                                        <p:cTn id="873" dur="750" fill="hold"/>
                                        <p:tgtEl>
                                          <p:spTgt spid="179"/>
                                        </p:tgtEl>
                                        <p:attrNameLst>
                                          <p:attrName>ppt_y</p:attrName>
                                        </p:attrNameLst>
                                      </p:cBhvr>
                                      <p:tavLst>
                                        <p:tav tm="0">
                                          <p:val>
                                            <p:strVal val="#ppt_y+.1"/>
                                          </p:val>
                                        </p:tav>
                                        <p:tav tm="100000">
                                          <p:val>
                                            <p:strVal val="#ppt_y"/>
                                          </p:val>
                                        </p:tav>
                                      </p:tavLst>
                                    </p:anim>
                                  </p:childTnLst>
                                </p:cTn>
                              </p:par>
                              <p:par>
                                <p:cTn id="874" presetID="42" presetClass="entr" presetSubtype="0" fill="hold" grpId="0" nodeType="withEffect">
                                  <p:stCondLst>
                                    <p:cond delay="0"/>
                                  </p:stCondLst>
                                  <p:childTnLst>
                                    <p:set>
                                      <p:cBhvr>
                                        <p:cTn id="875" dur="1" fill="hold">
                                          <p:stCondLst>
                                            <p:cond delay="0"/>
                                          </p:stCondLst>
                                        </p:cTn>
                                        <p:tgtEl>
                                          <p:spTgt spid="180"/>
                                        </p:tgtEl>
                                        <p:attrNameLst>
                                          <p:attrName>style.visibility</p:attrName>
                                        </p:attrNameLst>
                                      </p:cBhvr>
                                      <p:to>
                                        <p:strVal val="visible"/>
                                      </p:to>
                                    </p:set>
                                    <p:animEffect transition="in" filter="fade">
                                      <p:cBhvr>
                                        <p:cTn id="876" dur="750"/>
                                        <p:tgtEl>
                                          <p:spTgt spid="180"/>
                                        </p:tgtEl>
                                      </p:cBhvr>
                                    </p:animEffect>
                                    <p:anim calcmode="lin" valueType="num">
                                      <p:cBhvr>
                                        <p:cTn id="877" dur="750" fill="hold"/>
                                        <p:tgtEl>
                                          <p:spTgt spid="180"/>
                                        </p:tgtEl>
                                        <p:attrNameLst>
                                          <p:attrName>ppt_x</p:attrName>
                                        </p:attrNameLst>
                                      </p:cBhvr>
                                      <p:tavLst>
                                        <p:tav tm="0">
                                          <p:val>
                                            <p:strVal val="#ppt_x"/>
                                          </p:val>
                                        </p:tav>
                                        <p:tav tm="100000">
                                          <p:val>
                                            <p:strVal val="#ppt_x"/>
                                          </p:val>
                                        </p:tav>
                                      </p:tavLst>
                                    </p:anim>
                                    <p:anim calcmode="lin" valueType="num">
                                      <p:cBhvr>
                                        <p:cTn id="878" dur="750" fill="hold"/>
                                        <p:tgtEl>
                                          <p:spTgt spid="180"/>
                                        </p:tgtEl>
                                        <p:attrNameLst>
                                          <p:attrName>ppt_y</p:attrName>
                                        </p:attrNameLst>
                                      </p:cBhvr>
                                      <p:tavLst>
                                        <p:tav tm="0">
                                          <p:val>
                                            <p:strVal val="#ppt_y+.1"/>
                                          </p:val>
                                        </p:tav>
                                        <p:tav tm="100000">
                                          <p:val>
                                            <p:strVal val="#ppt_y"/>
                                          </p:val>
                                        </p:tav>
                                      </p:tavLst>
                                    </p:anim>
                                  </p:childTnLst>
                                </p:cTn>
                              </p:par>
                              <p:par>
                                <p:cTn id="879" presetID="42" presetClass="entr" presetSubtype="0" fill="hold" nodeType="withEffect">
                                  <p:stCondLst>
                                    <p:cond delay="0"/>
                                  </p:stCondLst>
                                  <p:childTnLst>
                                    <p:set>
                                      <p:cBhvr>
                                        <p:cTn id="880" dur="1" fill="hold">
                                          <p:stCondLst>
                                            <p:cond delay="0"/>
                                          </p:stCondLst>
                                        </p:cTn>
                                        <p:tgtEl>
                                          <p:spTgt spid="181"/>
                                        </p:tgtEl>
                                        <p:attrNameLst>
                                          <p:attrName>style.visibility</p:attrName>
                                        </p:attrNameLst>
                                      </p:cBhvr>
                                      <p:to>
                                        <p:strVal val="visible"/>
                                      </p:to>
                                    </p:set>
                                    <p:animEffect transition="in" filter="fade">
                                      <p:cBhvr>
                                        <p:cTn id="881" dur="750"/>
                                        <p:tgtEl>
                                          <p:spTgt spid="181"/>
                                        </p:tgtEl>
                                      </p:cBhvr>
                                    </p:animEffect>
                                    <p:anim calcmode="lin" valueType="num">
                                      <p:cBhvr>
                                        <p:cTn id="882" dur="750" fill="hold"/>
                                        <p:tgtEl>
                                          <p:spTgt spid="181"/>
                                        </p:tgtEl>
                                        <p:attrNameLst>
                                          <p:attrName>ppt_x</p:attrName>
                                        </p:attrNameLst>
                                      </p:cBhvr>
                                      <p:tavLst>
                                        <p:tav tm="0">
                                          <p:val>
                                            <p:strVal val="#ppt_x"/>
                                          </p:val>
                                        </p:tav>
                                        <p:tav tm="100000">
                                          <p:val>
                                            <p:strVal val="#ppt_x"/>
                                          </p:val>
                                        </p:tav>
                                      </p:tavLst>
                                    </p:anim>
                                    <p:anim calcmode="lin" valueType="num">
                                      <p:cBhvr>
                                        <p:cTn id="883" dur="750" fill="hold"/>
                                        <p:tgtEl>
                                          <p:spTgt spid="181"/>
                                        </p:tgtEl>
                                        <p:attrNameLst>
                                          <p:attrName>ppt_y</p:attrName>
                                        </p:attrNameLst>
                                      </p:cBhvr>
                                      <p:tavLst>
                                        <p:tav tm="0">
                                          <p:val>
                                            <p:strVal val="#ppt_y+.1"/>
                                          </p:val>
                                        </p:tav>
                                        <p:tav tm="100000">
                                          <p:val>
                                            <p:strVal val="#ppt_y"/>
                                          </p:val>
                                        </p:tav>
                                      </p:tavLst>
                                    </p:anim>
                                  </p:childTnLst>
                                </p:cTn>
                              </p:par>
                              <p:par>
                                <p:cTn id="884" presetID="42" presetClass="entr" presetSubtype="0" fill="hold" nodeType="withEffect">
                                  <p:stCondLst>
                                    <p:cond delay="0"/>
                                  </p:stCondLst>
                                  <p:childTnLst>
                                    <p:set>
                                      <p:cBhvr>
                                        <p:cTn id="885" dur="1" fill="hold">
                                          <p:stCondLst>
                                            <p:cond delay="0"/>
                                          </p:stCondLst>
                                        </p:cTn>
                                        <p:tgtEl>
                                          <p:spTgt spid="182"/>
                                        </p:tgtEl>
                                        <p:attrNameLst>
                                          <p:attrName>style.visibility</p:attrName>
                                        </p:attrNameLst>
                                      </p:cBhvr>
                                      <p:to>
                                        <p:strVal val="visible"/>
                                      </p:to>
                                    </p:set>
                                    <p:animEffect transition="in" filter="fade">
                                      <p:cBhvr>
                                        <p:cTn id="886" dur="750"/>
                                        <p:tgtEl>
                                          <p:spTgt spid="182"/>
                                        </p:tgtEl>
                                      </p:cBhvr>
                                    </p:animEffect>
                                    <p:anim calcmode="lin" valueType="num">
                                      <p:cBhvr>
                                        <p:cTn id="887" dur="750" fill="hold"/>
                                        <p:tgtEl>
                                          <p:spTgt spid="182"/>
                                        </p:tgtEl>
                                        <p:attrNameLst>
                                          <p:attrName>ppt_x</p:attrName>
                                        </p:attrNameLst>
                                      </p:cBhvr>
                                      <p:tavLst>
                                        <p:tav tm="0">
                                          <p:val>
                                            <p:strVal val="#ppt_x"/>
                                          </p:val>
                                        </p:tav>
                                        <p:tav tm="100000">
                                          <p:val>
                                            <p:strVal val="#ppt_x"/>
                                          </p:val>
                                        </p:tav>
                                      </p:tavLst>
                                    </p:anim>
                                    <p:anim calcmode="lin" valueType="num">
                                      <p:cBhvr>
                                        <p:cTn id="888" dur="750" fill="hold"/>
                                        <p:tgtEl>
                                          <p:spTgt spid="182"/>
                                        </p:tgtEl>
                                        <p:attrNameLst>
                                          <p:attrName>ppt_y</p:attrName>
                                        </p:attrNameLst>
                                      </p:cBhvr>
                                      <p:tavLst>
                                        <p:tav tm="0">
                                          <p:val>
                                            <p:strVal val="#ppt_y+.1"/>
                                          </p:val>
                                        </p:tav>
                                        <p:tav tm="100000">
                                          <p:val>
                                            <p:strVal val="#ppt_y"/>
                                          </p:val>
                                        </p:tav>
                                      </p:tavLst>
                                    </p:anim>
                                  </p:childTnLst>
                                </p:cTn>
                              </p:par>
                              <p:par>
                                <p:cTn id="889" presetID="42" presetClass="entr" presetSubtype="0" fill="hold" nodeType="withEffect">
                                  <p:stCondLst>
                                    <p:cond delay="0"/>
                                  </p:stCondLst>
                                  <p:childTnLst>
                                    <p:set>
                                      <p:cBhvr>
                                        <p:cTn id="890" dur="1" fill="hold">
                                          <p:stCondLst>
                                            <p:cond delay="0"/>
                                          </p:stCondLst>
                                        </p:cTn>
                                        <p:tgtEl>
                                          <p:spTgt spid="183"/>
                                        </p:tgtEl>
                                        <p:attrNameLst>
                                          <p:attrName>style.visibility</p:attrName>
                                        </p:attrNameLst>
                                      </p:cBhvr>
                                      <p:to>
                                        <p:strVal val="visible"/>
                                      </p:to>
                                    </p:set>
                                    <p:animEffect transition="in" filter="fade">
                                      <p:cBhvr>
                                        <p:cTn id="891" dur="750"/>
                                        <p:tgtEl>
                                          <p:spTgt spid="183"/>
                                        </p:tgtEl>
                                      </p:cBhvr>
                                    </p:animEffect>
                                    <p:anim calcmode="lin" valueType="num">
                                      <p:cBhvr>
                                        <p:cTn id="892" dur="750" fill="hold"/>
                                        <p:tgtEl>
                                          <p:spTgt spid="183"/>
                                        </p:tgtEl>
                                        <p:attrNameLst>
                                          <p:attrName>ppt_x</p:attrName>
                                        </p:attrNameLst>
                                      </p:cBhvr>
                                      <p:tavLst>
                                        <p:tav tm="0">
                                          <p:val>
                                            <p:strVal val="#ppt_x"/>
                                          </p:val>
                                        </p:tav>
                                        <p:tav tm="100000">
                                          <p:val>
                                            <p:strVal val="#ppt_x"/>
                                          </p:val>
                                        </p:tav>
                                      </p:tavLst>
                                    </p:anim>
                                    <p:anim calcmode="lin" valueType="num">
                                      <p:cBhvr>
                                        <p:cTn id="893" dur="750" fill="hold"/>
                                        <p:tgtEl>
                                          <p:spTgt spid="183"/>
                                        </p:tgtEl>
                                        <p:attrNameLst>
                                          <p:attrName>ppt_y</p:attrName>
                                        </p:attrNameLst>
                                      </p:cBhvr>
                                      <p:tavLst>
                                        <p:tav tm="0">
                                          <p:val>
                                            <p:strVal val="#ppt_y+.1"/>
                                          </p:val>
                                        </p:tav>
                                        <p:tav tm="100000">
                                          <p:val>
                                            <p:strVal val="#ppt_y"/>
                                          </p:val>
                                        </p:tav>
                                      </p:tavLst>
                                    </p:anim>
                                  </p:childTnLst>
                                </p:cTn>
                              </p:par>
                              <p:par>
                                <p:cTn id="894" presetID="42" presetClass="entr" presetSubtype="0" fill="hold" nodeType="withEffect">
                                  <p:stCondLst>
                                    <p:cond delay="0"/>
                                  </p:stCondLst>
                                  <p:childTnLst>
                                    <p:set>
                                      <p:cBhvr>
                                        <p:cTn id="895" dur="1" fill="hold">
                                          <p:stCondLst>
                                            <p:cond delay="0"/>
                                          </p:stCondLst>
                                        </p:cTn>
                                        <p:tgtEl>
                                          <p:spTgt spid="184"/>
                                        </p:tgtEl>
                                        <p:attrNameLst>
                                          <p:attrName>style.visibility</p:attrName>
                                        </p:attrNameLst>
                                      </p:cBhvr>
                                      <p:to>
                                        <p:strVal val="visible"/>
                                      </p:to>
                                    </p:set>
                                    <p:animEffect transition="in" filter="fade">
                                      <p:cBhvr>
                                        <p:cTn id="896" dur="750"/>
                                        <p:tgtEl>
                                          <p:spTgt spid="184"/>
                                        </p:tgtEl>
                                      </p:cBhvr>
                                    </p:animEffect>
                                    <p:anim calcmode="lin" valueType="num">
                                      <p:cBhvr>
                                        <p:cTn id="897" dur="750" fill="hold"/>
                                        <p:tgtEl>
                                          <p:spTgt spid="184"/>
                                        </p:tgtEl>
                                        <p:attrNameLst>
                                          <p:attrName>ppt_x</p:attrName>
                                        </p:attrNameLst>
                                      </p:cBhvr>
                                      <p:tavLst>
                                        <p:tav tm="0">
                                          <p:val>
                                            <p:strVal val="#ppt_x"/>
                                          </p:val>
                                        </p:tav>
                                        <p:tav tm="100000">
                                          <p:val>
                                            <p:strVal val="#ppt_x"/>
                                          </p:val>
                                        </p:tav>
                                      </p:tavLst>
                                    </p:anim>
                                    <p:anim calcmode="lin" valueType="num">
                                      <p:cBhvr>
                                        <p:cTn id="898" dur="750" fill="hold"/>
                                        <p:tgtEl>
                                          <p:spTgt spid="184"/>
                                        </p:tgtEl>
                                        <p:attrNameLst>
                                          <p:attrName>ppt_y</p:attrName>
                                        </p:attrNameLst>
                                      </p:cBhvr>
                                      <p:tavLst>
                                        <p:tav tm="0">
                                          <p:val>
                                            <p:strVal val="#ppt_y+.1"/>
                                          </p:val>
                                        </p:tav>
                                        <p:tav tm="100000">
                                          <p:val>
                                            <p:strVal val="#ppt_y"/>
                                          </p:val>
                                        </p:tav>
                                      </p:tavLst>
                                    </p:anim>
                                  </p:childTnLst>
                                </p:cTn>
                              </p:par>
                              <p:par>
                                <p:cTn id="899" presetID="42" presetClass="entr" presetSubtype="0" fill="hold" nodeType="withEffect">
                                  <p:stCondLst>
                                    <p:cond delay="0"/>
                                  </p:stCondLst>
                                  <p:childTnLst>
                                    <p:set>
                                      <p:cBhvr>
                                        <p:cTn id="900" dur="1" fill="hold">
                                          <p:stCondLst>
                                            <p:cond delay="0"/>
                                          </p:stCondLst>
                                        </p:cTn>
                                        <p:tgtEl>
                                          <p:spTgt spid="185"/>
                                        </p:tgtEl>
                                        <p:attrNameLst>
                                          <p:attrName>style.visibility</p:attrName>
                                        </p:attrNameLst>
                                      </p:cBhvr>
                                      <p:to>
                                        <p:strVal val="visible"/>
                                      </p:to>
                                    </p:set>
                                    <p:animEffect transition="in" filter="fade">
                                      <p:cBhvr>
                                        <p:cTn id="901" dur="750"/>
                                        <p:tgtEl>
                                          <p:spTgt spid="185"/>
                                        </p:tgtEl>
                                      </p:cBhvr>
                                    </p:animEffect>
                                    <p:anim calcmode="lin" valueType="num">
                                      <p:cBhvr>
                                        <p:cTn id="902" dur="750" fill="hold"/>
                                        <p:tgtEl>
                                          <p:spTgt spid="185"/>
                                        </p:tgtEl>
                                        <p:attrNameLst>
                                          <p:attrName>ppt_x</p:attrName>
                                        </p:attrNameLst>
                                      </p:cBhvr>
                                      <p:tavLst>
                                        <p:tav tm="0">
                                          <p:val>
                                            <p:strVal val="#ppt_x"/>
                                          </p:val>
                                        </p:tav>
                                        <p:tav tm="100000">
                                          <p:val>
                                            <p:strVal val="#ppt_x"/>
                                          </p:val>
                                        </p:tav>
                                      </p:tavLst>
                                    </p:anim>
                                    <p:anim calcmode="lin" valueType="num">
                                      <p:cBhvr>
                                        <p:cTn id="903" dur="750" fill="hold"/>
                                        <p:tgtEl>
                                          <p:spTgt spid="185"/>
                                        </p:tgtEl>
                                        <p:attrNameLst>
                                          <p:attrName>ppt_y</p:attrName>
                                        </p:attrNameLst>
                                      </p:cBhvr>
                                      <p:tavLst>
                                        <p:tav tm="0">
                                          <p:val>
                                            <p:strVal val="#ppt_y+.1"/>
                                          </p:val>
                                        </p:tav>
                                        <p:tav tm="100000">
                                          <p:val>
                                            <p:strVal val="#ppt_y"/>
                                          </p:val>
                                        </p:tav>
                                      </p:tavLst>
                                    </p:anim>
                                  </p:childTnLst>
                                </p:cTn>
                              </p:par>
                              <p:par>
                                <p:cTn id="904" presetID="42" presetClass="entr" presetSubtype="0" fill="hold" nodeType="withEffect">
                                  <p:stCondLst>
                                    <p:cond delay="0"/>
                                  </p:stCondLst>
                                  <p:childTnLst>
                                    <p:set>
                                      <p:cBhvr>
                                        <p:cTn id="905" dur="1" fill="hold">
                                          <p:stCondLst>
                                            <p:cond delay="0"/>
                                          </p:stCondLst>
                                        </p:cTn>
                                        <p:tgtEl>
                                          <p:spTgt spid="186"/>
                                        </p:tgtEl>
                                        <p:attrNameLst>
                                          <p:attrName>style.visibility</p:attrName>
                                        </p:attrNameLst>
                                      </p:cBhvr>
                                      <p:to>
                                        <p:strVal val="visible"/>
                                      </p:to>
                                    </p:set>
                                    <p:animEffect transition="in" filter="fade">
                                      <p:cBhvr>
                                        <p:cTn id="906" dur="750"/>
                                        <p:tgtEl>
                                          <p:spTgt spid="186"/>
                                        </p:tgtEl>
                                      </p:cBhvr>
                                    </p:animEffect>
                                    <p:anim calcmode="lin" valueType="num">
                                      <p:cBhvr>
                                        <p:cTn id="907" dur="750" fill="hold"/>
                                        <p:tgtEl>
                                          <p:spTgt spid="186"/>
                                        </p:tgtEl>
                                        <p:attrNameLst>
                                          <p:attrName>ppt_x</p:attrName>
                                        </p:attrNameLst>
                                      </p:cBhvr>
                                      <p:tavLst>
                                        <p:tav tm="0">
                                          <p:val>
                                            <p:strVal val="#ppt_x"/>
                                          </p:val>
                                        </p:tav>
                                        <p:tav tm="100000">
                                          <p:val>
                                            <p:strVal val="#ppt_x"/>
                                          </p:val>
                                        </p:tav>
                                      </p:tavLst>
                                    </p:anim>
                                    <p:anim calcmode="lin" valueType="num">
                                      <p:cBhvr>
                                        <p:cTn id="908" dur="750" fill="hold"/>
                                        <p:tgtEl>
                                          <p:spTgt spid="186"/>
                                        </p:tgtEl>
                                        <p:attrNameLst>
                                          <p:attrName>ppt_y</p:attrName>
                                        </p:attrNameLst>
                                      </p:cBhvr>
                                      <p:tavLst>
                                        <p:tav tm="0">
                                          <p:val>
                                            <p:strVal val="#ppt_y+.1"/>
                                          </p:val>
                                        </p:tav>
                                        <p:tav tm="100000">
                                          <p:val>
                                            <p:strVal val="#ppt_y"/>
                                          </p:val>
                                        </p:tav>
                                      </p:tavLst>
                                    </p:anim>
                                  </p:childTnLst>
                                </p:cTn>
                              </p:par>
                              <p:par>
                                <p:cTn id="909" presetID="42" presetClass="entr" presetSubtype="0" fill="hold" nodeType="withEffect">
                                  <p:stCondLst>
                                    <p:cond delay="0"/>
                                  </p:stCondLst>
                                  <p:childTnLst>
                                    <p:set>
                                      <p:cBhvr>
                                        <p:cTn id="910" dur="1" fill="hold">
                                          <p:stCondLst>
                                            <p:cond delay="0"/>
                                          </p:stCondLst>
                                        </p:cTn>
                                        <p:tgtEl>
                                          <p:spTgt spid="187"/>
                                        </p:tgtEl>
                                        <p:attrNameLst>
                                          <p:attrName>style.visibility</p:attrName>
                                        </p:attrNameLst>
                                      </p:cBhvr>
                                      <p:to>
                                        <p:strVal val="visible"/>
                                      </p:to>
                                    </p:set>
                                    <p:animEffect transition="in" filter="fade">
                                      <p:cBhvr>
                                        <p:cTn id="911" dur="750"/>
                                        <p:tgtEl>
                                          <p:spTgt spid="187"/>
                                        </p:tgtEl>
                                      </p:cBhvr>
                                    </p:animEffect>
                                    <p:anim calcmode="lin" valueType="num">
                                      <p:cBhvr>
                                        <p:cTn id="912" dur="750" fill="hold"/>
                                        <p:tgtEl>
                                          <p:spTgt spid="187"/>
                                        </p:tgtEl>
                                        <p:attrNameLst>
                                          <p:attrName>ppt_x</p:attrName>
                                        </p:attrNameLst>
                                      </p:cBhvr>
                                      <p:tavLst>
                                        <p:tav tm="0">
                                          <p:val>
                                            <p:strVal val="#ppt_x"/>
                                          </p:val>
                                        </p:tav>
                                        <p:tav tm="100000">
                                          <p:val>
                                            <p:strVal val="#ppt_x"/>
                                          </p:val>
                                        </p:tav>
                                      </p:tavLst>
                                    </p:anim>
                                    <p:anim calcmode="lin" valueType="num">
                                      <p:cBhvr>
                                        <p:cTn id="913" dur="750" fill="hold"/>
                                        <p:tgtEl>
                                          <p:spTgt spid="187"/>
                                        </p:tgtEl>
                                        <p:attrNameLst>
                                          <p:attrName>ppt_y</p:attrName>
                                        </p:attrNameLst>
                                      </p:cBhvr>
                                      <p:tavLst>
                                        <p:tav tm="0">
                                          <p:val>
                                            <p:strVal val="#ppt_y+.1"/>
                                          </p:val>
                                        </p:tav>
                                        <p:tav tm="100000">
                                          <p:val>
                                            <p:strVal val="#ppt_y"/>
                                          </p:val>
                                        </p:tav>
                                      </p:tavLst>
                                    </p:anim>
                                  </p:childTnLst>
                                </p:cTn>
                              </p:par>
                              <p:par>
                                <p:cTn id="914" presetID="42" presetClass="entr" presetSubtype="0" fill="hold" nodeType="withEffect">
                                  <p:stCondLst>
                                    <p:cond delay="0"/>
                                  </p:stCondLst>
                                  <p:childTnLst>
                                    <p:set>
                                      <p:cBhvr>
                                        <p:cTn id="915" dur="1" fill="hold">
                                          <p:stCondLst>
                                            <p:cond delay="0"/>
                                          </p:stCondLst>
                                        </p:cTn>
                                        <p:tgtEl>
                                          <p:spTgt spid="188"/>
                                        </p:tgtEl>
                                        <p:attrNameLst>
                                          <p:attrName>style.visibility</p:attrName>
                                        </p:attrNameLst>
                                      </p:cBhvr>
                                      <p:to>
                                        <p:strVal val="visible"/>
                                      </p:to>
                                    </p:set>
                                    <p:animEffect transition="in" filter="fade">
                                      <p:cBhvr>
                                        <p:cTn id="916" dur="750"/>
                                        <p:tgtEl>
                                          <p:spTgt spid="188"/>
                                        </p:tgtEl>
                                      </p:cBhvr>
                                    </p:animEffect>
                                    <p:anim calcmode="lin" valueType="num">
                                      <p:cBhvr>
                                        <p:cTn id="917" dur="750" fill="hold"/>
                                        <p:tgtEl>
                                          <p:spTgt spid="188"/>
                                        </p:tgtEl>
                                        <p:attrNameLst>
                                          <p:attrName>ppt_x</p:attrName>
                                        </p:attrNameLst>
                                      </p:cBhvr>
                                      <p:tavLst>
                                        <p:tav tm="0">
                                          <p:val>
                                            <p:strVal val="#ppt_x"/>
                                          </p:val>
                                        </p:tav>
                                        <p:tav tm="100000">
                                          <p:val>
                                            <p:strVal val="#ppt_x"/>
                                          </p:val>
                                        </p:tav>
                                      </p:tavLst>
                                    </p:anim>
                                    <p:anim calcmode="lin" valueType="num">
                                      <p:cBhvr>
                                        <p:cTn id="918" dur="750" fill="hold"/>
                                        <p:tgtEl>
                                          <p:spTgt spid="188"/>
                                        </p:tgtEl>
                                        <p:attrNameLst>
                                          <p:attrName>ppt_y</p:attrName>
                                        </p:attrNameLst>
                                      </p:cBhvr>
                                      <p:tavLst>
                                        <p:tav tm="0">
                                          <p:val>
                                            <p:strVal val="#ppt_y+.1"/>
                                          </p:val>
                                        </p:tav>
                                        <p:tav tm="100000">
                                          <p:val>
                                            <p:strVal val="#ppt_y"/>
                                          </p:val>
                                        </p:tav>
                                      </p:tavLst>
                                    </p:anim>
                                  </p:childTnLst>
                                </p:cTn>
                              </p:par>
                              <p:par>
                                <p:cTn id="919" presetID="42" presetClass="entr" presetSubtype="0" fill="hold" nodeType="withEffect">
                                  <p:stCondLst>
                                    <p:cond delay="0"/>
                                  </p:stCondLst>
                                  <p:childTnLst>
                                    <p:set>
                                      <p:cBhvr>
                                        <p:cTn id="920" dur="1" fill="hold">
                                          <p:stCondLst>
                                            <p:cond delay="0"/>
                                          </p:stCondLst>
                                        </p:cTn>
                                        <p:tgtEl>
                                          <p:spTgt spid="189"/>
                                        </p:tgtEl>
                                        <p:attrNameLst>
                                          <p:attrName>style.visibility</p:attrName>
                                        </p:attrNameLst>
                                      </p:cBhvr>
                                      <p:to>
                                        <p:strVal val="visible"/>
                                      </p:to>
                                    </p:set>
                                    <p:animEffect transition="in" filter="fade">
                                      <p:cBhvr>
                                        <p:cTn id="921" dur="750"/>
                                        <p:tgtEl>
                                          <p:spTgt spid="189"/>
                                        </p:tgtEl>
                                      </p:cBhvr>
                                    </p:animEffect>
                                    <p:anim calcmode="lin" valueType="num">
                                      <p:cBhvr>
                                        <p:cTn id="922" dur="750" fill="hold"/>
                                        <p:tgtEl>
                                          <p:spTgt spid="189"/>
                                        </p:tgtEl>
                                        <p:attrNameLst>
                                          <p:attrName>ppt_x</p:attrName>
                                        </p:attrNameLst>
                                      </p:cBhvr>
                                      <p:tavLst>
                                        <p:tav tm="0">
                                          <p:val>
                                            <p:strVal val="#ppt_x"/>
                                          </p:val>
                                        </p:tav>
                                        <p:tav tm="100000">
                                          <p:val>
                                            <p:strVal val="#ppt_x"/>
                                          </p:val>
                                        </p:tav>
                                      </p:tavLst>
                                    </p:anim>
                                    <p:anim calcmode="lin" valueType="num">
                                      <p:cBhvr>
                                        <p:cTn id="923" dur="750" fill="hold"/>
                                        <p:tgtEl>
                                          <p:spTgt spid="189"/>
                                        </p:tgtEl>
                                        <p:attrNameLst>
                                          <p:attrName>ppt_y</p:attrName>
                                        </p:attrNameLst>
                                      </p:cBhvr>
                                      <p:tavLst>
                                        <p:tav tm="0">
                                          <p:val>
                                            <p:strVal val="#ppt_y+.1"/>
                                          </p:val>
                                        </p:tav>
                                        <p:tav tm="100000">
                                          <p:val>
                                            <p:strVal val="#ppt_y"/>
                                          </p:val>
                                        </p:tav>
                                      </p:tavLst>
                                    </p:anim>
                                  </p:childTnLst>
                                </p:cTn>
                              </p:par>
                              <p:par>
                                <p:cTn id="924" presetID="42" presetClass="entr" presetSubtype="0" fill="hold" nodeType="withEffect">
                                  <p:stCondLst>
                                    <p:cond delay="0"/>
                                  </p:stCondLst>
                                  <p:childTnLst>
                                    <p:set>
                                      <p:cBhvr>
                                        <p:cTn id="925" dur="1" fill="hold">
                                          <p:stCondLst>
                                            <p:cond delay="0"/>
                                          </p:stCondLst>
                                        </p:cTn>
                                        <p:tgtEl>
                                          <p:spTgt spid="190"/>
                                        </p:tgtEl>
                                        <p:attrNameLst>
                                          <p:attrName>style.visibility</p:attrName>
                                        </p:attrNameLst>
                                      </p:cBhvr>
                                      <p:to>
                                        <p:strVal val="visible"/>
                                      </p:to>
                                    </p:set>
                                    <p:animEffect transition="in" filter="fade">
                                      <p:cBhvr>
                                        <p:cTn id="926" dur="750"/>
                                        <p:tgtEl>
                                          <p:spTgt spid="190"/>
                                        </p:tgtEl>
                                      </p:cBhvr>
                                    </p:animEffect>
                                    <p:anim calcmode="lin" valueType="num">
                                      <p:cBhvr>
                                        <p:cTn id="927" dur="750" fill="hold"/>
                                        <p:tgtEl>
                                          <p:spTgt spid="190"/>
                                        </p:tgtEl>
                                        <p:attrNameLst>
                                          <p:attrName>ppt_x</p:attrName>
                                        </p:attrNameLst>
                                      </p:cBhvr>
                                      <p:tavLst>
                                        <p:tav tm="0">
                                          <p:val>
                                            <p:strVal val="#ppt_x"/>
                                          </p:val>
                                        </p:tav>
                                        <p:tav tm="100000">
                                          <p:val>
                                            <p:strVal val="#ppt_x"/>
                                          </p:val>
                                        </p:tav>
                                      </p:tavLst>
                                    </p:anim>
                                    <p:anim calcmode="lin" valueType="num">
                                      <p:cBhvr>
                                        <p:cTn id="928" dur="750" fill="hold"/>
                                        <p:tgtEl>
                                          <p:spTgt spid="190"/>
                                        </p:tgtEl>
                                        <p:attrNameLst>
                                          <p:attrName>ppt_y</p:attrName>
                                        </p:attrNameLst>
                                      </p:cBhvr>
                                      <p:tavLst>
                                        <p:tav tm="0">
                                          <p:val>
                                            <p:strVal val="#ppt_y+.1"/>
                                          </p:val>
                                        </p:tav>
                                        <p:tav tm="100000">
                                          <p:val>
                                            <p:strVal val="#ppt_y"/>
                                          </p:val>
                                        </p:tav>
                                      </p:tavLst>
                                    </p:anim>
                                  </p:childTnLst>
                                </p:cTn>
                              </p:par>
                              <p:par>
                                <p:cTn id="929" presetID="42" presetClass="entr" presetSubtype="0" fill="hold" nodeType="withEffect">
                                  <p:stCondLst>
                                    <p:cond delay="0"/>
                                  </p:stCondLst>
                                  <p:childTnLst>
                                    <p:set>
                                      <p:cBhvr>
                                        <p:cTn id="930" dur="1" fill="hold">
                                          <p:stCondLst>
                                            <p:cond delay="0"/>
                                          </p:stCondLst>
                                        </p:cTn>
                                        <p:tgtEl>
                                          <p:spTgt spid="191"/>
                                        </p:tgtEl>
                                        <p:attrNameLst>
                                          <p:attrName>style.visibility</p:attrName>
                                        </p:attrNameLst>
                                      </p:cBhvr>
                                      <p:to>
                                        <p:strVal val="visible"/>
                                      </p:to>
                                    </p:set>
                                    <p:animEffect transition="in" filter="fade">
                                      <p:cBhvr>
                                        <p:cTn id="931" dur="750"/>
                                        <p:tgtEl>
                                          <p:spTgt spid="191"/>
                                        </p:tgtEl>
                                      </p:cBhvr>
                                    </p:animEffect>
                                    <p:anim calcmode="lin" valueType="num">
                                      <p:cBhvr>
                                        <p:cTn id="932" dur="750" fill="hold"/>
                                        <p:tgtEl>
                                          <p:spTgt spid="191"/>
                                        </p:tgtEl>
                                        <p:attrNameLst>
                                          <p:attrName>ppt_x</p:attrName>
                                        </p:attrNameLst>
                                      </p:cBhvr>
                                      <p:tavLst>
                                        <p:tav tm="0">
                                          <p:val>
                                            <p:strVal val="#ppt_x"/>
                                          </p:val>
                                        </p:tav>
                                        <p:tav tm="100000">
                                          <p:val>
                                            <p:strVal val="#ppt_x"/>
                                          </p:val>
                                        </p:tav>
                                      </p:tavLst>
                                    </p:anim>
                                    <p:anim calcmode="lin" valueType="num">
                                      <p:cBhvr>
                                        <p:cTn id="933" dur="750" fill="hold"/>
                                        <p:tgtEl>
                                          <p:spTgt spid="191"/>
                                        </p:tgtEl>
                                        <p:attrNameLst>
                                          <p:attrName>ppt_y</p:attrName>
                                        </p:attrNameLst>
                                      </p:cBhvr>
                                      <p:tavLst>
                                        <p:tav tm="0">
                                          <p:val>
                                            <p:strVal val="#ppt_y+.1"/>
                                          </p:val>
                                        </p:tav>
                                        <p:tav tm="100000">
                                          <p:val>
                                            <p:strVal val="#ppt_y"/>
                                          </p:val>
                                        </p:tav>
                                      </p:tavLst>
                                    </p:anim>
                                  </p:childTnLst>
                                </p:cTn>
                              </p:par>
                              <p:par>
                                <p:cTn id="934" presetID="42" presetClass="entr" presetSubtype="0" fill="hold" nodeType="withEffect">
                                  <p:stCondLst>
                                    <p:cond delay="0"/>
                                  </p:stCondLst>
                                  <p:childTnLst>
                                    <p:set>
                                      <p:cBhvr>
                                        <p:cTn id="935" dur="1" fill="hold">
                                          <p:stCondLst>
                                            <p:cond delay="0"/>
                                          </p:stCondLst>
                                        </p:cTn>
                                        <p:tgtEl>
                                          <p:spTgt spid="192"/>
                                        </p:tgtEl>
                                        <p:attrNameLst>
                                          <p:attrName>style.visibility</p:attrName>
                                        </p:attrNameLst>
                                      </p:cBhvr>
                                      <p:to>
                                        <p:strVal val="visible"/>
                                      </p:to>
                                    </p:set>
                                    <p:animEffect transition="in" filter="fade">
                                      <p:cBhvr>
                                        <p:cTn id="936" dur="750"/>
                                        <p:tgtEl>
                                          <p:spTgt spid="192"/>
                                        </p:tgtEl>
                                      </p:cBhvr>
                                    </p:animEffect>
                                    <p:anim calcmode="lin" valueType="num">
                                      <p:cBhvr>
                                        <p:cTn id="937" dur="750" fill="hold"/>
                                        <p:tgtEl>
                                          <p:spTgt spid="192"/>
                                        </p:tgtEl>
                                        <p:attrNameLst>
                                          <p:attrName>ppt_x</p:attrName>
                                        </p:attrNameLst>
                                      </p:cBhvr>
                                      <p:tavLst>
                                        <p:tav tm="0">
                                          <p:val>
                                            <p:strVal val="#ppt_x"/>
                                          </p:val>
                                        </p:tav>
                                        <p:tav tm="100000">
                                          <p:val>
                                            <p:strVal val="#ppt_x"/>
                                          </p:val>
                                        </p:tav>
                                      </p:tavLst>
                                    </p:anim>
                                    <p:anim calcmode="lin" valueType="num">
                                      <p:cBhvr>
                                        <p:cTn id="938" dur="750" fill="hold"/>
                                        <p:tgtEl>
                                          <p:spTgt spid="192"/>
                                        </p:tgtEl>
                                        <p:attrNameLst>
                                          <p:attrName>ppt_y</p:attrName>
                                        </p:attrNameLst>
                                      </p:cBhvr>
                                      <p:tavLst>
                                        <p:tav tm="0">
                                          <p:val>
                                            <p:strVal val="#ppt_y+.1"/>
                                          </p:val>
                                        </p:tav>
                                        <p:tav tm="100000">
                                          <p:val>
                                            <p:strVal val="#ppt_y"/>
                                          </p:val>
                                        </p:tav>
                                      </p:tavLst>
                                    </p:anim>
                                  </p:childTnLst>
                                </p:cTn>
                              </p:par>
                              <p:par>
                                <p:cTn id="939" presetID="42" presetClass="entr" presetSubtype="0" fill="hold" nodeType="withEffect">
                                  <p:stCondLst>
                                    <p:cond delay="0"/>
                                  </p:stCondLst>
                                  <p:childTnLst>
                                    <p:set>
                                      <p:cBhvr>
                                        <p:cTn id="940" dur="1" fill="hold">
                                          <p:stCondLst>
                                            <p:cond delay="0"/>
                                          </p:stCondLst>
                                        </p:cTn>
                                        <p:tgtEl>
                                          <p:spTgt spid="193"/>
                                        </p:tgtEl>
                                        <p:attrNameLst>
                                          <p:attrName>style.visibility</p:attrName>
                                        </p:attrNameLst>
                                      </p:cBhvr>
                                      <p:to>
                                        <p:strVal val="visible"/>
                                      </p:to>
                                    </p:set>
                                    <p:animEffect transition="in" filter="fade">
                                      <p:cBhvr>
                                        <p:cTn id="941" dur="750"/>
                                        <p:tgtEl>
                                          <p:spTgt spid="193"/>
                                        </p:tgtEl>
                                      </p:cBhvr>
                                    </p:animEffect>
                                    <p:anim calcmode="lin" valueType="num">
                                      <p:cBhvr>
                                        <p:cTn id="942" dur="750" fill="hold"/>
                                        <p:tgtEl>
                                          <p:spTgt spid="193"/>
                                        </p:tgtEl>
                                        <p:attrNameLst>
                                          <p:attrName>ppt_x</p:attrName>
                                        </p:attrNameLst>
                                      </p:cBhvr>
                                      <p:tavLst>
                                        <p:tav tm="0">
                                          <p:val>
                                            <p:strVal val="#ppt_x"/>
                                          </p:val>
                                        </p:tav>
                                        <p:tav tm="100000">
                                          <p:val>
                                            <p:strVal val="#ppt_x"/>
                                          </p:val>
                                        </p:tav>
                                      </p:tavLst>
                                    </p:anim>
                                    <p:anim calcmode="lin" valueType="num">
                                      <p:cBhvr>
                                        <p:cTn id="943" dur="750" fill="hold"/>
                                        <p:tgtEl>
                                          <p:spTgt spid="193"/>
                                        </p:tgtEl>
                                        <p:attrNameLst>
                                          <p:attrName>ppt_y</p:attrName>
                                        </p:attrNameLst>
                                      </p:cBhvr>
                                      <p:tavLst>
                                        <p:tav tm="0">
                                          <p:val>
                                            <p:strVal val="#ppt_y+.1"/>
                                          </p:val>
                                        </p:tav>
                                        <p:tav tm="100000">
                                          <p:val>
                                            <p:strVal val="#ppt_y"/>
                                          </p:val>
                                        </p:tav>
                                      </p:tavLst>
                                    </p:anim>
                                  </p:childTnLst>
                                </p:cTn>
                              </p:par>
                              <p:par>
                                <p:cTn id="944" presetID="42" presetClass="entr" presetSubtype="0" fill="hold" nodeType="withEffect">
                                  <p:stCondLst>
                                    <p:cond delay="0"/>
                                  </p:stCondLst>
                                  <p:childTnLst>
                                    <p:set>
                                      <p:cBhvr>
                                        <p:cTn id="945" dur="1" fill="hold">
                                          <p:stCondLst>
                                            <p:cond delay="0"/>
                                          </p:stCondLst>
                                        </p:cTn>
                                        <p:tgtEl>
                                          <p:spTgt spid="194"/>
                                        </p:tgtEl>
                                        <p:attrNameLst>
                                          <p:attrName>style.visibility</p:attrName>
                                        </p:attrNameLst>
                                      </p:cBhvr>
                                      <p:to>
                                        <p:strVal val="visible"/>
                                      </p:to>
                                    </p:set>
                                    <p:animEffect transition="in" filter="fade">
                                      <p:cBhvr>
                                        <p:cTn id="946" dur="750"/>
                                        <p:tgtEl>
                                          <p:spTgt spid="194"/>
                                        </p:tgtEl>
                                      </p:cBhvr>
                                    </p:animEffect>
                                    <p:anim calcmode="lin" valueType="num">
                                      <p:cBhvr>
                                        <p:cTn id="947" dur="750" fill="hold"/>
                                        <p:tgtEl>
                                          <p:spTgt spid="194"/>
                                        </p:tgtEl>
                                        <p:attrNameLst>
                                          <p:attrName>ppt_x</p:attrName>
                                        </p:attrNameLst>
                                      </p:cBhvr>
                                      <p:tavLst>
                                        <p:tav tm="0">
                                          <p:val>
                                            <p:strVal val="#ppt_x"/>
                                          </p:val>
                                        </p:tav>
                                        <p:tav tm="100000">
                                          <p:val>
                                            <p:strVal val="#ppt_x"/>
                                          </p:val>
                                        </p:tav>
                                      </p:tavLst>
                                    </p:anim>
                                    <p:anim calcmode="lin" valueType="num">
                                      <p:cBhvr>
                                        <p:cTn id="948" dur="750" fill="hold"/>
                                        <p:tgtEl>
                                          <p:spTgt spid="194"/>
                                        </p:tgtEl>
                                        <p:attrNameLst>
                                          <p:attrName>ppt_y</p:attrName>
                                        </p:attrNameLst>
                                      </p:cBhvr>
                                      <p:tavLst>
                                        <p:tav tm="0">
                                          <p:val>
                                            <p:strVal val="#ppt_y+.1"/>
                                          </p:val>
                                        </p:tav>
                                        <p:tav tm="100000">
                                          <p:val>
                                            <p:strVal val="#ppt_y"/>
                                          </p:val>
                                        </p:tav>
                                      </p:tavLst>
                                    </p:anim>
                                  </p:childTnLst>
                                </p:cTn>
                              </p:par>
                              <p:par>
                                <p:cTn id="949" presetID="42" presetClass="entr" presetSubtype="0" fill="hold" nodeType="withEffect">
                                  <p:stCondLst>
                                    <p:cond delay="0"/>
                                  </p:stCondLst>
                                  <p:childTnLst>
                                    <p:set>
                                      <p:cBhvr>
                                        <p:cTn id="950" dur="1" fill="hold">
                                          <p:stCondLst>
                                            <p:cond delay="0"/>
                                          </p:stCondLst>
                                        </p:cTn>
                                        <p:tgtEl>
                                          <p:spTgt spid="195"/>
                                        </p:tgtEl>
                                        <p:attrNameLst>
                                          <p:attrName>style.visibility</p:attrName>
                                        </p:attrNameLst>
                                      </p:cBhvr>
                                      <p:to>
                                        <p:strVal val="visible"/>
                                      </p:to>
                                    </p:set>
                                    <p:animEffect transition="in" filter="fade">
                                      <p:cBhvr>
                                        <p:cTn id="951" dur="750"/>
                                        <p:tgtEl>
                                          <p:spTgt spid="195"/>
                                        </p:tgtEl>
                                      </p:cBhvr>
                                    </p:animEffect>
                                    <p:anim calcmode="lin" valueType="num">
                                      <p:cBhvr>
                                        <p:cTn id="952" dur="750" fill="hold"/>
                                        <p:tgtEl>
                                          <p:spTgt spid="195"/>
                                        </p:tgtEl>
                                        <p:attrNameLst>
                                          <p:attrName>ppt_x</p:attrName>
                                        </p:attrNameLst>
                                      </p:cBhvr>
                                      <p:tavLst>
                                        <p:tav tm="0">
                                          <p:val>
                                            <p:strVal val="#ppt_x"/>
                                          </p:val>
                                        </p:tav>
                                        <p:tav tm="100000">
                                          <p:val>
                                            <p:strVal val="#ppt_x"/>
                                          </p:val>
                                        </p:tav>
                                      </p:tavLst>
                                    </p:anim>
                                    <p:anim calcmode="lin" valueType="num">
                                      <p:cBhvr>
                                        <p:cTn id="953" dur="750" fill="hold"/>
                                        <p:tgtEl>
                                          <p:spTgt spid="195"/>
                                        </p:tgtEl>
                                        <p:attrNameLst>
                                          <p:attrName>ppt_y</p:attrName>
                                        </p:attrNameLst>
                                      </p:cBhvr>
                                      <p:tavLst>
                                        <p:tav tm="0">
                                          <p:val>
                                            <p:strVal val="#ppt_y+.1"/>
                                          </p:val>
                                        </p:tav>
                                        <p:tav tm="100000">
                                          <p:val>
                                            <p:strVal val="#ppt_y"/>
                                          </p:val>
                                        </p:tav>
                                      </p:tavLst>
                                    </p:anim>
                                  </p:childTnLst>
                                </p:cTn>
                              </p:par>
                              <p:par>
                                <p:cTn id="954" presetID="42" presetClass="entr" presetSubtype="0" fill="hold" nodeType="withEffect">
                                  <p:stCondLst>
                                    <p:cond delay="0"/>
                                  </p:stCondLst>
                                  <p:childTnLst>
                                    <p:set>
                                      <p:cBhvr>
                                        <p:cTn id="955" dur="1" fill="hold">
                                          <p:stCondLst>
                                            <p:cond delay="0"/>
                                          </p:stCondLst>
                                        </p:cTn>
                                        <p:tgtEl>
                                          <p:spTgt spid="196"/>
                                        </p:tgtEl>
                                        <p:attrNameLst>
                                          <p:attrName>style.visibility</p:attrName>
                                        </p:attrNameLst>
                                      </p:cBhvr>
                                      <p:to>
                                        <p:strVal val="visible"/>
                                      </p:to>
                                    </p:set>
                                    <p:animEffect transition="in" filter="fade">
                                      <p:cBhvr>
                                        <p:cTn id="956" dur="750"/>
                                        <p:tgtEl>
                                          <p:spTgt spid="196"/>
                                        </p:tgtEl>
                                      </p:cBhvr>
                                    </p:animEffect>
                                    <p:anim calcmode="lin" valueType="num">
                                      <p:cBhvr>
                                        <p:cTn id="957" dur="750" fill="hold"/>
                                        <p:tgtEl>
                                          <p:spTgt spid="196"/>
                                        </p:tgtEl>
                                        <p:attrNameLst>
                                          <p:attrName>ppt_x</p:attrName>
                                        </p:attrNameLst>
                                      </p:cBhvr>
                                      <p:tavLst>
                                        <p:tav tm="0">
                                          <p:val>
                                            <p:strVal val="#ppt_x"/>
                                          </p:val>
                                        </p:tav>
                                        <p:tav tm="100000">
                                          <p:val>
                                            <p:strVal val="#ppt_x"/>
                                          </p:val>
                                        </p:tav>
                                      </p:tavLst>
                                    </p:anim>
                                    <p:anim calcmode="lin" valueType="num">
                                      <p:cBhvr>
                                        <p:cTn id="958" dur="750" fill="hold"/>
                                        <p:tgtEl>
                                          <p:spTgt spid="196"/>
                                        </p:tgtEl>
                                        <p:attrNameLst>
                                          <p:attrName>ppt_y</p:attrName>
                                        </p:attrNameLst>
                                      </p:cBhvr>
                                      <p:tavLst>
                                        <p:tav tm="0">
                                          <p:val>
                                            <p:strVal val="#ppt_y+.1"/>
                                          </p:val>
                                        </p:tav>
                                        <p:tav tm="100000">
                                          <p:val>
                                            <p:strVal val="#ppt_y"/>
                                          </p:val>
                                        </p:tav>
                                      </p:tavLst>
                                    </p:anim>
                                  </p:childTnLst>
                                </p:cTn>
                              </p:par>
                              <p:par>
                                <p:cTn id="959" presetID="42" presetClass="entr" presetSubtype="0" fill="hold" nodeType="withEffect">
                                  <p:stCondLst>
                                    <p:cond delay="0"/>
                                  </p:stCondLst>
                                  <p:childTnLst>
                                    <p:set>
                                      <p:cBhvr>
                                        <p:cTn id="960" dur="1" fill="hold">
                                          <p:stCondLst>
                                            <p:cond delay="0"/>
                                          </p:stCondLst>
                                        </p:cTn>
                                        <p:tgtEl>
                                          <p:spTgt spid="197"/>
                                        </p:tgtEl>
                                        <p:attrNameLst>
                                          <p:attrName>style.visibility</p:attrName>
                                        </p:attrNameLst>
                                      </p:cBhvr>
                                      <p:to>
                                        <p:strVal val="visible"/>
                                      </p:to>
                                    </p:set>
                                    <p:animEffect transition="in" filter="fade">
                                      <p:cBhvr>
                                        <p:cTn id="961" dur="750"/>
                                        <p:tgtEl>
                                          <p:spTgt spid="197"/>
                                        </p:tgtEl>
                                      </p:cBhvr>
                                    </p:animEffect>
                                    <p:anim calcmode="lin" valueType="num">
                                      <p:cBhvr>
                                        <p:cTn id="962" dur="750" fill="hold"/>
                                        <p:tgtEl>
                                          <p:spTgt spid="197"/>
                                        </p:tgtEl>
                                        <p:attrNameLst>
                                          <p:attrName>ppt_x</p:attrName>
                                        </p:attrNameLst>
                                      </p:cBhvr>
                                      <p:tavLst>
                                        <p:tav tm="0">
                                          <p:val>
                                            <p:strVal val="#ppt_x"/>
                                          </p:val>
                                        </p:tav>
                                        <p:tav tm="100000">
                                          <p:val>
                                            <p:strVal val="#ppt_x"/>
                                          </p:val>
                                        </p:tav>
                                      </p:tavLst>
                                    </p:anim>
                                    <p:anim calcmode="lin" valueType="num">
                                      <p:cBhvr>
                                        <p:cTn id="963" dur="750" fill="hold"/>
                                        <p:tgtEl>
                                          <p:spTgt spid="197"/>
                                        </p:tgtEl>
                                        <p:attrNameLst>
                                          <p:attrName>ppt_y</p:attrName>
                                        </p:attrNameLst>
                                      </p:cBhvr>
                                      <p:tavLst>
                                        <p:tav tm="0">
                                          <p:val>
                                            <p:strVal val="#ppt_y+.1"/>
                                          </p:val>
                                        </p:tav>
                                        <p:tav tm="100000">
                                          <p:val>
                                            <p:strVal val="#ppt_y"/>
                                          </p:val>
                                        </p:tav>
                                      </p:tavLst>
                                    </p:anim>
                                  </p:childTnLst>
                                </p:cTn>
                              </p:par>
                              <p:par>
                                <p:cTn id="964" presetID="42" presetClass="entr" presetSubtype="0" fill="hold" nodeType="withEffect">
                                  <p:stCondLst>
                                    <p:cond delay="0"/>
                                  </p:stCondLst>
                                  <p:childTnLst>
                                    <p:set>
                                      <p:cBhvr>
                                        <p:cTn id="965" dur="1" fill="hold">
                                          <p:stCondLst>
                                            <p:cond delay="0"/>
                                          </p:stCondLst>
                                        </p:cTn>
                                        <p:tgtEl>
                                          <p:spTgt spid="198"/>
                                        </p:tgtEl>
                                        <p:attrNameLst>
                                          <p:attrName>style.visibility</p:attrName>
                                        </p:attrNameLst>
                                      </p:cBhvr>
                                      <p:to>
                                        <p:strVal val="visible"/>
                                      </p:to>
                                    </p:set>
                                    <p:animEffect transition="in" filter="fade">
                                      <p:cBhvr>
                                        <p:cTn id="966" dur="750"/>
                                        <p:tgtEl>
                                          <p:spTgt spid="198"/>
                                        </p:tgtEl>
                                      </p:cBhvr>
                                    </p:animEffect>
                                    <p:anim calcmode="lin" valueType="num">
                                      <p:cBhvr>
                                        <p:cTn id="967" dur="750" fill="hold"/>
                                        <p:tgtEl>
                                          <p:spTgt spid="198"/>
                                        </p:tgtEl>
                                        <p:attrNameLst>
                                          <p:attrName>ppt_x</p:attrName>
                                        </p:attrNameLst>
                                      </p:cBhvr>
                                      <p:tavLst>
                                        <p:tav tm="0">
                                          <p:val>
                                            <p:strVal val="#ppt_x"/>
                                          </p:val>
                                        </p:tav>
                                        <p:tav tm="100000">
                                          <p:val>
                                            <p:strVal val="#ppt_x"/>
                                          </p:val>
                                        </p:tav>
                                      </p:tavLst>
                                    </p:anim>
                                    <p:anim calcmode="lin" valueType="num">
                                      <p:cBhvr>
                                        <p:cTn id="968" dur="750" fill="hold"/>
                                        <p:tgtEl>
                                          <p:spTgt spid="198"/>
                                        </p:tgtEl>
                                        <p:attrNameLst>
                                          <p:attrName>ppt_y</p:attrName>
                                        </p:attrNameLst>
                                      </p:cBhvr>
                                      <p:tavLst>
                                        <p:tav tm="0">
                                          <p:val>
                                            <p:strVal val="#ppt_y+.1"/>
                                          </p:val>
                                        </p:tav>
                                        <p:tav tm="100000">
                                          <p:val>
                                            <p:strVal val="#ppt_y"/>
                                          </p:val>
                                        </p:tav>
                                      </p:tavLst>
                                    </p:anim>
                                  </p:childTnLst>
                                </p:cTn>
                              </p:par>
                              <p:par>
                                <p:cTn id="969" presetID="42" presetClass="entr" presetSubtype="0" fill="hold" nodeType="withEffect">
                                  <p:stCondLst>
                                    <p:cond delay="0"/>
                                  </p:stCondLst>
                                  <p:childTnLst>
                                    <p:set>
                                      <p:cBhvr>
                                        <p:cTn id="970" dur="1" fill="hold">
                                          <p:stCondLst>
                                            <p:cond delay="0"/>
                                          </p:stCondLst>
                                        </p:cTn>
                                        <p:tgtEl>
                                          <p:spTgt spid="199"/>
                                        </p:tgtEl>
                                        <p:attrNameLst>
                                          <p:attrName>style.visibility</p:attrName>
                                        </p:attrNameLst>
                                      </p:cBhvr>
                                      <p:to>
                                        <p:strVal val="visible"/>
                                      </p:to>
                                    </p:set>
                                    <p:animEffect transition="in" filter="fade">
                                      <p:cBhvr>
                                        <p:cTn id="971" dur="750"/>
                                        <p:tgtEl>
                                          <p:spTgt spid="199"/>
                                        </p:tgtEl>
                                      </p:cBhvr>
                                    </p:animEffect>
                                    <p:anim calcmode="lin" valueType="num">
                                      <p:cBhvr>
                                        <p:cTn id="972" dur="750" fill="hold"/>
                                        <p:tgtEl>
                                          <p:spTgt spid="199"/>
                                        </p:tgtEl>
                                        <p:attrNameLst>
                                          <p:attrName>ppt_x</p:attrName>
                                        </p:attrNameLst>
                                      </p:cBhvr>
                                      <p:tavLst>
                                        <p:tav tm="0">
                                          <p:val>
                                            <p:strVal val="#ppt_x"/>
                                          </p:val>
                                        </p:tav>
                                        <p:tav tm="100000">
                                          <p:val>
                                            <p:strVal val="#ppt_x"/>
                                          </p:val>
                                        </p:tav>
                                      </p:tavLst>
                                    </p:anim>
                                    <p:anim calcmode="lin" valueType="num">
                                      <p:cBhvr>
                                        <p:cTn id="973" dur="750" fill="hold"/>
                                        <p:tgtEl>
                                          <p:spTgt spid="199"/>
                                        </p:tgtEl>
                                        <p:attrNameLst>
                                          <p:attrName>ppt_y</p:attrName>
                                        </p:attrNameLst>
                                      </p:cBhvr>
                                      <p:tavLst>
                                        <p:tav tm="0">
                                          <p:val>
                                            <p:strVal val="#ppt_y+.1"/>
                                          </p:val>
                                        </p:tav>
                                        <p:tav tm="100000">
                                          <p:val>
                                            <p:strVal val="#ppt_y"/>
                                          </p:val>
                                        </p:tav>
                                      </p:tavLst>
                                    </p:anim>
                                  </p:childTnLst>
                                </p:cTn>
                              </p:par>
                              <p:par>
                                <p:cTn id="974" presetID="42" presetClass="entr" presetSubtype="0" fill="hold" nodeType="withEffect">
                                  <p:stCondLst>
                                    <p:cond delay="0"/>
                                  </p:stCondLst>
                                  <p:childTnLst>
                                    <p:set>
                                      <p:cBhvr>
                                        <p:cTn id="975" dur="1" fill="hold">
                                          <p:stCondLst>
                                            <p:cond delay="0"/>
                                          </p:stCondLst>
                                        </p:cTn>
                                        <p:tgtEl>
                                          <p:spTgt spid="200"/>
                                        </p:tgtEl>
                                        <p:attrNameLst>
                                          <p:attrName>style.visibility</p:attrName>
                                        </p:attrNameLst>
                                      </p:cBhvr>
                                      <p:to>
                                        <p:strVal val="visible"/>
                                      </p:to>
                                    </p:set>
                                    <p:animEffect transition="in" filter="fade">
                                      <p:cBhvr>
                                        <p:cTn id="976" dur="750"/>
                                        <p:tgtEl>
                                          <p:spTgt spid="200"/>
                                        </p:tgtEl>
                                      </p:cBhvr>
                                    </p:animEffect>
                                    <p:anim calcmode="lin" valueType="num">
                                      <p:cBhvr>
                                        <p:cTn id="977" dur="750" fill="hold"/>
                                        <p:tgtEl>
                                          <p:spTgt spid="200"/>
                                        </p:tgtEl>
                                        <p:attrNameLst>
                                          <p:attrName>ppt_x</p:attrName>
                                        </p:attrNameLst>
                                      </p:cBhvr>
                                      <p:tavLst>
                                        <p:tav tm="0">
                                          <p:val>
                                            <p:strVal val="#ppt_x"/>
                                          </p:val>
                                        </p:tav>
                                        <p:tav tm="100000">
                                          <p:val>
                                            <p:strVal val="#ppt_x"/>
                                          </p:val>
                                        </p:tav>
                                      </p:tavLst>
                                    </p:anim>
                                    <p:anim calcmode="lin" valueType="num">
                                      <p:cBhvr>
                                        <p:cTn id="978" dur="750" fill="hold"/>
                                        <p:tgtEl>
                                          <p:spTgt spid="200"/>
                                        </p:tgtEl>
                                        <p:attrNameLst>
                                          <p:attrName>ppt_y</p:attrName>
                                        </p:attrNameLst>
                                      </p:cBhvr>
                                      <p:tavLst>
                                        <p:tav tm="0">
                                          <p:val>
                                            <p:strVal val="#ppt_y+.1"/>
                                          </p:val>
                                        </p:tav>
                                        <p:tav tm="100000">
                                          <p:val>
                                            <p:strVal val="#ppt_y"/>
                                          </p:val>
                                        </p:tav>
                                      </p:tavLst>
                                    </p:anim>
                                  </p:childTnLst>
                                </p:cTn>
                              </p:par>
                              <p:par>
                                <p:cTn id="979" presetID="42" presetClass="entr" presetSubtype="0" fill="hold" nodeType="withEffect">
                                  <p:stCondLst>
                                    <p:cond delay="0"/>
                                  </p:stCondLst>
                                  <p:childTnLst>
                                    <p:set>
                                      <p:cBhvr>
                                        <p:cTn id="980" dur="1" fill="hold">
                                          <p:stCondLst>
                                            <p:cond delay="0"/>
                                          </p:stCondLst>
                                        </p:cTn>
                                        <p:tgtEl>
                                          <p:spTgt spid="201"/>
                                        </p:tgtEl>
                                        <p:attrNameLst>
                                          <p:attrName>style.visibility</p:attrName>
                                        </p:attrNameLst>
                                      </p:cBhvr>
                                      <p:to>
                                        <p:strVal val="visible"/>
                                      </p:to>
                                    </p:set>
                                    <p:animEffect transition="in" filter="fade">
                                      <p:cBhvr>
                                        <p:cTn id="981" dur="750"/>
                                        <p:tgtEl>
                                          <p:spTgt spid="201"/>
                                        </p:tgtEl>
                                      </p:cBhvr>
                                    </p:animEffect>
                                    <p:anim calcmode="lin" valueType="num">
                                      <p:cBhvr>
                                        <p:cTn id="982" dur="750" fill="hold"/>
                                        <p:tgtEl>
                                          <p:spTgt spid="201"/>
                                        </p:tgtEl>
                                        <p:attrNameLst>
                                          <p:attrName>ppt_x</p:attrName>
                                        </p:attrNameLst>
                                      </p:cBhvr>
                                      <p:tavLst>
                                        <p:tav tm="0">
                                          <p:val>
                                            <p:strVal val="#ppt_x"/>
                                          </p:val>
                                        </p:tav>
                                        <p:tav tm="100000">
                                          <p:val>
                                            <p:strVal val="#ppt_x"/>
                                          </p:val>
                                        </p:tav>
                                      </p:tavLst>
                                    </p:anim>
                                    <p:anim calcmode="lin" valueType="num">
                                      <p:cBhvr>
                                        <p:cTn id="983" dur="750" fill="hold"/>
                                        <p:tgtEl>
                                          <p:spTgt spid="201"/>
                                        </p:tgtEl>
                                        <p:attrNameLst>
                                          <p:attrName>ppt_y</p:attrName>
                                        </p:attrNameLst>
                                      </p:cBhvr>
                                      <p:tavLst>
                                        <p:tav tm="0">
                                          <p:val>
                                            <p:strVal val="#ppt_y+.1"/>
                                          </p:val>
                                        </p:tav>
                                        <p:tav tm="100000">
                                          <p:val>
                                            <p:strVal val="#ppt_y"/>
                                          </p:val>
                                        </p:tav>
                                      </p:tavLst>
                                    </p:anim>
                                  </p:childTnLst>
                                </p:cTn>
                              </p:par>
                              <p:par>
                                <p:cTn id="984" presetID="42" presetClass="entr" presetSubtype="0" fill="hold" nodeType="withEffect">
                                  <p:stCondLst>
                                    <p:cond delay="0"/>
                                  </p:stCondLst>
                                  <p:childTnLst>
                                    <p:set>
                                      <p:cBhvr>
                                        <p:cTn id="985" dur="1" fill="hold">
                                          <p:stCondLst>
                                            <p:cond delay="0"/>
                                          </p:stCondLst>
                                        </p:cTn>
                                        <p:tgtEl>
                                          <p:spTgt spid="202"/>
                                        </p:tgtEl>
                                        <p:attrNameLst>
                                          <p:attrName>style.visibility</p:attrName>
                                        </p:attrNameLst>
                                      </p:cBhvr>
                                      <p:to>
                                        <p:strVal val="visible"/>
                                      </p:to>
                                    </p:set>
                                    <p:animEffect transition="in" filter="fade">
                                      <p:cBhvr>
                                        <p:cTn id="986" dur="750"/>
                                        <p:tgtEl>
                                          <p:spTgt spid="202"/>
                                        </p:tgtEl>
                                      </p:cBhvr>
                                    </p:animEffect>
                                    <p:anim calcmode="lin" valueType="num">
                                      <p:cBhvr>
                                        <p:cTn id="987" dur="750" fill="hold"/>
                                        <p:tgtEl>
                                          <p:spTgt spid="202"/>
                                        </p:tgtEl>
                                        <p:attrNameLst>
                                          <p:attrName>ppt_x</p:attrName>
                                        </p:attrNameLst>
                                      </p:cBhvr>
                                      <p:tavLst>
                                        <p:tav tm="0">
                                          <p:val>
                                            <p:strVal val="#ppt_x"/>
                                          </p:val>
                                        </p:tav>
                                        <p:tav tm="100000">
                                          <p:val>
                                            <p:strVal val="#ppt_x"/>
                                          </p:val>
                                        </p:tav>
                                      </p:tavLst>
                                    </p:anim>
                                    <p:anim calcmode="lin" valueType="num">
                                      <p:cBhvr>
                                        <p:cTn id="988" dur="750" fill="hold"/>
                                        <p:tgtEl>
                                          <p:spTgt spid="202"/>
                                        </p:tgtEl>
                                        <p:attrNameLst>
                                          <p:attrName>ppt_y</p:attrName>
                                        </p:attrNameLst>
                                      </p:cBhvr>
                                      <p:tavLst>
                                        <p:tav tm="0">
                                          <p:val>
                                            <p:strVal val="#ppt_y+.1"/>
                                          </p:val>
                                        </p:tav>
                                        <p:tav tm="100000">
                                          <p:val>
                                            <p:strVal val="#ppt_y"/>
                                          </p:val>
                                        </p:tav>
                                      </p:tavLst>
                                    </p:anim>
                                  </p:childTnLst>
                                </p:cTn>
                              </p:par>
                              <p:par>
                                <p:cTn id="989" presetID="42" presetClass="entr" presetSubtype="0" fill="hold" nodeType="withEffect">
                                  <p:stCondLst>
                                    <p:cond delay="0"/>
                                  </p:stCondLst>
                                  <p:childTnLst>
                                    <p:set>
                                      <p:cBhvr>
                                        <p:cTn id="990" dur="1" fill="hold">
                                          <p:stCondLst>
                                            <p:cond delay="0"/>
                                          </p:stCondLst>
                                        </p:cTn>
                                        <p:tgtEl>
                                          <p:spTgt spid="203"/>
                                        </p:tgtEl>
                                        <p:attrNameLst>
                                          <p:attrName>style.visibility</p:attrName>
                                        </p:attrNameLst>
                                      </p:cBhvr>
                                      <p:to>
                                        <p:strVal val="visible"/>
                                      </p:to>
                                    </p:set>
                                    <p:animEffect transition="in" filter="fade">
                                      <p:cBhvr>
                                        <p:cTn id="991" dur="750"/>
                                        <p:tgtEl>
                                          <p:spTgt spid="203"/>
                                        </p:tgtEl>
                                      </p:cBhvr>
                                    </p:animEffect>
                                    <p:anim calcmode="lin" valueType="num">
                                      <p:cBhvr>
                                        <p:cTn id="992" dur="750" fill="hold"/>
                                        <p:tgtEl>
                                          <p:spTgt spid="203"/>
                                        </p:tgtEl>
                                        <p:attrNameLst>
                                          <p:attrName>ppt_x</p:attrName>
                                        </p:attrNameLst>
                                      </p:cBhvr>
                                      <p:tavLst>
                                        <p:tav tm="0">
                                          <p:val>
                                            <p:strVal val="#ppt_x"/>
                                          </p:val>
                                        </p:tav>
                                        <p:tav tm="100000">
                                          <p:val>
                                            <p:strVal val="#ppt_x"/>
                                          </p:val>
                                        </p:tav>
                                      </p:tavLst>
                                    </p:anim>
                                    <p:anim calcmode="lin" valueType="num">
                                      <p:cBhvr>
                                        <p:cTn id="993" dur="750" fill="hold"/>
                                        <p:tgtEl>
                                          <p:spTgt spid="203"/>
                                        </p:tgtEl>
                                        <p:attrNameLst>
                                          <p:attrName>ppt_y</p:attrName>
                                        </p:attrNameLst>
                                      </p:cBhvr>
                                      <p:tavLst>
                                        <p:tav tm="0">
                                          <p:val>
                                            <p:strVal val="#ppt_y+.1"/>
                                          </p:val>
                                        </p:tav>
                                        <p:tav tm="100000">
                                          <p:val>
                                            <p:strVal val="#ppt_y"/>
                                          </p:val>
                                        </p:tav>
                                      </p:tavLst>
                                    </p:anim>
                                  </p:childTnLst>
                                </p:cTn>
                              </p:par>
                              <p:par>
                                <p:cTn id="994" presetID="42" presetClass="entr" presetSubtype="0" fill="hold" nodeType="withEffect">
                                  <p:stCondLst>
                                    <p:cond delay="0"/>
                                  </p:stCondLst>
                                  <p:childTnLst>
                                    <p:set>
                                      <p:cBhvr>
                                        <p:cTn id="995" dur="1" fill="hold">
                                          <p:stCondLst>
                                            <p:cond delay="0"/>
                                          </p:stCondLst>
                                        </p:cTn>
                                        <p:tgtEl>
                                          <p:spTgt spid="204"/>
                                        </p:tgtEl>
                                        <p:attrNameLst>
                                          <p:attrName>style.visibility</p:attrName>
                                        </p:attrNameLst>
                                      </p:cBhvr>
                                      <p:to>
                                        <p:strVal val="visible"/>
                                      </p:to>
                                    </p:set>
                                    <p:animEffect transition="in" filter="fade">
                                      <p:cBhvr>
                                        <p:cTn id="996" dur="750"/>
                                        <p:tgtEl>
                                          <p:spTgt spid="204"/>
                                        </p:tgtEl>
                                      </p:cBhvr>
                                    </p:animEffect>
                                    <p:anim calcmode="lin" valueType="num">
                                      <p:cBhvr>
                                        <p:cTn id="997" dur="750" fill="hold"/>
                                        <p:tgtEl>
                                          <p:spTgt spid="204"/>
                                        </p:tgtEl>
                                        <p:attrNameLst>
                                          <p:attrName>ppt_x</p:attrName>
                                        </p:attrNameLst>
                                      </p:cBhvr>
                                      <p:tavLst>
                                        <p:tav tm="0">
                                          <p:val>
                                            <p:strVal val="#ppt_x"/>
                                          </p:val>
                                        </p:tav>
                                        <p:tav tm="100000">
                                          <p:val>
                                            <p:strVal val="#ppt_x"/>
                                          </p:val>
                                        </p:tav>
                                      </p:tavLst>
                                    </p:anim>
                                    <p:anim calcmode="lin" valueType="num">
                                      <p:cBhvr>
                                        <p:cTn id="998" dur="750" fill="hold"/>
                                        <p:tgtEl>
                                          <p:spTgt spid="204"/>
                                        </p:tgtEl>
                                        <p:attrNameLst>
                                          <p:attrName>ppt_y</p:attrName>
                                        </p:attrNameLst>
                                      </p:cBhvr>
                                      <p:tavLst>
                                        <p:tav tm="0">
                                          <p:val>
                                            <p:strVal val="#ppt_y+.1"/>
                                          </p:val>
                                        </p:tav>
                                        <p:tav tm="100000">
                                          <p:val>
                                            <p:strVal val="#ppt_y"/>
                                          </p:val>
                                        </p:tav>
                                      </p:tavLst>
                                    </p:anim>
                                  </p:childTnLst>
                                </p:cTn>
                              </p:par>
                              <p:par>
                                <p:cTn id="999" presetID="42" presetClass="entr" presetSubtype="0" fill="hold" nodeType="withEffect">
                                  <p:stCondLst>
                                    <p:cond delay="0"/>
                                  </p:stCondLst>
                                  <p:childTnLst>
                                    <p:set>
                                      <p:cBhvr>
                                        <p:cTn id="1000" dur="1" fill="hold">
                                          <p:stCondLst>
                                            <p:cond delay="0"/>
                                          </p:stCondLst>
                                        </p:cTn>
                                        <p:tgtEl>
                                          <p:spTgt spid="205"/>
                                        </p:tgtEl>
                                        <p:attrNameLst>
                                          <p:attrName>style.visibility</p:attrName>
                                        </p:attrNameLst>
                                      </p:cBhvr>
                                      <p:to>
                                        <p:strVal val="visible"/>
                                      </p:to>
                                    </p:set>
                                    <p:animEffect transition="in" filter="fade">
                                      <p:cBhvr>
                                        <p:cTn id="1001" dur="750"/>
                                        <p:tgtEl>
                                          <p:spTgt spid="205"/>
                                        </p:tgtEl>
                                      </p:cBhvr>
                                    </p:animEffect>
                                    <p:anim calcmode="lin" valueType="num">
                                      <p:cBhvr>
                                        <p:cTn id="1002" dur="750" fill="hold"/>
                                        <p:tgtEl>
                                          <p:spTgt spid="205"/>
                                        </p:tgtEl>
                                        <p:attrNameLst>
                                          <p:attrName>ppt_x</p:attrName>
                                        </p:attrNameLst>
                                      </p:cBhvr>
                                      <p:tavLst>
                                        <p:tav tm="0">
                                          <p:val>
                                            <p:strVal val="#ppt_x"/>
                                          </p:val>
                                        </p:tav>
                                        <p:tav tm="100000">
                                          <p:val>
                                            <p:strVal val="#ppt_x"/>
                                          </p:val>
                                        </p:tav>
                                      </p:tavLst>
                                    </p:anim>
                                    <p:anim calcmode="lin" valueType="num">
                                      <p:cBhvr>
                                        <p:cTn id="1003" dur="750" fill="hold"/>
                                        <p:tgtEl>
                                          <p:spTgt spid="205"/>
                                        </p:tgtEl>
                                        <p:attrNameLst>
                                          <p:attrName>ppt_y</p:attrName>
                                        </p:attrNameLst>
                                      </p:cBhvr>
                                      <p:tavLst>
                                        <p:tav tm="0">
                                          <p:val>
                                            <p:strVal val="#ppt_y+.1"/>
                                          </p:val>
                                        </p:tav>
                                        <p:tav tm="100000">
                                          <p:val>
                                            <p:strVal val="#ppt_y"/>
                                          </p:val>
                                        </p:tav>
                                      </p:tavLst>
                                    </p:anim>
                                  </p:childTnLst>
                                </p:cTn>
                              </p:par>
                              <p:par>
                                <p:cTn id="1004" presetID="42" presetClass="entr" presetSubtype="0" fill="hold" nodeType="withEffect">
                                  <p:stCondLst>
                                    <p:cond delay="0"/>
                                  </p:stCondLst>
                                  <p:childTnLst>
                                    <p:set>
                                      <p:cBhvr>
                                        <p:cTn id="1005" dur="1" fill="hold">
                                          <p:stCondLst>
                                            <p:cond delay="0"/>
                                          </p:stCondLst>
                                        </p:cTn>
                                        <p:tgtEl>
                                          <p:spTgt spid="206"/>
                                        </p:tgtEl>
                                        <p:attrNameLst>
                                          <p:attrName>style.visibility</p:attrName>
                                        </p:attrNameLst>
                                      </p:cBhvr>
                                      <p:to>
                                        <p:strVal val="visible"/>
                                      </p:to>
                                    </p:set>
                                    <p:animEffect transition="in" filter="fade">
                                      <p:cBhvr>
                                        <p:cTn id="1006" dur="750"/>
                                        <p:tgtEl>
                                          <p:spTgt spid="206"/>
                                        </p:tgtEl>
                                      </p:cBhvr>
                                    </p:animEffect>
                                    <p:anim calcmode="lin" valueType="num">
                                      <p:cBhvr>
                                        <p:cTn id="1007" dur="750" fill="hold"/>
                                        <p:tgtEl>
                                          <p:spTgt spid="206"/>
                                        </p:tgtEl>
                                        <p:attrNameLst>
                                          <p:attrName>ppt_x</p:attrName>
                                        </p:attrNameLst>
                                      </p:cBhvr>
                                      <p:tavLst>
                                        <p:tav tm="0">
                                          <p:val>
                                            <p:strVal val="#ppt_x"/>
                                          </p:val>
                                        </p:tav>
                                        <p:tav tm="100000">
                                          <p:val>
                                            <p:strVal val="#ppt_x"/>
                                          </p:val>
                                        </p:tav>
                                      </p:tavLst>
                                    </p:anim>
                                    <p:anim calcmode="lin" valueType="num">
                                      <p:cBhvr>
                                        <p:cTn id="1008" dur="750" fill="hold"/>
                                        <p:tgtEl>
                                          <p:spTgt spid="206"/>
                                        </p:tgtEl>
                                        <p:attrNameLst>
                                          <p:attrName>ppt_y</p:attrName>
                                        </p:attrNameLst>
                                      </p:cBhvr>
                                      <p:tavLst>
                                        <p:tav tm="0">
                                          <p:val>
                                            <p:strVal val="#ppt_y+.1"/>
                                          </p:val>
                                        </p:tav>
                                        <p:tav tm="100000">
                                          <p:val>
                                            <p:strVal val="#ppt_y"/>
                                          </p:val>
                                        </p:tav>
                                      </p:tavLst>
                                    </p:anim>
                                  </p:childTnLst>
                                </p:cTn>
                              </p:par>
                              <p:par>
                                <p:cTn id="1009" presetID="42" presetClass="entr" presetSubtype="0" fill="hold" nodeType="withEffect">
                                  <p:stCondLst>
                                    <p:cond delay="0"/>
                                  </p:stCondLst>
                                  <p:childTnLst>
                                    <p:set>
                                      <p:cBhvr>
                                        <p:cTn id="1010" dur="1" fill="hold">
                                          <p:stCondLst>
                                            <p:cond delay="0"/>
                                          </p:stCondLst>
                                        </p:cTn>
                                        <p:tgtEl>
                                          <p:spTgt spid="207"/>
                                        </p:tgtEl>
                                        <p:attrNameLst>
                                          <p:attrName>style.visibility</p:attrName>
                                        </p:attrNameLst>
                                      </p:cBhvr>
                                      <p:to>
                                        <p:strVal val="visible"/>
                                      </p:to>
                                    </p:set>
                                    <p:animEffect transition="in" filter="fade">
                                      <p:cBhvr>
                                        <p:cTn id="1011" dur="750"/>
                                        <p:tgtEl>
                                          <p:spTgt spid="207"/>
                                        </p:tgtEl>
                                      </p:cBhvr>
                                    </p:animEffect>
                                    <p:anim calcmode="lin" valueType="num">
                                      <p:cBhvr>
                                        <p:cTn id="1012" dur="750" fill="hold"/>
                                        <p:tgtEl>
                                          <p:spTgt spid="207"/>
                                        </p:tgtEl>
                                        <p:attrNameLst>
                                          <p:attrName>ppt_x</p:attrName>
                                        </p:attrNameLst>
                                      </p:cBhvr>
                                      <p:tavLst>
                                        <p:tav tm="0">
                                          <p:val>
                                            <p:strVal val="#ppt_x"/>
                                          </p:val>
                                        </p:tav>
                                        <p:tav tm="100000">
                                          <p:val>
                                            <p:strVal val="#ppt_x"/>
                                          </p:val>
                                        </p:tav>
                                      </p:tavLst>
                                    </p:anim>
                                    <p:anim calcmode="lin" valueType="num">
                                      <p:cBhvr>
                                        <p:cTn id="1013" dur="750" fill="hold"/>
                                        <p:tgtEl>
                                          <p:spTgt spid="207"/>
                                        </p:tgtEl>
                                        <p:attrNameLst>
                                          <p:attrName>ppt_y</p:attrName>
                                        </p:attrNameLst>
                                      </p:cBhvr>
                                      <p:tavLst>
                                        <p:tav tm="0">
                                          <p:val>
                                            <p:strVal val="#ppt_y+.1"/>
                                          </p:val>
                                        </p:tav>
                                        <p:tav tm="100000">
                                          <p:val>
                                            <p:strVal val="#ppt_y"/>
                                          </p:val>
                                        </p:tav>
                                      </p:tavLst>
                                    </p:anim>
                                  </p:childTnLst>
                                </p:cTn>
                              </p:par>
                              <p:par>
                                <p:cTn id="1014" presetID="42" presetClass="entr" presetSubtype="0" fill="hold" nodeType="withEffect">
                                  <p:stCondLst>
                                    <p:cond delay="0"/>
                                  </p:stCondLst>
                                  <p:childTnLst>
                                    <p:set>
                                      <p:cBhvr>
                                        <p:cTn id="1015" dur="1" fill="hold">
                                          <p:stCondLst>
                                            <p:cond delay="0"/>
                                          </p:stCondLst>
                                        </p:cTn>
                                        <p:tgtEl>
                                          <p:spTgt spid="208"/>
                                        </p:tgtEl>
                                        <p:attrNameLst>
                                          <p:attrName>style.visibility</p:attrName>
                                        </p:attrNameLst>
                                      </p:cBhvr>
                                      <p:to>
                                        <p:strVal val="visible"/>
                                      </p:to>
                                    </p:set>
                                    <p:animEffect transition="in" filter="fade">
                                      <p:cBhvr>
                                        <p:cTn id="1016" dur="750"/>
                                        <p:tgtEl>
                                          <p:spTgt spid="208"/>
                                        </p:tgtEl>
                                      </p:cBhvr>
                                    </p:animEffect>
                                    <p:anim calcmode="lin" valueType="num">
                                      <p:cBhvr>
                                        <p:cTn id="1017" dur="750" fill="hold"/>
                                        <p:tgtEl>
                                          <p:spTgt spid="208"/>
                                        </p:tgtEl>
                                        <p:attrNameLst>
                                          <p:attrName>ppt_x</p:attrName>
                                        </p:attrNameLst>
                                      </p:cBhvr>
                                      <p:tavLst>
                                        <p:tav tm="0">
                                          <p:val>
                                            <p:strVal val="#ppt_x"/>
                                          </p:val>
                                        </p:tav>
                                        <p:tav tm="100000">
                                          <p:val>
                                            <p:strVal val="#ppt_x"/>
                                          </p:val>
                                        </p:tav>
                                      </p:tavLst>
                                    </p:anim>
                                    <p:anim calcmode="lin" valueType="num">
                                      <p:cBhvr>
                                        <p:cTn id="1018" dur="750" fill="hold"/>
                                        <p:tgtEl>
                                          <p:spTgt spid="208"/>
                                        </p:tgtEl>
                                        <p:attrNameLst>
                                          <p:attrName>ppt_y</p:attrName>
                                        </p:attrNameLst>
                                      </p:cBhvr>
                                      <p:tavLst>
                                        <p:tav tm="0">
                                          <p:val>
                                            <p:strVal val="#ppt_y+.1"/>
                                          </p:val>
                                        </p:tav>
                                        <p:tav tm="100000">
                                          <p:val>
                                            <p:strVal val="#ppt_y"/>
                                          </p:val>
                                        </p:tav>
                                      </p:tavLst>
                                    </p:anim>
                                  </p:childTnLst>
                                </p:cTn>
                              </p:par>
                              <p:par>
                                <p:cTn id="1019" presetID="42" presetClass="entr" presetSubtype="0" fill="hold" nodeType="withEffect">
                                  <p:stCondLst>
                                    <p:cond delay="0"/>
                                  </p:stCondLst>
                                  <p:childTnLst>
                                    <p:set>
                                      <p:cBhvr>
                                        <p:cTn id="1020" dur="1" fill="hold">
                                          <p:stCondLst>
                                            <p:cond delay="0"/>
                                          </p:stCondLst>
                                        </p:cTn>
                                        <p:tgtEl>
                                          <p:spTgt spid="209"/>
                                        </p:tgtEl>
                                        <p:attrNameLst>
                                          <p:attrName>style.visibility</p:attrName>
                                        </p:attrNameLst>
                                      </p:cBhvr>
                                      <p:to>
                                        <p:strVal val="visible"/>
                                      </p:to>
                                    </p:set>
                                    <p:animEffect transition="in" filter="fade">
                                      <p:cBhvr>
                                        <p:cTn id="1021" dur="750"/>
                                        <p:tgtEl>
                                          <p:spTgt spid="209"/>
                                        </p:tgtEl>
                                      </p:cBhvr>
                                    </p:animEffect>
                                    <p:anim calcmode="lin" valueType="num">
                                      <p:cBhvr>
                                        <p:cTn id="1022" dur="750" fill="hold"/>
                                        <p:tgtEl>
                                          <p:spTgt spid="209"/>
                                        </p:tgtEl>
                                        <p:attrNameLst>
                                          <p:attrName>ppt_x</p:attrName>
                                        </p:attrNameLst>
                                      </p:cBhvr>
                                      <p:tavLst>
                                        <p:tav tm="0">
                                          <p:val>
                                            <p:strVal val="#ppt_x"/>
                                          </p:val>
                                        </p:tav>
                                        <p:tav tm="100000">
                                          <p:val>
                                            <p:strVal val="#ppt_x"/>
                                          </p:val>
                                        </p:tav>
                                      </p:tavLst>
                                    </p:anim>
                                    <p:anim calcmode="lin" valueType="num">
                                      <p:cBhvr>
                                        <p:cTn id="1023" dur="750" fill="hold"/>
                                        <p:tgtEl>
                                          <p:spTgt spid="209"/>
                                        </p:tgtEl>
                                        <p:attrNameLst>
                                          <p:attrName>ppt_y</p:attrName>
                                        </p:attrNameLst>
                                      </p:cBhvr>
                                      <p:tavLst>
                                        <p:tav tm="0">
                                          <p:val>
                                            <p:strVal val="#ppt_y+.1"/>
                                          </p:val>
                                        </p:tav>
                                        <p:tav tm="100000">
                                          <p:val>
                                            <p:strVal val="#ppt_y"/>
                                          </p:val>
                                        </p:tav>
                                      </p:tavLst>
                                    </p:anim>
                                  </p:childTnLst>
                                </p:cTn>
                              </p:par>
                              <p:par>
                                <p:cTn id="1024" presetID="42" presetClass="entr" presetSubtype="0" fill="hold" nodeType="withEffect">
                                  <p:stCondLst>
                                    <p:cond delay="0"/>
                                  </p:stCondLst>
                                  <p:childTnLst>
                                    <p:set>
                                      <p:cBhvr>
                                        <p:cTn id="1025" dur="1" fill="hold">
                                          <p:stCondLst>
                                            <p:cond delay="0"/>
                                          </p:stCondLst>
                                        </p:cTn>
                                        <p:tgtEl>
                                          <p:spTgt spid="210"/>
                                        </p:tgtEl>
                                        <p:attrNameLst>
                                          <p:attrName>style.visibility</p:attrName>
                                        </p:attrNameLst>
                                      </p:cBhvr>
                                      <p:to>
                                        <p:strVal val="visible"/>
                                      </p:to>
                                    </p:set>
                                    <p:animEffect transition="in" filter="fade">
                                      <p:cBhvr>
                                        <p:cTn id="1026" dur="750"/>
                                        <p:tgtEl>
                                          <p:spTgt spid="210"/>
                                        </p:tgtEl>
                                      </p:cBhvr>
                                    </p:animEffect>
                                    <p:anim calcmode="lin" valueType="num">
                                      <p:cBhvr>
                                        <p:cTn id="1027" dur="750" fill="hold"/>
                                        <p:tgtEl>
                                          <p:spTgt spid="210"/>
                                        </p:tgtEl>
                                        <p:attrNameLst>
                                          <p:attrName>ppt_x</p:attrName>
                                        </p:attrNameLst>
                                      </p:cBhvr>
                                      <p:tavLst>
                                        <p:tav tm="0">
                                          <p:val>
                                            <p:strVal val="#ppt_x"/>
                                          </p:val>
                                        </p:tav>
                                        <p:tav tm="100000">
                                          <p:val>
                                            <p:strVal val="#ppt_x"/>
                                          </p:val>
                                        </p:tav>
                                      </p:tavLst>
                                    </p:anim>
                                    <p:anim calcmode="lin" valueType="num">
                                      <p:cBhvr>
                                        <p:cTn id="1028" dur="750" fill="hold"/>
                                        <p:tgtEl>
                                          <p:spTgt spid="210"/>
                                        </p:tgtEl>
                                        <p:attrNameLst>
                                          <p:attrName>ppt_y</p:attrName>
                                        </p:attrNameLst>
                                      </p:cBhvr>
                                      <p:tavLst>
                                        <p:tav tm="0">
                                          <p:val>
                                            <p:strVal val="#ppt_y+.1"/>
                                          </p:val>
                                        </p:tav>
                                        <p:tav tm="100000">
                                          <p:val>
                                            <p:strVal val="#ppt_y"/>
                                          </p:val>
                                        </p:tav>
                                      </p:tavLst>
                                    </p:anim>
                                  </p:childTnLst>
                                </p:cTn>
                              </p:par>
                              <p:par>
                                <p:cTn id="1029" presetID="42" presetClass="entr" presetSubtype="0" fill="hold" nodeType="withEffect">
                                  <p:stCondLst>
                                    <p:cond delay="0"/>
                                  </p:stCondLst>
                                  <p:childTnLst>
                                    <p:set>
                                      <p:cBhvr>
                                        <p:cTn id="1030" dur="1" fill="hold">
                                          <p:stCondLst>
                                            <p:cond delay="0"/>
                                          </p:stCondLst>
                                        </p:cTn>
                                        <p:tgtEl>
                                          <p:spTgt spid="211"/>
                                        </p:tgtEl>
                                        <p:attrNameLst>
                                          <p:attrName>style.visibility</p:attrName>
                                        </p:attrNameLst>
                                      </p:cBhvr>
                                      <p:to>
                                        <p:strVal val="visible"/>
                                      </p:to>
                                    </p:set>
                                    <p:animEffect transition="in" filter="fade">
                                      <p:cBhvr>
                                        <p:cTn id="1031" dur="750"/>
                                        <p:tgtEl>
                                          <p:spTgt spid="211"/>
                                        </p:tgtEl>
                                      </p:cBhvr>
                                    </p:animEffect>
                                    <p:anim calcmode="lin" valueType="num">
                                      <p:cBhvr>
                                        <p:cTn id="1032" dur="750" fill="hold"/>
                                        <p:tgtEl>
                                          <p:spTgt spid="211"/>
                                        </p:tgtEl>
                                        <p:attrNameLst>
                                          <p:attrName>ppt_x</p:attrName>
                                        </p:attrNameLst>
                                      </p:cBhvr>
                                      <p:tavLst>
                                        <p:tav tm="0">
                                          <p:val>
                                            <p:strVal val="#ppt_x"/>
                                          </p:val>
                                        </p:tav>
                                        <p:tav tm="100000">
                                          <p:val>
                                            <p:strVal val="#ppt_x"/>
                                          </p:val>
                                        </p:tav>
                                      </p:tavLst>
                                    </p:anim>
                                    <p:anim calcmode="lin" valueType="num">
                                      <p:cBhvr>
                                        <p:cTn id="1033" dur="750" fill="hold"/>
                                        <p:tgtEl>
                                          <p:spTgt spid="211"/>
                                        </p:tgtEl>
                                        <p:attrNameLst>
                                          <p:attrName>ppt_y</p:attrName>
                                        </p:attrNameLst>
                                      </p:cBhvr>
                                      <p:tavLst>
                                        <p:tav tm="0">
                                          <p:val>
                                            <p:strVal val="#ppt_y+.1"/>
                                          </p:val>
                                        </p:tav>
                                        <p:tav tm="100000">
                                          <p:val>
                                            <p:strVal val="#ppt_y"/>
                                          </p:val>
                                        </p:tav>
                                      </p:tavLst>
                                    </p:anim>
                                  </p:childTnLst>
                                </p:cTn>
                              </p:par>
                              <p:par>
                                <p:cTn id="1034" presetID="42" presetClass="entr" presetSubtype="0" fill="hold" nodeType="withEffect">
                                  <p:stCondLst>
                                    <p:cond delay="0"/>
                                  </p:stCondLst>
                                  <p:childTnLst>
                                    <p:set>
                                      <p:cBhvr>
                                        <p:cTn id="1035" dur="1" fill="hold">
                                          <p:stCondLst>
                                            <p:cond delay="0"/>
                                          </p:stCondLst>
                                        </p:cTn>
                                        <p:tgtEl>
                                          <p:spTgt spid="212"/>
                                        </p:tgtEl>
                                        <p:attrNameLst>
                                          <p:attrName>style.visibility</p:attrName>
                                        </p:attrNameLst>
                                      </p:cBhvr>
                                      <p:to>
                                        <p:strVal val="visible"/>
                                      </p:to>
                                    </p:set>
                                    <p:animEffect transition="in" filter="fade">
                                      <p:cBhvr>
                                        <p:cTn id="1036" dur="750"/>
                                        <p:tgtEl>
                                          <p:spTgt spid="212"/>
                                        </p:tgtEl>
                                      </p:cBhvr>
                                    </p:animEffect>
                                    <p:anim calcmode="lin" valueType="num">
                                      <p:cBhvr>
                                        <p:cTn id="1037" dur="750" fill="hold"/>
                                        <p:tgtEl>
                                          <p:spTgt spid="212"/>
                                        </p:tgtEl>
                                        <p:attrNameLst>
                                          <p:attrName>ppt_x</p:attrName>
                                        </p:attrNameLst>
                                      </p:cBhvr>
                                      <p:tavLst>
                                        <p:tav tm="0">
                                          <p:val>
                                            <p:strVal val="#ppt_x"/>
                                          </p:val>
                                        </p:tav>
                                        <p:tav tm="100000">
                                          <p:val>
                                            <p:strVal val="#ppt_x"/>
                                          </p:val>
                                        </p:tav>
                                      </p:tavLst>
                                    </p:anim>
                                    <p:anim calcmode="lin" valueType="num">
                                      <p:cBhvr>
                                        <p:cTn id="1038" dur="750" fill="hold"/>
                                        <p:tgtEl>
                                          <p:spTgt spid="212"/>
                                        </p:tgtEl>
                                        <p:attrNameLst>
                                          <p:attrName>ppt_y</p:attrName>
                                        </p:attrNameLst>
                                      </p:cBhvr>
                                      <p:tavLst>
                                        <p:tav tm="0">
                                          <p:val>
                                            <p:strVal val="#ppt_y+.1"/>
                                          </p:val>
                                        </p:tav>
                                        <p:tav tm="100000">
                                          <p:val>
                                            <p:strVal val="#ppt_y"/>
                                          </p:val>
                                        </p:tav>
                                      </p:tavLst>
                                    </p:anim>
                                  </p:childTnLst>
                                </p:cTn>
                              </p:par>
                              <p:par>
                                <p:cTn id="1039" presetID="42" presetClass="entr" presetSubtype="0" fill="hold" nodeType="withEffect">
                                  <p:stCondLst>
                                    <p:cond delay="0"/>
                                  </p:stCondLst>
                                  <p:childTnLst>
                                    <p:set>
                                      <p:cBhvr>
                                        <p:cTn id="1040" dur="1" fill="hold">
                                          <p:stCondLst>
                                            <p:cond delay="0"/>
                                          </p:stCondLst>
                                        </p:cTn>
                                        <p:tgtEl>
                                          <p:spTgt spid="213"/>
                                        </p:tgtEl>
                                        <p:attrNameLst>
                                          <p:attrName>style.visibility</p:attrName>
                                        </p:attrNameLst>
                                      </p:cBhvr>
                                      <p:to>
                                        <p:strVal val="visible"/>
                                      </p:to>
                                    </p:set>
                                    <p:animEffect transition="in" filter="fade">
                                      <p:cBhvr>
                                        <p:cTn id="1041" dur="750"/>
                                        <p:tgtEl>
                                          <p:spTgt spid="213"/>
                                        </p:tgtEl>
                                      </p:cBhvr>
                                    </p:animEffect>
                                    <p:anim calcmode="lin" valueType="num">
                                      <p:cBhvr>
                                        <p:cTn id="1042" dur="750" fill="hold"/>
                                        <p:tgtEl>
                                          <p:spTgt spid="213"/>
                                        </p:tgtEl>
                                        <p:attrNameLst>
                                          <p:attrName>ppt_x</p:attrName>
                                        </p:attrNameLst>
                                      </p:cBhvr>
                                      <p:tavLst>
                                        <p:tav tm="0">
                                          <p:val>
                                            <p:strVal val="#ppt_x"/>
                                          </p:val>
                                        </p:tav>
                                        <p:tav tm="100000">
                                          <p:val>
                                            <p:strVal val="#ppt_x"/>
                                          </p:val>
                                        </p:tav>
                                      </p:tavLst>
                                    </p:anim>
                                    <p:anim calcmode="lin" valueType="num">
                                      <p:cBhvr>
                                        <p:cTn id="1043" dur="750" fill="hold"/>
                                        <p:tgtEl>
                                          <p:spTgt spid="213"/>
                                        </p:tgtEl>
                                        <p:attrNameLst>
                                          <p:attrName>ppt_y</p:attrName>
                                        </p:attrNameLst>
                                      </p:cBhvr>
                                      <p:tavLst>
                                        <p:tav tm="0">
                                          <p:val>
                                            <p:strVal val="#ppt_y+.1"/>
                                          </p:val>
                                        </p:tav>
                                        <p:tav tm="100000">
                                          <p:val>
                                            <p:strVal val="#ppt_y"/>
                                          </p:val>
                                        </p:tav>
                                      </p:tavLst>
                                    </p:anim>
                                  </p:childTnLst>
                                </p:cTn>
                              </p:par>
                              <p:par>
                                <p:cTn id="1044" presetID="42" presetClass="entr" presetSubtype="0" fill="hold" nodeType="withEffect">
                                  <p:stCondLst>
                                    <p:cond delay="0"/>
                                  </p:stCondLst>
                                  <p:childTnLst>
                                    <p:set>
                                      <p:cBhvr>
                                        <p:cTn id="1045" dur="1" fill="hold">
                                          <p:stCondLst>
                                            <p:cond delay="0"/>
                                          </p:stCondLst>
                                        </p:cTn>
                                        <p:tgtEl>
                                          <p:spTgt spid="214"/>
                                        </p:tgtEl>
                                        <p:attrNameLst>
                                          <p:attrName>style.visibility</p:attrName>
                                        </p:attrNameLst>
                                      </p:cBhvr>
                                      <p:to>
                                        <p:strVal val="visible"/>
                                      </p:to>
                                    </p:set>
                                    <p:animEffect transition="in" filter="fade">
                                      <p:cBhvr>
                                        <p:cTn id="1046" dur="750"/>
                                        <p:tgtEl>
                                          <p:spTgt spid="214"/>
                                        </p:tgtEl>
                                      </p:cBhvr>
                                    </p:animEffect>
                                    <p:anim calcmode="lin" valueType="num">
                                      <p:cBhvr>
                                        <p:cTn id="1047" dur="750" fill="hold"/>
                                        <p:tgtEl>
                                          <p:spTgt spid="214"/>
                                        </p:tgtEl>
                                        <p:attrNameLst>
                                          <p:attrName>ppt_x</p:attrName>
                                        </p:attrNameLst>
                                      </p:cBhvr>
                                      <p:tavLst>
                                        <p:tav tm="0">
                                          <p:val>
                                            <p:strVal val="#ppt_x"/>
                                          </p:val>
                                        </p:tav>
                                        <p:tav tm="100000">
                                          <p:val>
                                            <p:strVal val="#ppt_x"/>
                                          </p:val>
                                        </p:tav>
                                      </p:tavLst>
                                    </p:anim>
                                    <p:anim calcmode="lin" valueType="num">
                                      <p:cBhvr>
                                        <p:cTn id="1048" dur="750" fill="hold"/>
                                        <p:tgtEl>
                                          <p:spTgt spid="214"/>
                                        </p:tgtEl>
                                        <p:attrNameLst>
                                          <p:attrName>ppt_y</p:attrName>
                                        </p:attrNameLst>
                                      </p:cBhvr>
                                      <p:tavLst>
                                        <p:tav tm="0">
                                          <p:val>
                                            <p:strVal val="#ppt_y+.1"/>
                                          </p:val>
                                        </p:tav>
                                        <p:tav tm="100000">
                                          <p:val>
                                            <p:strVal val="#ppt_y"/>
                                          </p:val>
                                        </p:tav>
                                      </p:tavLst>
                                    </p:anim>
                                  </p:childTnLst>
                                </p:cTn>
                              </p:par>
                              <p:par>
                                <p:cTn id="1049" presetID="42" presetClass="entr" presetSubtype="0" fill="hold" nodeType="withEffect">
                                  <p:stCondLst>
                                    <p:cond delay="0"/>
                                  </p:stCondLst>
                                  <p:childTnLst>
                                    <p:set>
                                      <p:cBhvr>
                                        <p:cTn id="1050" dur="1" fill="hold">
                                          <p:stCondLst>
                                            <p:cond delay="0"/>
                                          </p:stCondLst>
                                        </p:cTn>
                                        <p:tgtEl>
                                          <p:spTgt spid="215"/>
                                        </p:tgtEl>
                                        <p:attrNameLst>
                                          <p:attrName>style.visibility</p:attrName>
                                        </p:attrNameLst>
                                      </p:cBhvr>
                                      <p:to>
                                        <p:strVal val="visible"/>
                                      </p:to>
                                    </p:set>
                                    <p:animEffect transition="in" filter="fade">
                                      <p:cBhvr>
                                        <p:cTn id="1051" dur="750"/>
                                        <p:tgtEl>
                                          <p:spTgt spid="215"/>
                                        </p:tgtEl>
                                      </p:cBhvr>
                                    </p:animEffect>
                                    <p:anim calcmode="lin" valueType="num">
                                      <p:cBhvr>
                                        <p:cTn id="1052" dur="750" fill="hold"/>
                                        <p:tgtEl>
                                          <p:spTgt spid="215"/>
                                        </p:tgtEl>
                                        <p:attrNameLst>
                                          <p:attrName>ppt_x</p:attrName>
                                        </p:attrNameLst>
                                      </p:cBhvr>
                                      <p:tavLst>
                                        <p:tav tm="0">
                                          <p:val>
                                            <p:strVal val="#ppt_x"/>
                                          </p:val>
                                        </p:tav>
                                        <p:tav tm="100000">
                                          <p:val>
                                            <p:strVal val="#ppt_x"/>
                                          </p:val>
                                        </p:tav>
                                      </p:tavLst>
                                    </p:anim>
                                    <p:anim calcmode="lin" valueType="num">
                                      <p:cBhvr>
                                        <p:cTn id="1053" dur="750" fill="hold"/>
                                        <p:tgtEl>
                                          <p:spTgt spid="215"/>
                                        </p:tgtEl>
                                        <p:attrNameLst>
                                          <p:attrName>ppt_y</p:attrName>
                                        </p:attrNameLst>
                                      </p:cBhvr>
                                      <p:tavLst>
                                        <p:tav tm="0">
                                          <p:val>
                                            <p:strVal val="#ppt_y+.1"/>
                                          </p:val>
                                        </p:tav>
                                        <p:tav tm="100000">
                                          <p:val>
                                            <p:strVal val="#ppt_y"/>
                                          </p:val>
                                        </p:tav>
                                      </p:tavLst>
                                    </p:anim>
                                  </p:childTnLst>
                                </p:cTn>
                              </p:par>
                              <p:par>
                                <p:cTn id="1054" presetID="42" presetClass="entr" presetSubtype="0" fill="hold" nodeType="withEffect">
                                  <p:stCondLst>
                                    <p:cond delay="0"/>
                                  </p:stCondLst>
                                  <p:childTnLst>
                                    <p:set>
                                      <p:cBhvr>
                                        <p:cTn id="1055" dur="1" fill="hold">
                                          <p:stCondLst>
                                            <p:cond delay="0"/>
                                          </p:stCondLst>
                                        </p:cTn>
                                        <p:tgtEl>
                                          <p:spTgt spid="216"/>
                                        </p:tgtEl>
                                        <p:attrNameLst>
                                          <p:attrName>style.visibility</p:attrName>
                                        </p:attrNameLst>
                                      </p:cBhvr>
                                      <p:to>
                                        <p:strVal val="visible"/>
                                      </p:to>
                                    </p:set>
                                    <p:animEffect transition="in" filter="fade">
                                      <p:cBhvr>
                                        <p:cTn id="1056" dur="750"/>
                                        <p:tgtEl>
                                          <p:spTgt spid="216"/>
                                        </p:tgtEl>
                                      </p:cBhvr>
                                    </p:animEffect>
                                    <p:anim calcmode="lin" valueType="num">
                                      <p:cBhvr>
                                        <p:cTn id="1057" dur="750" fill="hold"/>
                                        <p:tgtEl>
                                          <p:spTgt spid="216"/>
                                        </p:tgtEl>
                                        <p:attrNameLst>
                                          <p:attrName>ppt_x</p:attrName>
                                        </p:attrNameLst>
                                      </p:cBhvr>
                                      <p:tavLst>
                                        <p:tav tm="0">
                                          <p:val>
                                            <p:strVal val="#ppt_x"/>
                                          </p:val>
                                        </p:tav>
                                        <p:tav tm="100000">
                                          <p:val>
                                            <p:strVal val="#ppt_x"/>
                                          </p:val>
                                        </p:tav>
                                      </p:tavLst>
                                    </p:anim>
                                    <p:anim calcmode="lin" valueType="num">
                                      <p:cBhvr>
                                        <p:cTn id="1058" dur="750" fill="hold"/>
                                        <p:tgtEl>
                                          <p:spTgt spid="216"/>
                                        </p:tgtEl>
                                        <p:attrNameLst>
                                          <p:attrName>ppt_y</p:attrName>
                                        </p:attrNameLst>
                                      </p:cBhvr>
                                      <p:tavLst>
                                        <p:tav tm="0">
                                          <p:val>
                                            <p:strVal val="#ppt_y+.1"/>
                                          </p:val>
                                        </p:tav>
                                        <p:tav tm="100000">
                                          <p:val>
                                            <p:strVal val="#ppt_y"/>
                                          </p:val>
                                        </p:tav>
                                      </p:tavLst>
                                    </p:anim>
                                  </p:childTnLst>
                                </p:cTn>
                              </p:par>
                              <p:par>
                                <p:cTn id="1059" presetID="42" presetClass="entr" presetSubtype="0" fill="hold" nodeType="withEffect">
                                  <p:stCondLst>
                                    <p:cond delay="0"/>
                                  </p:stCondLst>
                                  <p:childTnLst>
                                    <p:set>
                                      <p:cBhvr>
                                        <p:cTn id="1060" dur="1" fill="hold">
                                          <p:stCondLst>
                                            <p:cond delay="0"/>
                                          </p:stCondLst>
                                        </p:cTn>
                                        <p:tgtEl>
                                          <p:spTgt spid="217"/>
                                        </p:tgtEl>
                                        <p:attrNameLst>
                                          <p:attrName>style.visibility</p:attrName>
                                        </p:attrNameLst>
                                      </p:cBhvr>
                                      <p:to>
                                        <p:strVal val="visible"/>
                                      </p:to>
                                    </p:set>
                                    <p:animEffect transition="in" filter="fade">
                                      <p:cBhvr>
                                        <p:cTn id="1061" dur="750"/>
                                        <p:tgtEl>
                                          <p:spTgt spid="217"/>
                                        </p:tgtEl>
                                      </p:cBhvr>
                                    </p:animEffect>
                                    <p:anim calcmode="lin" valueType="num">
                                      <p:cBhvr>
                                        <p:cTn id="1062" dur="750" fill="hold"/>
                                        <p:tgtEl>
                                          <p:spTgt spid="217"/>
                                        </p:tgtEl>
                                        <p:attrNameLst>
                                          <p:attrName>ppt_x</p:attrName>
                                        </p:attrNameLst>
                                      </p:cBhvr>
                                      <p:tavLst>
                                        <p:tav tm="0">
                                          <p:val>
                                            <p:strVal val="#ppt_x"/>
                                          </p:val>
                                        </p:tav>
                                        <p:tav tm="100000">
                                          <p:val>
                                            <p:strVal val="#ppt_x"/>
                                          </p:val>
                                        </p:tav>
                                      </p:tavLst>
                                    </p:anim>
                                    <p:anim calcmode="lin" valueType="num">
                                      <p:cBhvr>
                                        <p:cTn id="1063" dur="750" fill="hold"/>
                                        <p:tgtEl>
                                          <p:spTgt spid="217"/>
                                        </p:tgtEl>
                                        <p:attrNameLst>
                                          <p:attrName>ppt_y</p:attrName>
                                        </p:attrNameLst>
                                      </p:cBhvr>
                                      <p:tavLst>
                                        <p:tav tm="0">
                                          <p:val>
                                            <p:strVal val="#ppt_y+.1"/>
                                          </p:val>
                                        </p:tav>
                                        <p:tav tm="100000">
                                          <p:val>
                                            <p:strVal val="#ppt_y"/>
                                          </p:val>
                                        </p:tav>
                                      </p:tavLst>
                                    </p:anim>
                                  </p:childTnLst>
                                </p:cTn>
                              </p:par>
                              <p:par>
                                <p:cTn id="1064" presetID="42" presetClass="entr" presetSubtype="0" fill="hold" nodeType="withEffect">
                                  <p:stCondLst>
                                    <p:cond delay="0"/>
                                  </p:stCondLst>
                                  <p:childTnLst>
                                    <p:set>
                                      <p:cBhvr>
                                        <p:cTn id="1065" dur="1" fill="hold">
                                          <p:stCondLst>
                                            <p:cond delay="0"/>
                                          </p:stCondLst>
                                        </p:cTn>
                                        <p:tgtEl>
                                          <p:spTgt spid="218"/>
                                        </p:tgtEl>
                                        <p:attrNameLst>
                                          <p:attrName>style.visibility</p:attrName>
                                        </p:attrNameLst>
                                      </p:cBhvr>
                                      <p:to>
                                        <p:strVal val="visible"/>
                                      </p:to>
                                    </p:set>
                                    <p:animEffect transition="in" filter="fade">
                                      <p:cBhvr>
                                        <p:cTn id="1066" dur="750"/>
                                        <p:tgtEl>
                                          <p:spTgt spid="218"/>
                                        </p:tgtEl>
                                      </p:cBhvr>
                                    </p:animEffect>
                                    <p:anim calcmode="lin" valueType="num">
                                      <p:cBhvr>
                                        <p:cTn id="1067" dur="750" fill="hold"/>
                                        <p:tgtEl>
                                          <p:spTgt spid="218"/>
                                        </p:tgtEl>
                                        <p:attrNameLst>
                                          <p:attrName>ppt_x</p:attrName>
                                        </p:attrNameLst>
                                      </p:cBhvr>
                                      <p:tavLst>
                                        <p:tav tm="0">
                                          <p:val>
                                            <p:strVal val="#ppt_x"/>
                                          </p:val>
                                        </p:tav>
                                        <p:tav tm="100000">
                                          <p:val>
                                            <p:strVal val="#ppt_x"/>
                                          </p:val>
                                        </p:tav>
                                      </p:tavLst>
                                    </p:anim>
                                    <p:anim calcmode="lin" valueType="num">
                                      <p:cBhvr>
                                        <p:cTn id="1068" dur="750" fill="hold"/>
                                        <p:tgtEl>
                                          <p:spTgt spid="218"/>
                                        </p:tgtEl>
                                        <p:attrNameLst>
                                          <p:attrName>ppt_y</p:attrName>
                                        </p:attrNameLst>
                                      </p:cBhvr>
                                      <p:tavLst>
                                        <p:tav tm="0">
                                          <p:val>
                                            <p:strVal val="#ppt_y+.1"/>
                                          </p:val>
                                        </p:tav>
                                        <p:tav tm="100000">
                                          <p:val>
                                            <p:strVal val="#ppt_y"/>
                                          </p:val>
                                        </p:tav>
                                      </p:tavLst>
                                    </p:anim>
                                  </p:childTnLst>
                                </p:cTn>
                              </p:par>
                              <p:par>
                                <p:cTn id="1069" presetID="42" presetClass="entr" presetSubtype="0" fill="hold" nodeType="withEffect">
                                  <p:stCondLst>
                                    <p:cond delay="0"/>
                                  </p:stCondLst>
                                  <p:childTnLst>
                                    <p:set>
                                      <p:cBhvr>
                                        <p:cTn id="1070" dur="1" fill="hold">
                                          <p:stCondLst>
                                            <p:cond delay="0"/>
                                          </p:stCondLst>
                                        </p:cTn>
                                        <p:tgtEl>
                                          <p:spTgt spid="219"/>
                                        </p:tgtEl>
                                        <p:attrNameLst>
                                          <p:attrName>style.visibility</p:attrName>
                                        </p:attrNameLst>
                                      </p:cBhvr>
                                      <p:to>
                                        <p:strVal val="visible"/>
                                      </p:to>
                                    </p:set>
                                    <p:animEffect transition="in" filter="fade">
                                      <p:cBhvr>
                                        <p:cTn id="1071" dur="750"/>
                                        <p:tgtEl>
                                          <p:spTgt spid="219"/>
                                        </p:tgtEl>
                                      </p:cBhvr>
                                    </p:animEffect>
                                    <p:anim calcmode="lin" valueType="num">
                                      <p:cBhvr>
                                        <p:cTn id="1072" dur="750" fill="hold"/>
                                        <p:tgtEl>
                                          <p:spTgt spid="219"/>
                                        </p:tgtEl>
                                        <p:attrNameLst>
                                          <p:attrName>ppt_x</p:attrName>
                                        </p:attrNameLst>
                                      </p:cBhvr>
                                      <p:tavLst>
                                        <p:tav tm="0">
                                          <p:val>
                                            <p:strVal val="#ppt_x"/>
                                          </p:val>
                                        </p:tav>
                                        <p:tav tm="100000">
                                          <p:val>
                                            <p:strVal val="#ppt_x"/>
                                          </p:val>
                                        </p:tav>
                                      </p:tavLst>
                                    </p:anim>
                                    <p:anim calcmode="lin" valueType="num">
                                      <p:cBhvr>
                                        <p:cTn id="1073" dur="750" fill="hold"/>
                                        <p:tgtEl>
                                          <p:spTgt spid="219"/>
                                        </p:tgtEl>
                                        <p:attrNameLst>
                                          <p:attrName>ppt_y</p:attrName>
                                        </p:attrNameLst>
                                      </p:cBhvr>
                                      <p:tavLst>
                                        <p:tav tm="0">
                                          <p:val>
                                            <p:strVal val="#ppt_y+.1"/>
                                          </p:val>
                                        </p:tav>
                                        <p:tav tm="100000">
                                          <p:val>
                                            <p:strVal val="#ppt_y"/>
                                          </p:val>
                                        </p:tav>
                                      </p:tavLst>
                                    </p:anim>
                                  </p:childTnLst>
                                </p:cTn>
                              </p:par>
                              <p:par>
                                <p:cTn id="1074" presetID="42" presetClass="entr" presetSubtype="0" fill="hold" nodeType="withEffect">
                                  <p:stCondLst>
                                    <p:cond delay="0"/>
                                  </p:stCondLst>
                                  <p:childTnLst>
                                    <p:set>
                                      <p:cBhvr>
                                        <p:cTn id="1075" dur="1" fill="hold">
                                          <p:stCondLst>
                                            <p:cond delay="0"/>
                                          </p:stCondLst>
                                        </p:cTn>
                                        <p:tgtEl>
                                          <p:spTgt spid="220"/>
                                        </p:tgtEl>
                                        <p:attrNameLst>
                                          <p:attrName>style.visibility</p:attrName>
                                        </p:attrNameLst>
                                      </p:cBhvr>
                                      <p:to>
                                        <p:strVal val="visible"/>
                                      </p:to>
                                    </p:set>
                                    <p:animEffect transition="in" filter="fade">
                                      <p:cBhvr>
                                        <p:cTn id="1076" dur="750"/>
                                        <p:tgtEl>
                                          <p:spTgt spid="220"/>
                                        </p:tgtEl>
                                      </p:cBhvr>
                                    </p:animEffect>
                                    <p:anim calcmode="lin" valueType="num">
                                      <p:cBhvr>
                                        <p:cTn id="1077" dur="750" fill="hold"/>
                                        <p:tgtEl>
                                          <p:spTgt spid="220"/>
                                        </p:tgtEl>
                                        <p:attrNameLst>
                                          <p:attrName>ppt_x</p:attrName>
                                        </p:attrNameLst>
                                      </p:cBhvr>
                                      <p:tavLst>
                                        <p:tav tm="0">
                                          <p:val>
                                            <p:strVal val="#ppt_x"/>
                                          </p:val>
                                        </p:tav>
                                        <p:tav tm="100000">
                                          <p:val>
                                            <p:strVal val="#ppt_x"/>
                                          </p:val>
                                        </p:tav>
                                      </p:tavLst>
                                    </p:anim>
                                    <p:anim calcmode="lin" valueType="num">
                                      <p:cBhvr>
                                        <p:cTn id="1078" dur="750" fill="hold"/>
                                        <p:tgtEl>
                                          <p:spTgt spid="220"/>
                                        </p:tgtEl>
                                        <p:attrNameLst>
                                          <p:attrName>ppt_y</p:attrName>
                                        </p:attrNameLst>
                                      </p:cBhvr>
                                      <p:tavLst>
                                        <p:tav tm="0">
                                          <p:val>
                                            <p:strVal val="#ppt_y+.1"/>
                                          </p:val>
                                        </p:tav>
                                        <p:tav tm="100000">
                                          <p:val>
                                            <p:strVal val="#ppt_y"/>
                                          </p:val>
                                        </p:tav>
                                      </p:tavLst>
                                    </p:anim>
                                  </p:childTnLst>
                                </p:cTn>
                              </p:par>
                              <p:par>
                                <p:cTn id="1079" presetID="42" presetClass="entr" presetSubtype="0" fill="hold" nodeType="withEffect">
                                  <p:stCondLst>
                                    <p:cond delay="0"/>
                                  </p:stCondLst>
                                  <p:childTnLst>
                                    <p:set>
                                      <p:cBhvr>
                                        <p:cTn id="1080" dur="1" fill="hold">
                                          <p:stCondLst>
                                            <p:cond delay="0"/>
                                          </p:stCondLst>
                                        </p:cTn>
                                        <p:tgtEl>
                                          <p:spTgt spid="221"/>
                                        </p:tgtEl>
                                        <p:attrNameLst>
                                          <p:attrName>style.visibility</p:attrName>
                                        </p:attrNameLst>
                                      </p:cBhvr>
                                      <p:to>
                                        <p:strVal val="visible"/>
                                      </p:to>
                                    </p:set>
                                    <p:animEffect transition="in" filter="fade">
                                      <p:cBhvr>
                                        <p:cTn id="1081" dur="750"/>
                                        <p:tgtEl>
                                          <p:spTgt spid="221"/>
                                        </p:tgtEl>
                                      </p:cBhvr>
                                    </p:animEffect>
                                    <p:anim calcmode="lin" valueType="num">
                                      <p:cBhvr>
                                        <p:cTn id="1082" dur="750" fill="hold"/>
                                        <p:tgtEl>
                                          <p:spTgt spid="221"/>
                                        </p:tgtEl>
                                        <p:attrNameLst>
                                          <p:attrName>ppt_x</p:attrName>
                                        </p:attrNameLst>
                                      </p:cBhvr>
                                      <p:tavLst>
                                        <p:tav tm="0">
                                          <p:val>
                                            <p:strVal val="#ppt_x"/>
                                          </p:val>
                                        </p:tav>
                                        <p:tav tm="100000">
                                          <p:val>
                                            <p:strVal val="#ppt_x"/>
                                          </p:val>
                                        </p:tav>
                                      </p:tavLst>
                                    </p:anim>
                                    <p:anim calcmode="lin" valueType="num">
                                      <p:cBhvr>
                                        <p:cTn id="1083" dur="750" fill="hold"/>
                                        <p:tgtEl>
                                          <p:spTgt spid="221"/>
                                        </p:tgtEl>
                                        <p:attrNameLst>
                                          <p:attrName>ppt_y</p:attrName>
                                        </p:attrNameLst>
                                      </p:cBhvr>
                                      <p:tavLst>
                                        <p:tav tm="0">
                                          <p:val>
                                            <p:strVal val="#ppt_y+.1"/>
                                          </p:val>
                                        </p:tav>
                                        <p:tav tm="100000">
                                          <p:val>
                                            <p:strVal val="#ppt_y"/>
                                          </p:val>
                                        </p:tav>
                                      </p:tavLst>
                                    </p:anim>
                                  </p:childTnLst>
                                </p:cTn>
                              </p:par>
                              <p:par>
                                <p:cTn id="1084" presetID="42" presetClass="entr" presetSubtype="0" fill="hold" nodeType="withEffect">
                                  <p:stCondLst>
                                    <p:cond delay="0"/>
                                  </p:stCondLst>
                                  <p:childTnLst>
                                    <p:set>
                                      <p:cBhvr>
                                        <p:cTn id="1085" dur="1" fill="hold">
                                          <p:stCondLst>
                                            <p:cond delay="0"/>
                                          </p:stCondLst>
                                        </p:cTn>
                                        <p:tgtEl>
                                          <p:spTgt spid="222"/>
                                        </p:tgtEl>
                                        <p:attrNameLst>
                                          <p:attrName>style.visibility</p:attrName>
                                        </p:attrNameLst>
                                      </p:cBhvr>
                                      <p:to>
                                        <p:strVal val="visible"/>
                                      </p:to>
                                    </p:set>
                                    <p:animEffect transition="in" filter="fade">
                                      <p:cBhvr>
                                        <p:cTn id="1086" dur="750"/>
                                        <p:tgtEl>
                                          <p:spTgt spid="222"/>
                                        </p:tgtEl>
                                      </p:cBhvr>
                                    </p:animEffect>
                                    <p:anim calcmode="lin" valueType="num">
                                      <p:cBhvr>
                                        <p:cTn id="1087" dur="750" fill="hold"/>
                                        <p:tgtEl>
                                          <p:spTgt spid="222"/>
                                        </p:tgtEl>
                                        <p:attrNameLst>
                                          <p:attrName>ppt_x</p:attrName>
                                        </p:attrNameLst>
                                      </p:cBhvr>
                                      <p:tavLst>
                                        <p:tav tm="0">
                                          <p:val>
                                            <p:strVal val="#ppt_x"/>
                                          </p:val>
                                        </p:tav>
                                        <p:tav tm="100000">
                                          <p:val>
                                            <p:strVal val="#ppt_x"/>
                                          </p:val>
                                        </p:tav>
                                      </p:tavLst>
                                    </p:anim>
                                    <p:anim calcmode="lin" valueType="num">
                                      <p:cBhvr>
                                        <p:cTn id="1088" dur="750" fill="hold"/>
                                        <p:tgtEl>
                                          <p:spTgt spid="222"/>
                                        </p:tgtEl>
                                        <p:attrNameLst>
                                          <p:attrName>ppt_y</p:attrName>
                                        </p:attrNameLst>
                                      </p:cBhvr>
                                      <p:tavLst>
                                        <p:tav tm="0">
                                          <p:val>
                                            <p:strVal val="#ppt_y+.1"/>
                                          </p:val>
                                        </p:tav>
                                        <p:tav tm="100000">
                                          <p:val>
                                            <p:strVal val="#ppt_y"/>
                                          </p:val>
                                        </p:tav>
                                      </p:tavLst>
                                    </p:anim>
                                  </p:childTnLst>
                                </p:cTn>
                              </p:par>
                              <p:par>
                                <p:cTn id="1089" presetID="42" presetClass="entr" presetSubtype="0" fill="hold" nodeType="withEffect">
                                  <p:stCondLst>
                                    <p:cond delay="0"/>
                                  </p:stCondLst>
                                  <p:childTnLst>
                                    <p:set>
                                      <p:cBhvr>
                                        <p:cTn id="1090" dur="1" fill="hold">
                                          <p:stCondLst>
                                            <p:cond delay="0"/>
                                          </p:stCondLst>
                                        </p:cTn>
                                        <p:tgtEl>
                                          <p:spTgt spid="223"/>
                                        </p:tgtEl>
                                        <p:attrNameLst>
                                          <p:attrName>style.visibility</p:attrName>
                                        </p:attrNameLst>
                                      </p:cBhvr>
                                      <p:to>
                                        <p:strVal val="visible"/>
                                      </p:to>
                                    </p:set>
                                    <p:animEffect transition="in" filter="fade">
                                      <p:cBhvr>
                                        <p:cTn id="1091" dur="750"/>
                                        <p:tgtEl>
                                          <p:spTgt spid="223"/>
                                        </p:tgtEl>
                                      </p:cBhvr>
                                    </p:animEffect>
                                    <p:anim calcmode="lin" valueType="num">
                                      <p:cBhvr>
                                        <p:cTn id="1092" dur="750" fill="hold"/>
                                        <p:tgtEl>
                                          <p:spTgt spid="223"/>
                                        </p:tgtEl>
                                        <p:attrNameLst>
                                          <p:attrName>ppt_x</p:attrName>
                                        </p:attrNameLst>
                                      </p:cBhvr>
                                      <p:tavLst>
                                        <p:tav tm="0">
                                          <p:val>
                                            <p:strVal val="#ppt_x"/>
                                          </p:val>
                                        </p:tav>
                                        <p:tav tm="100000">
                                          <p:val>
                                            <p:strVal val="#ppt_x"/>
                                          </p:val>
                                        </p:tav>
                                      </p:tavLst>
                                    </p:anim>
                                    <p:anim calcmode="lin" valueType="num">
                                      <p:cBhvr>
                                        <p:cTn id="1093" dur="750" fill="hold"/>
                                        <p:tgtEl>
                                          <p:spTgt spid="223"/>
                                        </p:tgtEl>
                                        <p:attrNameLst>
                                          <p:attrName>ppt_y</p:attrName>
                                        </p:attrNameLst>
                                      </p:cBhvr>
                                      <p:tavLst>
                                        <p:tav tm="0">
                                          <p:val>
                                            <p:strVal val="#ppt_y+.1"/>
                                          </p:val>
                                        </p:tav>
                                        <p:tav tm="100000">
                                          <p:val>
                                            <p:strVal val="#ppt_y"/>
                                          </p:val>
                                        </p:tav>
                                      </p:tavLst>
                                    </p:anim>
                                  </p:childTnLst>
                                </p:cTn>
                              </p:par>
                              <p:par>
                                <p:cTn id="1094" presetID="42" presetClass="entr" presetSubtype="0" fill="hold" nodeType="withEffect">
                                  <p:stCondLst>
                                    <p:cond delay="0"/>
                                  </p:stCondLst>
                                  <p:childTnLst>
                                    <p:set>
                                      <p:cBhvr>
                                        <p:cTn id="1095" dur="1" fill="hold">
                                          <p:stCondLst>
                                            <p:cond delay="0"/>
                                          </p:stCondLst>
                                        </p:cTn>
                                        <p:tgtEl>
                                          <p:spTgt spid="224"/>
                                        </p:tgtEl>
                                        <p:attrNameLst>
                                          <p:attrName>style.visibility</p:attrName>
                                        </p:attrNameLst>
                                      </p:cBhvr>
                                      <p:to>
                                        <p:strVal val="visible"/>
                                      </p:to>
                                    </p:set>
                                    <p:animEffect transition="in" filter="fade">
                                      <p:cBhvr>
                                        <p:cTn id="1096" dur="750"/>
                                        <p:tgtEl>
                                          <p:spTgt spid="224"/>
                                        </p:tgtEl>
                                      </p:cBhvr>
                                    </p:animEffect>
                                    <p:anim calcmode="lin" valueType="num">
                                      <p:cBhvr>
                                        <p:cTn id="1097" dur="750" fill="hold"/>
                                        <p:tgtEl>
                                          <p:spTgt spid="224"/>
                                        </p:tgtEl>
                                        <p:attrNameLst>
                                          <p:attrName>ppt_x</p:attrName>
                                        </p:attrNameLst>
                                      </p:cBhvr>
                                      <p:tavLst>
                                        <p:tav tm="0">
                                          <p:val>
                                            <p:strVal val="#ppt_x"/>
                                          </p:val>
                                        </p:tav>
                                        <p:tav tm="100000">
                                          <p:val>
                                            <p:strVal val="#ppt_x"/>
                                          </p:val>
                                        </p:tav>
                                      </p:tavLst>
                                    </p:anim>
                                    <p:anim calcmode="lin" valueType="num">
                                      <p:cBhvr>
                                        <p:cTn id="1098" dur="750" fill="hold"/>
                                        <p:tgtEl>
                                          <p:spTgt spid="224"/>
                                        </p:tgtEl>
                                        <p:attrNameLst>
                                          <p:attrName>ppt_y</p:attrName>
                                        </p:attrNameLst>
                                      </p:cBhvr>
                                      <p:tavLst>
                                        <p:tav tm="0">
                                          <p:val>
                                            <p:strVal val="#ppt_y+.1"/>
                                          </p:val>
                                        </p:tav>
                                        <p:tav tm="100000">
                                          <p:val>
                                            <p:strVal val="#ppt_y"/>
                                          </p:val>
                                        </p:tav>
                                      </p:tavLst>
                                    </p:anim>
                                  </p:childTnLst>
                                </p:cTn>
                              </p:par>
                              <p:par>
                                <p:cTn id="1099" presetID="42" presetClass="entr" presetSubtype="0" fill="hold" nodeType="withEffect">
                                  <p:stCondLst>
                                    <p:cond delay="0"/>
                                  </p:stCondLst>
                                  <p:childTnLst>
                                    <p:set>
                                      <p:cBhvr>
                                        <p:cTn id="1100" dur="1" fill="hold">
                                          <p:stCondLst>
                                            <p:cond delay="0"/>
                                          </p:stCondLst>
                                        </p:cTn>
                                        <p:tgtEl>
                                          <p:spTgt spid="225"/>
                                        </p:tgtEl>
                                        <p:attrNameLst>
                                          <p:attrName>style.visibility</p:attrName>
                                        </p:attrNameLst>
                                      </p:cBhvr>
                                      <p:to>
                                        <p:strVal val="visible"/>
                                      </p:to>
                                    </p:set>
                                    <p:animEffect transition="in" filter="fade">
                                      <p:cBhvr>
                                        <p:cTn id="1101" dur="750"/>
                                        <p:tgtEl>
                                          <p:spTgt spid="225"/>
                                        </p:tgtEl>
                                      </p:cBhvr>
                                    </p:animEffect>
                                    <p:anim calcmode="lin" valueType="num">
                                      <p:cBhvr>
                                        <p:cTn id="1102" dur="750" fill="hold"/>
                                        <p:tgtEl>
                                          <p:spTgt spid="225"/>
                                        </p:tgtEl>
                                        <p:attrNameLst>
                                          <p:attrName>ppt_x</p:attrName>
                                        </p:attrNameLst>
                                      </p:cBhvr>
                                      <p:tavLst>
                                        <p:tav tm="0">
                                          <p:val>
                                            <p:strVal val="#ppt_x"/>
                                          </p:val>
                                        </p:tav>
                                        <p:tav tm="100000">
                                          <p:val>
                                            <p:strVal val="#ppt_x"/>
                                          </p:val>
                                        </p:tav>
                                      </p:tavLst>
                                    </p:anim>
                                    <p:anim calcmode="lin" valueType="num">
                                      <p:cBhvr>
                                        <p:cTn id="1103" dur="750" fill="hold"/>
                                        <p:tgtEl>
                                          <p:spTgt spid="225"/>
                                        </p:tgtEl>
                                        <p:attrNameLst>
                                          <p:attrName>ppt_y</p:attrName>
                                        </p:attrNameLst>
                                      </p:cBhvr>
                                      <p:tavLst>
                                        <p:tav tm="0">
                                          <p:val>
                                            <p:strVal val="#ppt_y+.1"/>
                                          </p:val>
                                        </p:tav>
                                        <p:tav tm="100000">
                                          <p:val>
                                            <p:strVal val="#ppt_y"/>
                                          </p:val>
                                        </p:tav>
                                      </p:tavLst>
                                    </p:anim>
                                  </p:childTnLst>
                                </p:cTn>
                              </p:par>
                              <p:par>
                                <p:cTn id="1104" presetID="42" presetClass="entr" presetSubtype="0" fill="hold" nodeType="withEffect">
                                  <p:stCondLst>
                                    <p:cond delay="0"/>
                                  </p:stCondLst>
                                  <p:childTnLst>
                                    <p:set>
                                      <p:cBhvr>
                                        <p:cTn id="1105" dur="1" fill="hold">
                                          <p:stCondLst>
                                            <p:cond delay="0"/>
                                          </p:stCondLst>
                                        </p:cTn>
                                        <p:tgtEl>
                                          <p:spTgt spid="226"/>
                                        </p:tgtEl>
                                        <p:attrNameLst>
                                          <p:attrName>style.visibility</p:attrName>
                                        </p:attrNameLst>
                                      </p:cBhvr>
                                      <p:to>
                                        <p:strVal val="visible"/>
                                      </p:to>
                                    </p:set>
                                    <p:animEffect transition="in" filter="fade">
                                      <p:cBhvr>
                                        <p:cTn id="1106" dur="750"/>
                                        <p:tgtEl>
                                          <p:spTgt spid="226"/>
                                        </p:tgtEl>
                                      </p:cBhvr>
                                    </p:animEffect>
                                    <p:anim calcmode="lin" valueType="num">
                                      <p:cBhvr>
                                        <p:cTn id="1107" dur="750" fill="hold"/>
                                        <p:tgtEl>
                                          <p:spTgt spid="226"/>
                                        </p:tgtEl>
                                        <p:attrNameLst>
                                          <p:attrName>ppt_x</p:attrName>
                                        </p:attrNameLst>
                                      </p:cBhvr>
                                      <p:tavLst>
                                        <p:tav tm="0">
                                          <p:val>
                                            <p:strVal val="#ppt_x"/>
                                          </p:val>
                                        </p:tav>
                                        <p:tav tm="100000">
                                          <p:val>
                                            <p:strVal val="#ppt_x"/>
                                          </p:val>
                                        </p:tav>
                                      </p:tavLst>
                                    </p:anim>
                                    <p:anim calcmode="lin" valueType="num">
                                      <p:cBhvr>
                                        <p:cTn id="1108" dur="750" fill="hold"/>
                                        <p:tgtEl>
                                          <p:spTgt spid="226"/>
                                        </p:tgtEl>
                                        <p:attrNameLst>
                                          <p:attrName>ppt_y</p:attrName>
                                        </p:attrNameLst>
                                      </p:cBhvr>
                                      <p:tavLst>
                                        <p:tav tm="0">
                                          <p:val>
                                            <p:strVal val="#ppt_y+.1"/>
                                          </p:val>
                                        </p:tav>
                                        <p:tav tm="100000">
                                          <p:val>
                                            <p:strVal val="#ppt_y"/>
                                          </p:val>
                                        </p:tav>
                                      </p:tavLst>
                                    </p:anim>
                                  </p:childTnLst>
                                </p:cTn>
                              </p:par>
                              <p:par>
                                <p:cTn id="1109" presetID="42" presetClass="entr" presetSubtype="0" fill="hold" nodeType="withEffect">
                                  <p:stCondLst>
                                    <p:cond delay="0"/>
                                  </p:stCondLst>
                                  <p:childTnLst>
                                    <p:set>
                                      <p:cBhvr>
                                        <p:cTn id="1110" dur="1" fill="hold">
                                          <p:stCondLst>
                                            <p:cond delay="0"/>
                                          </p:stCondLst>
                                        </p:cTn>
                                        <p:tgtEl>
                                          <p:spTgt spid="227"/>
                                        </p:tgtEl>
                                        <p:attrNameLst>
                                          <p:attrName>style.visibility</p:attrName>
                                        </p:attrNameLst>
                                      </p:cBhvr>
                                      <p:to>
                                        <p:strVal val="visible"/>
                                      </p:to>
                                    </p:set>
                                    <p:animEffect transition="in" filter="fade">
                                      <p:cBhvr>
                                        <p:cTn id="1111" dur="750"/>
                                        <p:tgtEl>
                                          <p:spTgt spid="227"/>
                                        </p:tgtEl>
                                      </p:cBhvr>
                                    </p:animEffect>
                                    <p:anim calcmode="lin" valueType="num">
                                      <p:cBhvr>
                                        <p:cTn id="1112" dur="750" fill="hold"/>
                                        <p:tgtEl>
                                          <p:spTgt spid="227"/>
                                        </p:tgtEl>
                                        <p:attrNameLst>
                                          <p:attrName>ppt_x</p:attrName>
                                        </p:attrNameLst>
                                      </p:cBhvr>
                                      <p:tavLst>
                                        <p:tav tm="0">
                                          <p:val>
                                            <p:strVal val="#ppt_x"/>
                                          </p:val>
                                        </p:tav>
                                        <p:tav tm="100000">
                                          <p:val>
                                            <p:strVal val="#ppt_x"/>
                                          </p:val>
                                        </p:tav>
                                      </p:tavLst>
                                    </p:anim>
                                    <p:anim calcmode="lin" valueType="num">
                                      <p:cBhvr>
                                        <p:cTn id="1113" dur="750" fill="hold"/>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78" grpId="0" animBg="1"/>
      <p:bldP spid="79" grpId="0"/>
      <p:bldP spid="80" grpId="0" animBg="1"/>
      <p:bldP spid="81" grpId="0"/>
      <p:bldP spid="82" grpId="0" animBg="1"/>
      <p:bldP spid="83" grpId="0"/>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55" grpId="0"/>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9"/>
          <p:cNvSpPr txBox="1"/>
          <p:nvPr/>
        </p:nvSpPr>
        <p:spPr>
          <a:xfrm>
            <a:off x="8075458" y="2779004"/>
            <a:ext cx="2670409" cy="553998"/>
          </a:xfrm>
          <a:prstGeom prst="rect">
            <a:avLst/>
          </a:prstGeom>
          <a:solidFill>
            <a:schemeClr val="tx2">
              <a:lumMod val="50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40" name="文本框 10"/>
          <p:cNvSpPr txBox="1"/>
          <p:nvPr/>
        </p:nvSpPr>
        <p:spPr>
          <a:xfrm>
            <a:off x="8055417" y="3766628"/>
            <a:ext cx="2675376" cy="553998"/>
          </a:xfrm>
          <a:prstGeom prst="rect">
            <a:avLst/>
          </a:prstGeom>
          <a:solidFill>
            <a:schemeClr val="tx2">
              <a:lumMod val="50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41" name="文本框 11"/>
          <p:cNvSpPr txBox="1"/>
          <p:nvPr/>
        </p:nvSpPr>
        <p:spPr>
          <a:xfrm>
            <a:off x="8055649" y="4754252"/>
            <a:ext cx="2670409" cy="553998"/>
          </a:xfrm>
          <a:prstGeom prst="rect">
            <a:avLst/>
          </a:prstGeom>
          <a:solidFill>
            <a:schemeClr val="tx2">
              <a:lumMod val="50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42" name="矩形 41"/>
          <p:cNvSpPr/>
          <p:nvPr/>
        </p:nvSpPr>
        <p:spPr>
          <a:xfrm>
            <a:off x="902039"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1925349" y="2514602"/>
            <a:ext cx="2842553" cy="1775788"/>
            <a:chOff x="1794723" y="2515487"/>
            <a:chExt cx="2842553" cy="1775788"/>
          </a:xfrm>
        </p:grpSpPr>
        <p:sp>
          <p:nvSpPr>
            <p:cNvPr id="44" name="文本框 1"/>
            <p:cNvSpPr txBox="1"/>
            <p:nvPr/>
          </p:nvSpPr>
          <p:spPr>
            <a:xfrm>
              <a:off x="2177894" y="3675722"/>
              <a:ext cx="2076209" cy="615553"/>
            </a:xfrm>
            <a:prstGeom prst="rect">
              <a:avLst/>
            </a:prstGeom>
            <a:noFill/>
          </p:spPr>
          <p:txBody>
            <a:bodyPr wrap="none" rtlCol="0">
              <a:spAutoFit/>
            </a:bodyPr>
            <a:lstStyle/>
            <a:p>
              <a:pPr algn="ctr"/>
              <a:r>
                <a:rPr lang="en-US" altLang="zh-CN" sz="3400" dirty="0">
                  <a:solidFill>
                    <a:schemeClr val="accent1">
                      <a:lumMod val="75000"/>
                    </a:schemeClr>
                  </a:solidFill>
                  <a:latin typeface="张海山锐线体简" panose="02000000000000000000" pitchFamily="2" charset="-122"/>
                  <a:ea typeface="张海山锐线体简" panose="02000000000000000000" pitchFamily="2" charset="-122"/>
                </a:rPr>
                <a:t>CONTENT</a:t>
              </a:r>
              <a:endParaRPr lang="zh-CN" altLang="en-US" sz="34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sp>
          <p:nvSpPr>
            <p:cNvPr id="45" name="文本框 5"/>
            <p:cNvSpPr txBox="1"/>
            <p:nvPr/>
          </p:nvSpPr>
          <p:spPr>
            <a:xfrm>
              <a:off x="1794723" y="2515487"/>
              <a:ext cx="2842553" cy="1323439"/>
            </a:xfrm>
            <a:prstGeom prst="rect">
              <a:avLst/>
            </a:prstGeom>
            <a:noFill/>
          </p:spPr>
          <p:txBody>
            <a:bodyPr wrap="square" rtlCol="0">
              <a:spAutoFit/>
            </a:bodyPr>
            <a:lstStyle/>
            <a:p>
              <a:pPr algn="ctr"/>
              <a:r>
                <a:rPr lang="zh-CN" altLang="en-US" sz="8000" dirty="0">
                  <a:solidFill>
                    <a:schemeClr val="accent1">
                      <a:lumMod val="75000"/>
                    </a:schemeClr>
                  </a:solidFill>
                  <a:latin typeface="张海山锐线体简" panose="02000000000000000000" pitchFamily="2" charset="-122"/>
                  <a:ea typeface="张海山锐线体简" panose="02000000000000000000" pitchFamily="2" charset="-122"/>
                </a:rPr>
                <a:t>目录</a:t>
              </a:r>
            </a:p>
          </p:txBody>
        </p:sp>
      </p:grpSp>
      <p:sp>
        <p:nvSpPr>
          <p:cNvPr id="47" name="文本框 2"/>
          <p:cNvSpPr txBox="1"/>
          <p:nvPr/>
        </p:nvSpPr>
        <p:spPr>
          <a:xfrm>
            <a:off x="8075458" y="1791380"/>
            <a:ext cx="2670409" cy="553998"/>
          </a:xfrm>
          <a:prstGeom prst="rect">
            <a:avLst/>
          </a:prstGeom>
          <a:solidFill>
            <a:schemeClr val="tx2">
              <a:lumMod val="50000"/>
            </a:schemeClr>
          </a:solidFill>
          <a:ln w="19050">
            <a:noFill/>
          </a:ln>
          <a:effectLst/>
        </p:spPr>
        <p:txBody>
          <a:bodyPr wrap="square" rtlCol="0">
            <a:spAutoFit/>
          </a:bodyPr>
          <a:lstStyle/>
          <a:p>
            <a:pPr algn="ctr"/>
            <a:r>
              <a:rPr lang="zh-CN" altLang="en-US" sz="3000" dirty="0">
                <a:solidFill>
                  <a:schemeClr val="bg1"/>
                </a:solidFill>
                <a:latin typeface="张海山锐线体简" panose="02000000000000000000" pitchFamily="2" charset="-122"/>
                <a:ea typeface="张海山锐线体简" panose="02000000000000000000" pitchFamily="2" charset="-122"/>
              </a:rPr>
              <a:t>加入你的标题</a:t>
            </a:r>
          </a:p>
        </p:txBody>
      </p:sp>
      <p:sp>
        <p:nvSpPr>
          <p:cNvPr id="48" name="文本框 9"/>
          <p:cNvSpPr txBox="1"/>
          <p:nvPr/>
        </p:nvSpPr>
        <p:spPr>
          <a:xfrm>
            <a:off x="7287860" y="2779004"/>
            <a:ext cx="685876" cy="553998"/>
          </a:xfrm>
          <a:prstGeom prst="rect">
            <a:avLst/>
          </a:prstGeom>
          <a:solidFill>
            <a:schemeClr val="accent1">
              <a:lumMod val="75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02</a:t>
            </a:r>
            <a:endParaRPr lang="zh-CN" altLang="en-US" dirty="0"/>
          </a:p>
        </p:txBody>
      </p:sp>
      <p:sp>
        <p:nvSpPr>
          <p:cNvPr id="49" name="文本框 10"/>
          <p:cNvSpPr txBox="1"/>
          <p:nvPr/>
        </p:nvSpPr>
        <p:spPr>
          <a:xfrm>
            <a:off x="7269665" y="3766628"/>
            <a:ext cx="687150" cy="553998"/>
          </a:xfrm>
          <a:prstGeom prst="rect">
            <a:avLst/>
          </a:prstGeom>
          <a:solidFill>
            <a:schemeClr val="accent1">
              <a:lumMod val="75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03</a:t>
            </a:r>
            <a:endParaRPr lang="zh-CN" altLang="en-US" dirty="0"/>
          </a:p>
        </p:txBody>
      </p:sp>
      <p:sp>
        <p:nvSpPr>
          <p:cNvPr id="50" name="文本框 11"/>
          <p:cNvSpPr txBox="1"/>
          <p:nvPr/>
        </p:nvSpPr>
        <p:spPr>
          <a:xfrm>
            <a:off x="7268051" y="4754252"/>
            <a:ext cx="685876" cy="553998"/>
          </a:xfrm>
          <a:prstGeom prst="rect">
            <a:avLst/>
          </a:prstGeom>
          <a:solidFill>
            <a:schemeClr val="accent1">
              <a:lumMod val="75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04</a:t>
            </a:r>
            <a:endParaRPr lang="zh-CN" altLang="en-US" dirty="0"/>
          </a:p>
        </p:txBody>
      </p:sp>
      <p:sp>
        <p:nvSpPr>
          <p:cNvPr id="51" name="文本框 2"/>
          <p:cNvSpPr txBox="1"/>
          <p:nvPr/>
        </p:nvSpPr>
        <p:spPr>
          <a:xfrm>
            <a:off x="7287860" y="1791380"/>
            <a:ext cx="685876" cy="553998"/>
          </a:xfrm>
          <a:prstGeom prst="rect">
            <a:avLst/>
          </a:prstGeom>
          <a:solidFill>
            <a:schemeClr val="accent1">
              <a:lumMod val="75000"/>
            </a:schemeClr>
          </a:solidFill>
          <a:ln w="19050">
            <a:noFill/>
          </a:ln>
          <a:effectLst/>
        </p:spPr>
        <p:txBody>
          <a:bodyPr wrap="square" rtlCol="0">
            <a:spAutoFit/>
          </a:bodyPr>
          <a:lstStyle/>
          <a:p>
            <a:pPr algn="ctr"/>
            <a:r>
              <a:rPr lang="en-US" altLang="zh-CN" sz="3000" dirty="0">
                <a:solidFill>
                  <a:schemeClr val="bg1"/>
                </a:solidFill>
                <a:latin typeface="张海山锐线体简" panose="02000000000000000000" pitchFamily="2" charset="-122"/>
                <a:ea typeface="张海山锐线体简" panose="02000000000000000000" pitchFamily="2" charset="-122"/>
              </a:rPr>
              <a:t>01</a:t>
            </a:r>
            <a:endParaRPr lang="zh-CN" altLang="en-US" sz="3000" dirty="0">
              <a:solidFill>
                <a:schemeClr val="bg1"/>
              </a:solidFill>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50"/>
                                        <p:tgtEl>
                                          <p:spTgt spid="43"/>
                                        </p:tgtEl>
                                      </p:cBhvr>
                                    </p:animEffect>
                                    <p:anim calcmode="lin" valueType="num">
                                      <p:cBhvr>
                                        <p:cTn id="14" dur="750" fill="hold"/>
                                        <p:tgtEl>
                                          <p:spTgt spid="43"/>
                                        </p:tgtEl>
                                        <p:attrNameLst>
                                          <p:attrName>ppt_x</p:attrName>
                                        </p:attrNameLst>
                                      </p:cBhvr>
                                      <p:tavLst>
                                        <p:tav tm="0">
                                          <p:val>
                                            <p:strVal val="#ppt_x"/>
                                          </p:val>
                                        </p:tav>
                                        <p:tav tm="100000">
                                          <p:val>
                                            <p:strVal val="#ppt_x"/>
                                          </p:val>
                                        </p:tav>
                                      </p:tavLst>
                                    </p:anim>
                                    <p:anim calcmode="lin" valueType="num">
                                      <p:cBhvr>
                                        <p:cTn id="15" dur="75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anim calcmode="lin" valueType="num">
                                      <p:cBhvr>
                                        <p:cTn id="19" dur="500" fill="hold"/>
                                        <p:tgtEl>
                                          <p:spTgt spid="48"/>
                                        </p:tgtEl>
                                        <p:attrNameLst>
                                          <p:attrName>ppt_x</p:attrName>
                                        </p:attrNameLst>
                                      </p:cBhvr>
                                      <p:tavLst>
                                        <p:tav tm="0">
                                          <p:val>
                                            <p:strVal val="#ppt_x"/>
                                          </p:val>
                                        </p:tav>
                                        <p:tav tm="100000">
                                          <p:val>
                                            <p:strVal val="#ppt_x"/>
                                          </p:val>
                                        </p:tav>
                                      </p:tavLst>
                                    </p:anim>
                                    <p:anim calcmode="lin" valueType="num">
                                      <p:cBhvr>
                                        <p:cTn id="20" dur="5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strVal val="#ppt_x"/>
                                          </p:val>
                                        </p:tav>
                                        <p:tav tm="100000">
                                          <p:val>
                                            <p:strVal val="#ppt_x"/>
                                          </p:val>
                                        </p:tav>
                                      </p:tavLst>
                                    </p:anim>
                                    <p:anim calcmode="lin" valueType="num">
                                      <p:cBhvr>
                                        <p:cTn id="25" dur="500" fill="hold"/>
                                        <p:tgtEl>
                                          <p:spTgt spid="4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anim calcmode="lin" valueType="num">
                                      <p:cBhvr>
                                        <p:cTn id="29" dur="500" fill="hold"/>
                                        <p:tgtEl>
                                          <p:spTgt spid="50"/>
                                        </p:tgtEl>
                                        <p:attrNameLst>
                                          <p:attrName>ppt_x</p:attrName>
                                        </p:attrNameLst>
                                      </p:cBhvr>
                                      <p:tavLst>
                                        <p:tav tm="0">
                                          <p:val>
                                            <p:strVal val="#ppt_x"/>
                                          </p:val>
                                        </p:tav>
                                        <p:tav tm="100000">
                                          <p:val>
                                            <p:strVal val="#ppt_x"/>
                                          </p:val>
                                        </p:tav>
                                      </p:tavLst>
                                    </p:anim>
                                    <p:anim calcmode="lin" valueType="num">
                                      <p:cBhvr>
                                        <p:cTn id="30" dur="5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anim calcmode="lin" valueType="num">
                                      <p:cBhvr>
                                        <p:cTn id="34" dur="500" fill="hold"/>
                                        <p:tgtEl>
                                          <p:spTgt spid="51"/>
                                        </p:tgtEl>
                                        <p:attrNameLst>
                                          <p:attrName>ppt_x</p:attrName>
                                        </p:attrNameLst>
                                      </p:cBhvr>
                                      <p:tavLst>
                                        <p:tav tm="0">
                                          <p:val>
                                            <p:strVal val="#ppt_x"/>
                                          </p:val>
                                        </p:tav>
                                        <p:tav tm="100000">
                                          <p:val>
                                            <p:strVal val="#ppt_x"/>
                                          </p:val>
                                        </p:tav>
                                      </p:tavLst>
                                    </p:anim>
                                    <p:anim calcmode="lin" valueType="num">
                                      <p:cBhvr>
                                        <p:cTn id="35" dur="50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anim calcmode="lin" valueType="num">
                                      <p:cBhvr>
                                        <p:cTn id="40" dur="500" fill="hold"/>
                                        <p:tgtEl>
                                          <p:spTgt spid="47"/>
                                        </p:tgtEl>
                                        <p:attrNameLst>
                                          <p:attrName>ppt_x</p:attrName>
                                        </p:attrNameLst>
                                      </p:cBhvr>
                                      <p:tavLst>
                                        <p:tav tm="0">
                                          <p:val>
                                            <p:strVal val="#ppt_x"/>
                                          </p:val>
                                        </p:tav>
                                        <p:tav tm="100000">
                                          <p:val>
                                            <p:strVal val="#ppt_x"/>
                                          </p:val>
                                        </p:tav>
                                      </p:tavLst>
                                    </p:anim>
                                    <p:anim calcmode="lin" valueType="num">
                                      <p:cBhvr>
                                        <p:cTn id="41" dur="500" fill="hold"/>
                                        <p:tgtEl>
                                          <p:spTgt spid="4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strVal val="#ppt_x"/>
                                          </p:val>
                                        </p:tav>
                                        <p:tav tm="100000">
                                          <p:val>
                                            <p:strVal val="#ppt_x"/>
                                          </p:val>
                                        </p:tav>
                                      </p:tavLst>
                                    </p:anim>
                                    <p:anim calcmode="lin" valueType="num">
                                      <p:cBhvr>
                                        <p:cTn id="47" dur="50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anim calcmode="lin" valueType="num">
                                      <p:cBhvr>
                                        <p:cTn id="52" dur="500" fill="hold"/>
                                        <p:tgtEl>
                                          <p:spTgt spid="40"/>
                                        </p:tgtEl>
                                        <p:attrNameLst>
                                          <p:attrName>ppt_x</p:attrName>
                                        </p:attrNameLst>
                                      </p:cBhvr>
                                      <p:tavLst>
                                        <p:tav tm="0">
                                          <p:val>
                                            <p:strVal val="#ppt_x"/>
                                          </p:val>
                                        </p:tav>
                                        <p:tav tm="100000">
                                          <p:val>
                                            <p:strVal val="#ppt_x"/>
                                          </p:val>
                                        </p:tav>
                                      </p:tavLst>
                                    </p:anim>
                                    <p:anim calcmode="lin" valueType="num">
                                      <p:cBhvr>
                                        <p:cTn id="53" dur="500" fill="hold"/>
                                        <p:tgtEl>
                                          <p:spTgt spid="40"/>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anim calcmode="lin" valueType="num">
                                      <p:cBhvr>
                                        <p:cTn id="58" dur="500" fill="hold"/>
                                        <p:tgtEl>
                                          <p:spTgt spid="41"/>
                                        </p:tgtEl>
                                        <p:attrNameLst>
                                          <p:attrName>ppt_x</p:attrName>
                                        </p:attrNameLst>
                                      </p:cBhvr>
                                      <p:tavLst>
                                        <p:tav tm="0">
                                          <p:val>
                                            <p:strVal val="#ppt_x"/>
                                          </p:val>
                                        </p:tav>
                                        <p:tav tm="100000">
                                          <p:val>
                                            <p:strVal val="#ppt_x"/>
                                          </p:val>
                                        </p:tav>
                                      </p:tavLst>
                                    </p:anim>
                                    <p:anim calcmode="lin" valueType="num">
                                      <p:cBhvr>
                                        <p:cTn id="5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aphicFrame>
        <p:nvGraphicFramePr>
          <p:cNvPr id="5" name="图表 4"/>
          <p:cNvGraphicFramePr/>
          <p:nvPr/>
        </p:nvGraphicFramePr>
        <p:xfrm>
          <a:off x="839788" y="1937259"/>
          <a:ext cx="216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p:nvPr/>
        </p:nvGraphicFramePr>
        <p:xfrm>
          <a:off x="3623930" y="1937259"/>
          <a:ext cx="216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图表 7"/>
          <p:cNvGraphicFramePr/>
          <p:nvPr/>
        </p:nvGraphicFramePr>
        <p:xfrm>
          <a:off x="6408072" y="1937259"/>
          <a:ext cx="216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图表 8"/>
          <p:cNvGraphicFramePr/>
          <p:nvPr/>
        </p:nvGraphicFramePr>
        <p:xfrm>
          <a:off x="9192213" y="1937259"/>
          <a:ext cx="2160000" cy="2160000"/>
        </p:xfrm>
        <a:graphic>
          <a:graphicData uri="http://schemas.openxmlformats.org/drawingml/2006/chart">
            <c:chart xmlns:c="http://schemas.openxmlformats.org/drawingml/2006/chart" xmlns:r="http://schemas.openxmlformats.org/officeDocument/2006/relationships" r:id="rId7"/>
          </a:graphicData>
        </a:graphic>
      </p:graphicFrame>
      <p:sp>
        <p:nvSpPr>
          <p:cNvPr id="10" name="文本框 9"/>
          <p:cNvSpPr txBox="1"/>
          <p:nvPr/>
        </p:nvSpPr>
        <p:spPr>
          <a:xfrm>
            <a:off x="1398770" y="2615875"/>
            <a:ext cx="1071127"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72%</a:t>
            </a:r>
            <a:endParaRPr lang="zh-CN" altLang="en-US" sz="4000" dirty="0">
              <a:solidFill>
                <a:schemeClr val="bg1">
                  <a:lumMod val="50000"/>
                </a:schemeClr>
              </a:solidFill>
              <a:latin typeface="+mj-lt"/>
            </a:endParaRPr>
          </a:p>
        </p:txBody>
      </p:sp>
      <p:sp>
        <p:nvSpPr>
          <p:cNvPr id="11" name="文本框 10"/>
          <p:cNvSpPr txBox="1"/>
          <p:nvPr/>
        </p:nvSpPr>
        <p:spPr>
          <a:xfrm>
            <a:off x="4176916" y="2615875"/>
            <a:ext cx="1071126"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86%</a:t>
            </a:r>
            <a:endParaRPr lang="zh-CN" altLang="en-US" sz="4000" dirty="0">
              <a:solidFill>
                <a:schemeClr val="bg1">
                  <a:lumMod val="50000"/>
                </a:schemeClr>
              </a:solidFill>
              <a:latin typeface="+mj-lt"/>
            </a:endParaRPr>
          </a:p>
        </p:txBody>
      </p:sp>
      <p:sp>
        <p:nvSpPr>
          <p:cNvPr id="12" name="文本框 11"/>
          <p:cNvSpPr txBox="1"/>
          <p:nvPr/>
        </p:nvSpPr>
        <p:spPr>
          <a:xfrm>
            <a:off x="6955062" y="2615875"/>
            <a:ext cx="1071126"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69%</a:t>
            </a:r>
            <a:endParaRPr lang="zh-CN" altLang="en-US" sz="4000" dirty="0">
              <a:solidFill>
                <a:schemeClr val="bg1">
                  <a:lumMod val="50000"/>
                </a:schemeClr>
              </a:solidFill>
              <a:latin typeface="+mj-lt"/>
            </a:endParaRPr>
          </a:p>
        </p:txBody>
      </p:sp>
      <p:sp>
        <p:nvSpPr>
          <p:cNvPr id="13" name="文本框 12"/>
          <p:cNvSpPr txBox="1"/>
          <p:nvPr/>
        </p:nvSpPr>
        <p:spPr>
          <a:xfrm>
            <a:off x="9739032" y="2615875"/>
            <a:ext cx="1071127"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76%</a:t>
            </a:r>
            <a:endParaRPr lang="zh-CN" altLang="en-US" sz="4000" dirty="0">
              <a:solidFill>
                <a:schemeClr val="bg1">
                  <a:lumMod val="50000"/>
                </a:schemeClr>
              </a:solidFill>
              <a:latin typeface="+mj-lt"/>
            </a:endParaRPr>
          </a:p>
        </p:txBody>
      </p:sp>
      <p:sp>
        <p:nvSpPr>
          <p:cNvPr id="14" name="椭圆 13"/>
          <p:cNvSpPr>
            <a:spLocks noChangeAspect="1"/>
          </p:cNvSpPr>
          <p:nvPr/>
        </p:nvSpPr>
        <p:spPr>
          <a:xfrm>
            <a:off x="4442479" y="3571044"/>
            <a:ext cx="540000" cy="54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10004596" y="3571044"/>
            <a:ext cx="540000" cy="54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1661421" y="3571044"/>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223537" y="3571044"/>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1931421"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712479"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11575"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274596"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391850"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3" name="文本框 22"/>
          <p:cNvSpPr txBox="1"/>
          <p:nvPr/>
        </p:nvSpPr>
        <p:spPr>
          <a:xfrm>
            <a:off x="4178884"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4" name="文本框 23"/>
          <p:cNvSpPr txBox="1"/>
          <p:nvPr/>
        </p:nvSpPr>
        <p:spPr>
          <a:xfrm>
            <a:off x="6975973"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5" name="文本框 24"/>
          <p:cNvSpPr txBox="1"/>
          <p:nvPr/>
        </p:nvSpPr>
        <p:spPr>
          <a:xfrm>
            <a:off x="9735025"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6" name="文本框 25"/>
          <p:cNvSpPr txBox="1"/>
          <p:nvPr/>
        </p:nvSpPr>
        <p:spPr>
          <a:xfrm>
            <a:off x="1380336" y="5197312"/>
            <a:ext cx="9448258" cy="900246"/>
          </a:xfrm>
          <a:prstGeom prst="rect">
            <a:avLst/>
          </a:prstGeom>
          <a:noFill/>
        </p:spPr>
        <p:txBody>
          <a:bodyPr wrap="square" rtlCol="0">
            <a:spAutoFit/>
          </a:bodyPr>
          <a:lstStyle/>
          <a:p>
            <a:pPr>
              <a:lnSpc>
                <a:spcPct val="125000"/>
              </a:lnSpc>
              <a:spcAft>
                <a:spcPts val="800"/>
              </a:spcAft>
            </a:pPr>
            <a:r>
              <a:rPr lang="en-US" altLang="zh-CN" sz="1400" dirty="0">
                <a:solidFill>
                  <a:schemeClr val="bg1">
                    <a:lumMod val="50000"/>
                  </a:schemeClr>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endParaRPr lang="zh-CN" altLang="en-US" sz="1400" dirty="0">
              <a:solidFill>
                <a:schemeClr val="bg1">
                  <a:lumMod val="50000"/>
                </a:schemeClr>
              </a:solidFill>
            </a:endParaRPr>
          </a:p>
        </p:txBody>
      </p:sp>
      <p:sp>
        <p:nvSpPr>
          <p:cNvPr id="27" name="KSO_Shape"/>
          <p:cNvSpPr>
            <a:spLocks noChangeAspect="1" noChangeArrowheads="1"/>
          </p:cNvSpPr>
          <p:nvPr/>
        </p:nvSpPr>
        <p:spPr bwMode="auto">
          <a:xfrm>
            <a:off x="1751421" y="3684728"/>
            <a:ext cx="360000" cy="300000"/>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28" name="KSO_Shape"/>
          <p:cNvSpPr>
            <a:spLocks noChangeAspect="1"/>
          </p:cNvSpPr>
          <p:nvPr/>
        </p:nvSpPr>
        <p:spPr bwMode="auto">
          <a:xfrm>
            <a:off x="4616479" y="3660284"/>
            <a:ext cx="192000" cy="360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sp>
        <p:nvSpPr>
          <p:cNvPr id="29" name="KSO_Shape"/>
          <p:cNvSpPr>
            <a:spLocks noChangeAspect="1"/>
          </p:cNvSpPr>
          <p:nvPr/>
        </p:nvSpPr>
        <p:spPr bwMode="auto">
          <a:xfrm>
            <a:off x="10094596" y="3696532"/>
            <a:ext cx="360000" cy="2694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30" name="KSO_Shape"/>
          <p:cNvSpPr>
            <a:spLocks noChangeAspect="1"/>
          </p:cNvSpPr>
          <p:nvPr/>
        </p:nvSpPr>
        <p:spPr bwMode="auto">
          <a:xfrm>
            <a:off x="7331575" y="3705728"/>
            <a:ext cx="360000" cy="25800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1000"/>
                                        <p:tgtEl>
                                          <p:spTgt spid="24"/>
                                        </p:tgtEl>
                                      </p:cBhvr>
                                    </p:animEffect>
                                    <p:anim calcmode="lin" valueType="num">
                                      <p:cBhvr>
                                        <p:cTn id="102" dur="1000" fill="hold"/>
                                        <p:tgtEl>
                                          <p:spTgt spid="24"/>
                                        </p:tgtEl>
                                        <p:attrNameLst>
                                          <p:attrName>ppt_x</p:attrName>
                                        </p:attrNameLst>
                                      </p:cBhvr>
                                      <p:tavLst>
                                        <p:tav tm="0">
                                          <p:val>
                                            <p:strVal val="#ppt_x"/>
                                          </p:val>
                                        </p:tav>
                                        <p:tav tm="100000">
                                          <p:val>
                                            <p:strVal val="#ppt_x"/>
                                          </p:val>
                                        </p:tav>
                                      </p:tavLst>
                                    </p:anim>
                                    <p:anim calcmode="lin" valueType="num">
                                      <p:cBhvr>
                                        <p:cTn id="103" dur="1000" fill="hold"/>
                                        <p:tgtEl>
                                          <p:spTgt spid="2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1000"/>
                                        <p:tgtEl>
                                          <p:spTgt spid="25"/>
                                        </p:tgtEl>
                                      </p:cBhvr>
                                    </p:animEffect>
                                    <p:anim calcmode="lin" valueType="num">
                                      <p:cBhvr>
                                        <p:cTn id="107" dur="1000" fill="hold"/>
                                        <p:tgtEl>
                                          <p:spTgt spid="25"/>
                                        </p:tgtEl>
                                        <p:attrNameLst>
                                          <p:attrName>ppt_x</p:attrName>
                                        </p:attrNameLst>
                                      </p:cBhvr>
                                      <p:tavLst>
                                        <p:tav tm="0">
                                          <p:val>
                                            <p:strVal val="#ppt_x"/>
                                          </p:val>
                                        </p:tav>
                                        <p:tav tm="100000">
                                          <p:val>
                                            <p:strVal val="#ppt_x"/>
                                          </p:val>
                                        </p:tav>
                                      </p:tavLst>
                                    </p:anim>
                                    <p:anim calcmode="lin" valueType="num">
                                      <p:cBhvr>
                                        <p:cTn id="108" dur="1000" fill="hold"/>
                                        <p:tgtEl>
                                          <p:spTgt spid="2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1000"/>
                                        <p:tgtEl>
                                          <p:spTgt spid="26"/>
                                        </p:tgtEl>
                                      </p:cBhvr>
                                    </p:animEffect>
                                    <p:anim calcmode="lin" valueType="num">
                                      <p:cBhvr>
                                        <p:cTn id="112" dur="1000" fill="hold"/>
                                        <p:tgtEl>
                                          <p:spTgt spid="26"/>
                                        </p:tgtEl>
                                        <p:attrNameLst>
                                          <p:attrName>ppt_x</p:attrName>
                                        </p:attrNameLst>
                                      </p:cBhvr>
                                      <p:tavLst>
                                        <p:tav tm="0">
                                          <p:val>
                                            <p:strVal val="#ppt_x"/>
                                          </p:val>
                                        </p:tav>
                                        <p:tav tm="100000">
                                          <p:val>
                                            <p:strVal val="#ppt_x"/>
                                          </p:val>
                                        </p:tav>
                                      </p:tavLst>
                                    </p:anim>
                                    <p:anim calcmode="lin" valueType="num">
                                      <p:cBhvr>
                                        <p:cTn id="113" dur="1000" fill="hold"/>
                                        <p:tgtEl>
                                          <p:spTgt spid="2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1000"/>
                                        <p:tgtEl>
                                          <p:spTgt spid="27"/>
                                        </p:tgtEl>
                                      </p:cBhvr>
                                    </p:animEffect>
                                    <p:anim calcmode="lin" valueType="num">
                                      <p:cBhvr>
                                        <p:cTn id="117" dur="1000" fill="hold"/>
                                        <p:tgtEl>
                                          <p:spTgt spid="27"/>
                                        </p:tgtEl>
                                        <p:attrNameLst>
                                          <p:attrName>ppt_x</p:attrName>
                                        </p:attrNameLst>
                                      </p:cBhvr>
                                      <p:tavLst>
                                        <p:tav tm="0">
                                          <p:val>
                                            <p:strVal val="#ppt_x"/>
                                          </p:val>
                                        </p:tav>
                                        <p:tav tm="100000">
                                          <p:val>
                                            <p:strVal val="#ppt_x"/>
                                          </p:val>
                                        </p:tav>
                                      </p:tavLst>
                                    </p:anim>
                                    <p:anim calcmode="lin" valueType="num">
                                      <p:cBhvr>
                                        <p:cTn id="118" dur="1000" fill="hold"/>
                                        <p:tgtEl>
                                          <p:spTgt spid="2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1000"/>
                                        <p:tgtEl>
                                          <p:spTgt spid="29"/>
                                        </p:tgtEl>
                                      </p:cBhvr>
                                    </p:animEffect>
                                    <p:anim calcmode="lin" valueType="num">
                                      <p:cBhvr>
                                        <p:cTn id="127" dur="1000" fill="hold"/>
                                        <p:tgtEl>
                                          <p:spTgt spid="29"/>
                                        </p:tgtEl>
                                        <p:attrNameLst>
                                          <p:attrName>ppt_x</p:attrName>
                                        </p:attrNameLst>
                                      </p:cBhvr>
                                      <p:tavLst>
                                        <p:tav tm="0">
                                          <p:val>
                                            <p:strVal val="#ppt_x"/>
                                          </p:val>
                                        </p:tav>
                                        <p:tav tm="100000">
                                          <p:val>
                                            <p:strVal val="#ppt_x"/>
                                          </p:val>
                                        </p:tav>
                                      </p:tavLst>
                                    </p:anim>
                                    <p:anim calcmode="lin" valueType="num">
                                      <p:cBhvr>
                                        <p:cTn id="128" dur="1000" fill="hold"/>
                                        <p:tgtEl>
                                          <p:spTgt spid="2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1000"/>
                                        <p:tgtEl>
                                          <p:spTgt spid="30"/>
                                        </p:tgtEl>
                                      </p:cBhvr>
                                    </p:animEffect>
                                    <p:anim calcmode="lin" valueType="num">
                                      <p:cBhvr>
                                        <p:cTn id="132" dur="1000" fill="hold"/>
                                        <p:tgtEl>
                                          <p:spTgt spid="30"/>
                                        </p:tgtEl>
                                        <p:attrNameLst>
                                          <p:attrName>ppt_x</p:attrName>
                                        </p:attrNameLst>
                                      </p:cBhvr>
                                      <p:tavLst>
                                        <p:tav tm="0">
                                          <p:val>
                                            <p:strVal val="#ppt_x"/>
                                          </p:val>
                                        </p:tav>
                                        <p:tav tm="100000">
                                          <p:val>
                                            <p:strVal val="#ppt_x"/>
                                          </p:val>
                                        </p:tav>
                                      </p:tavLst>
                                    </p:anim>
                                    <p:anim calcmode="lin" valueType="num">
                                      <p:cBhvr>
                                        <p:cTn id="1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8" grpId="0">
        <p:bldAsOne/>
      </p:bldGraphic>
      <p:bldGraphic spid="9" grpId="0">
        <p:bldAsOne/>
      </p:bldGraphic>
      <p:bldP spid="10" grpId="0"/>
      <p:bldP spid="11" grpId="0"/>
      <p:bldP spid="12" grpId="0"/>
      <p:bldP spid="13" grpId="0"/>
      <p:bldP spid="14" grpId="0" animBg="1"/>
      <p:bldP spid="15" grpId="0" animBg="1"/>
      <p:bldP spid="16" grpId="0" animBg="1"/>
      <p:bldP spid="17" grpId="0" animBg="1"/>
      <p:bldP spid="22" grpId="0"/>
      <p:bldP spid="23" grpId="0"/>
      <p:bldP spid="24" grpId="0"/>
      <p:bldP spid="25" grpId="0"/>
      <p:bldP spid="26" grpId="0"/>
      <p:bldP spid="27"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6659" y="2180780"/>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04</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916896" y="4157976"/>
              <a:ext cx="2031326"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0" y="1651977"/>
            <a:ext cx="12221522" cy="4802346"/>
            <a:chOff x="0" y="1292740"/>
            <a:chExt cx="9148518" cy="3594835"/>
          </a:xfrm>
        </p:grpSpPr>
        <p:grpSp>
          <p:nvGrpSpPr>
            <p:cNvPr id="5" name="组合 4"/>
            <p:cNvGrpSpPr/>
            <p:nvPr/>
          </p:nvGrpSpPr>
          <p:grpSpPr>
            <a:xfrm>
              <a:off x="612315" y="1292740"/>
              <a:ext cx="1698018" cy="1698018"/>
              <a:chOff x="513870" y="1288443"/>
              <a:chExt cx="1895475" cy="1895475"/>
            </a:xfrm>
          </p:grpSpPr>
          <p:sp>
            <p:nvSpPr>
              <p:cNvPr id="7" name="椭圆 6"/>
              <p:cNvSpPr/>
              <p:nvPr/>
            </p:nvSpPr>
            <p:spPr>
              <a:xfrm>
                <a:off x="513870"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图片 7"/>
              <p:cNvPicPr>
                <a:picLocks noChangeAspect="1"/>
              </p:cNvPicPr>
              <p:nvPr/>
            </p:nvPicPr>
            <p:blipFill>
              <a:blip r:embed="rId4" cstate="print">
                <a:grayscl/>
                <a:extLst>
                  <a:ext uri="{28A0092B-C50C-407E-A947-70E740481C1C}">
                    <a14:useLocalDpi xmlns:a14="http://schemas.microsoft.com/office/drawing/2010/main" val="0"/>
                  </a:ext>
                </a:extLst>
              </a:blip>
              <a:srcRect l="39794" r="5978" b="4080"/>
              <a:stretch>
                <a:fillRect/>
              </a:stretch>
            </p:blipFill>
            <p:spPr>
              <a:xfrm>
                <a:off x="666545" y="1445119"/>
                <a:ext cx="1590124" cy="1582123"/>
              </a:xfrm>
              <a:custGeom>
                <a:avLst/>
                <a:gdLst>
                  <a:gd name="connsiteX0" fmla="*/ 931758 w 2152746"/>
                  <a:gd name="connsiteY0" fmla="*/ 0 h 2141914"/>
                  <a:gd name="connsiteX1" fmla="*/ 1220988 w 2152746"/>
                  <a:gd name="connsiteY1" fmla="*/ 0 h 2141914"/>
                  <a:gd name="connsiteX2" fmla="*/ 1293300 w 2152746"/>
                  <a:gd name="connsiteY2" fmla="*/ 11036 h 2141914"/>
                  <a:gd name="connsiteX3" fmla="*/ 2152746 w 2152746"/>
                  <a:gd name="connsiteY3" fmla="*/ 1065541 h 2141914"/>
                  <a:gd name="connsiteX4" fmla="*/ 1076373 w 2152746"/>
                  <a:gd name="connsiteY4" fmla="*/ 2141914 h 2141914"/>
                  <a:gd name="connsiteX5" fmla="*/ 0 w 2152746"/>
                  <a:gd name="connsiteY5" fmla="*/ 1065541 h 2141914"/>
                  <a:gd name="connsiteX6" fmla="*/ 859447 w 2152746"/>
                  <a:gd name="connsiteY6" fmla="*/ 11036 h 214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2746" h="2141914">
                    <a:moveTo>
                      <a:pt x="931758" y="0"/>
                    </a:moveTo>
                    <a:lnTo>
                      <a:pt x="1220988" y="0"/>
                    </a:lnTo>
                    <a:lnTo>
                      <a:pt x="1293300" y="11036"/>
                    </a:lnTo>
                    <a:cubicBezTo>
                      <a:pt x="1783785" y="111404"/>
                      <a:pt x="2152746" y="545385"/>
                      <a:pt x="2152746" y="1065541"/>
                    </a:cubicBezTo>
                    <a:cubicBezTo>
                      <a:pt x="2152746" y="1660005"/>
                      <a:pt x="1670837" y="2141914"/>
                      <a:pt x="1076373" y="2141914"/>
                    </a:cubicBezTo>
                    <a:cubicBezTo>
                      <a:pt x="481909" y="2141914"/>
                      <a:pt x="0" y="1660005"/>
                      <a:pt x="0" y="1065541"/>
                    </a:cubicBezTo>
                    <a:cubicBezTo>
                      <a:pt x="0" y="545385"/>
                      <a:pt x="368962" y="111404"/>
                      <a:pt x="859447" y="11036"/>
                    </a:cubicBezTo>
                    <a:close/>
                  </a:path>
                </a:pathLst>
              </a:custGeom>
            </p:spPr>
          </p:pic>
        </p:grpSp>
        <p:grpSp>
          <p:nvGrpSpPr>
            <p:cNvPr id="9" name="组合 8"/>
            <p:cNvGrpSpPr/>
            <p:nvPr/>
          </p:nvGrpSpPr>
          <p:grpSpPr>
            <a:xfrm>
              <a:off x="2679511" y="1292740"/>
              <a:ext cx="1698018" cy="1698018"/>
              <a:chOff x="2609434" y="1288443"/>
              <a:chExt cx="1895475" cy="1895475"/>
            </a:xfrm>
          </p:grpSpPr>
          <p:pic>
            <p:nvPicPr>
              <p:cNvPr id="10" name="图片 9"/>
              <p:cNvPicPr>
                <a:picLocks noChangeAspect="1"/>
              </p:cNvPicPr>
              <p:nvPr/>
            </p:nvPicPr>
            <p:blipFill>
              <a:blip r:embed="rId5" cstate="print">
                <a:grayscl/>
                <a:extLst>
                  <a:ext uri="{28A0092B-C50C-407E-A947-70E740481C1C}">
                    <a14:useLocalDpi xmlns:a14="http://schemas.microsoft.com/office/drawing/2010/main" val="0"/>
                  </a:ext>
                </a:extLst>
              </a:blip>
              <a:srcRect l="28415" t="400" r="26925" b="20204"/>
              <a:stretch>
                <a:fillRect/>
              </a:stretch>
            </p:blipFill>
            <p:spPr>
              <a:xfrm>
                <a:off x="2762109" y="1441118"/>
                <a:ext cx="1590124" cy="1590124"/>
              </a:xfrm>
              <a:custGeom>
                <a:avLst/>
                <a:gdLst>
                  <a:gd name="connsiteX0" fmla="*/ 1076373 w 2152746"/>
                  <a:gd name="connsiteY0" fmla="*/ 0 h 2152746"/>
                  <a:gd name="connsiteX1" fmla="*/ 2152746 w 2152746"/>
                  <a:gd name="connsiteY1" fmla="*/ 1076373 h 2152746"/>
                  <a:gd name="connsiteX2" fmla="*/ 1076373 w 2152746"/>
                  <a:gd name="connsiteY2" fmla="*/ 2152746 h 2152746"/>
                  <a:gd name="connsiteX3" fmla="*/ 0 w 2152746"/>
                  <a:gd name="connsiteY3" fmla="*/ 1076373 h 2152746"/>
                  <a:gd name="connsiteX4" fmla="*/ 1076373 w 2152746"/>
                  <a:gd name="connsiteY4" fmla="*/ 0 h 215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746" h="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1" name="椭圆 10"/>
              <p:cNvSpPr/>
              <p:nvPr/>
            </p:nvSpPr>
            <p:spPr>
              <a:xfrm>
                <a:off x="2609434"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4746707" y="1292740"/>
              <a:ext cx="1698018" cy="1698018"/>
              <a:chOff x="4547897" y="1288443"/>
              <a:chExt cx="1895475" cy="1895475"/>
            </a:xfrm>
          </p:grpSpPr>
          <p:pic>
            <p:nvPicPr>
              <p:cNvPr id="13" name="图片 12"/>
              <p:cNvPicPr>
                <a:picLocks noChangeAspect="1"/>
              </p:cNvPicPr>
              <p:nvPr/>
            </p:nvPicPr>
            <p:blipFill>
              <a:blip r:embed="rId6" cstate="print">
                <a:grayscl/>
                <a:extLst>
                  <a:ext uri="{28A0092B-C50C-407E-A947-70E740481C1C}">
                    <a14:useLocalDpi xmlns:a14="http://schemas.microsoft.com/office/drawing/2010/main" val="0"/>
                  </a:ext>
                </a:extLst>
              </a:blip>
              <a:srcRect l="6091" t="568" r="53512" b="27616"/>
              <a:stretch>
                <a:fillRect/>
              </a:stretch>
            </p:blipFill>
            <p:spPr>
              <a:xfrm>
                <a:off x="4700572" y="1441118"/>
                <a:ext cx="1590124" cy="1590124"/>
              </a:xfrm>
              <a:custGeom>
                <a:avLst/>
                <a:gdLst>
                  <a:gd name="connsiteX0" fmla="*/ 1076373 w 2152746"/>
                  <a:gd name="connsiteY0" fmla="*/ 0 h 2152746"/>
                  <a:gd name="connsiteX1" fmla="*/ 2152746 w 2152746"/>
                  <a:gd name="connsiteY1" fmla="*/ 1076373 h 2152746"/>
                  <a:gd name="connsiteX2" fmla="*/ 1076373 w 2152746"/>
                  <a:gd name="connsiteY2" fmla="*/ 2152746 h 2152746"/>
                  <a:gd name="connsiteX3" fmla="*/ 0 w 2152746"/>
                  <a:gd name="connsiteY3" fmla="*/ 1076373 h 2152746"/>
                  <a:gd name="connsiteX4" fmla="*/ 1076373 w 2152746"/>
                  <a:gd name="connsiteY4" fmla="*/ 0 h 215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746" h="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4" name="椭圆 13"/>
              <p:cNvSpPr/>
              <p:nvPr/>
            </p:nvSpPr>
            <p:spPr>
              <a:xfrm>
                <a:off x="4547897"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6813903" y="1292740"/>
              <a:ext cx="1698018" cy="1698018"/>
              <a:chOff x="6731744" y="1288443"/>
              <a:chExt cx="1895475" cy="1895475"/>
            </a:xfrm>
          </p:grpSpPr>
          <p:pic>
            <p:nvPicPr>
              <p:cNvPr id="16" name="图片 15"/>
              <p:cNvPicPr>
                <a:picLocks noChangeAspect="1"/>
              </p:cNvPicPr>
              <p:nvPr/>
            </p:nvPicPr>
            <p:blipFill>
              <a:blip r:embed="rId7" cstate="print">
                <a:grayscl/>
                <a:extLst>
                  <a:ext uri="{28A0092B-C50C-407E-A947-70E740481C1C}">
                    <a14:useLocalDpi xmlns:a14="http://schemas.microsoft.com/office/drawing/2010/main" val="0"/>
                  </a:ext>
                </a:extLst>
              </a:blip>
              <a:srcRect l="42890" t="1615" r="20991" b="34173"/>
              <a:stretch>
                <a:fillRect/>
              </a:stretch>
            </p:blipFill>
            <p:spPr>
              <a:xfrm>
                <a:off x="6884419" y="1441118"/>
                <a:ext cx="1590124" cy="1590124"/>
              </a:xfrm>
              <a:custGeom>
                <a:avLst/>
                <a:gdLst>
                  <a:gd name="connsiteX0" fmla="*/ 1076373 w 2152746"/>
                  <a:gd name="connsiteY0" fmla="*/ 0 h 2152746"/>
                  <a:gd name="connsiteX1" fmla="*/ 2152746 w 2152746"/>
                  <a:gd name="connsiteY1" fmla="*/ 1076373 h 2152746"/>
                  <a:gd name="connsiteX2" fmla="*/ 1076373 w 2152746"/>
                  <a:gd name="connsiteY2" fmla="*/ 2152746 h 2152746"/>
                  <a:gd name="connsiteX3" fmla="*/ 0 w 2152746"/>
                  <a:gd name="connsiteY3" fmla="*/ 1076373 h 2152746"/>
                  <a:gd name="connsiteX4" fmla="*/ 1076373 w 2152746"/>
                  <a:gd name="connsiteY4" fmla="*/ 0 h 215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746" h="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7" name="椭圆 16"/>
              <p:cNvSpPr/>
              <p:nvPr/>
            </p:nvSpPr>
            <p:spPr>
              <a:xfrm>
                <a:off x="6731744"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8" name="矩形 17"/>
            <p:cNvSpPr/>
            <p:nvPr/>
          </p:nvSpPr>
          <p:spPr>
            <a:xfrm>
              <a:off x="0" y="3206007"/>
              <a:ext cx="9148518" cy="59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9" name="文本框 75"/>
            <p:cNvSpPr txBox="1"/>
            <p:nvPr/>
          </p:nvSpPr>
          <p:spPr>
            <a:xfrm>
              <a:off x="925905" y="3242177"/>
              <a:ext cx="6903248" cy="259187"/>
            </a:xfrm>
            <a:prstGeom prst="rect">
              <a:avLst/>
            </a:prstGeom>
            <a:noFill/>
          </p:spPr>
          <p:txBody>
            <a:bodyPr wrap="square" rtlCol="0">
              <a:spAutoFit/>
            </a:bodyPr>
            <a:lstStyle/>
            <a:p>
              <a:pPr>
                <a:lnSpc>
                  <a:spcPct val="150000"/>
                </a:lnSpc>
              </a:pPr>
              <a:r>
                <a:rPr lang="en-US" altLang="zh-CN" sz="1100" i="1">
                  <a:solidFill>
                    <a:schemeClr val="bg1"/>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100">
                <a:solidFill>
                  <a:schemeClr val="bg1"/>
                </a:solidFill>
              </a:endParaRPr>
            </a:p>
          </p:txBody>
        </p:sp>
        <p:grpSp>
          <p:nvGrpSpPr>
            <p:cNvPr id="20" name="组合 19"/>
            <p:cNvGrpSpPr/>
            <p:nvPr/>
          </p:nvGrpSpPr>
          <p:grpSpPr>
            <a:xfrm>
              <a:off x="91257" y="3967631"/>
              <a:ext cx="2393320" cy="415306"/>
              <a:chOff x="1287627" y="2719670"/>
              <a:chExt cx="2393320" cy="415306"/>
            </a:xfrm>
          </p:grpSpPr>
          <p:sp>
            <p:nvSpPr>
              <p:cNvPr id="21" name="文本框 77"/>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anose="020B0800000000000000" pitchFamily="34" charset="-128"/>
                  </a:rPr>
                  <a:t>Enter your title</a:t>
                </a:r>
                <a:endParaRPr lang="zh-CN" altLang="en-US" sz="1200">
                  <a:solidFill>
                    <a:schemeClr val="bg1">
                      <a:lumMod val="50000"/>
                    </a:schemeClr>
                  </a:solidFill>
                  <a:latin typeface="Adobe Gothic Std B" panose="020B0800000000000000" pitchFamily="34" charset="-128"/>
                </a:endParaRPr>
              </a:p>
            </p:txBody>
          </p:sp>
          <p:sp>
            <p:nvSpPr>
              <p:cNvPr id="22" name="文本框 78"/>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anose="020B0800000000000000" pitchFamily="34" charset="-128"/>
                  </a:rPr>
                  <a:t>Please Enter your title</a:t>
                </a:r>
                <a:endParaRPr lang="zh-CN" altLang="en-US" sz="1400" i="1">
                  <a:solidFill>
                    <a:schemeClr val="bg1">
                      <a:lumMod val="50000"/>
                    </a:schemeClr>
                  </a:solidFill>
                  <a:latin typeface="Adobe Gothic Std B" panose="020B0800000000000000" pitchFamily="34" charset="-128"/>
                </a:endParaRPr>
              </a:p>
            </p:txBody>
          </p:sp>
        </p:grpSp>
        <p:sp>
          <p:nvSpPr>
            <p:cNvPr id="23" name="矩形 22"/>
            <p:cNvSpPr/>
            <p:nvPr/>
          </p:nvSpPr>
          <p:spPr>
            <a:xfrm>
              <a:off x="199420"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nvGrpSpPr>
            <p:cNvPr id="24" name="组合 23"/>
            <p:cNvGrpSpPr/>
            <p:nvPr/>
          </p:nvGrpSpPr>
          <p:grpSpPr>
            <a:xfrm>
              <a:off x="2270883" y="3967631"/>
              <a:ext cx="2393320" cy="415306"/>
              <a:chOff x="1287627" y="2719670"/>
              <a:chExt cx="2393320" cy="415306"/>
            </a:xfrm>
          </p:grpSpPr>
          <p:sp>
            <p:nvSpPr>
              <p:cNvPr id="25" name="文本框 81"/>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anose="020B0800000000000000" pitchFamily="34" charset="-128"/>
                  </a:rPr>
                  <a:t>Enter your title</a:t>
                </a:r>
                <a:endParaRPr lang="zh-CN" altLang="en-US" sz="1200">
                  <a:solidFill>
                    <a:schemeClr val="bg1">
                      <a:lumMod val="50000"/>
                    </a:schemeClr>
                  </a:solidFill>
                  <a:latin typeface="Adobe Gothic Std B" panose="020B0800000000000000" pitchFamily="34" charset="-128"/>
                </a:endParaRPr>
              </a:p>
            </p:txBody>
          </p:sp>
          <p:sp>
            <p:nvSpPr>
              <p:cNvPr id="26" name="文本框 82"/>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anose="020B0800000000000000" pitchFamily="34" charset="-128"/>
                  </a:rPr>
                  <a:t>Please Enter your title</a:t>
                </a:r>
                <a:endParaRPr lang="zh-CN" altLang="en-US" sz="1400" i="1">
                  <a:solidFill>
                    <a:schemeClr val="bg1">
                      <a:lumMod val="50000"/>
                    </a:schemeClr>
                  </a:solidFill>
                  <a:latin typeface="Adobe Gothic Std B" panose="020B0800000000000000" pitchFamily="34" charset="-128"/>
                </a:endParaRPr>
              </a:p>
            </p:txBody>
          </p:sp>
        </p:grpSp>
        <p:sp>
          <p:nvSpPr>
            <p:cNvPr id="27" name="矩形 26"/>
            <p:cNvSpPr/>
            <p:nvPr/>
          </p:nvSpPr>
          <p:spPr>
            <a:xfrm>
              <a:off x="2376413"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nvGrpSpPr>
            <p:cNvPr id="28" name="组合 27"/>
            <p:cNvGrpSpPr/>
            <p:nvPr/>
          </p:nvGrpSpPr>
          <p:grpSpPr>
            <a:xfrm>
              <a:off x="4450509" y="3967631"/>
              <a:ext cx="2393320" cy="415306"/>
              <a:chOff x="1287627" y="2719670"/>
              <a:chExt cx="2393320" cy="415306"/>
            </a:xfrm>
          </p:grpSpPr>
          <p:sp>
            <p:nvSpPr>
              <p:cNvPr id="29" name="文本框 85"/>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anose="020B0800000000000000" pitchFamily="34" charset="-128"/>
                  </a:rPr>
                  <a:t>Enter your title</a:t>
                </a:r>
                <a:endParaRPr lang="zh-CN" altLang="en-US" sz="1200">
                  <a:solidFill>
                    <a:schemeClr val="bg1">
                      <a:lumMod val="50000"/>
                    </a:schemeClr>
                  </a:solidFill>
                  <a:latin typeface="Adobe Gothic Std B" panose="020B0800000000000000" pitchFamily="34" charset="-128"/>
                </a:endParaRPr>
              </a:p>
            </p:txBody>
          </p:sp>
          <p:sp>
            <p:nvSpPr>
              <p:cNvPr id="30" name="文本框 86"/>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anose="020B0800000000000000" pitchFamily="34" charset="-128"/>
                  </a:rPr>
                  <a:t>Please Enter your title</a:t>
                </a:r>
                <a:endParaRPr lang="zh-CN" altLang="en-US" sz="1400" i="1">
                  <a:solidFill>
                    <a:schemeClr val="bg1">
                      <a:lumMod val="50000"/>
                    </a:schemeClr>
                  </a:solidFill>
                  <a:latin typeface="Adobe Gothic Std B" panose="020B0800000000000000" pitchFamily="34" charset="-128"/>
                </a:endParaRPr>
              </a:p>
            </p:txBody>
          </p:sp>
        </p:grpSp>
        <p:sp>
          <p:nvSpPr>
            <p:cNvPr id="31" name="矩形 30"/>
            <p:cNvSpPr/>
            <p:nvPr/>
          </p:nvSpPr>
          <p:spPr>
            <a:xfrm>
              <a:off x="4553406"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nvGrpSpPr>
            <p:cNvPr id="33" name="组合 32"/>
            <p:cNvGrpSpPr/>
            <p:nvPr/>
          </p:nvGrpSpPr>
          <p:grpSpPr>
            <a:xfrm>
              <a:off x="6630135" y="3967631"/>
              <a:ext cx="2393320" cy="415306"/>
              <a:chOff x="1287627" y="2719670"/>
              <a:chExt cx="2393320" cy="415306"/>
            </a:xfrm>
          </p:grpSpPr>
          <p:sp>
            <p:nvSpPr>
              <p:cNvPr id="34" name="文本框 89"/>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anose="020B0800000000000000" pitchFamily="34" charset="-128"/>
                  </a:rPr>
                  <a:t>Enter your title</a:t>
                </a:r>
                <a:endParaRPr lang="zh-CN" altLang="en-US" sz="1200">
                  <a:solidFill>
                    <a:schemeClr val="bg1">
                      <a:lumMod val="50000"/>
                    </a:schemeClr>
                  </a:solidFill>
                  <a:latin typeface="Adobe Gothic Std B" panose="020B0800000000000000" pitchFamily="34" charset="-128"/>
                </a:endParaRPr>
              </a:p>
            </p:txBody>
          </p:sp>
          <p:sp>
            <p:nvSpPr>
              <p:cNvPr id="35" name="文本框 90"/>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anose="020B0800000000000000" pitchFamily="34" charset="-128"/>
                  </a:rPr>
                  <a:t>Please Enter your title</a:t>
                </a:r>
                <a:endParaRPr lang="zh-CN" altLang="en-US" sz="1400" i="1">
                  <a:solidFill>
                    <a:schemeClr val="bg1">
                      <a:lumMod val="50000"/>
                    </a:schemeClr>
                  </a:solidFill>
                  <a:latin typeface="Adobe Gothic Std B" panose="020B0800000000000000" pitchFamily="34" charset="-128"/>
                </a:endParaRPr>
              </a:p>
            </p:txBody>
          </p:sp>
        </p:grpSp>
        <p:sp>
          <p:nvSpPr>
            <p:cNvPr id="36" name="矩形 35"/>
            <p:cNvSpPr/>
            <p:nvPr/>
          </p:nvSpPr>
          <p:spPr>
            <a:xfrm>
              <a:off x="6730399"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46775" y="1709063"/>
            <a:ext cx="12403927" cy="4245428"/>
            <a:chOff x="-46775" y="1533727"/>
            <a:chExt cx="9195293" cy="3147225"/>
          </a:xfrm>
        </p:grpSpPr>
        <p:sp>
          <p:nvSpPr>
            <p:cNvPr id="5" name="矩形 4"/>
            <p:cNvSpPr/>
            <p:nvPr/>
          </p:nvSpPr>
          <p:spPr>
            <a:xfrm>
              <a:off x="0" y="3735952"/>
              <a:ext cx="9148518" cy="945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aphicFrame>
          <p:nvGraphicFramePr>
            <p:cNvPr id="7" name="图表 6"/>
            <p:cNvGraphicFramePr/>
            <p:nvPr/>
          </p:nvGraphicFramePr>
          <p:xfrm>
            <a:off x="4386540" y="1533727"/>
            <a:ext cx="2924307" cy="1949537"/>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17"/>
            <p:cNvSpPr txBox="1"/>
            <p:nvPr/>
          </p:nvSpPr>
          <p:spPr>
            <a:xfrm>
              <a:off x="7348076" y="2443349"/>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9" name="文本框 18"/>
            <p:cNvSpPr txBox="1"/>
            <p:nvPr/>
          </p:nvSpPr>
          <p:spPr>
            <a:xfrm>
              <a:off x="7348076" y="1896337"/>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10" name="文本框 19"/>
            <p:cNvSpPr txBox="1"/>
            <p:nvPr/>
          </p:nvSpPr>
          <p:spPr>
            <a:xfrm>
              <a:off x="7296540" y="1702845"/>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30%</a:t>
              </a:r>
              <a:endParaRPr lang="zh-CN" altLang="en-US" sz="1400" dirty="0">
                <a:solidFill>
                  <a:schemeClr val="bg1">
                    <a:lumMod val="50000"/>
                  </a:schemeClr>
                </a:solidFill>
                <a:latin typeface="Adobe Gothic Std B" panose="020B0800000000000000" pitchFamily="34" charset="-128"/>
              </a:endParaRPr>
            </a:p>
          </p:txBody>
        </p:sp>
        <p:sp>
          <p:nvSpPr>
            <p:cNvPr id="11" name="文本框 20"/>
            <p:cNvSpPr txBox="1"/>
            <p:nvPr/>
          </p:nvSpPr>
          <p:spPr>
            <a:xfrm>
              <a:off x="7296540" y="2255048"/>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70%</a:t>
              </a:r>
              <a:endParaRPr lang="zh-CN" altLang="en-US" sz="1400" dirty="0">
                <a:solidFill>
                  <a:schemeClr val="bg1">
                    <a:lumMod val="50000"/>
                  </a:schemeClr>
                </a:solidFill>
                <a:latin typeface="Adobe Gothic Std B" panose="020B0800000000000000" pitchFamily="34" charset="-128"/>
              </a:endParaRPr>
            </a:p>
          </p:txBody>
        </p:sp>
        <p:cxnSp>
          <p:nvCxnSpPr>
            <p:cNvPr id="12" name="直接连接符 11"/>
            <p:cNvCxnSpPr/>
            <p:nvPr/>
          </p:nvCxnSpPr>
          <p:spPr>
            <a:xfrm>
              <a:off x="5774440"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67639"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10252" y="1590001"/>
              <a:ext cx="1" cy="1706696"/>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a:off x="832804"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文本框 40"/>
            <p:cNvSpPr txBox="1"/>
            <p:nvPr/>
          </p:nvSpPr>
          <p:spPr>
            <a:xfrm>
              <a:off x="1160934" y="3848848"/>
              <a:ext cx="3227393" cy="433506"/>
            </a:xfrm>
            <a:prstGeom prst="rect">
              <a:avLst/>
            </a:prstGeom>
            <a:noFill/>
          </p:spPr>
          <p:txBody>
            <a:bodyPr wrap="square" rtlCol="0">
              <a:spAutoFit/>
            </a:bodyPr>
            <a:lstStyle/>
            <a:p>
              <a:r>
                <a:rPr lang="en-US" altLang="zh-CN" sz="3200" dirty="0">
                  <a:solidFill>
                    <a:schemeClr val="bg1">
                      <a:lumMod val="50000"/>
                    </a:schemeClr>
                  </a:solidFill>
                  <a:latin typeface="Adobe Gothic Std B" panose="020B0800000000000000" pitchFamily="34" charset="-128"/>
                </a:rPr>
                <a:t>Please enter your title</a:t>
              </a:r>
              <a:endParaRPr lang="zh-CN" altLang="en-US" sz="3200" dirty="0">
                <a:solidFill>
                  <a:schemeClr val="bg1">
                    <a:lumMod val="50000"/>
                  </a:schemeClr>
                </a:solidFill>
                <a:latin typeface="Adobe Gothic Std B" panose="020B0800000000000000" pitchFamily="34" charset="-128"/>
              </a:endParaRPr>
            </a:p>
          </p:txBody>
        </p:sp>
        <p:sp>
          <p:nvSpPr>
            <p:cNvPr id="17" name="矩形 16"/>
            <p:cNvSpPr/>
            <p:nvPr/>
          </p:nvSpPr>
          <p:spPr>
            <a:xfrm>
              <a:off x="534686" y="4220128"/>
              <a:ext cx="3788832" cy="342242"/>
            </a:xfrm>
            <a:prstGeom prst="rect">
              <a:avLst/>
            </a:prstGeom>
          </p:spPr>
          <p:txBody>
            <a:bodyPr wrap="square">
              <a:spAutoFit/>
            </a:bodyPr>
            <a:lstStyle/>
            <a:p>
              <a:r>
                <a:rPr lang="en-US" altLang="zh-CN" sz="1200" dirty="0" err="1">
                  <a:solidFill>
                    <a:schemeClr val="bg1"/>
                  </a:solidFill>
                  <a:latin typeface="冬青黑体简体中文 W3" pitchFamily="2" charset="-122"/>
                  <a:ea typeface="冬青黑体简体中文 W3" pitchFamily="2" charset="-122"/>
                </a:rPr>
                <a:t>Lorem</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ipsum</a:t>
              </a:r>
              <a:r>
                <a:rPr lang="en-US" altLang="zh-CN" sz="1200" dirty="0">
                  <a:solidFill>
                    <a:schemeClr val="bg1"/>
                  </a:solidFill>
                  <a:latin typeface="冬青黑体简体中文 W3" pitchFamily="2" charset="-122"/>
                  <a:ea typeface="冬青黑体简体中文 W3" pitchFamily="2" charset="-122"/>
                </a:rPr>
                <a:t> dolor sit </a:t>
              </a:r>
              <a:r>
                <a:rPr lang="en-US" altLang="zh-CN" sz="1200" dirty="0" err="1">
                  <a:solidFill>
                    <a:schemeClr val="bg1"/>
                  </a:solidFill>
                  <a:latin typeface="冬青黑体简体中文 W3" pitchFamily="2" charset="-122"/>
                  <a:ea typeface="冬青黑体简体中文 W3" pitchFamily="2" charset="-122"/>
                </a:rPr>
                <a:t>amet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consectetur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adipisicing</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elit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sed</a:t>
              </a:r>
              <a:r>
                <a:rPr lang="en-US" altLang="zh-CN" sz="1200" dirty="0">
                  <a:solidFill>
                    <a:schemeClr val="bg1"/>
                  </a:solidFill>
                  <a:latin typeface="冬青黑体简体中文 W3" pitchFamily="2" charset="-122"/>
                  <a:ea typeface="冬青黑体简体中文 W3" pitchFamily="2" charset="-122"/>
                </a:rPr>
                <a:t> do </a:t>
              </a:r>
              <a:r>
                <a:rPr lang="en-US" altLang="zh-CN" sz="1200" dirty="0" err="1">
                  <a:solidFill>
                    <a:schemeClr val="bg1"/>
                  </a:solidFill>
                  <a:latin typeface="冬青黑体简体中文 W3" pitchFamily="2" charset="-122"/>
                  <a:ea typeface="冬青黑体简体中文 W3" pitchFamily="2" charset="-122"/>
                </a:rPr>
                <a:t>eiusmod</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tempor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incididunt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ut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labore</a:t>
              </a:r>
              <a:r>
                <a:rPr lang="en-US" altLang="zh-CN" sz="1200" dirty="0">
                  <a:solidFill>
                    <a:schemeClr val="bg1"/>
                  </a:solidFill>
                  <a:latin typeface="冬青黑体简体中文 W3" pitchFamily="2" charset="-122"/>
                  <a:ea typeface="冬青黑体简体中文 W3" pitchFamily="2" charset="-122"/>
                </a:rPr>
                <a:t> et </a:t>
              </a:r>
              <a:r>
                <a:rPr lang="en-US" altLang="zh-CN" sz="1200" dirty="0" err="1">
                  <a:solidFill>
                    <a:schemeClr val="bg1"/>
                  </a:solidFill>
                  <a:latin typeface="冬青黑体简体中文 W3" pitchFamily="2" charset="-122"/>
                  <a:ea typeface="冬青黑体简体中文 W3" pitchFamily="2" charset="-122"/>
                </a:rPr>
                <a:t>dolore</a:t>
              </a:r>
              <a:r>
                <a:rPr lang="en-US" altLang="zh-CN" sz="1200" dirty="0">
                  <a:solidFill>
                    <a:schemeClr val="bg1"/>
                  </a:solidFill>
                  <a:latin typeface="冬青黑体简体中文 W3" pitchFamily="2" charset="-122"/>
                  <a:ea typeface="冬青黑体简体中文 W3" pitchFamily="2" charset="-122"/>
                </a:rPr>
                <a:t> magna </a:t>
              </a:r>
              <a:r>
                <a:rPr lang="en-US" altLang="zh-CN" sz="1200" dirty="0" err="1">
                  <a:solidFill>
                    <a:schemeClr val="bg1"/>
                  </a:solidFill>
                  <a:latin typeface="冬青黑体简体中文 W3" pitchFamily="2" charset="-122"/>
                  <a:ea typeface="冬青黑体简体中文 W3" pitchFamily="2" charset="-122"/>
                </a:rPr>
                <a:t>aliqua</a:t>
              </a:r>
              <a:r>
                <a:rPr lang="en-US" altLang="zh-CN" sz="1200" dirty="0">
                  <a:solidFill>
                    <a:schemeClr val="bg1"/>
                  </a:solidFill>
                  <a:latin typeface="冬青黑体简体中文 W3" pitchFamily="2" charset="-122"/>
                  <a:ea typeface="冬青黑体简体中文 W3" pitchFamily="2" charset="-122"/>
                </a:rPr>
                <a:t>. </a:t>
              </a:r>
              <a:endParaRPr lang="zh-CN" altLang="en-US" sz="1200" dirty="0">
                <a:solidFill>
                  <a:schemeClr val="bg1"/>
                </a:solidFill>
                <a:latin typeface="冬青黑体简体中文 W3" pitchFamily="2" charset="-122"/>
                <a:ea typeface="冬青黑体简体中文 W3" pitchFamily="2" charset="-122"/>
              </a:endParaRPr>
            </a:p>
          </p:txBody>
        </p:sp>
        <p:sp>
          <p:nvSpPr>
            <p:cNvPr id="18" name="任意多边形 17"/>
            <p:cNvSpPr/>
            <p:nvPr/>
          </p:nvSpPr>
          <p:spPr>
            <a:xfrm>
              <a:off x="5212795"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文本框 43"/>
            <p:cNvSpPr txBox="1"/>
            <p:nvPr/>
          </p:nvSpPr>
          <p:spPr>
            <a:xfrm>
              <a:off x="5540925" y="3848848"/>
              <a:ext cx="3227393" cy="433506"/>
            </a:xfrm>
            <a:prstGeom prst="rect">
              <a:avLst/>
            </a:prstGeom>
            <a:noFill/>
          </p:spPr>
          <p:txBody>
            <a:bodyPr wrap="square" rtlCol="0">
              <a:spAutoFit/>
            </a:bodyPr>
            <a:lstStyle/>
            <a:p>
              <a:r>
                <a:rPr lang="en-US" altLang="zh-CN" sz="3200" dirty="0">
                  <a:solidFill>
                    <a:schemeClr val="bg1">
                      <a:lumMod val="50000"/>
                    </a:schemeClr>
                  </a:solidFill>
                  <a:latin typeface="Adobe Gothic Std B" panose="020B0800000000000000" pitchFamily="34" charset="-128"/>
                </a:rPr>
                <a:t>Please enter your title</a:t>
              </a:r>
              <a:endParaRPr lang="zh-CN" altLang="en-US" sz="3200" dirty="0">
                <a:solidFill>
                  <a:schemeClr val="bg1">
                    <a:lumMod val="50000"/>
                  </a:schemeClr>
                </a:solidFill>
                <a:latin typeface="Adobe Gothic Std B" panose="020B0800000000000000" pitchFamily="34" charset="-128"/>
              </a:endParaRPr>
            </a:p>
          </p:txBody>
        </p:sp>
        <p:sp>
          <p:nvSpPr>
            <p:cNvPr id="20" name="矩形 19"/>
            <p:cNvSpPr/>
            <p:nvPr/>
          </p:nvSpPr>
          <p:spPr>
            <a:xfrm>
              <a:off x="4914677" y="4220128"/>
              <a:ext cx="3788832" cy="342242"/>
            </a:xfrm>
            <a:prstGeom prst="rect">
              <a:avLst/>
            </a:prstGeom>
          </p:spPr>
          <p:txBody>
            <a:bodyPr wrap="square">
              <a:spAutoFit/>
            </a:bodyPr>
            <a:lstStyle/>
            <a:p>
              <a:r>
                <a:rPr lang="en-US" altLang="zh-CN" sz="1200" dirty="0" err="1">
                  <a:solidFill>
                    <a:schemeClr val="bg1"/>
                  </a:solidFill>
                  <a:latin typeface="冬青黑体简体中文 W3" pitchFamily="2" charset="-122"/>
                  <a:ea typeface="冬青黑体简体中文 W3" pitchFamily="2" charset="-122"/>
                </a:rPr>
                <a:t>Lorem</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ipsum</a:t>
              </a:r>
              <a:r>
                <a:rPr lang="en-US" altLang="zh-CN" sz="1200" dirty="0">
                  <a:solidFill>
                    <a:schemeClr val="bg1"/>
                  </a:solidFill>
                  <a:latin typeface="冬青黑体简体中文 W3" pitchFamily="2" charset="-122"/>
                  <a:ea typeface="冬青黑体简体中文 W3" pitchFamily="2" charset="-122"/>
                </a:rPr>
                <a:t> dolor sit </a:t>
              </a:r>
              <a:r>
                <a:rPr lang="en-US" altLang="zh-CN" sz="1200" dirty="0" err="1">
                  <a:solidFill>
                    <a:schemeClr val="bg1"/>
                  </a:solidFill>
                  <a:latin typeface="冬青黑体简体中文 W3" pitchFamily="2" charset="-122"/>
                  <a:ea typeface="冬青黑体简体中文 W3" pitchFamily="2" charset="-122"/>
                </a:rPr>
                <a:t>amet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consectetur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adipisicing</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elit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sed</a:t>
              </a:r>
              <a:r>
                <a:rPr lang="en-US" altLang="zh-CN" sz="1200" dirty="0">
                  <a:solidFill>
                    <a:schemeClr val="bg1"/>
                  </a:solidFill>
                  <a:latin typeface="冬青黑体简体中文 W3" pitchFamily="2" charset="-122"/>
                  <a:ea typeface="冬青黑体简体中文 W3" pitchFamily="2" charset="-122"/>
                </a:rPr>
                <a:t> do </a:t>
              </a:r>
              <a:r>
                <a:rPr lang="en-US" altLang="zh-CN" sz="1200" dirty="0" err="1">
                  <a:solidFill>
                    <a:schemeClr val="bg1"/>
                  </a:solidFill>
                  <a:latin typeface="冬青黑体简体中文 W3" pitchFamily="2" charset="-122"/>
                  <a:ea typeface="冬青黑体简体中文 W3" pitchFamily="2" charset="-122"/>
                </a:rPr>
                <a:t>eiusmod</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tempor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incididunt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ut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labore</a:t>
              </a:r>
              <a:r>
                <a:rPr lang="en-US" altLang="zh-CN" sz="1200" dirty="0">
                  <a:solidFill>
                    <a:schemeClr val="bg1"/>
                  </a:solidFill>
                  <a:latin typeface="冬青黑体简体中文 W3" pitchFamily="2" charset="-122"/>
                  <a:ea typeface="冬青黑体简体中文 W3" pitchFamily="2" charset="-122"/>
                </a:rPr>
                <a:t> et </a:t>
              </a:r>
              <a:r>
                <a:rPr lang="en-US" altLang="zh-CN" sz="1200" dirty="0" err="1">
                  <a:solidFill>
                    <a:schemeClr val="bg1"/>
                  </a:solidFill>
                  <a:latin typeface="冬青黑体简体中文 W3" pitchFamily="2" charset="-122"/>
                  <a:ea typeface="冬青黑体简体中文 W3" pitchFamily="2" charset="-122"/>
                </a:rPr>
                <a:t>dolore</a:t>
              </a:r>
              <a:r>
                <a:rPr lang="en-US" altLang="zh-CN" sz="1200" dirty="0">
                  <a:solidFill>
                    <a:schemeClr val="bg1"/>
                  </a:solidFill>
                  <a:latin typeface="冬青黑体简体中文 W3" pitchFamily="2" charset="-122"/>
                  <a:ea typeface="冬青黑体简体中文 W3" pitchFamily="2" charset="-122"/>
                </a:rPr>
                <a:t> magna </a:t>
              </a:r>
              <a:r>
                <a:rPr lang="en-US" altLang="zh-CN" sz="1200" dirty="0" err="1">
                  <a:solidFill>
                    <a:schemeClr val="bg1"/>
                  </a:solidFill>
                  <a:latin typeface="冬青黑体简体中文 W3" pitchFamily="2" charset="-122"/>
                  <a:ea typeface="冬青黑体简体中文 W3" pitchFamily="2" charset="-122"/>
                </a:rPr>
                <a:t>aliqua</a:t>
              </a:r>
              <a:r>
                <a:rPr lang="en-US" altLang="zh-CN" sz="1200" dirty="0">
                  <a:solidFill>
                    <a:schemeClr val="bg1"/>
                  </a:solidFill>
                  <a:latin typeface="冬青黑体简体中文 W3" pitchFamily="2" charset="-122"/>
                  <a:ea typeface="冬青黑体简体中文 W3" pitchFamily="2" charset="-122"/>
                </a:rPr>
                <a:t>. </a:t>
              </a:r>
              <a:endParaRPr lang="zh-CN" altLang="en-US" sz="1200" dirty="0">
                <a:solidFill>
                  <a:schemeClr val="bg1"/>
                </a:solidFill>
                <a:latin typeface="冬青黑体简体中文 W3" pitchFamily="2" charset="-122"/>
                <a:ea typeface="冬青黑体简体中文 W3" pitchFamily="2" charset="-122"/>
              </a:endParaRPr>
            </a:p>
          </p:txBody>
        </p:sp>
        <p:graphicFrame>
          <p:nvGraphicFramePr>
            <p:cNvPr id="21" name="图表 20"/>
            <p:cNvGraphicFramePr/>
            <p:nvPr/>
          </p:nvGraphicFramePr>
          <p:xfrm>
            <a:off x="-46775" y="1533727"/>
            <a:ext cx="2924307" cy="1949537"/>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49"/>
            <p:cNvSpPr txBox="1"/>
            <p:nvPr/>
          </p:nvSpPr>
          <p:spPr>
            <a:xfrm>
              <a:off x="2914761" y="2443349"/>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23" name="文本框 50"/>
            <p:cNvSpPr txBox="1"/>
            <p:nvPr/>
          </p:nvSpPr>
          <p:spPr>
            <a:xfrm>
              <a:off x="2914761" y="1896337"/>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24" name="文本框 51"/>
            <p:cNvSpPr txBox="1"/>
            <p:nvPr/>
          </p:nvSpPr>
          <p:spPr>
            <a:xfrm>
              <a:off x="2863225" y="1702845"/>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30%</a:t>
              </a:r>
              <a:endParaRPr lang="zh-CN" altLang="en-US" sz="1400" dirty="0">
                <a:solidFill>
                  <a:schemeClr val="bg1">
                    <a:lumMod val="50000"/>
                  </a:schemeClr>
                </a:solidFill>
                <a:latin typeface="Adobe Gothic Std B" panose="020B0800000000000000" pitchFamily="34" charset="-128"/>
              </a:endParaRPr>
            </a:p>
          </p:txBody>
        </p:sp>
        <p:sp>
          <p:nvSpPr>
            <p:cNvPr id="25" name="文本框 52"/>
            <p:cNvSpPr txBox="1"/>
            <p:nvPr/>
          </p:nvSpPr>
          <p:spPr>
            <a:xfrm>
              <a:off x="2863225" y="2255048"/>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70%</a:t>
              </a:r>
              <a:endParaRPr lang="zh-CN" altLang="en-US" sz="1400" dirty="0">
                <a:solidFill>
                  <a:schemeClr val="bg1">
                    <a:lumMod val="50000"/>
                  </a:schemeClr>
                </a:solidFill>
                <a:latin typeface="Adobe Gothic Std B" panose="020B0800000000000000" pitchFamily="34" charset="-128"/>
              </a:endParaRPr>
            </a:p>
          </p:txBody>
        </p:sp>
        <p:cxnSp>
          <p:nvCxnSpPr>
            <p:cNvPr id="26" name="直接连接符 25"/>
            <p:cNvCxnSpPr/>
            <p:nvPr/>
          </p:nvCxnSpPr>
          <p:spPr>
            <a:xfrm>
              <a:off x="1341125"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134324"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cxnSp>
        <p:nvCxnSpPr>
          <p:cNvPr id="5" name="直接连接符 4"/>
          <p:cNvCxnSpPr/>
          <p:nvPr/>
        </p:nvCxnSpPr>
        <p:spPr>
          <a:xfrm>
            <a:off x="1059145" y="4128156"/>
            <a:ext cx="10204451" cy="0"/>
          </a:xfrm>
          <a:prstGeom prst="line">
            <a:avLst/>
          </a:prstGeom>
          <a:ln>
            <a:solidFill>
              <a:srgbClr val="1B2153"/>
            </a:solidFill>
          </a:ln>
        </p:spPr>
        <p:style>
          <a:lnRef idx="1">
            <a:schemeClr val="accent1"/>
          </a:lnRef>
          <a:fillRef idx="0">
            <a:schemeClr val="accent1"/>
          </a:fillRef>
          <a:effectRef idx="0">
            <a:schemeClr val="accent1"/>
          </a:effectRef>
          <a:fontRef idx="minor">
            <a:schemeClr val="tx1"/>
          </a:fontRef>
        </p:style>
      </p:cxnSp>
      <p:sp>
        <p:nvSpPr>
          <p:cNvPr id="7" name="Diamond 151"/>
          <p:cNvSpPr/>
          <p:nvPr/>
        </p:nvSpPr>
        <p:spPr>
          <a:xfrm>
            <a:off x="1242998"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Diamond 152"/>
          <p:cNvSpPr/>
          <p:nvPr/>
        </p:nvSpPr>
        <p:spPr>
          <a:xfrm>
            <a:off x="3331585" y="3395376"/>
            <a:ext cx="1440160" cy="144016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Diamond 153"/>
          <p:cNvSpPr/>
          <p:nvPr/>
        </p:nvSpPr>
        <p:spPr>
          <a:xfrm>
            <a:off x="5458963"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Diamond 153"/>
          <p:cNvSpPr/>
          <p:nvPr/>
        </p:nvSpPr>
        <p:spPr>
          <a:xfrm>
            <a:off x="7504394" y="3395376"/>
            <a:ext cx="1440160" cy="144016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Diamond 153"/>
          <p:cNvSpPr/>
          <p:nvPr/>
        </p:nvSpPr>
        <p:spPr>
          <a:xfrm>
            <a:off x="9565971"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文本框 19"/>
          <p:cNvSpPr txBox="1"/>
          <p:nvPr/>
        </p:nvSpPr>
        <p:spPr>
          <a:xfrm>
            <a:off x="1546039"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3" name="组合 354"/>
          <p:cNvGrpSpPr/>
          <p:nvPr/>
        </p:nvGrpSpPr>
        <p:grpSpPr>
          <a:xfrm>
            <a:off x="1102154" y="2322477"/>
            <a:ext cx="2348825" cy="933843"/>
            <a:chOff x="1343472" y="4037003"/>
            <a:chExt cx="1761619" cy="700382"/>
          </a:xfrm>
        </p:grpSpPr>
        <p:sp>
          <p:nvSpPr>
            <p:cNvPr id="14"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354"/>
          <p:cNvGrpSpPr/>
          <p:nvPr/>
        </p:nvGrpSpPr>
        <p:grpSpPr>
          <a:xfrm>
            <a:off x="3271528" y="4871107"/>
            <a:ext cx="2348825" cy="933843"/>
            <a:chOff x="1343472" y="4037003"/>
            <a:chExt cx="1761619" cy="700382"/>
          </a:xfrm>
        </p:grpSpPr>
        <p:sp>
          <p:nvSpPr>
            <p:cNvPr id="17"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354"/>
          <p:cNvGrpSpPr/>
          <p:nvPr/>
        </p:nvGrpSpPr>
        <p:grpSpPr>
          <a:xfrm>
            <a:off x="5343954" y="2264265"/>
            <a:ext cx="2348825" cy="933843"/>
            <a:chOff x="1343472" y="4037003"/>
            <a:chExt cx="1761619" cy="700382"/>
          </a:xfrm>
        </p:grpSpPr>
        <p:sp>
          <p:nvSpPr>
            <p:cNvPr id="20"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354"/>
          <p:cNvGrpSpPr/>
          <p:nvPr/>
        </p:nvGrpSpPr>
        <p:grpSpPr>
          <a:xfrm>
            <a:off x="7402795" y="4907950"/>
            <a:ext cx="2348825" cy="933843"/>
            <a:chOff x="1343472" y="4037003"/>
            <a:chExt cx="1761619" cy="700382"/>
          </a:xfrm>
        </p:grpSpPr>
        <p:sp>
          <p:nvSpPr>
            <p:cNvPr id="23"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354"/>
          <p:cNvGrpSpPr/>
          <p:nvPr/>
        </p:nvGrpSpPr>
        <p:grpSpPr>
          <a:xfrm>
            <a:off x="9555445" y="2144887"/>
            <a:ext cx="2348825" cy="933843"/>
            <a:chOff x="1343472" y="4037003"/>
            <a:chExt cx="1761619" cy="700382"/>
          </a:xfrm>
        </p:grpSpPr>
        <p:sp>
          <p:nvSpPr>
            <p:cNvPr id="26"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 name="文本框 19"/>
          <p:cNvSpPr txBox="1"/>
          <p:nvPr/>
        </p:nvSpPr>
        <p:spPr>
          <a:xfrm>
            <a:off x="3653412"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文本框 19"/>
          <p:cNvSpPr txBox="1"/>
          <p:nvPr/>
        </p:nvSpPr>
        <p:spPr>
          <a:xfrm>
            <a:off x="5760785"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 name="文本框 19"/>
          <p:cNvSpPr txBox="1"/>
          <p:nvPr/>
        </p:nvSpPr>
        <p:spPr>
          <a:xfrm>
            <a:off x="7780650"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文本框 19"/>
          <p:cNvSpPr txBox="1"/>
          <p:nvPr/>
        </p:nvSpPr>
        <p:spPr>
          <a:xfrm>
            <a:off x="9868882" y="3875535"/>
            <a:ext cx="834011" cy="461665"/>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28" grpId="0"/>
      <p:bldP spid="29"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100" name="矩形 99"/>
          <p:cNvSpPr/>
          <p:nvPr/>
        </p:nvSpPr>
        <p:spPr>
          <a:xfrm>
            <a:off x="1983401"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p:nvSpPr>
        <p:spPr>
          <a:xfrm>
            <a:off x="2163401"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4245134"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4425134"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506867"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6686867"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8768599"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8948599"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3"/>
          <p:cNvSpPr txBox="1"/>
          <p:nvPr/>
        </p:nvSpPr>
        <p:spPr>
          <a:xfrm>
            <a:off x="2163830"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09" name="文本框 14"/>
          <p:cNvSpPr txBox="1"/>
          <p:nvPr/>
        </p:nvSpPr>
        <p:spPr>
          <a:xfrm>
            <a:off x="4425563"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10" name="文本框 15"/>
          <p:cNvSpPr txBox="1"/>
          <p:nvPr/>
        </p:nvSpPr>
        <p:spPr>
          <a:xfrm>
            <a:off x="6689907"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11" name="文本框 16"/>
          <p:cNvSpPr txBox="1"/>
          <p:nvPr/>
        </p:nvSpPr>
        <p:spPr>
          <a:xfrm>
            <a:off x="8949028"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12" name="矩形 111"/>
          <p:cNvSpPr/>
          <p:nvPr/>
        </p:nvSpPr>
        <p:spPr>
          <a:xfrm>
            <a:off x="838200" y="4623606"/>
            <a:ext cx="10512425" cy="900246"/>
          </a:xfrm>
          <a:prstGeom prst="rect">
            <a:avLst/>
          </a:prstGeom>
        </p:spPr>
        <p:txBody>
          <a:bodyPr wrap="square">
            <a:spAutoFit/>
          </a:bodyPr>
          <a:lstStyle/>
          <a:p>
            <a:pPr>
              <a:lnSpc>
                <a:spcPct val="125000"/>
              </a:lnSpc>
            </a:pPr>
            <a:r>
              <a:rPr lang="en-US" altLang="zh-CN" sz="1400" dirty="0">
                <a:solidFill>
                  <a:schemeClr val="bg1">
                    <a:lumMod val="50000"/>
                  </a:schemeClr>
                </a:solidFill>
              </a:rPr>
              <a:t>Your design looks awesome by the way. People tend to read writing. This text will not appear in a consistent order. Using default text is a simple way to create the appearance of content without having to create it. Humans are creative beings. If it is not real text, they will focus on the design.</a:t>
            </a:r>
          </a:p>
        </p:txBody>
      </p:sp>
      <p:sp>
        <p:nvSpPr>
          <p:cNvPr id="113" name="KSO_Shape"/>
          <p:cNvSpPr>
            <a:spLocks noChangeAspect="1"/>
          </p:cNvSpPr>
          <p:nvPr/>
        </p:nvSpPr>
        <p:spPr>
          <a:xfrm>
            <a:off x="4695134" y="2669400"/>
            <a:ext cx="540000" cy="5031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4" name="KSO_Shape"/>
          <p:cNvSpPr>
            <a:spLocks noChangeAspect="1"/>
          </p:cNvSpPr>
          <p:nvPr/>
        </p:nvSpPr>
        <p:spPr>
          <a:xfrm>
            <a:off x="2433401" y="2669400"/>
            <a:ext cx="540000" cy="43920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5" name="Freeform 16"/>
          <p:cNvSpPr>
            <a:spLocks noChangeAspect="1"/>
          </p:cNvSpPr>
          <p:nvPr/>
        </p:nvSpPr>
        <p:spPr bwMode="auto">
          <a:xfrm>
            <a:off x="6956867" y="2717885"/>
            <a:ext cx="540000" cy="440705"/>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p:spPr>
        <p:txBody>
          <a:bodyPr/>
          <a:lstStyle/>
          <a:p>
            <a:endParaRPr lang="zh-CN" altLang="en-US"/>
          </a:p>
        </p:txBody>
      </p:sp>
      <p:sp>
        <p:nvSpPr>
          <p:cNvPr id="116" name="Freeform 24"/>
          <p:cNvSpPr>
            <a:spLocks noChangeAspect="1"/>
          </p:cNvSpPr>
          <p:nvPr/>
        </p:nvSpPr>
        <p:spPr bwMode="auto">
          <a:xfrm>
            <a:off x="9361540" y="2650950"/>
            <a:ext cx="254118" cy="54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250"/>
                                        <p:tgtEl>
                                          <p:spTgt spid="100"/>
                                        </p:tgtEl>
                                      </p:cBhvr>
                                    </p:animEffect>
                                    <p:anim calcmode="lin" valueType="num">
                                      <p:cBhvr>
                                        <p:cTn id="12" dur="250" fill="hold"/>
                                        <p:tgtEl>
                                          <p:spTgt spid="100"/>
                                        </p:tgtEl>
                                        <p:attrNameLst>
                                          <p:attrName>ppt_x</p:attrName>
                                        </p:attrNameLst>
                                      </p:cBhvr>
                                      <p:tavLst>
                                        <p:tav tm="0">
                                          <p:val>
                                            <p:strVal val="#ppt_x"/>
                                          </p:val>
                                        </p:tav>
                                        <p:tav tm="100000">
                                          <p:val>
                                            <p:strVal val="#ppt_x"/>
                                          </p:val>
                                        </p:tav>
                                      </p:tavLst>
                                    </p:anim>
                                    <p:anim calcmode="lin" valueType="num">
                                      <p:cBhvr>
                                        <p:cTn id="13" dur="250" fill="hold"/>
                                        <p:tgtEl>
                                          <p:spTgt spid="10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250"/>
                                        <p:tgtEl>
                                          <p:spTgt spid="101"/>
                                        </p:tgtEl>
                                      </p:cBhvr>
                                    </p:animEffect>
                                    <p:anim calcmode="lin" valueType="num">
                                      <p:cBhvr>
                                        <p:cTn id="18" dur="250" fill="hold"/>
                                        <p:tgtEl>
                                          <p:spTgt spid="101"/>
                                        </p:tgtEl>
                                        <p:attrNameLst>
                                          <p:attrName>ppt_x</p:attrName>
                                        </p:attrNameLst>
                                      </p:cBhvr>
                                      <p:tavLst>
                                        <p:tav tm="0">
                                          <p:val>
                                            <p:strVal val="#ppt_x"/>
                                          </p:val>
                                        </p:tav>
                                        <p:tav tm="100000">
                                          <p:val>
                                            <p:strVal val="#ppt_x"/>
                                          </p:val>
                                        </p:tav>
                                      </p:tavLst>
                                    </p:anim>
                                    <p:anim calcmode="lin" valueType="num">
                                      <p:cBhvr>
                                        <p:cTn id="19" dur="250" fill="hold"/>
                                        <p:tgtEl>
                                          <p:spTgt spid="10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250"/>
                                        <p:tgtEl>
                                          <p:spTgt spid="102"/>
                                        </p:tgtEl>
                                      </p:cBhvr>
                                    </p:animEffect>
                                    <p:anim calcmode="lin" valueType="num">
                                      <p:cBhvr>
                                        <p:cTn id="24" dur="250" fill="hold"/>
                                        <p:tgtEl>
                                          <p:spTgt spid="102"/>
                                        </p:tgtEl>
                                        <p:attrNameLst>
                                          <p:attrName>ppt_x</p:attrName>
                                        </p:attrNameLst>
                                      </p:cBhvr>
                                      <p:tavLst>
                                        <p:tav tm="0">
                                          <p:val>
                                            <p:strVal val="#ppt_x"/>
                                          </p:val>
                                        </p:tav>
                                        <p:tav tm="100000">
                                          <p:val>
                                            <p:strVal val="#ppt_x"/>
                                          </p:val>
                                        </p:tav>
                                      </p:tavLst>
                                    </p:anim>
                                    <p:anim calcmode="lin" valueType="num">
                                      <p:cBhvr>
                                        <p:cTn id="25" dur="250" fill="hold"/>
                                        <p:tgtEl>
                                          <p:spTgt spid="10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250"/>
                                        <p:tgtEl>
                                          <p:spTgt spid="103"/>
                                        </p:tgtEl>
                                      </p:cBhvr>
                                    </p:animEffect>
                                    <p:anim calcmode="lin" valueType="num">
                                      <p:cBhvr>
                                        <p:cTn id="30" dur="250" fill="hold"/>
                                        <p:tgtEl>
                                          <p:spTgt spid="103"/>
                                        </p:tgtEl>
                                        <p:attrNameLst>
                                          <p:attrName>ppt_x</p:attrName>
                                        </p:attrNameLst>
                                      </p:cBhvr>
                                      <p:tavLst>
                                        <p:tav tm="0">
                                          <p:val>
                                            <p:strVal val="#ppt_x"/>
                                          </p:val>
                                        </p:tav>
                                        <p:tav tm="100000">
                                          <p:val>
                                            <p:strVal val="#ppt_x"/>
                                          </p:val>
                                        </p:tav>
                                      </p:tavLst>
                                    </p:anim>
                                    <p:anim calcmode="lin" valueType="num">
                                      <p:cBhvr>
                                        <p:cTn id="31" dur="250" fill="hold"/>
                                        <p:tgtEl>
                                          <p:spTgt spid="10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250"/>
                                        <p:tgtEl>
                                          <p:spTgt spid="104"/>
                                        </p:tgtEl>
                                      </p:cBhvr>
                                    </p:animEffect>
                                    <p:anim calcmode="lin" valueType="num">
                                      <p:cBhvr>
                                        <p:cTn id="36" dur="250" fill="hold"/>
                                        <p:tgtEl>
                                          <p:spTgt spid="104"/>
                                        </p:tgtEl>
                                        <p:attrNameLst>
                                          <p:attrName>ppt_x</p:attrName>
                                        </p:attrNameLst>
                                      </p:cBhvr>
                                      <p:tavLst>
                                        <p:tav tm="0">
                                          <p:val>
                                            <p:strVal val="#ppt_x"/>
                                          </p:val>
                                        </p:tav>
                                        <p:tav tm="100000">
                                          <p:val>
                                            <p:strVal val="#ppt_x"/>
                                          </p:val>
                                        </p:tav>
                                      </p:tavLst>
                                    </p:anim>
                                    <p:anim calcmode="lin" valueType="num">
                                      <p:cBhvr>
                                        <p:cTn id="37" dur="250" fill="hold"/>
                                        <p:tgtEl>
                                          <p:spTgt spid="10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250"/>
                                        <p:tgtEl>
                                          <p:spTgt spid="105"/>
                                        </p:tgtEl>
                                      </p:cBhvr>
                                    </p:animEffect>
                                    <p:anim calcmode="lin" valueType="num">
                                      <p:cBhvr>
                                        <p:cTn id="42" dur="250" fill="hold"/>
                                        <p:tgtEl>
                                          <p:spTgt spid="105"/>
                                        </p:tgtEl>
                                        <p:attrNameLst>
                                          <p:attrName>ppt_x</p:attrName>
                                        </p:attrNameLst>
                                      </p:cBhvr>
                                      <p:tavLst>
                                        <p:tav tm="0">
                                          <p:val>
                                            <p:strVal val="#ppt_x"/>
                                          </p:val>
                                        </p:tav>
                                        <p:tav tm="100000">
                                          <p:val>
                                            <p:strVal val="#ppt_x"/>
                                          </p:val>
                                        </p:tav>
                                      </p:tavLst>
                                    </p:anim>
                                    <p:anim calcmode="lin" valueType="num">
                                      <p:cBhvr>
                                        <p:cTn id="43" dur="250" fill="hold"/>
                                        <p:tgtEl>
                                          <p:spTgt spid="10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50"/>
                                        <p:tgtEl>
                                          <p:spTgt spid="106"/>
                                        </p:tgtEl>
                                      </p:cBhvr>
                                    </p:animEffect>
                                    <p:anim calcmode="lin" valueType="num">
                                      <p:cBhvr>
                                        <p:cTn id="48" dur="250" fill="hold"/>
                                        <p:tgtEl>
                                          <p:spTgt spid="106"/>
                                        </p:tgtEl>
                                        <p:attrNameLst>
                                          <p:attrName>ppt_x</p:attrName>
                                        </p:attrNameLst>
                                      </p:cBhvr>
                                      <p:tavLst>
                                        <p:tav tm="0">
                                          <p:val>
                                            <p:strVal val="#ppt_x"/>
                                          </p:val>
                                        </p:tav>
                                        <p:tav tm="100000">
                                          <p:val>
                                            <p:strVal val="#ppt_x"/>
                                          </p:val>
                                        </p:tav>
                                      </p:tavLst>
                                    </p:anim>
                                    <p:anim calcmode="lin" valueType="num">
                                      <p:cBhvr>
                                        <p:cTn id="49" dur="25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50"/>
                                        <p:tgtEl>
                                          <p:spTgt spid="107"/>
                                        </p:tgtEl>
                                      </p:cBhvr>
                                    </p:animEffect>
                                    <p:anim calcmode="lin" valueType="num">
                                      <p:cBhvr>
                                        <p:cTn id="54" dur="250" fill="hold"/>
                                        <p:tgtEl>
                                          <p:spTgt spid="107"/>
                                        </p:tgtEl>
                                        <p:attrNameLst>
                                          <p:attrName>ppt_x</p:attrName>
                                        </p:attrNameLst>
                                      </p:cBhvr>
                                      <p:tavLst>
                                        <p:tav tm="0">
                                          <p:val>
                                            <p:strVal val="#ppt_x"/>
                                          </p:val>
                                        </p:tav>
                                        <p:tav tm="100000">
                                          <p:val>
                                            <p:strVal val="#ppt_x"/>
                                          </p:val>
                                        </p:tav>
                                      </p:tavLst>
                                    </p:anim>
                                    <p:anim calcmode="lin" valueType="num">
                                      <p:cBhvr>
                                        <p:cTn id="55" dur="25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50"/>
                                        <p:tgtEl>
                                          <p:spTgt spid="108"/>
                                        </p:tgtEl>
                                      </p:cBhvr>
                                    </p:animEffect>
                                    <p:anim calcmode="lin" valueType="num">
                                      <p:cBhvr>
                                        <p:cTn id="60" dur="250" fill="hold"/>
                                        <p:tgtEl>
                                          <p:spTgt spid="108"/>
                                        </p:tgtEl>
                                        <p:attrNameLst>
                                          <p:attrName>ppt_x</p:attrName>
                                        </p:attrNameLst>
                                      </p:cBhvr>
                                      <p:tavLst>
                                        <p:tav tm="0">
                                          <p:val>
                                            <p:strVal val="#ppt_x"/>
                                          </p:val>
                                        </p:tav>
                                        <p:tav tm="100000">
                                          <p:val>
                                            <p:strVal val="#ppt_x"/>
                                          </p:val>
                                        </p:tav>
                                      </p:tavLst>
                                    </p:anim>
                                    <p:anim calcmode="lin" valueType="num">
                                      <p:cBhvr>
                                        <p:cTn id="61" dur="25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50"/>
                                        <p:tgtEl>
                                          <p:spTgt spid="109"/>
                                        </p:tgtEl>
                                      </p:cBhvr>
                                    </p:animEffect>
                                    <p:anim calcmode="lin" valueType="num">
                                      <p:cBhvr>
                                        <p:cTn id="66" dur="250" fill="hold"/>
                                        <p:tgtEl>
                                          <p:spTgt spid="109"/>
                                        </p:tgtEl>
                                        <p:attrNameLst>
                                          <p:attrName>ppt_x</p:attrName>
                                        </p:attrNameLst>
                                      </p:cBhvr>
                                      <p:tavLst>
                                        <p:tav tm="0">
                                          <p:val>
                                            <p:strVal val="#ppt_x"/>
                                          </p:val>
                                        </p:tav>
                                        <p:tav tm="100000">
                                          <p:val>
                                            <p:strVal val="#ppt_x"/>
                                          </p:val>
                                        </p:tav>
                                      </p:tavLst>
                                    </p:anim>
                                    <p:anim calcmode="lin" valueType="num">
                                      <p:cBhvr>
                                        <p:cTn id="67" dur="25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50"/>
                                        <p:tgtEl>
                                          <p:spTgt spid="110"/>
                                        </p:tgtEl>
                                      </p:cBhvr>
                                    </p:animEffect>
                                    <p:anim calcmode="lin" valueType="num">
                                      <p:cBhvr>
                                        <p:cTn id="72" dur="250" fill="hold"/>
                                        <p:tgtEl>
                                          <p:spTgt spid="110"/>
                                        </p:tgtEl>
                                        <p:attrNameLst>
                                          <p:attrName>ppt_x</p:attrName>
                                        </p:attrNameLst>
                                      </p:cBhvr>
                                      <p:tavLst>
                                        <p:tav tm="0">
                                          <p:val>
                                            <p:strVal val="#ppt_x"/>
                                          </p:val>
                                        </p:tav>
                                        <p:tav tm="100000">
                                          <p:val>
                                            <p:strVal val="#ppt_x"/>
                                          </p:val>
                                        </p:tav>
                                      </p:tavLst>
                                    </p:anim>
                                    <p:anim calcmode="lin" valueType="num">
                                      <p:cBhvr>
                                        <p:cTn id="73" dur="25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50"/>
                                        <p:tgtEl>
                                          <p:spTgt spid="111"/>
                                        </p:tgtEl>
                                      </p:cBhvr>
                                    </p:animEffect>
                                    <p:anim calcmode="lin" valueType="num">
                                      <p:cBhvr>
                                        <p:cTn id="78" dur="250" fill="hold"/>
                                        <p:tgtEl>
                                          <p:spTgt spid="111"/>
                                        </p:tgtEl>
                                        <p:attrNameLst>
                                          <p:attrName>ppt_x</p:attrName>
                                        </p:attrNameLst>
                                      </p:cBhvr>
                                      <p:tavLst>
                                        <p:tav tm="0">
                                          <p:val>
                                            <p:strVal val="#ppt_x"/>
                                          </p:val>
                                        </p:tav>
                                        <p:tav tm="100000">
                                          <p:val>
                                            <p:strVal val="#ppt_x"/>
                                          </p:val>
                                        </p:tav>
                                      </p:tavLst>
                                    </p:anim>
                                    <p:anim calcmode="lin" valueType="num">
                                      <p:cBhvr>
                                        <p:cTn id="79" dur="25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50"/>
                                        <p:tgtEl>
                                          <p:spTgt spid="112"/>
                                        </p:tgtEl>
                                      </p:cBhvr>
                                    </p:animEffect>
                                    <p:anim calcmode="lin" valueType="num">
                                      <p:cBhvr>
                                        <p:cTn id="84" dur="250" fill="hold"/>
                                        <p:tgtEl>
                                          <p:spTgt spid="112"/>
                                        </p:tgtEl>
                                        <p:attrNameLst>
                                          <p:attrName>ppt_x</p:attrName>
                                        </p:attrNameLst>
                                      </p:cBhvr>
                                      <p:tavLst>
                                        <p:tav tm="0">
                                          <p:val>
                                            <p:strVal val="#ppt_x"/>
                                          </p:val>
                                        </p:tav>
                                        <p:tav tm="100000">
                                          <p:val>
                                            <p:strVal val="#ppt_x"/>
                                          </p:val>
                                        </p:tav>
                                      </p:tavLst>
                                    </p:anim>
                                    <p:anim calcmode="lin" valueType="num">
                                      <p:cBhvr>
                                        <p:cTn id="85" dur="25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50"/>
                                        <p:tgtEl>
                                          <p:spTgt spid="113"/>
                                        </p:tgtEl>
                                      </p:cBhvr>
                                    </p:animEffect>
                                    <p:anim calcmode="lin" valueType="num">
                                      <p:cBhvr>
                                        <p:cTn id="90" dur="250" fill="hold"/>
                                        <p:tgtEl>
                                          <p:spTgt spid="113"/>
                                        </p:tgtEl>
                                        <p:attrNameLst>
                                          <p:attrName>ppt_x</p:attrName>
                                        </p:attrNameLst>
                                      </p:cBhvr>
                                      <p:tavLst>
                                        <p:tav tm="0">
                                          <p:val>
                                            <p:strVal val="#ppt_x"/>
                                          </p:val>
                                        </p:tav>
                                        <p:tav tm="100000">
                                          <p:val>
                                            <p:strVal val="#ppt_x"/>
                                          </p:val>
                                        </p:tav>
                                      </p:tavLst>
                                    </p:anim>
                                    <p:anim calcmode="lin" valueType="num">
                                      <p:cBhvr>
                                        <p:cTn id="91" dur="25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250"/>
                                        <p:tgtEl>
                                          <p:spTgt spid="114"/>
                                        </p:tgtEl>
                                      </p:cBhvr>
                                    </p:animEffect>
                                    <p:anim calcmode="lin" valueType="num">
                                      <p:cBhvr>
                                        <p:cTn id="96" dur="250" fill="hold"/>
                                        <p:tgtEl>
                                          <p:spTgt spid="114"/>
                                        </p:tgtEl>
                                        <p:attrNameLst>
                                          <p:attrName>ppt_x</p:attrName>
                                        </p:attrNameLst>
                                      </p:cBhvr>
                                      <p:tavLst>
                                        <p:tav tm="0">
                                          <p:val>
                                            <p:strVal val="#ppt_x"/>
                                          </p:val>
                                        </p:tav>
                                        <p:tav tm="100000">
                                          <p:val>
                                            <p:strVal val="#ppt_x"/>
                                          </p:val>
                                        </p:tav>
                                      </p:tavLst>
                                    </p:anim>
                                    <p:anim calcmode="lin" valueType="num">
                                      <p:cBhvr>
                                        <p:cTn id="97" dur="250" fill="hold"/>
                                        <p:tgtEl>
                                          <p:spTgt spid="114"/>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115"/>
                                        </p:tgtEl>
                                        <p:attrNameLst>
                                          <p:attrName>style.visibility</p:attrName>
                                        </p:attrNameLst>
                                      </p:cBhvr>
                                      <p:to>
                                        <p:strVal val="visible"/>
                                      </p:to>
                                    </p:set>
                                    <p:animEffect transition="in" filter="fade">
                                      <p:cBhvr>
                                        <p:cTn id="101" dur="250"/>
                                        <p:tgtEl>
                                          <p:spTgt spid="115"/>
                                        </p:tgtEl>
                                      </p:cBhvr>
                                    </p:animEffect>
                                    <p:anim calcmode="lin" valueType="num">
                                      <p:cBhvr>
                                        <p:cTn id="102" dur="250" fill="hold"/>
                                        <p:tgtEl>
                                          <p:spTgt spid="115"/>
                                        </p:tgtEl>
                                        <p:attrNameLst>
                                          <p:attrName>ppt_x</p:attrName>
                                        </p:attrNameLst>
                                      </p:cBhvr>
                                      <p:tavLst>
                                        <p:tav tm="0">
                                          <p:val>
                                            <p:strVal val="#ppt_x"/>
                                          </p:val>
                                        </p:tav>
                                        <p:tav tm="100000">
                                          <p:val>
                                            <p:strVal val="#ppt_x"/>
                                          </p:val>
                                        </p:tav>
                                      </p:tavLst>
                                    </p:anim>
                                    <p:anim calcmode="lin" valueType="num">
                                      <p:cBhvr>
                                        <p:cTn id="103" dur="250" fill="hold"/>
                                        <p:tgtEl>
                                          <p:spTgt spid="11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116"/>
                                        </p:tgtEl>
                                        <p:attrNameLst>
                                          <p:attrName>style.visibility</p:attrName>
                                        </p:attrNameLst>
                                      </p:cBhvr>
                                      <p:to>
                                        <p:strVal val="visible"/>
                                      </p:to>
                                    </p:set>
                                    <p:animEffect transition="in" filter="fade">
                                      <p:cBhvr>
                                        <p:cTn id="107" dur="250"/>
                                        <p:tgtEl>
                                          <p:spTgt spid="116"/>
                                        </p:tgtEl>
                                      </p:cBhvr>
                                    </p:animEffect>
                                    <p:anim calcmode="lin" valueType="num">
                                      <p:cBhvr>
                                        <p:cTn id="108" dur="250" fill="hold"/>
                                        <p:tgtEl>
                                          <p:spTgt spid="116"/>
                                        </p:tgtEl>
                                        <p:attrNameLst>
                                          <p:attrName>ppt_x</p:attrName>
                                        </p:attrNameLst>
                                      </p:cBhvr>
                                      <p:tavLst>
                                        <p:tav tm="0">
                                          <p:val>
                                            <p:strVal val="#ppt_x"/>
                                          </p:val>
                                        </p:tav>
                                        <p:tav tm="100000">
                                          <p:val>
                                            <p:strVal val="#ppt_x"/>
                                          </p:val>
                                        </p:tav>
                                      </p:tavLst>
                                    </p:anim>
                                    <p:anim calcmode="lin" valueType="num">
                                      <p:cBhvr>
                                        <p:cTn id="109" dur="25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04" grpId="0" animBg="1"/>
      <p:bldP spid="105" grpId="0" animBg="1"/>
      <p:bldP spid="106" grpId="0" animBg="1"/>
      <p:bldP spid="107" grpId="0" animBg="1"/>
      <p:bldP spid="108" grpId="0"/>
      <p:bldP spid="109" grpId="0"/>
      <p:bldP spid="110" grpId="0"/>
      <p:bldP spid="111" grpId="0"/>
      <p:bldP spid="112" grpId="0"/>
      <p:bldP spid="113" grpId="0" animBg="1"/>
      <p:bldP spid="114" grpId="0" animBg="1"/>
      <p:bldP spid="115" grpId="0" animBg="1"/>
      <p:bldP spid="1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0"/>
            <a:ext cx="12192000" cy="6858000"/>
          </a:xfrm>
          <a:prstGeom prst="rect">
            <a:avLst/>
          </a:prstGeom>
          <a:noFill/>
          <a:ln>
            <a:noFill/>
          </a:ln>
        </p:spPr>
      </p:pic>
      <p:sp>
        <p:nvSpPr>
          <p:cNvPr id="11" name="矩形 10"/>
          <p:cNvSpPr/>
          <p:nvPr/>
        </p:nvSpPr>
        <p:spPr>
          <a:xfrm>
            <a:off x="-1" y="1"/>
            <a:ext cx="12190413"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81"/>
          <p:cNvSpPr txBox="1"/>
          <p:nvPr/>
        </p:nvSpPr>
        <p:spPr>
          <a:xfrm>
            <a:off x="3533970" y="4791904"/>
            <a:ext cx="5192447" cy="369332"/>
          </a:xfrm>
          <a:prstGeom prst="rect">
            <a:avLst/>
          </a:prstGeom>
          <a:noFill/>
        </p:spPr>
        <p:txBody>
          <a:bodyPr wrap="none" rtlCol="0">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月计划汇报 新年计划 述职报告 工作汇报通用</a:t>
            </a:r>
            <a:r>
              <a:rPr lang="en-US" altLang="zh-CN" dirty="0">
                <a:solidFill>
                  <a:schemeClr val="bg1">
                    <a:lumMod val="85000"/>
                  </a:schemeClr>
                </a:solidFill>
                <a:latin typeface="微软雅黑" panose="020B0503020204020204" pitchFamily="34" charset="-122"/>
                <a:ea typeface="微软雅黑" panose="020B0503020204020204" pitchFamily="34" charset="-122"/>
              </a:rPr>
              <a:t>PPT</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997200" y="1592677"/>
            <a:ext cx="6291943" cy="2987214"/>
            <a:chOff x="2997200" y="1087840"/>
            <a:chExt cx="6291943" cy="2987214"/>
          </a:xfrm>
        </p:grpSpPr>
        <p:sp>
          <p:nvSpPr>
            <p:cNvPr id="14" name="文本框 283"/>
            <p:cNvSpPr txBox="1"/>
            <p:nvPr/>
          </p:nvSpPr>
          <p:spPr>
            <a:xfrm>
              <a:off x="3194305" y="3025355"/>
              <a:ext cx="5929828" cy="954107"/>
            </a:xfrm>
            <a:prstGeom prst="rect">
              <a:avLst/>
            </a:prstGeom>
            <a:noFill/>
          </p:spPr>
          <p:txBody>
            <a:bodyPr wrap="none" rtlCol="0">
              <a:spAutoFit/>
            </a:bodyPr>
            <a:lstStyle/>
            <a:p>
              <a:pPr algn="ctr"/>
              <a:r>
                <a:rPr lang="zh-CN" altLang="en-US" sz="5600" dirty="0">
                  <a:solidFill>
                    <a:schemeClr val="bg1">
                      <a:lumMod val="85000"/>
                    </a:schemeClr>
                  </a:solidFill>
                  <a:latin typeface="微软雅黑" panose="020B0503020204020204" pitchFamily="34" charset="-122"/>
                  <a:ea typeface="微软雅黑" panose="020B0503020204020204" pitchFamily="34" charset="-122"/>
                </a:rPr>
                <a:t>谢谢</a:t>
              </a:r>
              <a:r>
                <a:rPr lang="zh-CN" altLang="en-US" sz="5600" dirty="0">
                  <a:solidFill>
                    <a:schemeClr val="accent1">
                      <a:lumMod val="75000"/>
                    </a:schemeClr>
                  </a:solidFill>
                  <a:latin typeface="微软雅黑" panose="020B0503020204020204" pitchFamily="34" charset="-122"/>
                  <a:ea typeface="微软雅黑" panose="020B0503020204020204" pitchFamily="34" charset="-122"/>
                </a:rPr>
                <a:t>您的</a:t>
              </a:r>
              <a:r>
                <a:rPr lang="zh-CN" altLang="en-US" sz="5600" b="1" dirty="0">
                  <a:solidFill>
                    <a:schemeClr val="accent1">
                      <a:lumMod val="75000"/>
                    </a:schemeClr>
                  </a:solidFill>
                  <a:latin typeface="微软雅黑" panose="020B0503020204020204" pitchFamily="34" charset="-122"/>
                  <a:ea typeface="微软雅黑" panose="020B0503020204020204" pitchFamily="34" charset="-122"/>
                </a:rPr>
                <a:t>观看</a:t>
              </a:r>
              <a:r>
                <a:rPr lang="zh-CN" altLang="en-US" sz="5600" b="1" dirty="0">
                  <a:solidFill>
                    <a:schemeClr val="bg1">
                      <a:lumMod val="85000"/>
                    </a:schemeClr>
                  </a:solidFill>
                  <a:latin typeface="微软雅黑" panose="020B0503020204020204" pitchFamily="34" charset="-122"/>
                  <a:ea typeface="微软雅黑" panose="020B0503020204020204" pitchFamily="34" charset="-122"/>
                </a:rPr>
                <a:t>指导</a:t>
              </a:r>
            </a:p>
          </p:txBody>
        </p:sp>
        <p:grpSp>
          <p:nvGrpSpPr>
            <p:cNvPr id="22" name="组合 21"/>
            <p:cNvGrpSpPr/>
            <p:nvPr/>
          </p:nvGrpSpPr>
          <p:grpSpPr>
            <a:xfrm>
              <a:off x="2997200" y="2919354"/>
              <a:ext cx="6291943" cy="1155700"/>
              <a:chOff x="2959100" y="2919354"/>
              <a:chExt cx="6291943" cy="1155700"/>
            </a:xfrm>
          </p:grpSpPr>
          <p:cxnSp>
            <p:nvCxnSpPr>
              <p:cNvPr id="24" name="直接连接符 23"/>
              <p:cNvCxnSpPr/>
              <p:nvPr/>
            </p:nvCxnSpPr>
            <p:spPr>
              <a:xfrm>
                <a:off x="2959100" y="29193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959100" y="40750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283"/>
            <p:cNvSpPr txBox="1"/>
            <p:nvPr/>
          </p:nvSpPr>
          <p:spPr>
            <a:xfrm>
              <a:off x="4228721" y="1087840"/>
              <a:ext cx="3820277" cy="1862048"/>
            </a:xfrm>
            <a:prstGeom prst="rect">
              <a:avLst/>
            </a:prstGeom>
            <a:noFill/>
          </p:spPr>
          <p:txBody>
            <a:bodyPr wrap="none" rtlCol="0">
              <a:spAutoFit/>
            </a:bodyPr>
            <a:lstStyle/>
            <a:p>
              <a:pPr algn="ctr"/>
              <a:r>
                <a:rPr lang="en-US" altLang="zh-CN" sz="11500" b="1" dirty="0">
                  <a:solidFill>
                    <a:schemeClr val="bg1">
                      <a:lumMod val="85000"/>
                    </a:schemeClr>
                  </a:solidFill>
                  <a:latin typeface="微软雅黑" panose="020B0503020204020204" pitchFamily="34" charset="-122"/>
                  <a:ea typeface="微软雅黑" panose="020B0503020204020204" pitchFamily="34" charset="-122"/>
                </a:rPr>
                <a:t>20</a:t>
              </a:r>
              <a:r>
                <a:rPr lang="en-US" altLang="zh-CN" sz="11500" b="1" dirty="0">
                  <a:solidFill>
                    <a:schemeClr val="accent1">
                      <a:lumMod val="75000"/>
                    </a:schemeClr>
                  </a:solidFill>
                  <a:latin typeface="微软雅黑" panose="020B0503020204020204" pitchFamily="34" charset="-122"/>
                  <a:ea typeface="微软雅黑" panose="020B0503020204020204" pitchFamily="34" charset="-122"/>
                </a:rPr>
                <a:t>17</a:t>
              </a:r>
              <a:endParaRPr lang="zh-CN" altLang="en-US" sz="5400" b="1" dirty="0">
                <a:solidFill>
                  <a:schemeClr val="accent1">
                    <a:lumMod val="7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69264" y="319837"/>
            <a:ext cx="1104840" cy="1067633"/>
            <a:chOff x="469264" y="319837"/>
            <a:chExt cx="1104840" cy="1067633"/>
          </a:xfrm>
        </p:grpSpPr>
        <p:sp>
          <p:nvSpPr>
            <p:cNvPr id="27" name="等腰三角形 26"/>
            <p:cNvSpPr/>
            <p:nvPr/>
          </p:nvSpPr>
          <p:spPr>
            <a:xfrm>
              <a:off x="469264" y="319837"/>
              <a:ext cx="1048148" cy="903577"/>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28" name="等腰三角形 27"/>
            <p:cNvSpPr/>
            <p:nvPr/>
          </p:nvSpPr>
          <p:spPr>
            <a:xfrm rot="3603673">
              <a:off x="598241" y="411606"/>
              <a:ext cx="1048150" cy="90357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29" name="文本框 7"/>
            <p:cNvSpPr txBox="1"/>
            <p:nvPr/>
          </p:nvSpPr>
          <p:spPr>
            <a:xfrm>
              <a:off x="634949" y="732254"/>
              <a:ext cx="721032" cy="369332"/>
            </a:xfrm>
            <a:prstGeom prst="rect">
              <a:avLst/>
            </a:prstGeom>
            <a:noFill/>
          </p:spPr>
          <p:txBody>
            <a:bodyPr wrap="square" rtlCol="0">
              <a:spAutoFit/>
            </a:bodyPr>
            <a:lstStyle/>
            <a:p>
              <a:pPr algn="ctr" defTabSz="913765"/>
              <a:r>
                <a:rPr lang="en-US" altLang="zh-CN" dirty="0">
                  <a:solidFill>
                    <a:schemeClr val="bg1">
                      <a:lumMod val="85000"/>
                    </a:schemeClr>
                  </a:solidFill>
                  <a:latin typeface="Arial" panose="020B0604020202020204" pitchFamily="34" charset="0"/>
                  <a:cs typeface="Arial" panose="020B0604020202020204" pitchFamily="34" charset="0"/>
                </a:rPr>
                <a:t>logo</a:t>
              </a:r>
              <a:endParaRPr lang="zh-CN" altLang="en-US" dirty="0">
                <a:solidFill>
                  <a:schemeClr val="bg1">
                    <a:lumMod val="8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750"/>
                                        <p:tgtEl>
                                          <p:spTgt spid="11"/>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p:tgtEl>
                                          <p:spTgt spid="13"/>
                                        </p:tgtEl>
                                        <p:attrNameLst>
                                          <p:attrName>ppt_y</p:attrName>
                                        </p:attrNameLst>
                                      </p:cBhvr>
                                      <p:tavLst>
                                        <p:tav tm="0">
                                          <p:val>
                                            <p:strVal val="#ppt_y+#ppt_h*1.125000"/>
                                          </p:val>
                                        </p:tav>
                                        <p:tav tm="100000">
                                          <p:val>
                                            <p:strVal val="#ppt_y"/>
                                          </p:val>
                                        </p:tav>
                                      </p:tavLst>
                                    </p:anim>
                                    <p:animEffect transition="in" filter="wipe(up)">
                                      <p:cBhvr>
                                        <p:cTn id="12" dur="750"/>
                                        <p:tgtEl>
                                          <p:spTgt spid="13"/>
                                        </p:tgtEl>
                                      </p:cBhvr>
                                    </p:animEffect>
                                  </p:childTnLst>
                                </p:cTn>
                              </p:par>
                            </p:childTnLst>
                          </p:cTn>
                        </p:par>
                        <p:par>
                          <p:cTn id="13" fill="hold">
                            <p:stCondLst>
                              <p:cond delay="2000"/>
                            </p:stCondLst>
                            <p:childTnLst>
                              <p:par>
                                <p:cTn id="14" presetID="26"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Effect transition="in" filter="wipe(down)">
                                      <p:cBhvr>
                                        <p:cTn id="16" dur="145">
                                          <p:stCondLst>
                                            <p:cond delay="0"/>
                                          </p:stCondLst>
                                        </p:cTn>
                                        <p:tgtEl>
                                          <p:spTgt spid="12"/>
                                        </p:tgtEl>
                                      </p:cBhvr>
                                    </p:animEffect>
                                    <p:anim calcmode="lin" valueType="num">
                                      <p:cBhvr>
                                        <p:cTn id="17"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22" dur="7">
                                          <p:stCondLst>
                                            <p:cond delay="162"/>
                                          </p:stCondLst>
                                        </p:cTn>
                                        <p:tgtEl>
                                          <p:spTgt spid="12"/>
                                        </p:tgtEl>
                                      </p:cBhvr>
                                      <p:to x="100000" y="60000"/>
                                    </p:animScale>
                                    <p:animScale>
                                      <p:cBhvr>
                                        <p:cTn id="23" dur="41" decel="50000">
                                          <p:stCondLst>
                                            <p:cond delay="169"/>
                                          </p:stCondLst>
                                        </p:cTn>
                                        <p:tgtEl>
                                          <p:spTgt spid="12"/>
                                        </p:tgtEl>
                                      </p:cBhvr>
                                      <p:to x="100000" y="100000"/>
                                    </p:animScale>
                                    <p:animScale>
                                      <p:cBhvr>
                                        <p:cTn id="24" dur="7">
                                          <p:stCondLst>
                                            <p:cond delay="328"/>
                                          </p:stCondLst>
                                        </p:cTn>
                                        <p:tgtEl>
                                          <p:spTgt spid="12"/>
                                        </p:tgtEl>
                                      </p:cBhvr>
                                      <p:to x="100000" y="80000"/>
                                    </p:animScale>
                                    <p:animScale>
                                      <p:cBhvr>
                                        <p:cTn id="25" dur="41" decel="50000">
                                          <p:stCondLst>
                                            <p:cond delay="335"/>
                                          </p:stCondLst>
                                        </p:cTn>
                                        <p:tgtEl>
                                          <p:spTgt spid="12"/>
                                        </p:tgtEl>
                                      </p:cBhvr>
                                      <p:to x="100000" y="100000"/>
                                    </p:animScale>
                                    <p:animScale>
                                      <p:cBhvr>
                                        <p:cTn id="26" dur="7">
                                          <p:stCondLst>
                                            <p:cond delay="410"/>
                                          </p:stCondLst>
                                        </p:cTn>
                                        <p:tgtEl>
                                          <p:spTgt spid="12"/>
                                        </p:tgtEl>
                                      </p:cBhvr>
                                      <p:to x="100000" y="90000"/>
                                    </p:animScale>
                                    <p:animScale>
                                      <p:cBhvr>
                                        <p:cTn id="27" dur="41" decel="50000">
                                          <p:stCondLst>
                                            <p:cond delay="417"/>
                                          </p:stCondLst>
                                        </p:cTn>
                                        <p:tgtEl>
                                          <p:spTgt spid="12"/>
                                        </p:tgtEl>
                                      </p:cBhvr>
                                      <p:to x="100000" y="100000"/>
                                    </p:animScale>
                                    <p:animScale>
                                      <p:cBhvr>
                                        <p:cTn id="28" dur="7">
                                          <p:stCondLst>
                                            <p:cond delay="452"/>
                                          </p:stCondLst>
                                        </p:cTn>
                                        <p:tgtEl>
                                          <p:spTgt spid="12"/>
                                        </p:tgtEl>
                                      </p:cBhvr>
                                      <p:to x="100000" y="95000"/>
                                    </p:animScale>
                                    <p:animScale>
                                      <p:cBhvr>
                                        <p:cTn id="29" dur="41" decel="50000">
                                          <p:stCondLst>
                                            <p:cond delay="459"/>
                                          </p:stCondLst>
                                        </p:cTn>
                                        <p:tgtEl>
                                          <p:spTgt spid="12"/>
                                        </p:tgtEl>
                                      </p:cBhvr>
                                      <p:to x="100000" y="100000"/>
                                    </p:animScale>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6659" y="2180780"/>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01</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916896" y="4157976"/>
              <a:ext cx="2031326"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1161605" y="1395086"/>
            <a:ext cx="10157139" cy="5094387"/>
            <a:chOff x="1673225" y="1765201"/>
            <a:chExt cx="21320589" cy="10693497"/>
          </a:xfrm>
        </p:grpSpPr>
        <p:sp>
          <p:nvSpPr>
            <p:cNvPr id="21" name="TextBox 20"/>
            <p:cNvSpPr txBox="1"/>
            <p:nvPr/>
          </p:nvSpPr>
          <p:spPr>
            <a:xfrm>
              <a:off x="1818332" y="2850339"/>
              <a:ext cx="5490045" cy="1494654"/>
            </a:xfrm>
            <a:prstGeom prst="rect">
              <a:avLst/>
            </a:prstGeom>
            <a:noFill/>
          </p:spPr>
          <p:txBody>
            <a:bodyPr wrap="none" tIns="0" rIns="0" bIns="0" rtlCol="0" anchor="ctr" anchorCtr="0">
              <a:spAutoFit/>
            </a:bodyPr>
            <a:lstStyle/>
            <a:p>
              <a:pPr>
                <a:lnSpc>
                  <a:spcPts val="7060"/>
                </a:lnSpc>
              </a:pPr>
              <a:r>
                <a:rPr lang="en-US" sz="1000" b="1" spc="200" dirty="0">
                  <a:solidFill>
                    <a:schemeClr val="bg1">
                      <a:lumMod val="50000"/>
                    </a:schemeClr>
                  </a:solidFill>
                  <a:latin typeface="Montserrat" charset="0"/>
                  <a:ea typeface="Montserrat" charset="0"/>
                  <a:cs typeface="Montserrat" charset="0"/>
                </a:rPr>
                <a:t>WE ARE A CREATIVE AGENCY</a:t>
              </a:r>
            </a:p>
          </p:txBody>
        </p:sp>
        <p:sp>
          <p:nvSpPr>
            <p:cNvPr id="22" name="TextBox 21"/>
            <p:cNvSpPr txBox="1"/>
            <p:nvPr/>
          </p:nvSpPr>
          <p:spPr>
            <a:xfrm>
              <a:off x="1773727" y="2086013"/>
              <a:ext cx="5125297" cy="1847828"/>
            </a:xfrm>
            <a:prstGeom prst="rect">
              <a:avLst/>
            </a:prstGeom>
            <a:noFill/>
          </p:spPr>
          <p:txBody>
            <a:bodyPr wrap="none" rtlCol="0" anchor="ctr" anchorCtr="0">
              <a:spAutoFit/>
            </a:bodyPr>
            <a:lstStyle/>
            <a:p>
              <a:pPr>
                <a:lnSpc>
                  <a:spcPts val="7060"/>
                </a:lnSpc>
              </a:pPr>
              <a:r>
                <a:rPr lang="en-US" sz="3600" b="1" spc="200" dirty="0">
                  <a:solidFill>
                    <a:schemeClr val="bg1">
                      <a:lumMod val="50000"/>
                    </a:schemeClr>
                  </a:solidFill>
                  <a:latin typeface="Montserrat" charset="0"/>
                  <a:ea typeface="Montserrat" charset="0"/>
                  <a:cs typeface="Montserrat" charset="0"/>
                </a:rPr>
                <a:t>About Us</a:t>
              </a:r>
            </a:p>
          </p:txBody>
        </p:sp>
        <p:sp>
          <p:nvSpPr>
            <p:cNvPr id="23" name="Subtitle 2"/>
            <p:cNvSpPr txBox="1"/>
            <p:nvPr/>
          </p:nvSpPr>
          <p:spPr>
            <a:xfrm>
              <a:off x="16995000" y="1765201"/>
              <a:ext cx="5998814" cy="5548597"/>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panose="020B0503030403020204" charset="0"/>
                  <a:ea typeface="Source Sans Pro" panose="020B0503030403020204" charset="0"/>
                  <a:cs typeface="Source Sans Pro" panose="020B0503030403020204"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t>
              </a:r>
            </a:p>
          </p:txBody>
        </p:sp>
        <p:sp>
          <p:nvSpPr>
            <p:cNvPr id="24" name="Subtitle 2"/>
            <p:cNvSpPr txBox="1"/>
            <p:nvPr/>
          </p:nvSpPr>
          <p:spPr>
            <a:xfrm>
              <a:off x="1673225" y="4686821"/>
              <a:ext cx="5998814" cy="7729002"/>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panose="020B0503030403020204" charset="0"/>
                  <a:ea typeface="Source Sans Pro" panose="020B0503030403020204" charset="0"/>
                  <a:cs typeface="Source Sans Pro" panose="020B0503030403020204"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an investment. If the asset is available at a price worth investing, it is normally</a:t>
              </a:r>
            </a:p>
          </p:txBody>
        </p:sp>
        <p:pic>
          <p:nvPicPr>
            <p:cNvPr id="25" name="图片占位符 5"/>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758" r="2758"/>
            <a:stretch>
              <a:fillRect/>
            </a:stretch>
          </p:blipFill>
          <p:spPr>
            <a:xfrm>
              <a:off x="8182259" y="2006737"/>
              <a:ext cx="3877056" cy="3081528"/>
            </a:xfrm>
            <a:prstGeom prst="rect">
              <a:avLst/>
            </a:prstGeom>
          </p:spPr>
        </p:pic>
        <p:pic>
          <p:nvPicPr>
            <p:cNvPr id="26" name="图片占位符 7"/>
            <p:cNvPicPr>
              <a:picLocks noChangeAspect="1"/>
            </p:cNvPicPr>
            <p:nvPr/>
          </p:nvPicPr>
          <p:blipFill>
            <a:blip r:embed="rId6" cstate="email">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5175" r="15175"/>
            <a:stretch>
              <a:fillRect/>
            </a:stretch>
          </p:blipFill>
          <p:spPr>
            <a:xfrm>
              <a:off x="8182259" y="5430421"/>
              <a:ext cx="3877056" cy="7028277"/>
            </a:xfrm>
            <a:prstGeom prst="rect">
              <a:avLst/>
            </a:prstGeom>
          </p:spPr>
        </p:pic>
        <p:pic>
          <p:nvPicPr>
            <p:cNvPr id="28" name="图片占位符 6"/>
            <p:cNvPicPr>
              <a:picLocks noChangeAspect="1"/>
            </p:cNvPicPr>
            <p:nvPr/>
          </p:nvPicPr>
          <p:blipFill>
            <a:blip r:embed="rId8" cstate="email">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5622" r="25622"/>
            <a:stretch>
              <a:fillRect/>
            </a:stretch>
          </p:blipFill>
          <p:spPr>
            <a:xfrm>
              <a:off x="12386717" y="2006738"/>
              <a:ext cx="3855789" cy="5270803"/>
            </a:xfrm>
            <a:prstGeom prst="rect">
              <a:avLst/>
            </a:prstGeom>
          </p:spPr>
        </p:pic>
        <p:pic>
          <p:nvPicPr>
            <p:cNvPr id="31" name="图片占位符 8"/>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t="14575" b="14575"/>
            <a:stretch>
              <a:fillRect/>
            </a:stretch>
          </p:blipFill>
          <p:spPr>
            <a:xfrm>
              <a:off x="12365450" y="7597203"/>
              <a:ext cx="10300874" cy="486149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1074781" y="1448984"/>
            <a:ext cx="9851467" cy="5221888"/>
            <a:chOff x="794200" y="835578"/>
            <a:chExt cx="10586949" cy="5611741"/>
          </a:xfrm>
        </p:grpSpPr>
        <p:pic>
          <p:nvPicPr>
            <p:cNvPr id="5" name="图片 4"/>
            <p:cNvPicPr>
              <a:picLocks noChangeAspect="1"/>
            </p:cNvPicPr>
            <p:nvPr/>
          </p:nvPicPr>
          <p:blipFill rotWithShape="1">
            <a:blip r:embed="rId4">
              <a:grayscl/>
              <a:extLst>
                <a:ext uri="{28A0092B-C50C-407E-A947-70E740481C1C}">
                  <a14:useLocalDpi xmlns:a14="http://schemas.microsoft.com/office/drawing/2010/main" val="0"/>
                </a:ext>
              </a:extLst>
            </a:blip>
            <a:srcRect l="21596" t="47310" r="63288" b="32535"/>
            <a:stretch>
              <a:fillRect/>
            </a:stretch>
          </p:blipFill>
          <p:spPr>
            <a:xfrm>
              <a:off x="1352050" y="3443815"/>
              <a:ext cx="1842932" cy="1842932"/>
            </a:xfrm>
            <a:custGeom>
              <a:avLst/>
              <a:gdLst>
                <a:gd name="connsiteX0" fmla="*/ 921466 w 1842932"/>
                <a:gd name="connsiteY0" fmla="*/ 0 h 1842932"/>
                <a:gd name="connsiteX1" fmla="*/ 1842932 w 1842932"/>
                <a:gd name="connsiteY1" fmla="*/ 921466 h 1842932"/>
                <a:gd name="connsiteX2" fmla="*/ 921466 w 1842932"/>
                <a:gd name="connsiteY2" fmla="*/ 1842932 h 1842932"/>
                <a:gd name="connsiteX3" fmla="*/ 0 w 1842932"/>
                <a:gd name="connsiteY3" fmla="*/ 921466 h 1842932"/>
                <a:gd name="connsiteX4" fmla="*/ 921466 w 1842932"/>
                <a:gd name="connsiteY4" fmla="*/ 0 h 184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932" h="1842932">
                  <a:moveTo>
                    <a:pt x="921466" y="0"/>
                  </a:moveTo>
                  <a:cubicBezTo>
                    <a:pt x="1430378" y="0"/>
                    <a:pt x="1842932" y="412554"/>
                    <a:pt x="1842932" y="921466"/>
                  </a:cubicBezTo>
                  <a:cubicBezTo>
                    <a:pt x="1842932" y="1430378"/>
                    <a:pt x="1430378" y="1842932"/>
                    <a:pt x="921466" y="1842932"/>
                  </a:cubicBezTo>
                  <a:cubicBezTo>
                    <a:pt x="412554" y="1842932"/>
                    <a:pt x="0" y="1430378"/>
                    <a:pt x="0" y="921466"/>
                  </a:cubicBezTo>
                  <a:cubicBezTo>
                    <a:pt x="0" y="412554"/>
                    <a:pt x="412554" y="0"/>
                    <a:pt x="921466" y="0"/>
                  </a:cubicBezTo>
                  <a:close/>
                </a:path>
              </a:pathLst>
            </a:custGeom>
          </p:spPr>
        </p:pic>
        <p:pic>
          <p:nvPicPr>
            <p:cNvPr id="7" name="图片 6"/>
            <p:cNvPicPr>
              <a:picLocks noChangeAspect="1"/>
            </p:cNvPicPr>
            <p:nvPr/>
          </p:nvPicPr>
          <p:blipFill rotWithShape="1">
            <a:blip r:embed="rId4">
              <a:grayscl/>
              <a:extLst>
                <a:ext uri="{28A0092B-C50C-407E-A947-70E740481C1C}">
                  <a14:useLocalDpi xmlns:a14="http://schemas.microsoft.com/office/drawing/2010/main" val="0"/>
                </a:ext>
              </a:extLst>
            </a:blip>
            <a:srcRect l="59741" t="30958" r="22676" b="45599"/>
            <a:stretch>
              <a:fillRect/>
            </a:stretch>
          </p:blipFill>
          <p:spPr>
            <a:xfrm>
              <a:off x="9665688" y="2311697"/>
              <a:ext cx="1572504" cy="1572504"/>
            </a:xfrm>
            <a:custGeom>
              <a:avLst/>
              <a:gdLst>
                <a:gd name="connsiteX0" fmla="*/ 518278 w 1036556"/>
                <a:gd name="connsiteY0" fmla="*/ 0 h 1036556"/>
                <a:gd name="connsiteX1" fmla="*/ 1036556 w 1036556"/>
                <a:gd name="connsiteY1" fmla="*/ 518278 h 1036556"/>
                <a:gd name="connsiteX2" fmla="*/ 518278 w 1036556"/>
                <a:gd name="connsiteY2" fmla="*/ 1036556 h 1036556"/>
                <a:gd name="connsiteX3" fmla="*/ 0 w 1036556"/>
                <a:gd name="connsiteY3" fmla="*/ 518278 h 1036556"/>
                <a:gd name="connsiteX4" fmla="*/ 518278 w 1036556"/>
                <a:gd name="connsiteY4" fmla="*/ 0 h 103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556" h="1036556">
                  <a:moveTo>
                    <a:pt x="518278" y="0"/>
                  </a:moveTo>
                  <a:cubicBezTo>
                    <a:pt x="804515" y="0"/>
                    <a:pt x="1036556" y="232041"/>
                    <a:pt x="1036556" y="518278"/>
                  </a:cubicBezTo>
                  <a:cubicBezTo>
                    <a:pt x="1036556" y="804515"/>
                    <a:pt x="804515" y="1036556"/>
                    <a:pt x="518278" y="1036556"/>
                  </a:cubicBezTo>
                  <a:cubicBezTo>
                    <a:pt x="232041" y="1036556"/>
                    <a:pt x="0" y="804515"/>
                    <a:pt x="0" y="518278"/>
                  </a:cubicBezTo>
                  <a:cubicBezTo>
                    <a:pt x="0" y="232041"/>
                    <a:pt x="232041" y="0"/>
                    <a:pt x="518278" y="0"/>
                  </a:cubicBezTo>
                  <a:close/>
                </a:path>
              </a:pathLst>
            </a:custGeom>
          </p:spPr>
        </p:pic>
        <p:sp>
          <p:nvSpPr>
            <p:cNvPr id="8" name="椭圆 7"/>
            <p:cNvSpPr/>
            <p:nvPr/>
          </p:nvSpPr>
          <p:spPr>
            <a:xfrm>
              <a:off x="3432196" y="835578"/>
              <a:ext cx="4887766" cy="4887766"/>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 name="椭圆 8"/>
            <p:cNvSpPr/>
            <p:nvPr/>
          </p:nvSpPr>
          <p:spPr>
            <a:xfrm>
              <a:off x="2236530" y="1307940"/>
              <a:ext cx="922733" cy="9227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 name="椭圆 9"/>
            <p:cNvSpPr/>
            <p:nvPr/>
          </p:nvSpPr>
          <p:spPr>
            <a:xfrm>
              <a:off x="8216112" y="4280399"/>
              <a:ext cx="1946782" cy="194678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1" name="直接连接符 10"/>
            <p:cNvCxnSpPr/>
            <p:nvPr/>
          </p:nvCxnSpPr>
          <p:spPr>
            <a:xfrm>
              <a:off x="3116540" y="2002421"/>
              <a:ext cx="486762" cy="274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033858" y="4547235"/>
              <a:ext cx="286104" cy="163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743440" y="3841728"/>
              <a:ext cx="345440" cy="52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139066" y="3812838"/>
              <a:ext cx="293130" cy="142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327246" y="3757409"/>
              <a:ext cx="3172016" cy="1025338"/>
            </a:xfrm>
            <a:prstGeom prst="rect">
              <a:avLst/>
            </a:prstGeom>
          </p:spPr>
          <p:txBody>
            <a:bodyPr wrap="square">
              <a:spAutoFit/>
            </a:bodyPr>
            <a:lstStyle/>
            <a:p>
              <a:pPr algn="ctr"/>
              <a:r>
                <a:rPr lang="en-US" altLang="zh-CN" sz="1400">
                  <a:solidFill>
                    <a:schemeClr val="bg1"/>
                  </a:solidFill>
                </a:rPr>
                <a:t>Supporters say that the ease of use of presentation software can save a lot of time for people who otherwise would have used other types.</a:t>
              </a:r>
            </a:p>
          </p:txBody>
        </p:sp>
        <p:sp>
          <p:nvSpPr>
            <p:cNvPr id="16" name="文本框 15"/>
            <p:cNvSpPr txBox="1"/>
            <p:nvPr/>
          </p:nvSpPr>
          <p:spPr>
            <a:xfrm>
              <a:off x="972895" y="1219664"/>
              <a:ext cx="1171766" cy="363830"/>
            </a:xfrm>
            <a:prstGeom prst="rect">
              <a:avLst/>
            </a:prstGeom>
            <a:noFill/>
          </p:spPr>
          <p:txBody>
            <a:bodyPr wrap="none" rtlCol="0">
              <a:spAutoFit/>
            </a:bodyPr>
            <a:lstStyle/>
            <a:p>
              <a:r>
                <a:rPr lang="en-US" altLang="zh-CN" sz="1600" b="1">
                  <a:solidFill>
                    <a:schemeClr val="bg1">
                      <a:lumMod val="50000"/>
                    </a:schemeClr>
                  </a:solidFill>
                </a:rPr>
                <a:t>TEXT HERE</a:t>
              </a:r>
              <a:endParaRPr lang="zh-CN" altLang="en-US" sz="1600" b="1">
                <a:solidFill>
                  <a:schemeClr val="bg1">
                    <a:lumMod val="50000"/>
                  </a:schemeClr>
                </a:solidFill>
              </a:endParaRPr>
            </a:p>
          </p:txBody>
        </p:sp>
        <p:sp>
          <p:nvSpPr>
            <p:cNvPr id="17" name="矩形 16"/>
            <p:cNvSpPr/>
            <p:nvPr/>
          </p:nvSpPr>
          <p:spPr>
            <a:xfrm>
              <a:off x="794200" y="1440132"/>
              <a:ext cx="1470964" cy="694584"/>
            </a:xfrm>
            <a:prstGeom prst="rect">
              <a:avLst/>
            </a:prstGeom>
          </p:spPr>
          <p:txBody>
            <a:bodyPr wrap="square">
              <a:spAutoFit/>
            </a:bodyPr>
            <a:lstStyle/>
            <a:p>
              <a:pPr algn="ctr"/>
              <a:r>
                <a:rPr lang="en-US" altLang="zh-CN" sz="1200">
                  <a:solidFill>
                    <a:schemeClr val="bg1">
                      <a:lumMod val="50000"/>
                    </a:schemeClr>
                  </a:solidFill>
                </a:rPr>
                <a:t>Supporters say that the ease of use .</a:t>
              </a:r>
              <a:endParaRPr lang="zh-CN" altLang="en-US" sz="1200">
                <a:solidFill>
                  <a:schemeClr val="bg1">
                    <a:lumMod val="50000"/>
                  </a:schemeClr>
                </a:solidFill>
              </a:endParaRPr>
            </a:p>
          </p:txBody>
        </p:sp>
        <p:sp>
          <p:nvSpPr>
            <p:cNvPr id="18" name="文本框 19"/>
            <p:cNvSpPr txBox="1"/>
            <p:nvPr/>
          </p:nvSpPr>
          <p:spPr>
            <a:xfrm>
              <a:off x="1708376" y="4599604"/>
              <a:ext cx="1171766" cy="363829"/>
            </a:xfrm>
            <a:prstGeom prst="rect">
              <a:avLst/>
            </a:prstGeom>
            <a:noFill/>
          </p:spPr>
          <p:txBody>
            <a:bodyPr wrap="none" rtlCol="0">
              <a:spAutoFit/>
            </a:bodyPr>
            <a:lstStyle/>
            <a:p>
              <a:r>
                <a:rPr lang="en-US" altLang="zh-CN" sz="1600" b="1">
                  <a:solidFill>
                    <a:schemeClr val="bg1"/>
                  </a:solidFill>
                </a:rPr>
                <a:t>TEXT HERE</a:t>
              </a:r>
              <a:endParaRPr lang="zh-CN" altLang="en-US" sz="1600" b="1">
                <a:solidFill>
                  <a:schemeClr val="bg1"/>
                </a:solidFill>
              </a:endParaRPr>
            </a:p>
          </p:txBody>
        </p:sp>
        <p:sp>
          <p:nvSpPr>
            <p:cNvPr id="19" name="矩形 18"/>
            <p:cNvSpPr/>
            <p:nvPr/>
          </p:nvSpPr>
          <p:spPr>
            <a:xfrm>
              <a:off x="1529681" y="5381110"/>
              <a:ext cx="1470964" cy="694584"/>
            </a:xfrm>
            <a:prstGeom prst="rect">
              <a:avLst/>
            </a:prstGeom>
          </p:spPr>
          <p:txBody>
            <a:bodyPr wrap="square">
              <a:spAutoFit/>
            </a:bodyPr>
            <a:lstStyle/>
            <a:p>
              <a:pPr algn="ctr"/>
              <a:r>
                <a:rPr lang="en-US" altLang="zh-CN" sz="1200" dirty="0">
                  <a:solidFill>
                    <a:schemeClr val="bg1">
                      <a:lumMod val="50000"/>
                    </a:schemeClr>
                  </a:solidFill>
                </a:rPr>
                <a:t>Supporters say that the ease of use .</a:t>
              </a:r>
              <a:endParaRPr lang="zh-CN" altLang="en-US" sz="1200" dirty="0">
                <a:solidFill>
                  <a:schemeClr val="bg1">
                    <a:lumMod val="50000"/>
                  </a:schemeClr>
                </a:solidFill>
              </a:endParaRPr>
            </a:p>
          </p:txBody>
        </p:sp>
        <p:sp>
          <p:nvSpPr>
            <p:cNvPr id="20" name="文本框 22"/>
            <p:cNvSpPr txBox="1"/>
            <p:nvPr/>
          </p:nvSpPr>
          <p:spPr>
            <a:xfrm>
              <a:off x="8635251" y="5493756"/>
              <a:ext cx="1171765" cy="363829"/>
            </a:xfrm>
            <a:prstGeom prst="rect">
              <a:avLst/>
            </a:prstGeom>
            <a:noFill/>
          </p:spPr>
          <p:txBody>
            <a:bodyPr wrap="none" rtlCol="0">
              <a:spAutoFit/>
            </a:bodyPr>
            <a:lstStyle/>
            <a:p>
              <a:pPr algn="ctr"/>
              <a:r>
                <a:rPr lang="en-US" altLang="zh-CN" sz="1600" b="1">
                  <a:solidFill>
                    <a:schemeClr val="bg1"/>
                  </a:solidFill>
                </a:rPr>
                <a:t>TEXT HERE</a:t>
              </a:r>
              <a:endParaRPr lang="zh-CN" altLang="en-US" sz="1600" b="1">
                <a:solidFill>
                  <a:schemeClr val="bg1"/>
                </a:solidFill>
              </a:endParaRPr>
            </a:p>
          </p:txBody>
        </p:sp>
        <p:sp>
          <p:nvSpPr>
            <p:cNvPr id="21" name="矩形 20"/>
            <p:cNvSpPr/>
            <p:nvPr/>
          </p:nvSpPr>
          <p:spPr>
            <a:xfrm>
              <a:off x="9910185" y="5752735"/>
              <a:ext cx="1470964" cy="694584"/>
            </a:xfrm>
            <a:prstGeom prst="rect">
              <a:avLst/>
            </a:prstGeom>
          </p:spPr>
          <p:txBody>
            <a:bodyPr wrap="square">
              <a:spAutoFit/>
            </a:bodyPr>
            <a:lstStyle/>
            <a:p>
              <a:pPr algn="ctr"/>
              <a:r>
                <a:rPr lang="en-US" altLang="zh-CN" sz="1200">
                  <a:solidFill>
                    <a:schemeClr val="bg1">
                      <a:lumMod val="50000"/>
                    </a:schemeClr>
                  </a:solidFill>
                </a:rPr>
                <a:t>Supporters say that the ease of use .</a:t>
              </a:r>
              <a:endParaRPr lang="zh-CN" altLang="en-US" sz="1200">
                <a:solidFill>
                  <a:schemeClr val="bg1">
                    <a:lumMod val="50000"/>
                  </a:schemeClr>
                </a:solidFill>
              </a:endParaRPr>
            </a:p>
          </p:txBody>
        </p:sp>
        <p:sp>
          <p:nvSpPr>
            <p:cNvPr id="22" name="文本框 24"/>
            <p:cNvSpPr txBox="1"/>
            <p:nvPr/>
          </p:nvSpPr>
          <p:spPr>
            <a:xfrm>
              <a:off x="9910185" y="3285669"/>
              <a:ext cx="1171766" cy="363829"/>
            </a:xfrm>
            <a:prstGeom prst="rect">
              <a:avLst/>
            </a:prstGeom>
            <a:noFill/>
          </p:spPr>
          <p:txBody>
            <a:bodyPr wrap="none" rtlCol="0">
              <a:spAutoFit/>
            </a:bodyPr>
            <a:lstStyle/>
            <a:p>
              <a:r>
                <a:rPr lang="en-US" altLang="zh-CN" sz="1600" b="1">
                  <a:solidFill>
                    <a:schemeClr val="bg1"/>
                  </a:solidFill>
                </a:rPr>
                <a:t>TEXT HERE</a:t>
              </a:r>
              <a:endParaRPr lang="zh-CN" altLang="en-US" sz="1600" b="1">
                <a:solidFill>
                  <a:schemeClr val="bg1"/>
                </a:solidFill>
              </a:endParaRPr>
            </a:p>
          </p:txBody>
        </p:sp>
        <p:sp>
          <p:nvSpPr>
            <p:cNvPr id="23" name="矩形 22"/>
            <p:cNvSpPr/>
            <p:nvPr/>
          </p:nvSpPr>
          <p:spPr>
            <a:xfrm>
              <a:off x="9723280" y="1639505"/>
              <a:ext cx="1470964" cy="694584"/>
            </a:xfrm>
            <a:prstGeom prst="rect">
              <a:avLst/>
            </a:prstGeom>
          </p:spPr>
          <p:txBody>
            <a:bodyPr wrap="square">
              <a:spAutoFit/>
            </a:bodyPr>
            <a:lstStyle/>
            <a:p>
              <a:pPr algn="ctr"/>
              <a:r>
                <a:rPr lang="en-US" altLang="zh-CN" sz="1200">
                  <a:solidFill>
                    <a:schemeClr val="bg1">
                      <a:lumMod val="50000"/>
                    </a:schemeClr>
                  </a:solidFill>
                </a:rPr>
                <a:t>Supporters say that the ease of use .</a:t>
              </a:r>
              <a:endParaRPr lang="zh-CN" altLang="en-US" sz="1200">
                <a:solidFill>
                  <a:schemeClr val="bg1">
                    <a:lumMod val="50000"/>
                  </a:schemeClr>
                </a:solidFill>
              </a:endParaRPr>
            </a:p>
          </p:txBody>
        </p:sp>
        <p:sp>
          <p:nvSpPr>
            <p:cNvPr id="24" name="文本框 26"/>
            <p:cNvSpPr txBox="1"/>
            <p:nvPr/>
          </p:nvSpPr>
          <p:spPr>
            <a:xfrm>
              <a:off x="1775433" y="3937310"/>
              <a:ext cx="1213111" cy="826885"/>
            </a:xfrm>
            <a:prstGeom prst="rect">
              <a:avLst/>
            </a:prstGeom>
            <a:noFill/>
          </p:spPr>
          <p:txBody>
            <a:bodyPr wrap="none" rtlCol="0">
              <a:spAutoFit/>
            </a:bodyPr>
            <a:lstStyle/>
            <a:p>
              <a:r>
                <a:rPr lang="en-US" altLang="zh-CN" sz="4400" b="1">
                  <a:solidFill>
                    <a:schemeClr val="bg1"/>
                  </a:solidFill>
                </a:rPr>
                <a:t>34</a:t>
              </a:r>
              <a:r>
                <a:rPr lang="en-US" altLang="zh-CN" sz="3600" b="1">
                  <a:solidFill>
                    <a:schemeClr val="bg1"/>
                  </a:solidFill>
                </a:rPr>
                <a:t>%</a:t>
              </a:r>
              <a:endParaRPr lang="zh-CN" altLang="en-US" sz="4400" b="1">
                <a:solidFill>
                  <a:schemeClr val="bg1"/>
                </a:solidFill>
              </a:endParaRPr>
            </a:p>
          </p:txBody>
        </p:sp>
        <p:sp>
          <p:nvSpPr>
            <p:cNvPr id="25" name="文本框 32"/>
            <p:cNvSpPr txBox="1"/>
            <p:nvPr/>
          </p:nvSpPr>
          <p:spPr>
            <a:xfrm>
              <a:off x="4961301" y="3302409"/>
              <a:ext cx="1903904" cy="562282"/>
            </a:xfrm>
            <a:prstGeom prst="rect">
              <a:avLst/>
            </a:prstGeom>
            <a:noFill/>
          </p:spPr>
          <p:txBody>
            <a:bodyPr wrap="none" rtlCol="0">
              <a:spAutoFit/>
            </a:bodyPr>
            <a:lstStyle/>
            <a:p>
              <a:pPr algn="ctr"/>
              <a:r>
                <a:rPr lang="en-US" altLang="zh-CN" sz="2800" b="1">
                  <a:solidFill>
                    <a:schemeClr val="bg1"/>
                  </a:solidFill>
                </a:rPr>
                <a:t>TEXT HERE</a:t>
              </a:r>
              <a:endParaRPr lang="zh-CN" altLang="en-US" sz="2800" b="1">
                <a:solidFill>
                  <a:schemeClr val="bg1"/>
                </a:solidFill>
              </a:endParaRPr>
            </a:p>
          </p:txBody>
        </p:sp>
        <p:sp>
          <p:nvSpPr>
            <p:cNvPr id="26" name="文本框 33"/>
            <p:cNvSpPr txBox="1"/>
            <p:nvPr/>
          </p:nvSpPr>
          <p:spPr>
            <a:xfrm>
              <a:off x="8614579" y="4761482"/>
              <a:ext cx="1213111" cy="826885"/>
            </a:xfrm>
            <a:prstGeom prst="rect">
              <a:avLst/>
            </a:prstGeom>
            <a:noFill/>
          </p:spPr>
          <p:txBody>
            <a:bodyPr wrap="none" rtlCol="0">
              <a:spAutoFit/>
            </a:bodyPr>
            <a:lstStyle/>
            <a:p>
              <a:pPr algn="ctr"/>
              <a:r>
                <a:rPr lang="en-US" altLang="zh-CN" sz="4400" b="1">
                  <a:solidFill>
                    <a:schemeClr val="bg1"/>
                  </a:solidFill>
                </a:rPr>
                <a:t>45</a:t>
              </a:r>
              <a:r>
                <a:rPr lang="en-US" altLang="zh-CN" sz="3600" b="1">
                  <a:solidFill>
                    <a:schemeClr val="bg1"/>
                  </a:solidFill>
                </a:rPr>
                <a:t>%</a:t>
              </a:r>
              <a:endParaRPr lang="zh-CN" altLang="en-US" sz="4400" b="1">
                <a:solidFill>
                  <a:schemeClr val="bg1"/>
                </a:solidFill>
              </a:endParaRPr>
            </a:p>
          </p:txBody>
        </p:sp>
        <p:sp>
          <p:nvSpPr>
            <p:cNvPr id="27" name="文本框 34"/>
            <p:cNvSpPr txBox="1"/>
            <p:nvPr/>
          </p:nvSpPr>
          <p:spPr>
            <a:xfrm>
              <a:off x="9991892" y="2717635"/>
              <a:ext cx="982272" cy="694584"/>
            </a:xfrm>
            <a:prstGeom prst="rect">
              <a:avLst/>
            </a:prstGeom>
            <a:noFill/>
          </p:spPr>
          <p:txBody>
            <a:bodyPr wrap="none" rtlCol="0">
              <a:spAutoFit/>
            </a:bodyPr>
            <a:lstStyle/>
            <a:p>
              <a:pPr algn="ctr"/>
              <a:r>
                <a:rPr lang="en-US" altLang="zh-CN" sz="3600" b="1">
                  <a:solidFill>
                    <a:schemeClr val="bg1"/>
                  </a:solidFill>
                </a:rPr>
                <a:t>15</a:t>
              </a:r>
              <a:r>
                <a:rPr lang="en-US" altLang="zh-CN" sz="2800" b="1">
                  <a:solidFill>
                    <a:schemeClr val="bg1"/>
                  </a:solidFill>
                </a:rPr>
                <a:t>%</a:t>
              </a:r>
              <a:endParaRPr lang="zh-CN" altLang="en-US" sz="3600" b="1">
                <a:solidFill>
                  <a:schemeClr val="bg1"/>
                </a:solidFill>
              </a:endParaRPr>
            </a:p>
          </p:txBody>
        </p:sp>
        <p:sp>
          <p:nvSpPr>
            <p:cNvPr id="28" name="文本框 35"/>
            <p:cNvSpPr txBox="1"/>
            <p:nvPr/>
          </p:nvSpPr>
          <p:spPr>
            <a:xfrm>
              <a:off x="2399453" y="1507799"/>
              <a:ext cx="663576" cy="628433"/>
            </a:xfrm>
            <a:prstGeom prst="rect">
              <a:avLst/>
            </a:prstGeom>
            <a:noFill/>
          </p:spPr>
          <p:txBody>
            <a:bodyPr wrap="none" rtlCol="0">
              <a:spAutoFit/>
            </a:bodyPr>
            <a:lstStyle/>
            <a:p>
              <a:pPr algn="ctr"/>
              <a:r>
                <a:rPr lang="en-US" altLang="zh-CN" sz="3200" b="1">
                  <a:solidFill>
                    <a:schemeClr val="bg1"/>
                  </a:solidFill>
                </a:rPr>
                <a:t>9</a:t>
              </a:r>
              <a:r>
                <a:rPr lang="en-US" altLang="zh-CN" sz="2400" b="1">
                  <a:solidFill>
                    <a:schemeClr val="bg1"/>
                  </a:solidFill>
                </a:rPr>
                <a:t>%</a:t>
              </a:r>
              <a:endParaRPr lang="zh-CN" altLang="en-US" sz="3200" b="1">
                <a:solidFill>
                  <a:schemeClr val="bg1"/>
                </a:solidFill>
              </a:endParaRPr>
            </a:p>
          </p:txBody>
        </p:sp>
        <p:sp>
          <p:nvSpPr>
            <p:cNvPr id="29" name="Sitemap"/>
            <p:cNvSpPr>
              <a:spLocks noEditPoints="1"/>
            </p:cNvSpPr>
            <p:nvPr/>
          </p:nvSpPr>
          <p:spPr bwMode="auto">
            <a:xfrm>
              <a:off x="5201498" y="1895271"/>
              <a:ext cx="1423512" cy="1235797"/>
            </a:xfrm>
            <a:custGeom>
              <a:avLst/>
              <a:gdLst>
                <a:gd name="T0" fmla="*/ 147 w 396"/>
                <a:gd name="T1" fmla="*/ 5 h 340"/>
                <a:gd name="T2" fmla="*/ 142 w 396"/>
                <a:gd name="T3" fmla="*/ 96 h 340"/>
                <a:gd name="T4" fmla="*/ 157 w 396"/>
                <a:gd name="T5" fmla="*/ 110 h 340"/>
                <a:gd name="T6" fmla="*/ 248 w 396"/>
                <a:gd name="T7" fmla="*/ 106 h 340"/>
                <a:gd name="T8" fmla="*/ 253 w 396"/>
                <a:gd name="T9" fmla="*/ 15 h 340"/>
                <a:gd name="T10" fmla="*/ 238 w 396"/>
                <a:gd name="T11" fmla="*/ 0 h 340"/>
                <a:gd name="T12" fmla="*/ 159 w 396"/>
                <a:gd name="T13" fmla="*/ 17 h 340"/>
                <a:gd name="T14" fmla="*/ 236 w 396"/>
                <a:gd name="T15" fmla="*/ 93 h 340"/>
                <a:gd name="T16" fmla="*/ 159 w 396"/>
                <a:gd name="T17" fmla="*/ 17 h 340"/>
                <a:gd name="T18" fmla="*/ 189 w 396"/>
                <a:gd name="T19" fmla="*/ 120 h 340"/>
                <a:gd name="T20" fmla="*/ 63 w 396"/>
                <a:gd name="T21" fmla="*/ 163 h 340"/>
                <a:gd name="T22" fmla="*/ 54 w 396"/>
                <a:gd name="T23" fmla="*/ 220 h 340"/>
                <a:gd name="T24" fmla="*/ 71 w 396"/>
                <a:gd name="T25" fmla="*/ 181 h 340"/>
                <a:gd name="T26" fmla="*/ 189 w 396"/>
                <a:gd name="T27" fmla="*/ 220 h 340"/>
                <a:gd name="T28" fmla="*/ 207 w 396"/>
                <a:gd name="T29" fmla="*/ 181 h 340"/>
                <a:gd name="T30" fmla="*/ 325 w 396"/>
                <a:gd name="T31" fmla="*/ 220 h 340"/>
                <a:gd name="T32" fmla="*/ 342 w 396"/>
                <a:gd name="T33" fmla="*/ 172 h 340"/>
                <a:gd name="T34" fmla="*/ 207 w 396"/>
                <a:gd name="T35" fmla="*/ 163 h 340"/>
                <a:gd name="T36" fmla="*/ 198 w 396"/>
                <a:gd name="T37" fmla="*/ 111 h 340"/>
                <a:gd name="T38" fmla="*/ 5 w 396"/>
                <a:gd name="T39" fmla="*/ 234 h 340"/>
                <a:gd name="T40" fmla="*/ 0 w 396"/>
                <a:gd name="T41" fmla="*/ 326 h 340"/>
                <a:gd name="T42" fmla="*/ 15 w 396"/>
                <a:gd name="T43" fmla="*/ 340 h 340"/>
                <a:gd name="T44" fmla="*/ 105 w 396"/>
                <a:gd name="T45" fmla="*/ 336 h 340"/>
                <a:gd name="T46" fmla="*/ 110 w 396"/>
                <a:gd name="T47" fmla="*/ 245 h 340"/>
                <a:gd name="T48" fmla="*/ 96 w 396"/>
                <a:gd name="T49" fmla="*/ 231 h 340"/>
                <a:gd name="T50" fmla="*/ 157 w 396"/>
                <a:gd name="T51" fmla="*/ 231 h 340"/>
                <a:gd name="T52" fmla="*/ 142 w 396"/>
                <a:gd name="T53" fmla="*/ 245 h 340"/>
                <a:gd name="T54" fmla="*/ 148 w 396"/>
                <a:gd name="T55" fmla="*/ 336 h 340"/>
                <a:gd name="T56" fmla="*/ 238 w 396"/>
                <a:gd name="T57" fmla="*/ 340 h 340"/>
                <a:gd name="T58" fmla="*/ 253 w 396"/>
                <a:gd name="T59" fmla="*/ 326 h 340"/>
                <a:gd name="T60" fmla="*/ 248 w 396"/>
                <a:gd name="T61" fmla="*/ 234 h 340"/>
                <a:gd name="T62" fmla="*/ 157 w 396"/>
                <a:gd name="T63" fmla="*/ 231 h 340"/>
                <a:gd name="T64" fmla="*/ 290 w 396"/>
                <a:gd name="T65" fmla="*/ 234 h 340"/>
                <a:gd name="T66" fmla="*/ 286 w 396"/>
                <a:gd name="T67" fmla="*/ 326 h 340"/>
                <a:gd name="T68" fmla="*/ 300 w 396"/>
                <a:gd name="T69" fmla="*/ 340 h 340"/>
                <a:gd name="T70" fmla="*/ 390 w 396"/>
                <a:gd name="T71" fmla="*/ 336 h 340"/>
                <a:gd name="T72" fmla="*/ 396 w 396"/>
                <a:gd name="T73" fmla="*/ 245 h 340"/>
                <a:gd name="T74" fmla="*/ 381 w 396"/>
                <a:gd name="T75" fmla="*/ 231 h 340"/>
                <a:gd name="T76" fmla="*/ 17 w 396"/>
                <a:gd name="T77" fmla="*/ 248 h 340"/>
                <a:gd name="T78" fmla="*/ 93 w 396"/>
                <a:gd name="T79" fmla="*/ 323 h 340"/>
                <a:gd name="T80" fmla="*/ 17 w 396"/>
                <a:gd name="T81" fmla="*/ 248 h 340"/>
                <a:gd name="T82" fmla="*/ 236 w 396"/>
                <a:gd name="T83" fmla="*/ 248 h 340"/>
                <a:gd name="T84" fmla="*/ 159 w 396"/>
                <a:gd name="T85" fmla="*/ 323 h 340"/>
                <a:gd name="T86" fmla="*/ 303 w 396"/>
                <a:gd name="T87" fmla="*/ 248 h 340"/>
                <a:gd name="T88" fmla="*/ 379 w 396"/>
                <a:gd name="T89" fmla="*/ 323 h 340"/>
                <a:gd name="T90" fmla="*/ 303 w 396"/>
                <a:gd name="T91" fmla="*/ 2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40">
                  <a:moveTo>
                    <a:pt x="157" y="0"/>
                  </a:moveTo>
                  <a:cubicBezTo>
                    <a:pt x="153" y="0"/>
                    <a:pt x="149" y="2"/>
                    <a:pt x="147" y="5"/>
                  </a:cubicBezTo>
                  <a:cubicBezTo>
                    <a:pt x="144" y="7"/>
                    <a:pt x="142" y="11"/>
                    <a:pt x="142" y="15"/>
                  </a:cubicBezTo>
                  <a:lnTo>
                    <a:pt x="142" y="96"/>
                  </a:lnTo>
                  <a:cubicBezTo>
                    <a:pt x="142" y="100"/>
                    <a:pt x="144" y="104"/>
                    <a:pt x="147" y="106"/>
                  </a:cubicBezTo>
                  <a:cubicBezTo>
                    <a:pt x="149" y="109"/>
                    <a:pt x="153" y="110"/>
                    <a:pt x="157" y="110"/>
                  </a:cubicBezTo>
                  <a:lnTo>
                    <a:pt x="238" y="110"/>
                  </a:lnTo>
                  <a:cubicBezTo>
                    <a:pt x="242" y="110"/>
                    <a:pt x="246" y="109"/>
                    <a:pt x="248" y="106"/>
                  </a:cubicBezTo>
                  <a:cubicBezTo>
                    <a:pt x="251" y="104"/>
                    <a:pt x="253" y="100"/>
                    <a:pt x="253" y="96"/>
                  </a:cubicBezTo>
                  <a:lnTo>
                    <a:pt x="253" y="15"/>
                  </a:lnTo>
                  <a:cubicBezTo>
                    <a:pt x="253" y="11"/>
                    <a:pt x="251" y="7"/>
                    <a:pt x="248" y="5"/>
                  </a:cubicBezTo>
                  <a:cubicBezTo>
                    <a:pt x="246" y="2"/>
                    <a:pt x="242" y="0"/>
                    <a:pt x="238" y="0"/>
                  </a:cubicBezTo>
                  <a:lnTo>
                    <a:pt x="157" y="0"/>
                  </a:lnTo>
                  <a:close/>
                  <a:moveTo>
                    <a:pt x="159" y="17"/>
                  </a:moveTo>
                  <a:lnTo>
                    <a:pt x="236" y="17"/>
                  </a:lnTo>
                  <a:lnTo>
                    <a:pt x="236" y="93"/>
                  </a:lnTo>
                  <a:lnTo>
                    <a:pt x="159" y="93"/>
                  </a:lnTo>
                  <a:lnTo>
                    <a:pt x="159" y="17"/>
                  </a:lnTo>
                  <a:close/>
                  <a:moveTo>
                    <a:pt x="198" y="111"/>
                  </a:moveTo>
                  <a:cubicBezTo>
                    <a:pt x="193" y="111"/>
                    <a:pt x="189" y="116"/>
                    <a:pt x="189" y="120"/>
                  </a:cubicBezTo>
                  <a:lnTo>
                    <a:pt x="189" y="163"/>
                  </a:lnTo>
                  <a:lnTo>
                    <a:pt x="63" y="163"/>
                  </a:lnTo>
                  <a:cubicBezTo>
                    <a:pt x="59" y="163"/>
                    <a:pt x="54" y="168"/>
                    <a:pt x="54" y="172"/>
                  </a:cubicBezTo>
                  <a:lnTo>
                    <a:pt x="54" y="220"/>
                  </a:lnTo>
                  <a:cubicBezTo>
                    <a:pt x="54" y="229"/>
                    <a:pt x="72" y="229"/>
                    <a:pt x="71" y="220"/>
                  </a:cubicBezTo>
                  <a:lnTo>
                    <a:pt x="71" y="181"/>
                  </a:lnTo>
                  <a:lnTo>
                    <a:pt x="189" y="181"/>
                  </a:lnTo>
                  <a:lnTo>
                    <a:pt x="189" y="220"/>
                  </a:lnTo>
                  <a:cubicBezTo>
                    <a:pt x="189" y="229"/>
                    <a:pt x="207" y="229"/>
                    <a:pt x="207" y="220"/>
                  </a:cubicBezTo>
                  <a:lnTo>
                    <a:pt x="207" y="181"/>
                  </a:lnTo>
                  <a:lnTo>
                    <a:pt x="325" y="181"/>
                  </a:lnTo>
                  <a:lnTo>
                    <a:pt x="325" y="220"/>
                  </a:lnTo>
                  <a:cubicBezTo>
                    <a:pt x="325" y="229"/>
                    <a:pt x="342" y="229"/>
                    <a:pt x="342" y="220"/>
                  </a:cubicBezTo>
                  <a:lnTo>
                    <a:pt x="342" y="172"/>
                  </a:lnTo>
                  <a:cubicBezTo>
                    <a:pt x="342" y="168"/>
                    <a:pt x="337" y="163"/>
                    <a:pt x="333" y="163"/>
                  </a:cubicBezTo>
                  <a:lnTo>
                    <a:pt x="207" y="163"/>
                  </a:lnTo>
                  <a:lnTo>
                    <a:pt x="207" y="120"/>
                  </a:lnTo>
                  <a:cubicBezTo>
                    <a:pt x="207" y="115"/>
                    <a:pt x="202" y="111"/>
                    <a:pt x="198" y="111"/>
                  </a:cubicBezTo>
                  <a:close/>
                  <a:moveTo>
                    <a:pt x="15" y="231"/>
                  </a:moveTo>
                  <a:cubicBezTo>
                    <a:pt x="12" y="231"/>
                    <a:pt x="8" y="232"/>
                    <a:pt x="5" y="234"/>
                  </a:cubicBezTo>
                  <a:cubicBezTo>
                    <a:pt x="2" y="237"/>
                    <a:pt x="0" y="241"/>
                    <a:pt x="0" y="245"/>
                  </a:cubicBezTo>
                  <a:lnTo>
                    <a:pt x="0" y="326"/>
                  </a:lnTo>
                  <a:cubicBezTo>
                    <a:pt x="0" y="330"/>
                    <a:pt x="3" y="334"/>
                    <a:pt x="6" y="336"/>
                  </a:cubicBezTo>
                  <a:cubicBezTo>
                    <a:pt x="8" y="339"/>
                    <a:pt x="12" y="340"/>
                    <a:pt x="15" y="340"/>
                  </a:cubicBezTo>
                  <a:lnTo>
                    <a:pt x="96" y="340"/>
                  </a:lnTo>
                  <a:cubicBezTo>
                    <a:pt x="99" y="340"/>
                    <a:pt x="103" y="339"/>
                    <a:pt x="105" y="336"/>
                  </a:cubicBezTo>
                  <a:cubicBezTo>
                    <a:pt x="108" y="334"/>
                    <a:pt x="110" y="330"/>
                    <a:pt x="110" y="326"/>
                  </a:cubicBezTo>
                  <a:lnTo>
                    <a:pt x="110" y="245"/>
                  </a:lnTo>
                  <a:cubicBezTo>
                    <a:pt x="110" y="241"/>
                    <a:pt x="109" y="237"/>
                    <a:pt x="106" y="234"/>
                  </a:cubicBezTo>
                  <a:cubicBezTo>
                    <a:pt x="103" y="232"/>
                    <a:pt x="99" y="231"/>
                    <a:pt x="96" y="231"/>
                  </a:cubicBezTo>
                  <a:lnTo>
                    <a:pt x="15" y="231"/>
                  </a:lnTo>
                  <a:close/>
                  <a:moveTo>
                    <a:pt x="157" y="231"/>
                  </a:moveTo>
                  <a:cubicBezTo>
                    <a:pt x="154" y="231"/>
                    <a:pt x="150" y="232"/>
                    <a:pt x="147" y="234"/>
                  </a:cubicBezTo>
                  <a:cubicBezTo>
                    <a:pt x="144" y="237"/>
                    <a:pt x="142" y="241"/>
                    <a:pt x="142" y="245"/>
                  </a:cubicBezTo>
                  <a:lnTo>
                    <a:pt x="142" y="326"/>
                  </a:lnTo>
                  <a:cubicBezTo>
                    <a:pt x="142" y="330"/>
                    <a:pt x="145" y="334"/>
                    <a:pt x="148" y="336"/>
                  </a:cubicBezTo>
                  <a:cubicBezTo>
                    <a:pt x="150" y="339"/>
                    <a:pt x="154" y="340"/>
                    <a:pt x="157" y="340"/>
                  </a:cubicBezTo>
                  <a:lnTo>
                    <a:pt x="238" y="340"/>
                  </a:lnTo>
                  <a:cubicBezTo>
                    <a:pt x="241" y="340"/>
                    <a:pt x="245" y="339"/>
                    <a:pt x="247" y="336"/>
                  </a:cubicBezTo>
                  <a:cubicBezTo>
                    <a:pt x="250" y="334"/>
                    <a:pt x="253" y="330"/>
                    <a:pt x="253" y="326"/>
                  </a:cubicBezTo>
                  <a:lnTo>
                    <a:pt x="253" y="245"/>
                  </a:lnTo>
                  <a:cubicBezTo>
                    <a:pt x="253" y="241"/>
                    <a:pt x="251" y="237"/>
                    <a:pt x="248" y="234"/>
                  </a:cubicBezTo>
                  <a:cubicBezTo>
                    <a:pt x="245" y="232"/>
                    <a:pt x="241" y="231"/>
                    <a:pt x="238" y="231"/>
                  </a:cubicBezTo>
                  <a:lnTo>
                    <a:pt x="157" y="231"/>
                  </a:lnTo>
                  <a:close/>
                  <a:moveTo>
                    <a:pt x="300" y="231"/>
                  </a:moveTo>
                  <a:cubicBezTo>
                    <a:pt x="297" y="231"/>
                    <a:pt x="293" y="232"/>
                    <a:pt x="290" y="234"/>
                  </a:cubicBezTo>
                  <a:cubicBezTo>
                    <a:pt x="287" y="237"/>
                    <a:pt x="286" y="241"/>
                    <a:pt x="286" y="245"/>
                  </a:cubicBezTo>
                  <a:lnTo>
                    <a:pt x="286" y="326"/>
                  </a:lnTo>
                  <a:cubicBezTo>
                    <a:pt x="286" y="330"/>
                    <a:pt x="288" y="334"/>
                    <a:pt x="291" y="336"/>
                  </a:cubicBezTo>
                  <a:cubicBezTo>
                    <a:pt x="293" y="339"/>
                    <a:pt x="297" y="340"/>
                    <a:pt x="300" y="340"/>
                  </a:cubicBezTo>
                  <a:lnTo>
                    <a:pt x="381" y="340"/>
                  </a:lnTo>
                  <a:cubicBezTo>
                    <a:pt x="384" y="340"/>
                    <a:pt x="388" y="339"/>
                    <a:pt x="390" y="336"/>
                  </a:cubicBezTo>
                  <a:cubicBezTo>
                    <a:pt x="393" y="334"/>
                    <a:pt x="396" y="330"/>
                    <a:pt x="396" y="326"/>
                  </a:cubicBezTo>
                  <a:lnTo>
                    <a:pt x="396" y="245"/>
                  </a:lnTo>
                  <a:cubicBezTo>
                    <a:pt x="396" y="241"/>
                    <a:pt x="394" y="237"/>
                    <a:pt x="391" y="234"/>
                  </a:cubicBezTo>
                  <a:cubicBezTo>
                    <a:pt x="388" y="232"/>
                    <a:pt x="384" y="231"/>
                    <a:pt x="381" y="231"/>
                  </a:cubicBezTo>
                  <a:lnTo>
                    <a:pt x="300" y="231"/>
                  </a:lnTo>
                  <a:close/>
                  <a:moveTo>
                    <a:pt x="17" y="248"/>
                  </a:moveTo>
                  <a:lnTo>
                    <a:pt x="93" y="248"/>
                  </a:lnTo>
                  <a:lnTo>
                    <a:pt x="93" y="323"/>
                  </a:lnTo>
                  <a:lnTo>
                    <a:pt x="17" y="323"/>
                  </a:lnTo>
                  <a:lnTo>
                    <a:pt x="17" y="248"/>
                  </a:lnTo>
                  <a:close/>
                  <a:moveTo>
                    <a:pt x="159" y="248"/>
                  </a:moveTo>
                  <a:lnTo>
                    <a:pt x="236" y="248"/>
                  </a:lnTo>
                  <a:lnTo>
                    <a:pt x="236" y="323"/>
                  </a:lnTo>
                  <a:lnTo>
                    <a:pt x="159" y="323"/>
                  </a:lnTo>
                  <a:lnTo>
                    <a:pt x="159" y="248"/>
                  </a:lnTo>
                  <a:close/>
                  <a:moveTo>
                    <a:pt x="303" y="248"/>
                  </a:moveTo>
                  <a:lnTo>
                    <a:pt x="379" y="248"/>
                  </a:lnTo>
                  <a:lnTo>
                    <a:pt x="379" y="323"/>
                  </a:lnTo>
                  <a:lnTo>
                    <a:pt x="303" y="323"/>
                  </a:lnTo>
                  <a:lnTo>
                    <a:pt x="303" y="248"/>
                  </a:ln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solidFill>
                  <a:srgbClr val="262626"/>
                </a:solidFill>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9" name="任意多边形 30"/>
          <p:cNvSpPr/>
          <p:nvPr/>
        </p:nvSpPr>
        <p:spPr bwMode="auto">
          <a:xfrm rot="3292421">
            <a:off x="1264445" y="3075781"/>
            <a:ext cx="2449512" cy="1635125"/>
          </a:xfrm>
          <a:custGeom>
            <a:avLst/>
            <a:gdLst>
              <a:gd name="T0" fmla="*/ 63465 w 1857486"/>
              <a:gd name="T1" fmla="*/ 26016 h 1241208"/>
              <a:gd name="T2" fmla="*/ 68086 w 1857486"/>
              <a:gd name="T3" fmla="*/ 42850 h 1241208"/>
              <a:gd name="T4" fmla="*/ 507673 w 1857486"/>
              <a:gd name="T5" fmla="*/ 607768 h 1241208"/>
              <a:gd name="T6" fmla="*/ 723807 w 1857486"/>
              <a:gd name="T7" fmla="*/ 729402 h 1241208"/>
              <a:gd name="T8" fmla="*/ 776491 w 1857486"/>
              <a:gd name="T9" fmla="*/ 749317 h 1241208"/>
              <a:gd name="T10" fmla="*/ 837138 w 1857486"/>
              <a:gd name="T11" fmla="*/ 772242 h 1241208"/>
              <a:gd name="T12" fmla="*/ 1422127 w 1857486"/>
              <a:gd name="T13" fmla="*/ 812612 h 1241208"/>
              <a:gd name="T14" fmla="*/ 1527077 w 1857486"/>
              <a:gd name="T15" fmla="*/ 783806 h 1241208"/>
              <a:gd name="T16" fmla="*/ 1648674 w 1857486"/>
              <a:gd name="T17" fmla="*/ 750431 h 1241208"/>
              <a:gd name="T18" fmla="*/ 1959074 w 1857486"/>
              <a:gd name="T19" fmla="*/ 576963 h 1241208"/>
              <a:gd name="T20" fmla="*/ 1974219 w 1857486"/>
              <a:gd name="T21" fmla="*/ 564050 h 1241208"/>
              <a:gd name="T22" fmla="*/ 2051266 w 1857486"/>
              <a:gd name="T23" fmla="*/ 498353 h 1241208"/>
              <a:gd name="T24" fmla="*/ 2213592 w 1857486"/>
              <a:gd name="T25" fmla="*/ 310844 h 1241208"/>
              <a:gd name="T26" fmla="*/ 2335228 w 1857486"/>
              <a:gd name="T27" fmla="*/ 94710 h 1241208"/>
              <a:gd name="T28" fmla="*/ 2371028 w 1857486"/>
              <a:gd name="T29" fmla="*/ 0 h 1241208"/>
              <a:gd name="T30" fmla="*/ 2412958 w 1857486"/>
              <a:gd name="T31" fmla="*/ 117570 h 1241208"/>
              <a:gd name="T32" fmla="*/ 2447627 w 1857486"/>
              <a:gd name="T33" fmla="*/ 469386 h 1241208"/>
              <a:gd name="T34" fmla="*/ 2447087 w 1857486"/>
              <a:gd name="T35" fmla="*/ 475109 h 1241208"/>
              <a:gd name="T36" fmla="*/ 2436584 w 1857486"/>
              <a:gd name="T37" fmla="*/ 586360 h 1241208"/>
              <a:gd name="T38" fmla="*/ 2217416 w 1857486"/>
              <a:gd name="T39" fmla="*/ 1130244 h 1241208"/>
              <a:gd name="T40" fmla="*/ 2176873 w 1857486"/>
              <a:gd name="T41" fmla="*/ 1180838 h 1241208"/>
              <a:gd name="T42" fmla="*/ 2141653 w 1857486"/>
              <a:gd name="T43" fmla="*/ 1224789 h 1241208"/>
              <a:gd name="T44" fmla="*/ 1959182 w 1857486"/>
              <a:gd name="T45" fmla="*/ 1392759 h 1241208"/>
              <a:gd name="T46" fmla="*/ 1286072 w 1857486"/>
              <a:gd name="T47" fmla="*/ 1636261 h 1241208"/>
              <a:gd name="T48" fmla="*/ 1269854 w 1857486"/>
              <a:gd name="T49" fmla="*/ 1636286 h 1241208"/>
              <a:gd name="T50" fmla="*/ 1168374 w 1857486"/>
              <a:gd name="T51" fmla="*/ 1636436 h 1241208"/>
              <a:gd name="T52" fmla="*/ 245001 w 1857486"/>
              <a:gd name="T53" fmla="*/ 1147992 h 1241208"/>
              <a:gd name="T54" fmla="*/ 34504 w 1857486"/>
              <a:gd name="T55" fmla="*/ 124818 h 1241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486"/>
              <a:gd name="T85" fmla="*/ 0 h 1241208"/>
              <a:gd name="T86" fmla="*/ 1857486 w 1857486"/>
              <a:gd name="T87" fmla="*/ 1241208 h 12412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486" h="1241208">
                <a:moveTo>
                  <a:pt x="48137" y="19733"/>
                </a:moveTo>
                <a:lnTo>
                  <a:pt x="51642" y="32501"/>
                </a:lnTo>
                <a:cubicBezTo>
                  <a:pt x="115253" y="199683"/>
                  <a:pt x="227751" y="350314"/>
                  <a:pt x="385061" y="460981"/>
                </a:cubicBezTo>
                <a:cubicBezTo>
                  <a:pt x="437498" y="497870"/>
                  <a:pt x="492431" y="528573"/>
                  <a:pt x="548995" y="553239"/>
                </a:cubicBezTo>
                <a:lnTo>
                  <a:pt x="588955" y="568344"/>
                </a:lnTo>
                <a:lnTo>
                  <a:pt x="634954" y="585732"/>
                </a:lnTo>
                <a:cubicBezTo>
                  <a:pt x="779895" y="632404"/>
                  <a:pt x="932314" y="641826"/>
                  <a:pt x="1078658" y="616352"/>
                </a:cubicBezTo>
                <a:lnTo>
                  <a:pt x="1158261" y="594503"/>
                </a:lnTo>
                <a:lnTo>
                  <a:pt x="1250490" y="569189"/>
                </a:lnTo>
                <a:cubicBezTo>
                  <a:pt x="1334081" y="537383"/>
                  <a:pt x="1413534" y="493356"/>
                  <a:pt x="1485923" y="437616"/>
                </a:cubicBezTo>
                <a:lnTo>
                  <a:pt x="1497410" y="427822"/>
                </a:lnTo>
                <a:lnTo>
                  <a:pt x="1555849" y="377992"/>
                </a:lnTo>
                <a:cubicBezTo>
                  <a:pt x="1600753" y="335664"/>
                  <a:pt x="1642082" y="288206"/>
                  <a:pt x="1678970" y="235770"/>
                </a:cubicBezTo>
                <a:cubicBezTo>
                  <a:pt x="1715860" y="183333"/>
                  <a:pt x="1746563" y="128400"/>
                  <a:pt x="1771229" y="71836"/>
                </a:cubicBezTo>
                <a:lnTo>
                  <a:pt x="1798383" y="0"/>
                </a:lnTo>
                <a:lnTo>
                  <a:pt x="1830186" y="89175"/>
                </a:lnTo>
                <a:cubicBezTo>
                  <a:pt x="1851994" y="176986"/>
                  <a:pt x="1860619" y="266914"/>
                  <a:pt x="1856482" y="356021"/>
                </a:cubicBezTo>
                <a:lnTo>
                  <a:pt x="1856072" y="360362"/>
                </a:lnTo>
                <a:lnTo>
                  <a:pt x="1848106" y="444744"/>
                </a:lnTo>
                <a:cubicBezTo>
                  <a:pt x="1827108" y="591799"/>
                  <a:pt x="1771049" y="733845"/>
                  <a:pt x="1681871" y="857270"/>
                </a:cubicBezTo>
                <a:lnTo>
                  <a:pt x="1651120" y="895645"/>
                </a:lnTo>
                <a:lnTo>
                  <a:pt x="1624406" y="928981"/>
                </a:lnTo>
                <a:cubicBezTo>
                  <a:pt x="1583468" y="975154"/>
                  <a:pt x="1537292" y="1017912"/>
                  <a:pt x="1486005" y="1056383"/>
                </a:cubicBezTo>
                <a:cubicBezTo>
                  <a:pt x="1332143" y="1171796"/>
                  <a:pt x="1154119" y="1232240"/>
                  <a:pt x="975463" y="1241075"/>
                </a:cubicBezTo>
                <a:lnTo>
                  <a:pt x="963162" y="1241094"/>
                </a:lnTo>
                <a:lnTo>
                  <a:pt x="886191" y="1241208"/>
                </a:lnTo>
                <a:cubicBezTo>
                  <a:pt x="618871" y="1228796"/>
                  <a:pt x="358948" y="1101525"/>
                  <a:pt x="185829" y="870732"/>
                </a:cubicBezTo>
                <a:cubicBezTo>
                  <a:pt x="12710" y="639938"/>
                  <a:pt x="-36730" y="354783"/>
                  <a:pt x="26171" y="94672"/>
                </a:cubicBezTo>
                <a:lnTo>
                  <a:pt x="48137" y="19733"/>
                </a:lnTo>
                <a:close/>
              </a:path>
            </a:pathLst>
          </a:custGeom>
          <a:solidFill>
            <a:schemeClr val="tx2">
              <a:lumMod val="50000"/>
            </a:schemeClr>
          </a:solidFill>
          <a:ln w="12700" cmpd="sng">
            <a:solidFill>
              <a:srgbClr val="FFFFFF"/>
            </a:solidFill>
            <a:prstDash val="sysDash"/>
            <a:miter lim="800000"/>
            <a:tailEnd type="triangle" w="med" len="med"/>
          </a:ln>
        </p:spPr>
        <p:txBody>
          <a:bodyPr lIns="0" tIns="46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0" name="任意多边形 31"/>
          <p:cNvSpPr/>
          <p:nvPr/>
        </p:nvSpPr>
        <p:spPr bwMode="auto">
          <a:xfrm rot="19588634">
            <a:off x="2128838" y="1998663"/>
            <a:ext cx="2446337" cy="2012950"/>
          </a:xfrm>
          <a:custGeom>
            <a:avLst/>
            <a:gdLst>
              <a:gd name="T0" fmla="*/ 1900733 w 1856155"/>
              <a:gd name="T1" fmla="*/ 203791 h 1526889"/>
              <a:gd name="T2" fmla="*/ 2424452 w 1856155"/>
              <a:gd name="T3" fmla="*/ 980904 h 1526889"/>
              <a:gd name="T4" fmla="*/ 2447195 w 1856155"/>
              <a:gd name="T5" fmla="*/ 1197186 h 1526889"/>
              <a:gd name="T6" fmla="*/ 2438181 w 1856155"/>
              <a:gd name="T7" fmla="*/ 1185518 h 1526889"/>
              <a:gd name="T8" fmla="*/ 1834538 w 1856155"/>
              <a:gd name="T9" fmla="*/ 800829 h 1526889"/>
              <a:gd name="T10" fmla="*/ 1590122 w 1856155"/>
              <a:gd name="T11" fmla="*/ 758759 h 1526889"/>
              <a:gd name="T12" fmla="*/ 1531931 w 1856155"/>
              <a:gd name="T13" fmla="*/ 760509 h 1526889"/>
              <a:gd name="T14" fmla="*/ 1349580 w 1856155"/>
              <a:gd name="T15" fmla="*/ 765992 h 1526889"/>
              <a:gd name="T16" fmla="*/ 904359 w 1856155"/>
              <a:gd name="T17" fmla="*/ 914665 h 1526889"/>
              <a:gd name="T18" fmla="*/ 809813 w 1856155"/>
              <a:gd name="T19" fmla="*/ 974230 h 1526889"/>
              <a:gd name="T20" fmla="*/ 804949 w 1856155"/>
              <a:gd name="T21" fmla="*/ 977294 h 1526889"/>
              <a:gd name="T22" fmla="*/ 477600 w 1856155"/>
              <a:gd name="T23" fmla="*/ 1316808 h 1526889"/>
              <a:gd name="T24" fmla="*/ 471833 w 1856155"/>
              <a:gd name="T25" fmla="*/ 1326821 h 1526889"/>
              <a:gd name="T26" fmla="*/ 417128 w 1856155"/>
              <a:gd name="T27" fmla="*/ 1421793 h 1526889"/>
              <a:gd name="T28" fmla="*/ 327120 w 1856155"/>
              <a:gd name="T29" fmla="*/ 1652894 h 1526889"/>
              <a:gd name="T30" fmla="*/ 285049 w 1856155"/>
              <a:gd name="T31" fmla="*/ 1897310 h 1526889"/>
              <a:gd name="T32" fmla="*/ 288531 w 1856155"/>
              <a:gd name="T33" fmla="*/ 2013083 h 1526889"/>
              <a:gd name="T34" fmla="*/ 275199 w 1856155"/>
              <a:gd name="T35" fmla="*/ 1998306 h 1526889"/>
              <a:gd name="T36" fmla="*/ 93114 w 1856155"/>
              <a:gd name="T37" fmla="*/ 1692882 h 1526889"/>
              <a:gd name="T38" fmla="*/ 56348 w 1856155"/>
              <a:gd name="T39" fmla="*/ 1572266 h 1526889"/>
              <a:gd name="T40" fmla="*/ 24616 w 1856155"/>
              <a:gd name="T41" fmla="*/ 1468164 h 1526889"/>
              <a:gd name="T42" fmla="*/ 48601 w 1856155"/>
              <a:gd name="T43" fmla="*/ 882273 h 1526889"/>
              <a:gd name="T44" fmla="*/ 69820 w 1856155"/>
              <a:gd name="T45" fmla="*/ 821010 h 1526889"/>
              <a:gd name="T46" fmla="*/ 88253 w 1856155"/>
              <a:gd name="T47" fmla="*/ 767789 h 1526889"/>
              <a:gd name="T48" fmla="*/ 203791 w 1856155"/>
              <a:gd name="T49" fmla="*/ 548335 h 1526889"/>
              <a:gd name="T50" fmla="*/ 756187 w 1856155"/>
              <a:gd name="T51" fmla="*/ 93112 h 1526889"/>
              <a:gd name="T52" fmla="*/ 772884 w 1856155"/>
              <a:gd name="T53" fmla="*/ 88023 h 1526889"/>
              <a:gd name="T54" fmla="*/ 980906 w 1856155"/>
              <a:gd name="T55" fmla="*/ 24616 h 1526889"/>
              <a:gd name="T56" fmla="*/ 1900733 w 1856155"/>
              <a:gd name="T57" fmla="*/ 203791 h 15268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6155"/>
              <a:gd name="T88" fmla="*/ 0 h 1526889"/>
              <a:gd name="T89" fmla="*/ 1856155 w 1856155"/>
              <a:gd name="T90" fmla="*/ 1526889 h 15268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6155" h="1526889">
                <a:moveTo>
                  <a:pt x="1441673" y="154572"/>
                </a:moveTo>
                <a:cubicBezTo>
                  <a:pt x="1655467" y="296201"/>
                  <a:pt x="1791614" y="511079"/>
                  <a:pt x="1838905" y="743999"/>
                </a:cubicBezTo>
                <a:lnTo>
                  <a:pt x="1856155" y="908045"/>
                </a:lnTo>
                <a:lnTo>
                  <a:pt x="1849318" y="899195"/>
                </a:lnTo>
                <a:cubicBezTo>
                  <a:pt x="1733303" y="763045"/>
                  <a:pt x="1576787" y="658889"/>
                  <a:pt x="1391465" y="607415"/>
                </a:cubicBezTo>
                <a:cubicBezTo>
                  <a:pt x="1329692" y="590257"/>
                  <a:pt x="1267641" y="579765"/>
                  <a:pt x="1206080" y="575506"/>
                </a:cubicBezTo>
                <a:lnTo>
                  <a:pt x="1161943" y="576833"/>
                </a:lnTo>
                <a:lnTo>
                  <a:pt x="1023633" y="580992"/>
                </a:lnTo>
                <a:cubicBezTo>
                  <a:pt x="904002" y="596538"/>
                  <a:pt x="789395" y="635281"/>
                  <a:pt x="685941" y="693758"/>
                </a:cubicBezTo>
                <a:lnTo>
                  <a:pt x="614229" y="738937"/>
                </a:lnTo>
                <a:lnTo>
                  <a:pt x="610540" y="741261"/>
                </a:lnTo>
                <a:cubicBezTo>
                  <a:pt x="513047" y="809388"/>
                  <a:pt x="428241" y="896381"/>
                  <a:pt x="362251" y="998776"/>
                </a:cubicBezTo>
                <a:cubicBezTo>
                  <a:pt x="360793" y="1001308"/>
                  <a:pt x="359335" y="1003839"/>
                  <a:pt x="357877" y="1006371"/>
                </a:cubicBezTo>
                <a:lnTo>
                  <a:pt x="316384" y="1078406"/>
                </a:lnTo>
                <a:cubicBezTo>
                  <a:pt x="288284" y="1133346"/>
                  <a:pt x="265273" y="1191919"/>
                  <a:pt x="248115" y="1253692"/>
                </a:cubicBezTo>
                <a:cubicBezTo>
                  <a:pt x="230957" y="1315467"/>
                  <a:pt x="220465" y="1377517"/>
                  <a:pt x="216205" y="1439077"/>
                </a:cubicBezTo>
                <a:lnTo>
                  <a:pt x="218846" y="1526889"/>
                </a:lnTo>
                <a:lnTo>
                  <a:pt x="208734" y="1515681"/>
                </a:lnTo>
                <a:cubicBezTo>
                  <a:pt x="150990" y="1444880"/>
                  <a:pt x="104757" y="1366689"/>
                  <a:pt x="70625" y="1284022"/>
                </a:cubicBezTo>
                <a:lnTo>
                  <a:pt x="42739" y="1192537"/>
                </a:lnTo>
                <a:lnTo>
                  <a:pt x="18671" y="1113577"/>
                </a:lnTo>
                <a:cubicBezTo>
                  <a:pt x="-10887" y="968003"/>
                  <a:pt x="-5735" y="815380"/>
                  <a:pt x="36863" y="669189"/>
                </a:cubicBezTo>
                <a:lnTo>
                  <a:pt x="52957" y="622722"/>
                </a:lnTo>
                <a:lnTo>
                  <a:pt x="66938" y="582355"/>
                </a:lnTo>
                <a:cubicBezTo>
                  <a:pt x="90012" y="525123"/>
                  <a:pt x="119165" y="469352"/>
                  <a:pt x="154572" y="415903"/>
                </a:cubicBezTo>
                <a:cubicBezTo>
                  <a:pt x="260794" y="255558"/>
                  <a:pt x="408218" y="138889"/>
                  <a:pt x="573555" y="70624"/>
                </a:cubicBezTo>
                <a:lnTo>
                  <a:pt x="586219" y="66764"/>
                </a:lnTo>
                <a:lnTo>
                  <a:pt x="744000" y="18671"/>
                </a:lnTo>
                <a:cubicBezTo>
                  <a:pt x="976919" y="-28621"/>
                  <a:pt x="1227880" y="12943"/>
                  <a:pt x="1441673" y="154572"/>
                </a:cubicBezTo>
                <a:close/>
              </a:path>
            </a:pathLst>
          </a:custGeom>
          <a:solidFill>
            <a:schemeClr val="tx2">
              <a:lumMod val="50000"/>
            </a:schemeClr>
          </a:solidFill>
          <a:ln w="12700" cmpd="sng">
            <a:solidFill>
              <a:srgbClr val="FFFFFF"/>
            </a:solidFill>
            <a:prstDash val="sysDash"/>
            <a:miter lim="800000"/>
            <a:tailEnd type="triangle" w="med" len="med"/>
          </a:ln>
        </p:spPr>
        <p:txBody>
          <a:bodyPr lIns="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1" name="任意多边形 34"/>
          <p:cNvSpPr/>
          <p:nvPr/>
        </p:nvSpPr>
        <p:spPr bwMode="auto">
          <a:xfrm rot="974914">
            <a:off x="3011488" y="2451100"/>
            <a:ext cx="2449512" cy="1663700"/>
          </a:xfrm>
          <a:custGeom>
            <a:avLst/>
            <a:gdLst>
              <a:gd name="T0" fmla="*/ 867391 w 1857556"/>
              <a:gd name="T1" fmla="*/ 53010 h 1261477"/>
              <a:gd name="T2" fmla="*/ 1219002 w 1857556"/>
              <a:gd name="T3" fmla="*/ 0 h 1261477"/>
              <a:gd name="T4" fmla="*/ 1233731 w 1857556"/>
              <a:gd name="T5" fmla="*/ 654 h 1261477"/>
              <a:gd name="T6" fmla="*/ 1336584 w 1857556"/>
              <a:gd name="T7" fmla="*/ 5216 h 1261477"/>
              <a:gd name="T8" fmla="*/ 2236615 w 1857556"/>
              <a:gd name="T9" fmla="*/ 535439 h 1261477"/>
              <a:gd name="T10" fmla="*/ 2400031 w 1857556"/>
              <a:gd name="T11" fmla="*/ 1567181 h 1261477"/>
              <a:gd name="T12" fmla="*/ 2367053 w 1857556"/>
              <a:gd name="T13" fmla="*/ 1663159 h 1261477"/>
              <a:gd name="T14" fmla="*/ 2362729 w 1857556"/>
              <a:gd name="T15" fmla="*/ 1647525 h 1261477"/>
              <a:gd name="T16" fmla="*/ 1949476 w 1857556"/>
              <a:gd name="T17" fmla="*/ 1063065 h 1261477"/>
              <a:gd name="T18" fmla="*/ 1739141 w 1857556"/>
              <a:gd name="T19" fmla="*/ 931658 h 1261477"/>
              <a:gd name="T20" fmla="*/ 1687424 w 1857556"/>
              <a:gd name="T21" fmla="*/ 909353 h 1261477"/>
              <a:gd name="T22" fmla="*/ 1627891 w 1857556"/>
              <a:gd name="T23" fmla="*/ 883675 h 1261477"/>
              <a:gd name="T24" fmla="*/ 1045365 w 1857556"/>
              <a:gd name="T25" fmla="*/ 816551 h 1261477"/>
              <a:gd name="T26" fmla="*/ 935311 w 1857556"/>
              <a:gd name="T27" fmla="*/ 835922 h 1261477"/>
              <a:gd name="T28" fmla="*/ 929648 w 1857556"/>
              <a:gd name="T29" fmla="*/ 836918 h 1261477"/>
              <a:gd name="T30" fmla="*/ 498189 w 1857556"/>
              <a:gd name="T31" fmla="*/ 1027361 h 1261477"/>
              <a:gd name="T32" fmla="*/ 489059 w 1857556"/>
              <a:gd name="T33" fmla="*/ 1034450 h 1261477"/>
              <a:gd name="T34" fmla="*/ 402493 w 1857556"/>
              <a:gd name="T35" fmla="*/ 1101668 h 1261477"/>
              <a:gd name="T36" fmla="*/ 231750 w 1857556"/>
              <a:gd name="T37" fmla="*/ 1281544 h 1261477"/>
              <a:gd name="T38" fmla="*/ 100342 w 1857556"/>
              <a:gd name="T39" fmla="*/ 1491880 h 1261477"/>
              <a:gd name="T40" fmla="*/ 56937 w 1857556"/>
              <a:gd name="T41" fmla="*/ 1592514 h 1261477"/>
              <a:gd name="T42" fmla="*/ 53016 w 1857556"/>
              <a:gd name="T43" fmla="*/ 1581644 h 1261477"/>
              <a:gd name="T44" fmla="*/ 5224 w 1857556"/>
              <a:gd name="T45" fmla="*/ 1112450 h 1261477"/>
              <a:gd name="T46" fmla="*/ 6025 w 1857556"/>
              <a:gd name="T47" fmla="*/ 1106757 h 1261477"/>
              <a:gd name="T48" fmla="*/ 21610 w 1857556"/>
              <a:gd name="T49" fmla="*/ 996103 h 1261477"/>
              <a:gd name="T50" fmla="*/ 195643 w 1857556"/>
              <a:gd name="T51" fmla="*/ 560172 h 1261477"/>
              <a:gd name="T52" fmla="*/ 309227 w 1857556"/>
              <a:gd name="T53" fmla="*/ 417410 h 1261477"/>
              <a:gd name="T54" fmla="*/ 345473 w 1857556"/>
              <a:gd name="T55" fmla="*/ 371852 h 1261477"/>
              <a:gd name="T56" fmla="*/ 535445 w 1857556"/>
              <a:gd name="T57" fmla="*/ 212418 h 1261477"/>
              <a:gd name="T58" fmla="*/ 867391 w 1857556"/>
              <a:gd name="T59" fmla="*/ 53010 h 1261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7556"/>
              <a:gd name="T91" fmla="*/ 0 h 1261477"/>
              <a:gd name="T92" fmla="*/ 1857556 w 1857556"/>
              <a:gd name="T93" fmla="*/ 1261477 h 1261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7556" h="1261477">
                <a:moveTo>
                  <a:pt x="657901" y="40207"/>
                </a:moveTo>
                <a:cubicBezTo>
                  <a:pt x="745285" y="13540"/>
                  <a:pt x="835154" y="322"/>
                  <a:pt x="924592" y="0"/>
                </a:cubicBezTo>
                <a:lnTo>
                  <a:pt x="935764" y="496"/>
                </a:lnTo>
                <a:lnTo>
                  <a:pt x="1013776" y="3956"/>
                </a:lnTo>
                <a:cubicBezTo>
                  <a:pt x="1280247" y="28598"/>
                  <a:pt x="1534068" y="167641"/>
                  <a:pt x="1696434" y="406121"/>
                </a:cubicBezTo>
                <a:cubicBezTo>
                  <a:pt x="1858802" y="644602"/>
                  <a:pt x="1895129" y="931722"/>
                  <a:pt x="1820382" y="1188679"/>
                </a:cubicBezTo>
                <a:lnTo>
                  <a:pt x="1795369" y="1261477"/>
                </a:lnTo>
                <a:cubicBezTo>
                  <a:pt x="1794275" y="1257524"/>
                  <a:pt x="1793182" y="1253572"/>
                  <a:pt x="1792089" y="1249619"/>
                </a:cubicBezTo>
                <a:cubicBezTo>
                  <a:pt x="1736202" y="1079699"/>
                  <a:pt x="1630721" y="924073"/>
                  <a:pt x="1478644" y="806316"/>
                </a:cubicBezTo>
                <a:cubicBezTo>
                  <a:pt x="1427953" y="767064"/>
                  <a:pt x="1374482" y="733878"/>
                  <a:pt x="1319108" y="706646"/>
                </a:cubicBezTo>
                <a:lnTo>
                  <a:pt x="1279882" y="689728"/>
                </a:lnTo>
                <a:lnTo>
                  <a:pt x="1234727" y="670252"/>
                </a:lnTo>
                <a:cubicBezTo>
                  <a:pt x="1092076" y="616990"/>
                  <a:pt x="940249" y="600598"/>
                  <a:pt x="792891" y="619340"/>
                </a:cubicBezTo>
                <a:lnTo>
                  <a:pt x="709417" y="634032"/>
                </a:lnTo>
                <a:lnTo>
                  <a:pt x="705122" y="634788"/>
                </a:lnTo>
                <a:cubicBezTo>
                  <a:pt x="589103" y="660970"/>
                  <a:pt x="477690" y="709415"/>
                  <a:pt x="377868" y="779235"/>
                </a:cubicBezTo>
                <a:lnTo>
                  <a:pt x="370943" y="784612"/>
                </a:lnTo>
                <a:lnTo>
                  <a:pt x="305284" y="835596"/>
                </a:lnTo>
                <a:cubicBezTo>
                  <a:pt x="258490" y="875822"/>
                  <a:pt x="215030" y="921337"/>
                  <a:pt x="175778" y="972029"/>
                </a:cubicBezTo>
                <a:cubicBezTo>
                  <a:pt x="136526" y="1022722"/>
                  <a:pt x="103340" y="1076191"/>
                  <a:pt x="76108" y="1131565"/>
                </a:cubicBezTo>
                <a:lnTo>
                  <a:pt x="43186" y="1207894"/>
                </a:lnTo>
                <a:cubicBezTo>
                  <a:pt x="42194" y="1205146"/>
                  <a:pt x="41204" y="1202397"/>
                  <a:pt x="40212" y="1199649"/>
                </a:cubicBezTo>
                <a:cubicBezTo>
                  <a:pt x="4655" y="1083137"/>
                  <a:pt x="-6991" y="962206"/>
                  <a:pt x="3962" y="843774"/>
                </a:cubicBezTo>
                <a:lnTo>
                  <a:pt x="4570" y="839456"/>
                </a:lnTo>
                <a:lnTo>
                  <a:pt x="16391" y="755527"/>
                </a:lnTo>
                <a:cubicBezTo>
                  <a:pt x="38560" y="638777"/>
                  <a:pt x="82998" y="526255"/>
                  <a:pt x="148392" y="424881"/>
                </a:cubicBezTo>
                <a:lnTo>
                  <a:pt x="234543" y="316598"/>
                </a:lnTo>
                <a:lnTo>
                  <a:pt x="262035" y="282043"/>
                </a:lnTo>
                <a:cubicBezTo>
                  <a:pt x="305046" y="237794"/>
                  <a:pt x="353131" y="197196"/>
                  <a:pt x="406126" y="161115"/>
                </a:cubicBezTo>
                <a:cubicBezTo>
                  <a:pt x="485620" y="106993"/>
                  <a:pt x="570518" y="66875"/>
                  <a:pt x="657901" y="40207"/>
                </a:cubicBezTo>
                <a:close/>
              </a:path>
            </a:pathLst>
          </a:custGeom>
          <a:solidFill>
            <a:schemeClr val="accent1">
              <a:lumMod val="75000"/>
            </a:schemeClr>
          </a:solidFill>
          <a:ln w="12700" cmpd="sng">
            <a:solidFill>
              <a:srgbClr val="FFFFFF"/>
            </a:solidFill>
            <a:prstDash val="sysDash"/>
            <a:miter lim="800000"/>
            <a:tailEnd type="triangle" w="med" len="med"/>
          </a:ln>
        </p:spPr>
        <p:txBody>
          <a:bodyPr lIns="7200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2" name="任意多边形 37"/>
          <p:cNvSpPr/>
          <p:nvPr/>
        </p:nvSpPr>
        <p:spPr bwMode="auto">
          <a:xfrm rot="16521308">
            <a:off x="3007519" y="3594894"/>
            <a:ext cx="2449512" cy="1733550"/>
          </a:xfrm>
          <a:custGeom>
            <a:avLst/>
            <a:gdLst>
              <a:gd name="T0" fmla="*/ 2438842 w 1856926"/>
              <a:gd name="T1" fmla="*/ 352654 h 1315239"/>
              <a:gd name="T2" fmla="*/ 2448212 w 1856926"/>
              <a:gd name="T3" fmla="*/ 469979 h 1315239"/>
              <a:gd name="T4" fmla="*/ 2448121 w 1856926"/>
              <a:gd name="T5" fmla="*/ 475729 h 1315239"/>
              <a:gd name="T6" fmla="*/ 2446344 w 1856926"/>
              <a:gd name="T7" fmla="*/ 587460 h 1315239"/>
              <a:gd name="T8" fmla="*/ 2270344 w 1856926"/>
              <a:gd name="T9" fmla="*/ 1146804 h 1315239"/>
              <a:gd name="T10" fmla="*/ 2233877 w 1856926"/>
              <a:gd name="T11" fmla="*/ 1200413 h 1315239"/>
              <a:gd name="T12" fmla="*/ 2202200 w 1856926"/>
              <a:gd name="T13" fmla="*/ 1246981 h 1315239"/>
              <a:gd name="T14" fmla="*/ 2033411 w 1856926"/>
              <a:gd name="T15" fmla="*/ 1428693 h 1315239"/>
              <a:gd name="T16" fmla="*/ 1381386 w 1856926"/>
              <a:gd name="T17" fmla="*/ 1724045 h 1315239"/>
              <a:gd name="T18" fmla="*/ 1365217 w 1856926"/>
              <a:gd name="T19" fmla="*/ 1725337 h 1315239"/>
              <a:gd name="T20" fmla="*/ 1264062 w 1856926"/>
              <a:gd name="T21" fmla="*/ 1733418 h 1315239"/>
              <a:gd name="T22" fmla="*/ 305347 w 1856926"/>
              <a:gd name="T23" fmla="*/ 1318614 h 1315239"/>
              <a:gd name="T24" fmla="*/ 15544 w 1856926"/>
              <a:gd name="T25" fmla="*/ 315016 h 1315239"/>
              <a:gd name="T26" fmla="*/ 36395 w 1856926"/>
              <a:gd name="T27" fmla="*/ 215698 h 1315239"/>
              <a:gd name="T28" fmla="*/ 42619 w 1856926"/>
              <a:gd name="T29" fmla="*/ 230676 h 1315239"/>
              <a:gd name="T30" fmla="*/ 525004 w 1856926"/>
              <a:gd name="T31" fmla="*/ 759520 h 1315239"/>
              <a:gd name="T32" fmla="*/ 749980 w 1856926"/>
              <a:gd name="T33" fmla="*/ 863896 h 1315239"/>
              <a:gd name="T34" fmla="*/ 804061 w 1856926"/>
              <a:gd name="T35" fmla="*/ 879634 h 1315239"/>
              <a:gd name="T36" fmla="*/ 866313 w 1856926"/>
              <a:gd name="T37" fmla="*/ 897749 h 1315239"/>
              <a:gd name="T38" fmla="*/ 1564976 w 1856926"/>
              <a:gd name="T39" fmla="*/ 857761 h 1315239"/>
              <a:gd name="T40" fmla="*/ 1565234 w 1856926"/>
              <a:gd name="T41" fmla="*/ 857655 h 1315239"/>
              <a:gd name="T42" fmla="*/ 1673662 w 1856926"/>
              <a:gd name="T43" fmla="*/ 812594 h 1315239"/>
              <a:gd name="T44" fmla="*/ 1969559 w 1856926"/>
              <a:gd name="T45" fmla="*/ 615402 h 1315239"/>
              <a:gd name="T46" fmla="*/ 1977741 w 1856926"/>
              <a:gd name="T47" fmla="*/ 607240 h 1315239"/>
              <a:gd name="T48" fmla="*/ 2055326 w 1856926"/>
              <a:gd name="T49" fmla="*/ 529830 h 1315239"/>
              <a:gd name="T50" fmla="*/ 2202506 w 1856926"/>
              <a:gd name="T51" fmla="*/ 330211 h 1315239"/>
              <a:gd name="T52" fmla="*/ 2306882 w 1856926"/>
              <a:gd name="T53" fmla="*/ 105234 h 1315239"/>
              <a:gd name="T54" fmla="*/ 2337505 w 1856926"/>
              <a:gd name="T55" fmla="*/ 0 h 1315239"/>
              <a:gd name="T56" fmla="*/ 2342741 w 1856926"/>
              <a:gd name="T57" fmla="*/ 10303 h 1315239"/>
              <a:gd name="T58" fmla="*/ 2438842 w 1856926"/>
              <a:gd name="T59" fmla="*/ 352654 h 1315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6926"/>
              <a:gd name="T91" fmla="*/ 0 h 1315239"/>
              <a:gd name="T92" fmla="*/ 1856926 w 1856926"/>
              <a:gd name="T93" fmla="*/ 1315239 h 1315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6926" h="1315239">
                <a:moveTo>
                  <a:pt x="1849819" y="267482"/>
                </a:moveTo>
                <a:cubicBezTo>
                  <a:pt x="1853614" y="297053"/>
                  <a:pt x="1855981" y="326752"/>
                  <a:pt x="1856926" y="356471"/>
                </a:cubicBezTo>
                <a:lnTo>
                  <a:pt x="1856857" y="360832"/>
                </a:lnTo>
                <a:lnTo>
                  <a:pt x="1855509" y="445578"/>
                </a:lnTo>
                <a:cubicBezTo>
                  <a:pt x="1846066" y="593823"/>
                  <a:pt x="1801277" y="739816"/>
                  <a:pt x="1722016" y="869831"/>
                </a:cubicBezTo>
                <a:lnTo>
                  <a:pt x="1694357" y="910492"/>
                </a:lnTo>
                <a:lnTo>
                  <a:pt x="1670330" y="945813"/>
                </a:lnTo>
                <a:cubicBezTo>
                  <a:pt x="1633125" y="995043"/>
                  <a:pt x="1590431" y="1041279"/>
                  <a:pt x="1542307" y="1083639"/>
                </a:cubicBezTo>
                <a:cubicBezTo>
                  <a:pt x="1397932" y="1210721"/>
                  <a:pt x="1225176" y="1284891"/>
                  <a:pt x="1047757" y="1307658"/>
                </a:cubicBezTo>
                <a:lnTo>
                  <a:pt x="1035493" y="1308638"/>
                </a:lnTo>
                <a:lnTo>
                  <a:pt x="958769" y="1314767"/>
                </a:lnTo>
                <a:cubicBezTo>
                  <a:pt x="691295" y="1323281"/>
                  <a:pt x="422222" y="1216708"/>
                  <a:pt x="231600" y="1000146"/>
                </a:cubicBezTo>
                <a:cubicBezTo>
                  <a:pt x="40976" y="783585"/>
                  <a:pt x="-30593" y="503165"/>
                  <a:pt x="11790" y="238934"/>
                </a:cubicBezTo>
                <a:lnTo>
                  <a:pt x="27605" y="163603"/>
                </a:lnTo>
                <a:lnTo>
                  <a:pt x="32326" y="174964"/>
                </a:lnTo>
                <a:cubicBezTo>
                  <a:pt x="108805" y="336664"/>
                  <a:pt x="232729" y="478046"/>
                  <a:pt x="398206" y="576083"/>
                </a:cubicBezTo>
                <a:cubicBezTo>
                  <a:pt x="453364" y="608763"/>
                  <a:pt x="510529" y="635079"/>
                  <a:pt x="568847" y="655250"/>
                </a:cubicBezTo>
                <a:lnTo>
                  <a:pt x="609866" y="667187"/>
                </a:lnTo>
                <a:lnTo>
                  <a:pt x="657083" y="680927"/>
                </a:lnTo>
                <a:cubicBezTo>
                  <a:pt x="834856" y="723172"/>
                  <a:pt x="1019173" y="711098"/>
                  <a:pt x="1187007" y="650597"/>
                </a:cubicBezTo>
                <a:lnTo>
                  <a:pt x="1187203" y="650516"/>
                </a:lnTo>
                <a:lnTo>
                  <a:pt x="1269443" y="616338"/>
                </a:lnTo>
                <a:cubicBezTo>
                  <a:pt x="1350293" y="578099"/>
                  <a:pt x="1426064" y="527998"/>
                  <a:pt x="1493876" y="466772"/>
                </a:cubicBezTo>
                <a:lnTo>
                  <a:pt x="1500082" y="460581"/>
                </a:lnTo>
                <a:lnTo>
                  <a:pt x="1558929" y="401867"/>
                </a:lnTo>
                <a:cubicBezTo>
                  <a:pt x="1600388" y="356160"/>
                  <a:pt x="1637882" y="305618"/>
                  <a:pt x="1670562" y="250459"/>
                </a:cubicBezTo>
                <a:cubicBezTo>
                  <a:pt x="1703241" y="195301"/>
                  <a:pt x="1729558" y="138136"/>
                  <a:pt x="1749730" y="79818"/>
                </a:cubicBezTo>
                <a:lnTo>
                  <a:pt x="1772957" y="0"/>
                </a:lnTo>
                <a:lnTo>
                  <a:pt x="1776928" y="7815"/>
                </a:lnTo>
                <a:cubicBezTo>
                  <a:pt x="1814201" y="91229"/>
                  <a:pt x="1838435" y="178772"/>
                  <a:pt x="1849819" y="267482"/>
                </a:cubicBezTo>
                <a:close/>
              </a:path>
            </a:pathLst>
          </a:custGeom>
          <a:solidFill>
            <a:schemeClr val="tx2">
              <a:lumMod val="50000"/>
            </a:schemeClr>
          </a:solidFill>
          <a:ln w="12700" cmpd="sng">
            <a:solidFill>
              <a:srgbClr val="FFFFFF"/>
            </a:solidFill>
            <a:prstDash val="sysDash"/>
            <a:miter lim="800000"/>
            <a:tailEnd type="triangle" w="med" len="med"/>
          </a:ln>
        </p:spPr>
        <p:txBody>
          <a:bodyPr lIns="0" tIns="576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13" name="任意多边形 43"/>
          <p:cNvSpPr/>
          <p:nvPr/>
        </p:nvSpPr>
        <p:spPr bwMode="auto">
          <a:xfrm rot="21115618">
            <a:off x="1889125" y="3827463"/>
            <a:ext cx="2449513" cy="1822450"/>
          </a:xfrm>
          <a:custGeom>
            <a:avLst/>
            <a:gdLst>
              <a:gd name="T0" fmla="*/ 2293327 w 1857377"/>
              <a:gd name="T1" fmla="*/ 0 h 1381292"/>
              <a:gd name="T2" fmla="*/ 2299366 w 1857377"/>
              <a:gd name="T3" fmla="*/ 9855 h 1381292"/>
              <a:gd name="T4" fmla="*/ 2422450 w 1857377"/>
              <a:gd name="T5" fmla="*/ 343455 h 1381292"/>
              <a:gd name="T6" fmla="*/ 2441100 w 1857377"/>
              <a:gd name="T7" fmla="*/ 459383 h 1381292"/>
              <a:gd name="T8" fmla="*/ 2441144 w 1857377"/>
              <a:gd name="T9" fmla="*/ 459660 h 1381292"/>
              <a:gd name="T10" fmla="*/ 2317790 w 1857377"/>
              <a:gd name="T11" fmla="*/ 1148509 h 1381292"/>
              <a:gd name="T12" fmla="*/ 2285714 w 1857377"/>
              <a:gd name="T13" fmla="*/ 1204851 h 1381292"/>
              <a:gd name="T14" fmla="*/ 2257847 w 1857377"/>
              <a:gd name="T15" fmla="*/ 1253799 h 1381292"/>
              <a:gd name="T16" fmla="*/ 2104080 w 1857377"/>
              <a:gd name="T17" fmla="*/ 1448386 h 1381292"/>
              <a:gd name="T18" fmla="*/ 1477672 w 1857377"/>
              <a:gd name="T19" fmla="*/ 1794771 h 1381292"/>
              <a:gd name="T20" fmla="*/ 1461657 w 1857377"/>
              <a:gd name="T21" fmla="*/ 1797347 h 1381292"/>
              <a:gd name="T22" fmla="*/ 1361466 w 1857377"/>
              <a:gd name="T23" fmla="*/ 1813464 h 1381292"/>
              <a:gd name="T24" fmla="*/ 372739 w 1857377"/>
              <a:gd name="T25" fmla="*/ 1476399 h 1381292"/>
              <a:gd name="T26" fmla="*/ 3864 w 1857377"/>
              <a:gd name="T27" fmla="*/ 499095 h 1381292"/>
              <a:gd name="T28" fmla="*/ 16731 w 1857377"/>
              <a:gd name="T29" fmla="*/ 398432 h 1381292"/>
              <a:gd name="T30" fmla="*/ 24130 w 1857377"/>
              <a:gd name="T31" fmla="*/ 412864 h 1381292"/>
              <a:gd name="T32" fmla="*/ 547132 w 1857377"/>
              <a:gd name="T33" fmla="*/ 901574 h 1381292"/>
              <a:gd name="T34" fmla="*/ 779714 w 1857377"/>
              <a:gd name="T35" fmla="*/ 987685 h 1381292"/>
              <a:gd name="T36" fmla="*/ 834874 w 1857377"/>
              <a:gd name="T37" fmla="*/ 999062 h 1381292"/>
              <a:gd name="T38" fmla="*/ 898373 w 1857377"/>
              <a:gd name="T39" fmla="*/ 1012157 h 1381292"/>
              <a:gd name="T40" fmla="*/ 1482427 w 1857377"/>
              <a:gd name="T41" fmla="*/ 959976 h 1381292"/>
              <a:gd name="T42" fmla="*/ 1586283 w 1857377"/>
              <a:gd name="T43" fmla="*/ 918730 h 1381292"/>
              <a:gd name="T44" fmla="*/ 1591626 w 1857377"/>
              <a:gd name="T45" fmla="*/ 916609 h 1381292"/>
              <a:gd name="T46" fmla="*/ 1889179 w 1857377"/>
              <a:gd name="T47" fmla="*/ 725720 h 1381292"/>
              <a:gd name="T48" fmla="*/ 1974814 w 1857377"/>
              <a:gd name="T49" fmla="*/ 634904 h 1381292"/>
              <a:gd name="T50" fmla="*/ 2054278 w 1857377"/>
              <a:gd name="T51" fmla="*/ 550633 h 1381292"/>
              <a:gd name="T52" fmla="*/ 2185078 w 1857377"/>
              <a:gd name="T53" fmla="*/ 339919 h 1381292"/>
              <a:gd name="T54" fmla="*/ 2271188 w 1857377"/>
              <a:gd name="T55" fmla="*/ 107338 h 1381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377"/>
              <a:gd name="T85" fmla="*/ 0 h 1381292"/>
              <a:gd name="T86" fmla="*/ 1857377 w 1857377"/>
              <a:gd name="T87" fmla="*/ 1381292 h 13812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377" h="1381292">
                <a:moveTo>
                  <a:pt x="1739448" y="0"/>
                </a:moveTo>
                <a:lnTo>
                  <a:pt x="1744029" y="7475"/>
                </a:lnTo>
                <a:cubicBezTo>
                  <a:pt x="1787833" y="87651"/>
                  <a:pt x="1818968" y="172985"/>
                  <a:pt x="1837386" y="260505"/>
                </a:cubicBezTo>
                <a:lnTo>
                  <a:pt x="1851531" y="348434"/>
                </a:lnTo>
                <a:lnTo>
                  <a:pt x="1851565" y="348644"/>
                </a:lnTo>
                <a:cubicBezTo>
                  <a:pt x="1871437" y="525939"/>
                  <a:pt x="1840377" y="708021"/>
                  <a:pt x="1758003" y="871124"/>
                </a:cubicBezTo>
                <a:lnTo>
                  <a:pt x="1733674" y="913859"/>
                </a:lnTo>
                <a:lnTo>
                  <a:pt x="1712537" y="950985"/>
                </a:lnTo>
                <a:cubicBezTo>
                  <a:pt x="1679375" y="1003024"/>
                  <a:pt x="1640503" y="1052515"/>
                  <a:pt x="1595908" y="1098576"/>
                </a:cubicBezTo>
                <a:cubicBezTo>
                  <a:pt x="1462123" y="1236763"/>
                  <a:pt x="1295828" y="1324466"/>
                  <a:pt x="1120788" y="1361303"/>
                </a:cubicBezTo>
                <a:lnTo>
                  <a:pt x="1108641" y="1363257"/>
                </a:lnTo>
                <a:lnTo>
                  <a:pt x="1032648" y="1375481"/>
                </a:lnTo>
                <a:cubicBezTo>
                  <a:pt x="766706" y="1405288"/>
                  <a:pt x="489995" y="1320501"/>
                  <a:pt x="282716" y="1119823"/>
                </a:cubicBezTo>
                <a:cubicBezTo>
                  <a:pt x="75438" y="919146"/>
                  <a:pt x="-18256" y="645323"/>
                  <a:pt x="2931" y="378555"/>
                </a:cubicBezTo>
                <a:lnTo>
                  <a:pt x="12690" y="302204"/>
                </a:lnTo>
                <a:lnTo>
                  <a:pt x="18302" y="313150"/>
                </a:lnTo>
                <a:cubicBezTo>
                  <a:pt x="107426" y="468240"/>
                  <a:pt x="242225" y="599294"/>
                  <a:pt x="414990" y="683828"/>
                </a:cubicBezTo>
                <a:cubicBezTo>
                  <a:pt x="472578" y="712007"/>
                  <a:pt x="531659" y="733683"/>
                  <a:pt x="591399" y="749142"/>
                </a:cubicBezTo>
                <a:lnTo>
                  <a:pt x="633237" y="757771"/>
                </a:lnTo>
                <a:lnTo>
                  <a:pt x="681400" y="767704"/>
                </a:lnTo>
                <a:cubicBezTo>
                  <a:pt x="831880" y="790988"/>
                  <a:pt x="983881" y="776308"/>
                  <a:pt x="1124395" y="728125"/>
                </a:cubicBezTo>
                <a:lnTo>
                  <a:pt x="1203168" y="696841"/>
                </a:lnTo>
                <a:lnTo>
                  <a:pt x="1207220" y="695232"/>
                </a:lnTo>
                <a:cubicBezTo>
                  <a:pt x="1288460" y="658388"/>
                  <a:pt x="1364625" y="609806"/>
                  <a:pt x="1432909" y="550446"/>
                </a:cubicBezTo>
                <a:lnTo>
                  <a:pt x="1497862" y="481564"/>
                </a:lnTo>
                <a:lnTo>
                  <a:pt x="1558134" y="417646"/>
                </a:lnTo>
                <a:cubicBezTo>
                  <a:pt x="1595818" y="368781"/>
                  <a:pt x="1629164" y="315411"/>
                  <a:pt x="1657343" y="257823"/>
                </a:cubicBezTo>
                <a:cubicBezTo>
                  <a:pt x="1685521" y="200235"/>
                  <a:pt x="1707197" y="141155"/>
                  <a:pt x="1722656" y="81414"/>
                </a:cubicBezTo>
                <a:lnTo>
                  <a:pt x="1739448" y="0"/>
                </a:lnTo>
                <a:close/>
              </a:path>
            </a:pathLst>
          </a:custGeom>
          <a:solidFill>
            <a:schemeClr val="accent1">
              <a:lumMod val="75000"/>
            </a:schemeClr>
          </a:solidFill>
          <a:ln w="12700" cmpd="sng">
            <a:solidFill>
              <a:srgbClr val="FFFFFF"/>
            </a:solidFill>
            <a:prstDash val="sysDash"/>
            <a:miter lim="800000"/>
            <a:tailEnd type="triangle" w="med" len="med"/>
          </a:ln>
        </p:spPr>
        <p:txBody>
          <a:bodyPr lIns="0" tIns="64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grpSp>
        <p:nvGrpSpPr>
          <p:cNvPr id="14" name="Group 15"/>
          <p:cNvGrpSpPr/>
          <p:nvPr/>
        </p:nvGrpSpPr>
        <p:grpSpPr bwMode="auto">
          <a:xfrm>
            <a:off x="6678613" y="2178050"/>
            <a:ext cx="3849687" cy="938213"/>
            <a:chOff x="0" y="0"/>
            <a:chExt cx="3850501" cy="937974"/>
          </a:xfrm>
        </p:grpSpPr>
        <p:sp>
          <p:nvSpPr>
            <p:cNvPr id="15" name="文本框 48"/>
            <p:cNvSpPr txBox="1">
              <a:spLocks noChangeArrowheads="1"/>
            </p:cNvSpPr>
            <p:nvPr/>
          </p:nvSpPr>
          <p:spPr bwMode="auto">
            <a:xfrm>
              <a:off x="0" y="0"/>
              <a:ext cx="2674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MORE THAN TEMPLATE</a:t>
              </a:r>
              <a:endParaRPr kumimoji="0" lang="zh-CN" altLang="en-US" sz="1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6" name="文本框 14"/>
            <p:cNvSpPr txBox="1">
              <a:spLocks noChangeArrowheads="1"/>
            </p:cNvSpPr>
            <p:nvPr/>
          </p:nvSpPr>
          <p:spPr bwMode="auto">
            <a:xfrm>
              <a:off x="0" y="353199"/>
              <a:ext cx="3850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chemeClr val="bg1">
                      <a:lumMod val="50000"/>
                    </a:schemeClr>
                  </a:solidFill>
                  <a:effectLst/>
                  <a:uLnTx/>
                  <a:uFillTx/>
                  <a:latin typeface="Adobe Gothic Std B" panose="020B0800000000000000" pitchFamily="34" charset="-128"/>
                  <a:ea typeface="冬青黑体简体中文 W3" pitchFamily="2" charset="-122"/>
                </a:rPr>
                <a:t>Lorem ipsum dolor sit amet, consectetur adipisicing elit, sed do eiusmod tempor</a:t>
              </a:r>
              <a:endParaRPr kumimoji="0" lang="zh-CN" altLang="en-US" sz="1600" b="0" i="0" u="none" strike="noStrike" kern="0" cap="none" spc="0" normalizeH="0" baseline="0" noProof="0">
                <a:ln>
                  <a:noFill/>
                </a:ln>
                <a:solidFill>
                  <a:schemeClr val="bg1">
                    <a:lumMod val="50000"/>
                  </a:schemeClr>
                </a:solidFill>
                <a:effectLst/>
                <a:uLnTx/>
                <a:uFillTx/>
                <a:latin typeface="Adobe Gothic Std B" panose="020B0800000000000000" pitchFamily="34" charset="-128"/>
                <a:ea typeface="冬青黑体简体中文 W3" pitchFamily="2" charset="-122"/>
              </a:endParaRPr>
            </a:p>
          </p:txBody>
        </p:sp>
      </p:grpSp>
      <p:sp>
        <p:nvSpPr>
          <p:cNvPr id="17" name="矩形 11"/>
          <p:cNvSpPr>
            <a:spLocks noChangeArrowheads="1"/>
          </p:cNvSpPr>
          <p:nvPr/>
        </p:nvSpPr>
        <p:spPr bwMode="auto">
          <a:xfrm>
            <a:off x="6607175" y="2225675"/>
            <a:ext cx="71438" cy="827088"/>
          </a:xfrm>
          <a:prstGeom prst="rect">
            <a:avLst/>
          </a:prstGeom>
          <a:solidFill>
            <a:schemeClr val="accent1">
              <a:lumMod val="75000"/>
            </a:schemeClr>
          </a:solidFill>
          <a:ln w="9525">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18" name="Group 19"/>
          <p:cNvGrpSpPr/>
          <p:nvPr/>
        </p:nvGrpSpPr>
        <p:grpSpPr bwMode="auto">
          <a:xfrm>
            <a:off x="6678613" y="3402013"/>
            <a:ext cx="3849687" cy="938212"/>
            <a:chOff x="0" y="0"/>
            <a:chExt cx="3850501" cy="937974"/>
          </a:xfrm>
        </p:grpSpPr>
        <p:sp>
          <p:nvSpPr>
            <p:cNvPr id="19" name="文本框 71"/>
            <p:cNvSpPr txBox="1">
              <a:spLocks noChangeArrowheads="1"/>
            </p:cNvSpPr>
            <p:nvPr/>
          </p:nvSpPr>
          <p:spPr bwMode="auto">
            <a:xfrm>
              <a:off x="0" y="0"/>
              <a:ext cx="2674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MORE THAN TEMPLATE</a:t>
              </a:r>
              <a:endParaRPr kumimoji="0" lang="zh-CN" altLang="en-US" sz="1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0" name="文本框 14"/>
            <p:cNvSpPr txBox="1">
              <a:spLocks noChangeArrowheads="1"/>
            </p:cNvSpPr>
            <p:nvPr/>
          </p:nvSpPr>
          <p:spPr bwMode="auto">
            <a:xfrm>
              <a:off x="0" y="353199"/>
              <a:ext cx="3850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chemeClr val="bg1">
                      <a:lumMod val="50000"/>
                    </a:schemeClr>
                  </a:solidFill>
                  <a:effectLst/>
                  <a:uLnTx/>
                  <a:uFillTx/>
                  <a:latin typeface="Adobe Gothic Std B" panose="020B0800000000000000" pitchFamily="34" charset="-128"/>
                  <a:ea typeface="冬青黑体简体中文 W3" pitchFamily="2" charset="-122"/>
                </a:rPr>
                <a:t>Lorem ipsum dolor sit amet, consectetur adipisicing elit, sed do eiusmod tempor</a:t>
              </a:r>
              <a:endParaRPr kumimoji="0" lang="zh-CN" altLang="en-US" sz="1600" b="0" i="0" u="none" strike="noStrike" kern="0" cap="none" spc="0" normalizeH="0" baseline="0" noProof="0">
                <a:ln>
                  <a:noFill/>
                </a:ln>
                <a:solidFill>
                  <a:schemeClr val="bg1">
                    <a:lumMod val="50000"/>
                  </a:schemeClr>
                </a:solidFill>
                <a:effectLst/>
                <a:uLnTx/>
                <a:uFillTx/>
                <a:latin typeface="Adobe Gothic Std B" panose="020B0800000000000000" pitchFamily="34" charset="-128"/>
                <a:ea typeface="冬青黑体简体中文 W3" pitchFamily="2" charset="-122"/>
              </a:endParaRPr>
            </a:p>
          </p:txBody>
        </p:sp>
      </p:grpSp>
      <p:sp>
        <p:nvSpPr>
          <p:cNvPr id="21" name="矩形 70"/>
          <p:cNvSpPr>
            <a:spLocks noChangeArrowheads="1"/>
          </p:cNvSpPr>
          <p:nvPr/>
        </p:nvSpPr>
        <p:spPr bwMode="auto">
          <a:xfrm>
            <a:off x="6607175" y="3449638"/>
            <a:ext cx="71438" cy="825500"/>
          </a:xfrm>
          <a:prstGeom prst="rect">
            <a:avLst/>
          </a:prstGeom>
          <a:solidFill>
            <a:schemeClr val="accent1">
              <a:lumMod val="75000"/>
            </a:schemeClr>
          </a:solidFill>
          <a:ln w="9525">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grpSp>
        <p:nvGrpSpPr>
          <p:cNvPr id="22" name="Group 23"/>
          <p:cNvGrpSpPr/>
          <p:nvPr/>
        </p:nvGrpSpPr>
        <p:grpSpPr bwMode="auto">
          <a:xfrm>
            <a:off x="6678613" y="4625975"/>
            <a:ext cx="3849687" cy="936625"/>
            <a:chOff x="0" y="0"/>
            <a:chExt cx="3850501" cy="937974"/>
          </a:xfrm>
        </p:grpSpPr>
        <p:sp>
          <p:nvSpPr>
            <p:cNvPr id="23" name="文本框 76"/>
            <p:cNvSpPr txBox="1">
              <a:spLocks noChangeArrowheads="1"/>
            </p:cNvSpPr>
            <p:nvPr/>
          </p:nvSpPr>
          <p:spPr bwMode="auto">
            <a:xfrm>
              <a:off x="0" y="0"/>
              <a:ext cx="2674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rPr>
                <a:t>MORE THAN TEMPLATE</a:t>
              </a:r>
              <a:endParaRPr kumimoji="0" lang="zh-CN" altLang="en-US" sz="1400" b="1" i="0" u="none" strike="noStrike" kern="0" cap="none" spc="0" normalizeH="0" baseline="0" noProof="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文本框 14"/>
            <p:cNvSpPr txBox="1">
              <a:spLocks noChangeArrowheads="1"/>
            </p:cNvSpPr>
            <p:nvPr/>
          </p:nvSpPr>
          <p:spPr bwMode="auto">
            <a:xfrm>
              <a:off x="0" y="353199"/>
              <a:ext cx="3850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chemeClr val="bg1">
                      <a:lumMod val="50000"/>
                    </a:schemeClr>
                  </a:solidFill>
                  <a:effectLst/>
                  <a:uLnTx/>
                  <a:uFillTx/>
                  <a:latin typeface="Adobe Gothic Std B" panose="020B0800000000000000" pitchFamily="34" charset="-128"/>
                  <a:ea typeface="冬青黑体简体中文 W3" pitchFamily="2" charset="-122"/>
                </a:rPr>
                <a:t>Lorem ipsum dolor sit amet, consectetur adipisicing elit, sed do eiusmod tempor</a:t>
              </a:r>
              <a:endParaRPr kumimoji="0" lang="zh-CN" altLang="en-US" sz="1600" b="0" i="0" u="none" strike="noStrike" kern="0" cap="none" spc="0" normalizeH="0" baseline="0" noProof="0">
                <a:ln>
                  <a:noFill/>
                </a:ln>
                <a:solidFill>
                  <a:schemeClr val="bg1">
                    <a:lumMod val="50000"/>
                  </a:schemeClr>
                </a:solidFill>
                <a:effectLst/>
                <a:uLnTx/>
                <a:uFillTx/>
                <a:latin typeface="Adobe Gothic Std B" panose="020B0800000000000000" pitchFamily="34" charset="-128"/>
                <a:ea typeface="冬青黑体简体中文 W3" pitchFamily="2" charset="-122"/>
              </a:endParaRPr>
            </a:p>
          </p:txBody>
        </p:sp>
      </p:grpSp>
      <p:sp>
        <p:nvSpPr>
          <p:cNvPr id="25" name="矩形 75"/>
          <p:cNvSpPr>
            <a:spLocks noChangeArrowheads="1"/>
          </p:cNvSpPr>
          <p:nvPr/>
        </p:nvSpPr>
        <p:spPr bwMode="auto">
          <a:xfrm>
            <a:off x="6607175" y="4673600"/>
            <a:ext cx="71438" cy="825500"/>
          </a:xfrm>
          <a:prstGeom prst="rect">
            <a:avLst/>
          </a:prstGeom>
          <a:solidFill>
            <a:schemeClr val="accent1">
              <a:lumMod val="75000"/>
            </a:schemeClr>
          </a:solidFill>
          <a:ln w="9525">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anim calcmode="lin" valueType="num">
                                      <p:cBhvr>
                                        <p:cTn id="12" dur="250" fill="hold"/>
                                        <p:tgtEl>
                                          <p:spTgt spid="11"/>
                                        </p:tgtEl>
                                        <p:attrNameLst>
                                          <p:attrName>ppt_x</p:attrName>
                                        </p:attrNameLst>
                                      </p:cBhvr>
                                      <p:tavLst>
                                        <p:tav tm="0">
                                          <p:val>
                                            <p:strVal val="#ppt_x"/>
                                          </p:val>
                                        </p:tav>
                                        <p:tav tm="100000">
                                          <p:val>
                                            <p:strVal val="#ppt_x"/>
                                          </p:val>
                                        </p:tav>
                                      </p:tavLst>
                                    </p:anim>
                                    <p:anim calcmode="lin" valueType="num">
                                      <p:cBhvr>
                                        <p:cTn id="13" dur="2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anim calcmode="lin" valueType="num">
                                      <p:cBhvr>
                                        <p:cTn id="24" dur="250" fill="hold"/>
                                        <p:tgtEl>
                                          <p:spTgt spid="13"/>
                                        </p:tgtEl>
                                        <p:attrNameLst>
                                          <p:attrName>ppt_x</p:attrName>
                                        </p:attrNameLst>
                                      </p:cBhvr>
                                      <p:tavLst>
                                        <p:tav tm="0">
                                          <p:val>
                                            <p:strVal val="#ppt_x"/>
                                          </p:val>
                                        </p:tav>
                                        <p:tav tm="100000">
                                          <p:val>
                                            <p:strVal val="#ppt_x"/>
                                          </p:val>
                                        </p:tav>
                                      </p:tavLst>
                                    </p:anim>
                                    <p:anim calcmode="lin" valueType="num">
                                      <p:cBhvr>
                                        <p:cTn id="25" dur="25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anim calcmode="lin" valueType="num">
                                      <p:cBhvr>
                                        <p:cTn id="30" dur="250" fill="hold"/>
                                        <p:tgtEl>
                                          <p:spTgt spid="14"/>
                                        </p:tgtEl>
                                        <p:attrNameLst>
                                          <p:attrName>ppt_x</p:attrName>
                                        </p:attrNameLst>
                                      </p:cBhvr>
                                      <p:tavLst>
                                        <p:tav tm="0">
                                          <p:val>
                                            <p:strVal val="#ppt_x"/>
                                          </p:val>
                                        </p:tav>
                                        <p:tav tm="100000">
                                          <p:val>
                                            <p:strVal val="#ppt_x"/>
                                          </p:val>
                                        </p:tav>
                                      </p:tavLst>
                                    </p:anim>
                                    <p:anim calcmode="lin" valueType="num">
                                      <p:cBhvr>
                                        <p:cTn id="31" dur="2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anim calcmode="lin" valueType="num">
                                      <p:cBhvr>
                                        <p:cTn id="36" dur="250" fill="hold"/>
                                        <p:tgtEl>
                                          <p:spTgt spid="17"/>
                                        </p:tgtEl>
                                        <p:attrNameLst>
                                          <p:attrName>ppt_x</p:attrName>
                                        </p:attrNameLst>
                                      </p:cBhvr>
                                      <p:tavLst>
                                        <p:tav tm="0">
                                          <p:val>
                                            <p:strVal val="#ppt_x"/>
                                          </p:val>
                                        </p:tav>
                                        <p:tav tm="100000">
                                          <p:val>
                                            <p:strVal val="#ppt_x"/>
                                          </p:val>
                                        </p:tav>
                                      </p:tavLst>
                                    </p:anim>
                                    <p:anim calcmode="lin" valueType="num">
                                      <p:cBhvr>
                                        <p:cTn id="37" dur="25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50"/>
                                        <p:tgtEl>
                                          <p:spTgt spid="18"/>
                                        </p:tgtEl>
                                      </p:cBhvr>
                                    </p:animEffect>
                                    <p:anim calcmode="lin" valueType="num">
                                      <p:cBhvr>
                                        <p:cTn id="42" dur="250" fill="hold"/>
                                        <p:tgtEl>
                                          <p:spTgt spid="18"/>
                                        </p:tgtEl>
                                        <p:attrNameLst>
                                          <p:attrName>ppt_x</p:attrName>
                                        </p:attrNameLst>
                                      </p:cBhvr>
                                      <p:tavLst>
                                        <p:tav tm="0">
                                          <p:val>
                                            <p:strVal val="#ppt_x"/>
                                          </p:val>
                                        </p:tav>
                                        <p:tav tm="100000">
                                          <p:val>
                                            <p:strVal val="#ppt_x"/>
                                          </p:val>
                                        </p:tav>
                                      </p:tavLst>
                                    </p:anim>
                                    <p:anim calcmode="lin" valueType="num">
                                      <p:cBhvr>
                                        <p:cTn id="43" dur="25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anim calcmode="lin" valueType="num">
                                      <p:cBhvr>
                                        <p:cTn id="54" dur="250" fill="hold"/>
                                        <p:tgtEl>
                                          <p:spTgt spid="22"/>
                                        </p:tgtEl>
                                        <p:attrNameLst>
                                          <p:attrName>ppt_x</p:attrName>
                                        </p:attrNameLst>
                                      </p:cBhvr>
                                      <p:tavLst>
                                        <p:tav tm="0">
                                          <p:val>
                                            <p:strVal val="#ppt_x"/>
                                          </p:val>
                                        </p:tav>
                                        <p:tav tm="100000">
                                          <p:val>
                                            <p:strVal val="#ppt_x"/>
                                          </p:val>
                                        </p:tav>
                                      </p:tavLst>
                                    </p:anim>
                                    <p:anim calcmode="lin" valueType="num">
                                      <p:cBhvr>
                                        <p:cTn id="55" dur="25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50"/>
                                        <p:tgtEl>
                                          <p:spTgt spid="25"/>
                                        </p:tgtEl>
                                      </p:cBhvr>
                                    </p:animEffect>
                                    <p:anim calcmode="lin" valueType="num">
                                      <p:cBhvr>
                                        <p:cTn id="60" dur="250" fill="hold"/>
                                        <p:tgtEl>
                                          <p:spTgt spid="25"/>
                                        </p:tgtEl>
                                        <p:attrNameLst>
                                          <p:attrName>ppt_x</p:attrName>
                                        </p:attrNameLst>
                                      </p:cBhvr>
                                      <p:tavLst>
                                        <p:tav tm="0">
                                          <p:val>
                                            <p:strVal val="#ppt_x"/>
                                          </p:val>
                                        </p:tav>
                                        <p:tav tm="100000">
                                          <p:val>
                                            <p:strVal val="#ppt_x"/>
                                          </p:val>
                                        </p:tav>
                                      </p:tavLst>
                                    </p:anim>
                                    <p:anim calcmode="lin" valueType="num">
                                      <p:cBhvr>
                                        <p:cTn id="61"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1"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845834" y="2209800"/>
            <a:ext cx="11635949" cy="3189513"/>
            <a:chOff x="1079879" y="2467519"/>
            <a:chExt cx="7465918" cy="2046472"/>
          </a:xfrm>
        </p:grpSpPr>
        <p:grpSp>
          <p:nvGrpSpPr>
            <p:cNvPr id="5" name="组合 4"/>
            <p:cNvGrpSpPr/>
            <p:nvPr/>
          </p:nvGrpSpPr>
          <p:grpSpPr>
            <a:xfrm>
              <a:off x="1079879" y="2467519"/>
              <a:ext cx="675000" cy="675000"/>
              <a:chOff x="992393" y="2467519"/>
              <a:chExt cx="675000" cy="675000"/>
            </a:xfrm>
          </p:grpSpPr>
          <p:sp>
            <p:nvSpPr>
              <p:cNvPr id="7" name="椭圆 6"/>
              <p:cNvSpPr/>
              <p:nvPr/>
            </p:nvSpPr>
            <p:spPr>
              <a:xfrm>
                <a:off x="992393"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8" name="Freeform 21"/>
              <p:cNvSpPr>
                <a:spLocks noEditPoints="1"/>
              </p:cNvSpPr>
              <p:nvPr/>
            </p:nvSpPr>
            <p:spPr bwMode="auto">
              <a:xfrm>
                <a:off x="1140893" y="2602519"/>
                <a:ext cx="378000" cy="405000"/>
              </a:xfrm>
              <a:custGeom>
                <a:avLst/>
                <a:gdLst>
                  <a:gd name="T0" fmla="*/ 75 w 89"/>
                  <a:gd name="T1" fmla="*/ 21 h 95"/>
                  <a:gd name="T2" fmla="*/ 89 w 89"/>
                  <a:gd name="T3" fmla="*/ 53 h 95"/>
                  <a:gd name="T4" fmla="*/ 78 w 89"/>
                  <a:gd name="T5" fmla="*/ 80 h 95"/>
                  <a:gd name="T6" fmla="*/ 48 w 89"/>
                  <a:gd name="T7" fmla="*/ 53 h 95"/>
                  <a:gd name="T8" fmla="*/ 75 w 89"/>
                  <a:gd name="T9" fmla="*/ 21 h 95"/>
                  <a:gd name="T10" fmla="*/ 76 w 89"/>
                  <a:gd name="T11" fmla="*/ 83 h 95"/>
                  <a:gd name="T12" fmla="*/ 70 w 89"/>
                  <a:gd name="T13" fmla="*/ 88 h 95"/>
                  <a:gd name="T14" fmla="*/ 74 w 89"/>
                  <a:gd name="T15" fmla="*/ 81 h 95"/>
                  <a:gd name="T16" fmla="*/ 76 w 89"/>
                  <a:gd name="T17" fmla="*/ 83 h 95"/>
                  <a:gd name="T18" fmla="*/ 65 w 89"/>
                  <a:gd name="T19" fmla="*/ 92 h 95"/>
                  <a:gd name="T20" fmla="*/ 72 w 89"/>
                  <a:gd name="T21" fmla="*/ 79 h 95"/>
                  <a:gd name="T22" fmla="*/ 70 w 89"/>
                  <a:gd name="T23" fmla="*/ 77 h 95"/>
                  <a:gd name="T24" fmla="*/ 60 w 89"/>
                  <a:gd name="T25" fmla="*/ 93 h 95"/>
                  <a:gd name="T26" fmla="*/ 65 w 89"/>
                  <a:gd name="T27" fmla="*/ 92 h 95"/>
                  <a:gd name="T28" fmla="*/ 59 w 89"/>
                  <a:gd name="T29" fmla="*/ 91 h 95"/>
                  <a:gd name="T30" fmla="*/ 68 w 89"/>
                  <a:gd name="T31" fmla="*/ 75 h 95"/>
                  <a:gd name="T32" fmla="*/ 66 w 89"/>
                  <a:gd name="T33" fmla="*/ 73 h 95"/>
                  <a:gd name="T34" fmla="*/ 57 w 89"/>
                  <a:gd name="T35" fmla="*/ 88 h 95"/>
                  <a:gd name="T36" fmla="*/ 59 w 89"/>
                  <a:gd name="T37" fmla="*/ 91 h 95"/>
                  <a:gd name="T38" fmla="*/ 56 w 89"/>
                  <a:gd name="T39" fmla="*/ 84 h 95"/>
                  <a:gd name="T40" fmla="*/ 64 w 89"/>
                  <a:gd name="T41" fmla="*/ 72 h 95"/>
                  <a:gd name="T42" fmla="*/ 62 w 89"/>
                  <a:gd name="T43" fmla="*/ 70 h 95"/>
                  <a:gd name="T44" fmla="*/ 55 w 89"/>
                  <a:gd name="T45" fmla="*/ 81 h 95"/>
                  <a:gd name="T46" fmla="*/ 56 w 89"/>
                  <a:gd name="T47" fmla="*/ 84 h 95"/>
                  <a:gd name="T48" fmla="*/ 54 w 89"/>
                  <a:gd name="T49" fmla="*/ 78 h 95"/>
                  <a:gd name="T50" fmla="*/ 60 w 89"/>
                  <a:gd name="T51" fmla="*/ 68 h 95"/>
                  <a:gd name="T52" fmla="*/ 58 w 89"/>
                  <a:gd name="T53" fmla="*/ 66 h 95"/>
                  <a:gd name="T54" fmla="*/ 53 w 89"/>
                  <a:gd name="T55" fmla="*/ 74 h 95"/>
                  <a:gd name="T56" fmla="*/ 54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9 w 89"/>
                  <a:gd name="T69" fmla="*/ 65 h 95"/>
                  <a:gd name="T70" fmla="*/ 51 w 89"/>
                  <a:gd name="T71" fmla="*/ 60 h 95"/>
                  <a:gd name="T72" fmla="*/ 49 w 89"/>
                  <a:gd name="T73" fmla="*/ 59 h 95"/>
                  <a:gd name="T74" fmla="*/ 48 w 89"/>
                  <a:gd name="T75" fmla="*/ 61 h 95"/>
                  <a:gd name="T76" fmla="*/ 49 w 89"/>
                  <a:gd name="T77" fmla="*/ 65 h 95"/>
                  <a:gd name="T78" fmla="*/ 46 w 89"/>
                  <a:gd name="T79" fmla="*/ 58 h 95"/>
                  <a:gd name="T80" fmla="*/ 45 w 89"/>
                  <a:gd name="T81" fmla="*/ 55 h 95"/>
                  <a:gd name="T82" fmla="*/ 47 w 89"/>
                  <a:gd name="T83" fmla="*/ 57 h 95"/>
                  <a:gd name="T84" fmla="*/ 46 w 89"/>
                  <a:gd name="T85" fmla="*/ 58 h 95"/>
                  <a:gd name="T86" fmla="*/ 60 w 89"/>
                  <a:gd name="T87" fmla="*/ 17 h 95"/>
                  <a:gd name="T88" fmla="*/ 42 w 89"/>
                  <a:gd name="T89" fmla="*/ 54 h 95"/>
                  <a:gd name="T90" fmla="*/ 37 w 89"/>
                  <a:gd name="T91" fmla="*/ 13 h 95"/>
                  <a:gd name="T92" fmla="*/ 0 w 89"/>
                  <a:gd name="T93" fmla="*/ 54 h 95"/>
                  <a:gd name="T94" fmla="*/ 42 w 89"/>
                  <a:gd name="T95" fmla="*/ 95 h 95"/>
                  <a:gd name="T96" fmla="*/ 56 w 89"/>
                  <a:gd name="T97" fmla="*/ 92 h 95"/>
                  <a:gd name="T98" fmla="*/ 42 w 89"/>
                  <a:gd name="T99" fmla="*/ 54 h 95"/>
                  <a:gd name="T100" fmla="*/ 69 w 89"/>
                  <a:gd name="T101" fmla="*/ 23 h 95"/>
                  <a:gd name="T102" fmla="*/ 60 w 89"/>
                  <a:gd name="T103" fmla="*/ 17 h 95"/>
                  <a:gd name="T104" fmla="*/ 43 w 89"/>
                  <a:gd name="T105" fmla="*/ 0 h 95"/>
                  <a:gd name="T106" fmla="*/ 39 w 89"/>
                  <a:gd name="T107" fmla="*/ 0 h 95"/>
                  <a:gd name="T108" fmla="*/ 43 w 89"/>
                  <a:gd name="T109" fmla="*/ 41 h 95"/>
                  <a:gd name="T110" fmla="*/ 62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9" name="组合 8"/>
            <p:cNvGrpSpPr/>
            <p:nvPr/>
          </p:nvGrpSpPr>
          <p:grpSpPr>
            <a:xfrm>
              <a:off x="3496998" y="2467519"/>
              <a:ext cx="675000" cy="675000"/>
              <a:chOff x="3446502" y="2467519"/>
              <a:chExt cx="675000" cy="675000"/>
            </a:xfrm>
          </p:grpSpPr>
          <p:sp>
            <p:nvSpPr>
              <p:cNvPr id="10" name="椭圆 9"/>
              <p:cNvSpPr/>
              <p:nvPr/>
            </p:nvSpPr>
            <p:spPr>
              <a:xfrm>
                <a:off x="344650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11" name="Freeform 5"/>
              <p:cNvSpPr>
                <a:spLocks noEditPoints="1"/>
              </p:cNvSpPr>
              <p:nvPr/>
            </p:nvSpPr>
            <p:spPr bwMode="auto">
              <a:xfrm>
                <a:off x="3622077" y="2646071"/>
                <a:ext cx="323851" cy="317897"/>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12" name="组合 11"/>
            <p:cNvGrpSpPr/>
            <p:nvPr/>
          </p:nvGrpSpPr>
          <p:grpSpPr>
            <a:xfrm>
              <a:off x="5914118" y="2467519"/>
              <a:ext cx="675000" cy="675000"/>
              <a:chOff x="5826632" y="2467519"/>
              <a:chExt cx="675000" cy="675000"/>
            </a:xfrm>
          </p:grpSpPr>
          <p:sp>
            <p:nvSpPr>
              <p:cNvPr id="13" name="椭圆 12"/>
              <p:cNvSpPr/>
              <p:nvPr/>
            </p:nvSpPr>
            <p:spPr>
              <a:xfrm>
                <a:off x="582663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14" name="Freeform 41"/>
              <p:cNvSpPr>
                <a:spLocks noEditPoints="1"/>
              </p:cNvSpPr>
              <p:nvPr/>
            </p:nvSpPr>
            <p:spPr bwMode="auto">
              <a:xfrm>
                <a:off x="6036736" y="2681195"/>
                <a:ext cx="254793" cy="247649"/>
              </a:xfrm>
              <a:custGeom>
                <a:avLst/>
                <a:gdLst>
                  <a:gd name="T0" fmla="*/ 35 w 69"/>
                  <a:gd name="T1" fmla="*/ 0 h 67"/>
                  <a:gd name="T2" fmla="*/ 56 w 69"/>
                  <a:gd name="T3" fmla="*/ 0 h 67"/>
                  <a:gd name="T4" fmla="*/ 54 w 69"/>
                  <a:gd name="T5" fmla="*/ 6 h 67"/>
                  <a:gd name="T6" fmla="*/ 69 w 69"/>
                  <a:gd name="T7" fmla="*/ 6 h 67"/>
                  <a:gd name="T8" fmla="*/ 67 w 69"/>
                  <a:gd name="T9" fmla="*/ 22 h 67"/>
                  <a:gd name="T10" fmla="*/ 55 w 69"/>
                  <a:gd name="T11" fmla="*/ 36 h 67"/>
                  <a:gd name="T12" fmla="*/ 59 w 69"/>
                  <a:gd name="T13" fmla="*/ 39 h 67"/>
                  <a:gd name="T14" fmla="*/ 51 w 69"/>
                  <a:gd name="T15" fmla="*/ 41 h 67"/>
                  <a:gd name="T16" fmla="*/ 51 w 69"/>
                  <a:gd name="T17" fmla="*/ 37 h 67"/>
                  <a:gd name="T18" fmla="*/ 45 w 69"/>
                  <a:gd name="T19" fmla="*/ 47 h 67"/>
                  <a:gd name="T20" fmla="*/ 45 w 69"/>
                  <a:gd name="T21" fmla="*/ 59 h 67"/>
                  <a:gd name="T22" fmla="*/ 53 w 69"/>
                  <a:gd name="T23" fmla="*/ 67 h 67"/>
                  <a:gd name="T24" fmla="*/ 21 w 69"/>
                  <a:gd name="T25" fmla="*/ 59 h 67"/>
                  <a:gd name="T26" fmla="*/ 27 w 69"/>
                  <a:gd name="T27" fmla="*/ 59 h 67"/>
                  <a:gd name="T28" fmla="*/ 34 w 69"/>
                  <a:gd name="T29" fmla="*/ 57 h 67"/>
                  <a:gd name="T30" fmla="*/ 30 w 69"/>
                  <a:gd name="T31" fmla="*/ 47 h 67"/>
                  <a:gd name="T32" fmla="*/ 27 w 69"/>
                  <a:gd name="T33" fmla="*/ 42 h 67"/>
                  <a:gd name="T34" fmla="*/ 19 w 69"/>
                  <a:gd name="T35" fmla="*/ 39 h 67"/>
                  <a:gd name="T36" fmla="*/ 16 w 69"/>
                  <a:gd name="T37" fmla="*/ 40 h 67"/>
                  <a:gd name="T38" fmla="*/ 12 w 69"/>
                  <a:gd name="T39" fmla="*/ 35 h 67"/>
                  <a:gd name="T40" fmla="*/ 15 w 69"/>
                  <a:gd name="T41" fmla="*/ 34 h 67"/>
                  <a:gd name="T42" fmla="*/ 1 w 69"/>
                  <a:gd name="T43" fmla="*/ 8 h 67"/>
                  <a:gd name="T44" fmla="*/ 2 w 69"/>
                  <a:gd name="T45" fmla="*/ 6 h 67"/>
                  <a:gd name="T46" fmla="*/ 17 w 69"/>
                  <a:gd name="T47" fmla="*/ 6 h 67"/>
                  <a:gd name="T48" fmla="*/ 24 w 69"/>
                  <a:gd name="T49" fmla="*/ 4 h 67"/>
                  <a:gd name="T50" fmla="*/ 29 w 69"/>
                  <a:gd name="T51" fmla="*/ 35 h 67"/>
                  <a:gd name="T52" fmla="*/ 24 w 69"/>
                  <a:gd name="T53" fmla="*/ 4 h 67"/>
                  <a:gd name="T54" fmla="*/ 53 w 69"/>
                  <a:gd name="T55" fmla="*/ 30 h 67"/>
                  <a:gd name="T56" fmla="*/ 65 w 69"/>
                  <a:gd name="T57" fmla="*/ 10 h 67"/>
                  <a:gd name="T58" fmla="*/ 55 w 69"/>
                  <a:gd name="T59" fmla="*/ 15 h 67"/>
                  <a:gd name="T60" fmla="*/ 17 w 69"/>
                  <a:gd name="T61" fmla="*/ 30 h 67"/>
                  <a:gd name="T62" fmla="*/ 14 w 69"/>
                  <a:gd name="T63" fmla="*/ 15 h 67"/>
                  <a:gd name="T64" fmla="*/ 4 w 69"/>
                  <a:gd name="T65" fmla="*/ 10 h 67"/>
                  <a:gd name="T66" fmla="*/ 17 w 69"/>
                  <a:gd name="T6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7">
                    <a:moveTo>
                      <a:pt x="14" y="0"/>
                    </a:moveTo>
                    <a:cubicBezTo>
                      <a:pt x="35" y="0"/>
                      <a:pt x="35" y="0"/>
                      <a:pt x="35" y="0"/>
                    </a:cubicBezTo>
                    <a:cubicBezTo>
                      <a:pt x="35" y="0"/>
                      <a:pt x="35" y="0"/>
                      <a:pt x="35" y="0"/>
                    </a:cubicBezTo>
                    <a:cubicBezTo>
                      <a:pt x="56" y="0"/>
                      <a:pt x="56" y="0"/>
                      <a:pt x="56" y="0"/>
                    </a:cubicBezTo>
                    <a:cubicBezTo>
                      <a:pt x="55" y="2"/>
                      <a:pt x="54" y="4"/>
                      <a:pt x="53" y="6"/>
                    </a:cubicBezTo>
                    <a:cubicBezTo>
                      <a:pt x="54" y="6"/>
                      <a:pt x="54" y="6"/>
                      <a:pt x="54" y="6"/>
                    </a:cubicBezTo>
                    <a:cubicBezTo>
                      <a:pt x="67" y="6"/>
                      <a:pt x="67" y="6"/>
                      <a:pt x="67" y="6"/>
                    </a:cubicBezTo>
                    <a:cubicBezTo>
                      <a:pt x="69" y="6"/>
                      <a:pt x="69" y="6"/>
                      <a:pt x="69" y="6"/>
                    </a:cubicBezTo>
                    <a:cubicBezTo>
                      <a:pt x="69" y="8"/>
                      <a:pt x="69" y="8"/>
                      <a:pt x="69" y="8"/>
                    </a:cubicBezTo>
                    <a:cubicBezTo>
                      <a:pt x="69" y="12"/>
                      <a:pt x="69" y="17"/>
                      <a:pt x="67" y="22"/>
                    </a:cubicBezTo>
                    <a:cubicBezTo>
                      <a:pt x="65" y="27"/>
                      <a:pt x="62" y="31"/>
                      <a:pt x="55" y="34"/>
                    </a:cubicBezTo>
                    <a:cubicBezTo>
                      <a:pt x="55" y="36"/>
                      <a:pt x="55" y="36"/>
                      <a:pt x="55" y="36"/>
                    </a:cubicBezTo>
                    <a:cubicBezTo>
                      <a:pt x="57" y="35"/>
                      <a:pt x="57" y="35"/>
                      <a:pt x="57" y="35"/>
                    </a:cubicBezTo>
                    <a:cubicBezTo>
                      <a:pt x="59" y="39"/>
                      <a:pt x="59" y="39"/>
                      <a:pt x="59" y="39"/>
                    </a:cubicBezTo>
                    <a:cubicBezTo>
                      <a:pt x="53" y="40"/>
                      <a:pt x="53" y="40"/>
                      <a:pt x="53" y="40"/>
                    </a:cubicBezTo>
                    <a:cubicBezTo>
                      <a:pt x="51" y="41"/>
                      <a:pt x="51" y="41"/>
                      <a:pt x="51" y="41"/>
                    </a:cubicBezTo>
                    <a:cubicBezTo>
                      <a:pt x="51" y="39"/>
                      <a:pt x="51" y="39"/>
                      <a:pt x="51" y="39"/>
                    </a:cubicBezTo>
                    <a:cubicBezTo>
                      <a:pt x="51" y="37"/>
                      <a:pt x="51" y="37"/>
                      <a:pt x="51" y="37"/>
                    </a:cubicBezTo>
                    <a:cubicBezTo>
                      <a:pt x="50" y="38"/>
                      <a:pt x="48" y="40"/>
                      <a:pt x="45" y="41"/>
                    </a:cubicBezTo>
                    <a:cubicBezTo>
                      <a:pt x="45" y="47"/>
                      <a:pt x="45" y="47"/>
                      <a:pt x="45" y="47"/>
                    </a:cubicBezTo>
                    <a:cubicBezTo>
                      <a:pt x="41" y="47"/>
                      <a:pt x="41" y="47"/>
                      <a:pt x="41" y="47"/>
                    </a:cubicBezTo>
                    <a:cubicBezTo>
                      <a:pt x="41" y="52"/>
                      <a:pt x="42" y="56"/>
                      <a:pt x="45" y="59"/>
                    </a:cubicBezTo>
                    <a:cubicBezTo>
                      <a:pt x="50" y="59"/>
                      <a:pt x="50" y="59"/>
                      <a:pt x="50" y="59"/>
                    </a:cubicBezTo>
                    <a:cubicBezTo>
                      <a:pt x="53" y="67"/>
                      <a:pt x="53" y="67"/>
                      <a:pt x="53" y="67"/>
                    </a:cubicBezTo>
                    <a:cubicBezTo>
                      <a:pt x="18" y="67"/>
                      <a:pt x="18" y="67"/>
                      <a:pt x="18" y="67"/>
                    </a:cubicBezTo>
                    <a:cubicBezTo>
                      <a:pt x="21" y="59"/>
                      <a:pt x="21" y="59"/>
                      <a:pt x="21" y="59"/>
                    </a:cubicBezTo>
                    <a:cubicBezTo>
                      <a:pt x="25" y="59"/>
                      <a:pt x="25" y="59"/>
                      <a:pt x="25" y="59"/>
                    </a:cubicBezTo>
                    <a:cubicBezTo>
                      <a:pt x="27" y="59"/>
                      <a:pt x="27" y="59"/>
                      <a:pt x="27" y="59"/>
                    </a:cubicBezTo>
                    <a:cubicBezTo>
                      <a:pt x="34" y="59"/>
                      <a:pt x="34" y="59"/>
                      <a:pt x="34" y="59"/>
                    </a:cubicBezTo>
                    <a:cubicBezTo>
                      <a:pt x="34" y="57"/>
                      <a:pt x="34" y="57"/>
                      <a:pt x="34" y="57"/>
                    </a:cubicBezTo>
                    <a:cubicBezTo>
                      <a:pt x="29" y="56"/>
                      <a:pt x="29" y="56"/>
                      <a:pt x="29" y="56"/>
                    </a:cubicBezTo>
                    <a:cubicBezTo>
                      <a:pt x="30" y="53"/>
                      <a:pt x="31" y="51"/>
                      <a:pt x="30" y="47"/>
                    </a:cubicBezTo>
                    <a:cubicBezTo>
                      <a:pt x="27" y="47"/>
                      <a:pt x="27" y="47"/>
                      <a:pt x="27" y="47"/>
                    </a:cubicBezTo>
                    <a:cubicBezTo>
                      <a:pt x="27" y="42"/>
                      <a:pt x="27" y="42"/>
                      <a:pt x="27" y="42"/>
                    </a:cubicBezTo>
                    <a:cubicBezTo>
                      <a:pt x="23" y="40"/>
                      <a:pt x="20" y="38"/>
                      <a:pt x="19" y="36"/>
                    </a:cubicBezTo>
                    <a:cubicBezTo>
                      <a:pt x="19" y="39"/>
                      <a:pt x="19" y="39"/>
                      <a:pt x="19" y="39"/>
                    </a:cubicBezTo>
                    <a:cubicBezTo>
                      <a:pt x="19" y="41"/>
                      <a:pt x="19" y="41"/>
                      <a:pt x="19" y="41"/>
                    </a:cubicBezTo>
                    <a:cubicBezTo>
                      <a:pt x="16" y="40"/>
                      <a:pt x="16" y="40"/>
                      <a:pt x="16" y="40"/>
                    </a:cubicBezTo>
                    <a:cubicBezTo>
                      <a:pt x="11" y="39"/>
                      <a:pt x="11" y="39"/>
                      <a:pt x="11" y="39"/>
                    </a:cubicBezTo>
                    <a:cubicBezTo>
                      <a:pt x="12" y="35"/>
                      <a:pt x="12" y="35"/>
                      <a:pt x="12" y="35"/>
                    </a:cubicBezTo>
                    <a:cubicBezTo>
                      <a:pt x="15" y="36"/>
                      <a:pt x="15" y="36"/>
                      <a:pt x="15" y="36"/>
                    </a:cubicBezTo>
                    <a:cubicBezTo>
                      <a:pt x="15" y="34"/>
                      <a:pt x="15" y="34"/>
                      <a:pt x="15" y="34"/>
                    </a:cubicBezTo>
                    <a:cubicBezTo>
                      <a:pt x="8" y="31"/>
                      <a:pt x="5" y="27"/>
                      <a:pt x="3" y="22"/>
                    </a:cubicBezTo>
                    <a:cubicBezTo>
                      <a:pt x="1" y="17"/>
                      <a:pt x="0" y="12"/>
                      <a:pt x="1" y="8"/>
                    </a:cubicBezTo>
                    <a:cubicBezTo>
                      <a:pt x="1" y="6"/>
                      <a:pt x="1" y="6"/>
                      <a:pt x="1" y="6"/>
                    </a:cubicBezTo>
                    <a:cubicBezTo>
                      <a:pt x="2" y="6"/>
                      <a:pt x="2" y="6"/>
                      <a:pt x="2" y="6"/>
                    </a:cubicBezTo>
                    <a:cubicBezTo>
                      <a:pt x="16" y="6"/>
                      <a:pt x="16" y="6"/>
                      <a:pt x="16" y="6"/>
                    </a:cubicBezTo>
                    <a:cubicBezTo>
                      <a:pt x="17" y="6"/>
                      <a:pt x="17" y="6"/>
                      <a:pt x="17" y="6"/>
                    </a:cubicBezTo>
                    <a:cubicBezTo>
                      <a:pt x="16" y="4"/>
                      <a:pt x="15" y="2"/>
                      <a:pt x="14" y="0"/>
                    </a:cubicBezTo>
                    <a:close/>
                    <a:moveTo>
                      <a:pt x="24" y="4"/>
                    </a:moveTo>
                    <a:cubicBezTo>
                      <a:pt x="24" y="13"/>
                      <a:pt x="24" y="21"/>
                      <a:pt x="23" y="29"/>
                    </a:cubicBezTo>
                    <a:cubicBezTo>
                      <a:pt x="23" y="33"/>
                      <a:pt x="27" y="33"/>
                      <a:pt x="29" y="35"/>
                    </a:cubicBezTo>
                    <a:cubicBezTo>
                      <a:pt x="30" y="4"/>
                      <a:pt x="30" y="4"/>
                      <a:pt x="30" y="4"/>
                    </a:cubicBezTo>
                    <a:cubicBezTo>
                      <a:pt x="28" y="4"/>
                      <a:pt x="26" y="4"/>
                      <a:pt x="24" y="4"/>
                    </a:cubicBezTo>
                    <a:close/>
                    <a:moveTo>
                      <a:pt x="52" y="15"/>
                    </a:moveTo>
                    <a:cubicBezTo>
                      <a:pt x="52" y="21"/>
                      <a:pt x="53" y="26"/>
                      <a:pt x="53" y="30"/>
                    </a:cubicBezTo>
                    <a:cubicBezTo>
                      <a:pt x="59" y="28"/>
                      <a:pt x="62" y="24"/>
                      <a:pt x="64" y="20"/>
                    </a:cubicBezTo>
                    <a:cubicBezTo>
                      <a:pt x="65" y="17"/>
                      <a:pt x="65" y="13"/>
                      <a:pt x="65" y="10"/>
                    </a:cubicBezTo>
                    <a:cubicBezTo>
                      <a:pt x="55" y="10"/>
                      <a:pt x="55" y="10"/>
                      <a:pt x="55" y="10"/>
                    </a:cubicBezTo>
                    <a:cubicBezTo>
                      <a:pt x="55" y="15"/>
                      <a:pt x="55" y="15"/>
                      <a:pt x="55" y="15"/>
                    </a:cubicBezTo>
                    <a:cubicBezTo>
                      <a:pt x="52" y="15"/>
                      <a:pt x="52" y="15"/>
                      <a:pt x="52" y="15"/>
                    </a:cubicBezTo>
                    <a:close/>
                    <a:moveTo>
                      <a:pt x="17" y="30"/>
                    </a:moveTo>
                    <a:cubicBezTo>
                      <a:pt x="17" y="26"/>
                      <a:pt x="18" y="21"/>
                      <a:pt x="18" y="15"/>
                    </a:cubicBezTo>
                    <a:cubicBezTo>
                      <a:pt x="14" y="15"/>
                      <a:pt x="14" y="15"/>
                      <a:pt x="14" y="15"/>
                    </a:cubicBezTo>
                    <a:cubicBezTo>
                      <a:pt x="14" y="10"/>
                      <a:pt x="14" y="10"/>
                      <a:pt x="14" y="10"/>
                    </a:cubicBezTo>
                    <a:cubicBezTo>
                      <a:pt x="4" y="10"/>
                      <a:pt x="4" y="10"/>
                      <a:pt x="4" y="10"/>
                    </a:cubicBezTo>
                    <a:cubicBezTo>
                      <a:pt x="4" y="13"/>
                      <a:pt x="5" y="17"/>
                      <a:pt x="6" y="20"/>
                    </a:cubicBezTo>
                    <a:cubicBezTo>
                      <a:pt x="8" y="24"/>
                      <a:pt x="11" y="28"/>
                      <a:pt x="17" y="30"/>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15" name="组合 14"/>
            <p:cNvGrpSpPr/>
            <p:nvPr/>
          </p:nvGrpSpPr>
          <p:grpSpPr>
            <a:xfrm>
              <a:off x="1079879" y="3838991"/>
              <a:ext cx="675000" cy="675000"/>
              <a:chOff x="992393" y="3838991"/>
              <a:chExt cx="675000" cy="675000"/>
            </a:xfrm>
          </p:grpSpPr>
          <p:sp>
            <p:nvSpPr>
              <p:cNvPr id="16" name="椭圆 15"/>
              <p:cNvSpPr/>
              <p:nvPr/>
            </p:nvSpPr>
            <p:spPr>
              <a:xfrm>
                <a:off x="992393"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17" name="Freeform 37"/>
              <p:cNvSpPr>
                <a:spLocks noEditPoints="1"/>
              </p:cNvSpPr>
              <p:nvPr/>
            </p:nvSpPr>
            <p:spPr bwMode="auto">
              <a:xfrm>
                <a:off x="1179930" y="4025079"/>
                <a:ext cx="299927" cy="30282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18" name="组合 17"/>
            <p:cNvGrpSpPr/>
            <p:nvPr/>
          </p:nvGrpSpPr>
          <p:grpSpPr>
            <a:xfrm>
              <a:off x="3496998" y="3838991"/>
              <a:ext cx="675000" cy="675000"/>
              <a:chOff x="3446502" y="3838991"/>
              <a:chExt cx="675000" cy="675000"/>
            </a:xfrm>
          </p:grpSpPr>
          <p:sp>
            <p:nvSpPr>
              <p:cNvPr id="19" name="椭圆 18"/>
              <p:cNvSpPr/>
              <p:nvPr/>
            </p:nvSpPr>
            <p:spPr>
              <a:xfrm>
                <a:off x="344650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0" name="Freeform 25"/>
              <p:cNvSpPr>
                <a:spLocks noEditPoints="1"/>
              </p:cNvSpPr>
              <p:nvPr/>
            </p:nvSpPr>
            <p:spPr bwMode="auto">
              <a:xfrm>
                <a:off x="3557289" y="4025079"/>
                <a:ext cx="453426" cy="302825"/>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21" name="组合 20"/>
            <p:cNvGrpSpPr/>
            <p:nvPr/>
          </p:nvGrpSpPr>
          <p:grpSpPr>
            <a:xfrm>
              <a:off x="5914118" y="3838991"/>
              <a:ext cx="675000" cy="675000"/>
              <a:chOff x="5826632" y="3838991"/>
              <a:chExt cx="675000" cy="675000"/>
            </a:xfrm>
          </p:grpSpPr>
          <p:sp>
            <p:nvSpPr>
              <p:cNvPr id="22" name="椭圆 21"/>
              <p:cNvSpPr/>
              <p:nvPr/>
            </p:nvSpPr>
            <p:spPr>
              <a:xfrm>
                <a:off x="582663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3" name="Freeform 17"/>
              <p:cNvSpPr>
                <a:spLocks noEditPoints="1"/>
              </p:cNvSpPr>
              <p:nvPr/>
            </p:nvSpPr>
            <p:spPr bwMode="auto">
              <a:xfrm>
                <a:off x="6056132" y="4000991"/>
                <a:ext cx="216000" cy="351000"/>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sp>
          <p:nvSpPr>
            <p:cNvPr id="24" name="文本框 29"/>
            <p:cNvSpPr txBox="1"/>
            <p:nvPr/>
          </p:nvSpPr>
          <p:spPr>
            <a:xfrm>
              <a:off x="1800139"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25" name="文本框 30"/>
            <p:cNvSpPr txBox="1"/>
            <p:nvPr/>
          </p:nvSpPr>
          <p:spPr>
            <a:xfrm>
              <a:off x="1832734" y="2867452"/>
              <a:ext cx="1801467" cy="177730"/>
            </a:xfrm>
            <a:prstGeom prst="rect">
              <a:avLst/>
            </a:prstGeom>
            <a:noFill/>
          </p:spPr>
          <p:txBody>
            <a:bodyPr wrap="square" rtlCol="0">
              <a:spAutoFit/>
            </a:bodyPr>
            <a:lstStyle/>
            <a:p>
              <a:r>
                <a:rPr lang="en-US" altLang="zh-CN" sz="1200" dirty="0">
                  <a:solidFill>
                    <a:schemeClr val="bg1">
                      <a:lumMod val="50000"/>
                    </a:schemeClr>
                  </a:solidFill>
                  <a:latin typeface="Adobe Gothic Std B" panose="020B0800000000000000" pitchFamily="34" charset="-128"/>
                </a:rPr>
                <a:t>Please Enter your title</a:t>
              </a:r>
              <a:endParaRPr lang="zh-CN" altLang="en-US" sz="1200" dirty="0">
                <a:solidFill>
                  <a:schemeClr val="bg1">
                    <a:lumMod val="50000"/>
                  </a:schemeClr>
                </a:solidFill>
                <a:latin typeface="Adobe Gothic Std B" panose="020B0800000000000000" pitchFamily="34" charset="-128"/>
              </a:endParaRPr>
            </a:p>
          </p:txBody>
        </p:sp>
        <p:sp>
          <p:nvSpPr>
            <p:cNvPr id="26" name="文本框 31"/>
            <p:cNvSpPr txBox="1"/>
            <p:nvPr/>
          </p:nvSpPr>
          <p:spPr>
            <a:xfrm>
              <a:off x="4254451"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27" name="文本框 32"/>
            <p:cNvSpPr txBox="1"/>
            <p:nvPr/>
          </p:nvSpPr>
          <p:spPr>
            <a:xfrm>
              <a:off x="4287046" y="2867452"/>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28" name="文本框 33"/>
            <p:cNvSpPr txBox="1"/>
            <p:nvPr/>
          </p:nvSpPr>
          <p:spPr>
            <a:xfrm>
              <a:off x="6711735"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29" name="文本框 34"/>
            <p:cNvSpPr txBox="1"/>
            <p:nvPr/>
          </p:nvSpPr>
          <p:spPr>
            <a:xfrm>
              <a:off x="6744330" y="2867452"/>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30" name="文本框 35"/>
            <p:cNvSpPr txBox="1"/>
            <p:nvPr/>
          </p:nvSpPr>
          <p:spPr>
            <a:xfrm>
              <a:off x="6711735"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31" name="文本框 36"/>
            <p:cNvSpPr txBox="1"/>
            <p:nvPr/>
          </p:nvSpPr>
          <p:spPr>
            <a:xfrm>
              <a:off x="6744330"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33" name="文本框 37"/>
            <p:cNvSpPr txBox="1"/>
            <p:nvPr/>
          </p:nvSpPr>
          <p:spPr>
            <a:xfrm>
              <a:off x="4254451"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34" name="文本框 38"/>
            <p:cNvSpPr txBox="1"/>
            <p:nvPr/>
          </p:nvSpPr>
          <p:spPr>
            <a:xfrm>
              <a:off x="4287044"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35" name="文本框 39"/>
            <p:cNvSpPr txBox="1"/>
            <p:nvPr/>
          </p:nvSpPr>
          <p:spPr>
            <a:xfrm>
              <a:off x="1800139"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36" name="文本框 40"/>
            <p:cNvSpPr txBox="1"/>
            <p:nvPr/>
          </p:nvSpPr>
          <p:spPr>
            <a:xfrm>
              <a:off x="1832734"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5" name="组合 4"/>
          <p:cNvGrpSpPr/>
          <p:nvPr/>
        </p:nvGrpSpPr>
        <p:grpSpPr>
          <a:xfrm>
            <a:off x="1618829" y="2437900"/>
            <a:ext cx="1080000" cy="1080000"/>
            <a:chOff x="2967127" y="3028128"/>
            <a:chExt cx="1080000" cy="1080000"/>
          </a:xfrm>
          <a:solidFill>
            <a:schemeClr val="tx2">
              <a:lumMod val="50000"/>
            </a:schemeClr>
          </a:solidFill>
        </p:grpSpPr>
        <p:sp>
          <p:nvSpPr>
            <p:cNvPr id="7" name="圆角矩形 6"/>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a:off x="2158829"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410066" y="4260460"/>
            <a:ext cx="1497525"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11" name="文本框 10"/>
          <p:cNvSpPr txBox="1"/>
          <p:nvPr/>
        </p:nvSpPr>
        <p:spPr>
          <a:xfrm>
            <a:off x="898829"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grpSp>
        <p:nvGrpSpPr>
          <p:cNvPr id="12" name="组合 11"/>
          <p:cNvGrpSpPr/>
          <p:nvPr/>
        </p:nvGrpSpPr>
        <p:grpSpPr>
          <a:xfrm>
            <a:off x="4246584" y="2437900"/>
            <a:ext cx="1080000" cy="1080000"/>
            <a:chOff x="2967127" y="3028128"/>
            <a:chExt cx="1080000" cy="1080000"/>
          </a:xfrm>
          <a:solidFill>
            <a:schemeClr val="accent1">
              <a:lumMod val="75000"/>
            </a:schemeClr>
          </a:solidFill>
        </p:grpSpPr>
        <p:sp>
          <p:nvSpPr>
            <p:cNvPr id="13" name="圆角矩形 12"/>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a:off x="4786584"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037821" y="4260460"/>
            <a:ext cx="1497525"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17" name="文本框 16"/>
          <p:cNvSpPr txBox="1"/>
          <p:nvPr/>
        </p:nvSpPr>
        <p:spPr>
          <a:xfrm>
            <a:off x="3526584"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grpSp>
        <p:nvGrpSpPr>
          <p:cNvPr id="18" name="组合 17"/>
          <p:cNvGrpSpPr/>
          <p:nvPr/>
        </p:nvGrpSpPr>
        <p:grpSpPr>
          <a:xfrm>
            <a:off x="6874339" y="2437900"/>
            <a:ext cx="1080000" cy="1080000"/>
            <a:chOff x="2967127" y="3028128"/>
            <a:chExt cx="1080000" cy="1080000"/>
          </a:xfrm>
          <a:solidFill>
            <a:schemeClr val="tx2">
              <a:lumMod val="50000"/>
            </a:schemeClr>
          </a:solidFill>
        </p:grpSpPr>
        <p:sp>
          <p:nvSpPr>
            <p:cNvPr id="19" name="圆角矩形 18"/>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7414339"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665576" y="4260460"/>
            <a:ext cx="1497525"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23" name="文本框 22"/>
          <p:cNvSpPr txBox="1"/>
          <p:nvPr/>
        </p:nvSpPr>
        <p:spPr>
          <a:xfrm>
            <a:off x="6154339"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grpSp>
        <p:nvGrpSpPr>
          <p:cNvPr id="24" name="组合 23"/>
          <p:cNvGrpSpPr/>
          <p:nvPr/>
        </p:nvGrpSpPr>
        <p:grpSpPr>
          <a:xfrm>
            <a:off x="9502095" y="2437900"/>
            <a:ext cx="1080000" cy="1080000"/>
            <a:chOff x="2967127" y="3028128"/>
            <a:chExt cx="1080000" cy="1080000"/>
          </a:xfrm>
          <a:solidFill>
            <a:schemeClr val="accent1">
              <a:lumMod val="75000"/>
            </a:schemeClr>
          </a:solidFill>
        </p:grpSpPr>
        <p:sp>
          <p:nvSpPr>
            <p:cNvPr id="25" name="圆角矩形 24"/>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10042095"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9293332" y="4260460"/>
            <a:ext cx="1497525" cy="377283"/>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29" name="文本框 28"/>
          <p:cNvSpPr txBox="1"/>
          <p:nvPr/>
        </p:nvSpPr>
        <p:spPr>
          <a:xfrm>
            <a:off x="8782095"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sp>
        <p:nvSpPr>
          <p:cNvPr id="30" name="KSO_Shape"/>
          <p:cNvSpPr>
            <a:spLocks noChangeAspect="1"/>
          </p:cNvSpPr>
          <p:nvPr/>
        </p:nvSpPr>
        <p:spPr bwMode="auto">
          <a:xfrm>
            <a:off x="1798829" y="2657565"/>
            <a:ext cx="720000" cy="714000"/>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KSO_Shape"/>
          <p:cNvSpPr>
            <a:spLocks noChangeAspect="1"/>
          </p:cNvSpPr>
          <p:nvPr/>
        </p:nvSpPr>
        <p:spPr bwMode="auto">
          <a:xfrm>
            <a:off x="4522584" y="2582886"/>
            <a:ext cx="528000" cy="7200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3" name="KSO_Shape"/>
          <p:cNvSpPr>
            <a:spLocks noChangeAspect="1"/>
          </p:cNvSpPr>
          <p:nvPr/>
        </p:nvSpPr>
        <p:spPr bwMode="auto">
          <a:xfrm>
            <a:off x="7147339" y="2567801"/>
            <a:ext cx="534000" cy="72000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4" name="KSO_Shape"/>
          <p:cNvSpPr>
            <a:spLocks noChangeAspect="1"/>
          </p:cNvSpPr>
          <p:nvPr/>
        </p:nvSpPr>
        <p:spPr bwMode="auto">
          <a:xfrm>
            <a:off x="9684495" y="2617900"/>
            <a:ext cx="715200" cy="720000"/>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strVal val="#ppt_x"/>
                                          </p:val>
                                        </p:tav>
                                        <p:tav tm="100000">
                                          <p:val>
                                            <p:strVal val="#ppt_x"/>
                                          </p:val>
                                        </p:tav>
                                      </p:tavLst>
                                    </p:anim>
                                    <p:anim calcmode="lin" valueType="num">
                                      <p:cBhvr>
                                        <p:cTn id="31" dur="2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anim calcmode="lin" valueType="num">
                                      <p:cBhvr>
                                        <p:cTn id="36" dur="250" fill="hold"/>
                                        <p:tgtEl>
                                          <p:spTgt spid="12"/>
                                        </p:tgtEl>
                                        <p:attrNameLst>
                                          <p:attrName>ppt_x</p:attrName>
                                        </p:attrNameLst>
                                      </p:cBhvr>
                                      <p:tavLst>
                                        <p:tav tm="0">
                                          <p:val>
                                            <p:strVal val="#ppt_x"/>
                                          </p:val>
                                        </p:tav>
                                        <p:tav tm="100000">
                                          <p:val>
                                            <p:strVal val="#ppt_x"/>
                                          </p:val>
                                        </p:tav>
                                      </p:tavLst>
                                    </p:anim>
                                    <p:anim calcmode="lin" valueType="num">
                                      <p:cBhvr>
                                        <p:cTn id="37" dur="25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50"/>
                                        <p:tgtEl>
                                          <p:spTgt spid="21"/>
                                        </p:tgtEl>
                                      </p:cBhvr>
                                    </p:animEffect>
                                    <p:anim calcmode="lin" valueType="num">
                                      <p:cBhvr>
                                        <p:cTn id="66" dur="250" fill="hold"/>
                                        <p:tgtEl>
                                          <p:spTgt spid="21"/>
                                        </p:tgtEl>
                                        <p:attrNameLst>
                                          <p:attrName>ppt_x</p:attrName>
                                        </p:attrNameLst>
                                      </p:cBhvr>
                                      <p:tavLst>
                                        <p:tav tm="0">
                                          <p:val>
                                            <p:strVal val="#ppt_x"/>
                                          </p:val>
                                        </p:tav>
                                        <p:tav tm="100000">
                                          <p:val>
                                            <p:strVal val="#ppt_x"/>
                                          </p:val>
                                        </p:tav>
                                      </p:tavLst>
                                    </p:anim>
                                    <p:anim calcmode="lin" valueType="num">
                                      <p:cBhvr>
                                        <p:cTn id="67" dur="250" fill="hold"/>
                                        <p:tgtEl>
                                          <p:spTgt spid="21"/>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anim calcmode="lin" valueType="num">
                                      <p:cBhvr>
                                        <p:cTn id="72" dur="250" fill="hold"/>
                                        <p:tgtEl>
                                          <p:spTgt spid="22"/>
                                        </p:tgtEl>
                                        <p:attrNameLst>
                                          <p:attrName>ppt_x</p:attrName>
                                        </p:attrNameLst>
                                      </p:cBhvr>
                                      <p:tavLst>
                                        <p:tav tm="0">
                                          <p:val>
                                            <p:strVal val="#ppt_x"/>
                                          </p:val>
                                        </p:tav>
                                        <p:tav tm="100000">
                                          <p:val>
                                            <p:strVal val="#ppt_x"/>
                                          </p:val>
                                        </p:tav>
                                      </p:tavLst>
                                    </p:anim>
                                    <p:anim calcmode="lin" valueType="num">
                                      <p:cBhvr>
                                        <p:cTn id="73" dur="25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50"/>
                                        <p:tgtEl>
                                          <p:spTgt spid="23"/>
                                        </p:tgtEl>
                                      </p:cBhvr>
                                    </p:animEffect>
                                    <p:anim calcmode="lin" valueType="num">
                                      <p:cBhvr>
                                        <p:cTn id="78" dur="250" fill="hold"/>
                                        <p:tgtEl>
                                          <p:spTgt spid="23"/>
                                        </p:tgtEl>
                                        <p:attrNameLst>
                                          <p:attrName>ppt_x</p:attrName>
                                        </p:attrNameLst>
                                      </p:cBhvr>
                                      <p:tavLst>
                                        <p:tav tm="0">
                                          <p:val>
                                            <p:strVal val="#ppt_x"/>
                                          </p:val>
                                        </p:tav>
                                        <p:tav tm="100000">
                                          <p:val>
                                            <p:strVal val="#ppt_x"/>
                                          </p:val>
                                        </p:tav>
                                      </p:tavLst>
                                    </p:anim>
                                    <p:anim calcmode="lin" valueType="num">
                                      <p:cBhvr>
                                        <p:cTn id="79" dur="250" fill="hold"/>
                                        <p:tgtEl>
                                          <p:spTgt spid="23"/>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250"/>
                                        <p:tgtEl>
                                          <p:spTgt spid="24"/>
                                        </p:tgtEl>
                                      </p:cBhvr>
                                    </p:animEffect>
                                    <p:anim calcmode="lin" valueType="num">
                                      <p:cBhvr>
                                        <p:cTn id="84" dur="250" fill="hold"/>
                                        <p:tgtEl>
                                          <p:spTgt spid="24"/>
                                        </p:tgtEl>
                                        <p:attrNameLst>
                                          <p:attrName>ppt_x</p:attrName>
                                        </p:attrNameLst>
                                      </p:cBhvr>
                                      <p:tavLst>
                                        <p:tav tm="0">
                                          <p:val>
                                            <p:strVal val="#ppt_x"/>
                                          </p:val>
                                        </p:tav>
                                        <p:tav tm="100000">
                                          <p:val>
                                            <p:strVal val="#ppt_x"/>
                                          </p:val>
                                        </p:tav>
                                      </p:tavLst>
                                    </p:anim>
                                    <p:anim calcmode="lin" valueType="num">
                                      <p:cBhvr>
                                        <p:cTn id="85" dur="250" fill="hold"/>
                                        <p:tgtEl>
                                          <p:spTgt spid="24"/>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250"/>
                                        <p:tgtEl>
                                          <p:spTgt spid="27"/>
                                        </p:tgtEl>
                                      </p:cBhvr>
                                    </p:animEffect>
                                    <p:anim calcmode="lin" valueType="num">
                                      <p:cBhvr>
                                        <p:cTn id="90" dur="250" fill="hold"/>
                                        <p:tgtEl>
                                          <p:spTgt spid="27"/>
                                        </p:tgtEl>
                                        <p:attrNameLst>
                                          <p:attrName>ppt_x</p:attrName>
                                        </p:attrNameLst>
                                      </p:cBhvr>
                                      <p:tavLst>
                                        <p:tav tm="0">
                                          <p:val>
                                            <p:strVal val="#ppt_x"/>
                                          </p:val>
                                        </p:tav>
                                        <p:tav tm="100000">
                                          <p:val>
                                            <p:strVal val="#ppt_x"/>
                                          </p:val>
                                        </p:tav>
                                      </p:tavLst>
                                    </p:anim>
                                    <p:anim calcmode="lin" valueType="num">
                                      <p:cBhvr>
                                        <p:cTn id="91" dur="250" fill="hold"/>
                                        <p:tgtEl>
                                          <p:spTgt spid="27"/>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anim calcmode="lin" valueType="num">
                                      <p:cBhvr>
                                        <p:cTn id="96" dur="250" fill="hold"/>
                                        <p:tgtEl>
                                          <p:spTgt spid="28"/>
                                        </p:tgtEl>
                                        <p:attrNameLst>
                                          <p:attrName>ppt_x</p:attrName>
                                        </p:attrNameLst>
                                      </p:cBhvr>
                                      <p:tavLst>
                                        <p:tav tm="0">
                                          <p:val>
                                            <p:strVal val="#ppt_x"/>
                                          </p:val>
                                        </p:tav>
                                        <p:tav tm="100000">
                                          <p:val>
                                            <p:strVal val="#ppt_x"/>
                                          </p:val>
                                        </p:tav>
                                      </p:tavLst>
                                    </p:anim>
                                    <p:anim calcmode="lin" valueType="num">
                                      <p:cBhvr>
                                        <p:cTn id="97" dur="250" fill="hold"/>
                                        <p:tgtEl>
                                          <p:spTgt spid="28"/>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250"/>
                                        <p:tgtEl>
                                          <p:spTgt spid="29"/>
                                        </p:tgtEl>
                                      </p:cBhvr>
                                    </p:animEffect>
                                    <p:anim calcmode="lin" valueType="num">
                                      <p:cBhvr>
                                        <p:cTn id="102" dur="250" fill="hold"/>
                                        <p:tgtEl>
                                          <p:spTgt spid="29"/>
                                        </p:tgtEl>
                                        <p:attrNameLst>
                                          <p:attrName>ppt_x</p:attrName>
                                        </p:attrNameLst>
                                      </p:cBhvr>
                                      <p:tavLst>
                                        <p:tav tm="0">
                                          <p:val>
                                            <p:strVal val="#ppt_x"/>
                                          </p:val>
                                        </p:tav>
                                        <p:tav tm="100000">
                                          <p:val>
                                            <p:strVal val="#ppt_x"/>
                                          </p:val>
                                        </p:tav>
                                      </p:tavLst>
                                    </p:anim>
                                    <p:anim calcmode="lin" valueType="num">
                                      <p:cBhvr>
                                        <p:cTn id="103" dur="25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250"/>
                                        <p:tgtEl>
                                          <p:spTgt spid="30"/>
                                        </p:tgtEl>
                                      </p:cBhvr>
                                    </p:animEffect>
                                    <p:anim calcmode="lin" valueType="num">
                                      <p:cBhvr>
                                        <p:cTn id="108" dur="250" fill="hold"/>
                                        <p:tgtEl>
                                          <p:spTgt spid="30"/>
                                        </p:tgtEl>
                                        <p:attrNameLst>
                                          <p:attrName>ppt_x</p:attrName>
                                        </p:attrNameLst>
                                      </p:cBhvr>
                                      <p:tavLst>
                                        <p:tav tm="0">
                                          <p:val>
                                            <p:strVal val="#ppt_x"/>
                                          </p:val>
                                        </p:tav>
                                        <p:tav tm="100000">
                                          <p:val>
                                            <p:strVal val="#ppt_x"/>
                                          </p:val>
                                        </p:tav>
                                      </p:tavLst>
                                    </p:anim>
                                    <p:anim calcmode="lin" valueType="num">
                                      <p:cBhvr>
                                        <p:cTn id="109" dur="250" fill="hold"/>
                                        <p:tgtEl>
                                          <p:spTgt spid="30"/>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250"/>
                                        <p:tgtEl>
                                          <p:spTgt spid="31"/>
                                        </p:tgtEl>
                                      </p:cBhvr>
                                    </p:animEffect>
                                    <p:anim calcmode="lin" valueType="num">
                                      <p:cBhvr>
                                        <p:cTn id="114" dur="250" fill="hold"/>
                                        <p:tgtEl>
                                          <p:spTgt spid="31"/>
                                        </p:tgtEl>
                                        <p:attrNameLst>
                                          <p:attrName>ppt_x</p:attrName>
                                        </p:attrNameLst>
                                      </p:cBhvr>
                                      <p:tavLst>
                                        <p:tav tm="0">
                                          <p:val>
                                            <p:strVal val="#ppt_x"/>
                                          </p:val>
                                        </p:tav>
                                        <p:tav tm="100000">
                                          <p:val>
                                            <p:strVal val="#ppt_x"/>
                                          </p:val>
                                        </p:tav>
                                      </p:tavLst>
                                    </p:anim>
                                    <p:anim calcmode="lin" valueType="num">
                                      <p:cBhvr>
                                        <p:cTn id="115" dur="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250"/>
                                        <p:tgtEl>
                                          <p:spTgt spid="33"/>
                                        </p:tgtEl>
                                      </p:cBhvr>
                                    </p:animEffect>
                                    <p:anim calcmode="lin" valueType="num">
                                      <p:cBhvr>
                                        <p:cTn id="120" dur="250" fill="hold"/>
                                        <p:tgtEl>
                                          <p:spTgt spid="33"/>
                                        </p:tgtEl>
                                        <p:attrNameLst>
                                          <p:attrName>ppt_x</p:attrName>
                                        </p:attrNameLst>
                                      </p:cBhvr>
                                      <p:tavLst>
                                        <p:tav tm="0">
                                          <p:val>
                                            <p:strVal val="#ppt_x"/>
                                          </p:val>
                                        </p:tav>
                                        <p:tav tm="100000">
                                          <p:val>
                                            <p:strVal val="#ppt_x"/>
                                          </p:val>
                                        </p:tav>
                                      </p:tavLst>
                                    </p:anim>
                                    <p:anim calcmode="lin" valueType="num">
                                      <p:cBhvr>
                                        <p:cTn id="121" dur="250" fill="hold"/>
                                        <p:tgtEl>
                                          <p:spTgt spid="33"/>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250"/>
                                        <p:tgtEl>
                                          <p:spTgt spid="34"/>
                                        </p:tgtEl>
                                      </p:cBhvr>
                                    </p:animEffect>
                                    <p:anim calcmode="lin" valueType="num">
                                      <p:cBhvr>
                                        <p:cTn id="126" dur="250" fill="hold"/>
                                        <p:tgtEl>
                                          <p:spTgt spid="34"/>
                                        </p:tgtEl>
                                        <p:attrNameLst>
                                          <p:attrName>ppt_x</p:attrName>
                                        </p:attrNameLst>
                                      </p:cBhvr>
                                      <p:tavLst>
                                        <p:tav tm="0">
                                          <p:val>
                                            <p:strVal val="#ppt_x"/>
                                          </p:val>
                                        </p:tav>
                                        <p:tav tm="100000">
                                          <p:val>
                                            <p:strVal val="#ppt_x"/>
                                          </p:val>
                                        </p:tav>
                                      </p:tavLst>
                                    </p:anim>
                                    <p:anim calcmode="lin" valueType="num">
                                      <p:cBhvr>
                                        <p:cTn id="127"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22" grpId="0"/>
      <p:bldP spid="23" grpId="0"/>
      <p:bldP spid="28" grpId="0"/>
      <p:bldP spid="29" grpId="0"/>
      <p:bldP spid="30" grpId="0" animBg="1"/>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6659" y="2180780"/>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02</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916896" y="4157976"/>
              <a:ext cx="2031326"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自定义</PresentationFormat>
  <Paragraphs>288</Paragraphs>
  <Slides>26</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Adobe Gothic Std B</vt:lpstr>
      <vt:lpstr>FontAwesome</vt:lpstr>
      <vt:lpstr>Microsoft JhengHei Light</vt:lpstr>
      <vt:lpstr>Montserrat</vt:lpstr>
      <vt:lpstr>Open Sans</vt:lpstr>
      <vt:lpstr>等线</vt:lpstr>
      <vt:lpstr>冬青黑体简体中文 W3</vt:lpstr>
      <vt:lpstr>微软雅黑</vt:lpstr>
      <vt:lpstr>张海山锐线体简</vt:lpstr>
      <vt:lpstr>Arial</vt:lpstr>
      <vt:lpstr>Calibri</vt:lpstr>
      <vt:lpstr>Impact</vt:lpstr>
      <vt:lpstr>Source Sans Pro</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1675</cp:revision>
  <dcterms:created xsi:type="dcterms:W3CDTF">2015-12-01T09:06:00Z</dcterms:created>
  <dcterms:modified xsi:type="dcterms:W3CDTF">2019-01-04T08:12:32Z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