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87.xml" ContentType="application/vnd.openxmlformats-officedocument.presentationml.slideLayout+xml"/>
  <Override PartName="/ppt/slideLayouts/slideLayout188.xml" ContentType="application/vnd.openxmlformats-officedocument.presentationml.slideLayout+xml"/>
  <Override PartName="/ppt/slideLayouts/slideLayout189.xml" ContentType="application/vnd.openxmlformats-officedocument.presentationml.slideLayout+xml"/>
  <Override PartName="/ppt/slideLayouts/slideLayout190.xml" ContentType="application/vnd.openxmlformats-officedocument.presentationml.slideLayout+xml"/>
  <Override PartName="/ppt/slideLayouts/slideLayout191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Layouts/slideLayout193.xml" ContentType="application/vnd.openxmlformats-officedocument.presentationml.slideLayout+xml"/>
  <Override PartName="/ppt/slideLayouts/slideLayout19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slideLayouts/slideLayout19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slideLayouts/slideLayout198.xml" ContentType="application/vnd.openxmlformats-officedocument.presentationml.slideLayout+xml"/>
  <Override PartName="/ppt/slideLayouts/slideLayout199.xml" ContentType="application/vnd.openxmlformats-officedocument.presentationml.slideLayout+xml"/>
  <Override PartName="/ppt/slideLayouts/slideLayout200.xml" ContentType="application/vnd.openxmlformats-officedocument.presentationml.slideLayout+xml"/>
  <Override PartName="/ppt/slideLayouts/slideLayout201.xml" ContentType="application/vnd.openxmlformats-officedocument.presentationml.slideLayout+xml"/>
  <Override PartName="/ppt/slideLayouts/slideLayout202.xml" ContentType="application/vnd.openxmlformats-officedocument.presentationml.slideLayout+xml"/>
  <Override PartName="/ppt/slideLayouts/slideLayout203.xml" ContentType="application/vnd.openxmlformats-officedocument.presentationml.slideLayout+xml"/>
  <Override PartName="/ppt/slideLayouts/slideLayout204.xml" ContentType="application/vnd.openxmlformats-officedocument.presentationml.slideLayout+xml"/>
  <Override PartName="/ppt/slideLayouts/slideLayout205.xml" ContentType="application/vnd.openxmlformats-officedocument.presentationml.slideLayout+xml"/>
  <Override PartName="/ppt/slideLayouts/slideLayout206.xml" ContentType="application/vnd.openxmlformats-officedocument.presentationml.slideLayout+xml"/>
  <Override PartName="/ppt/slideLayouts/slideLayout207.xml" ContentType="application/vnd.openxmlformats-officedocument.presentationml.slideLayout+xml"/>
  <Override PartName="/ppt/slideLayouts/slideLayout208.xml" ContentType="application/vnd.openxmlformats-officedocument.presentationml.slideLayout+xml"/>
  <Override PartName="/ppt/slideLayouts/slideLayout209.xml" ContentType="application/vnd.openxmlformats-officedocument.presentationml.slideLayout+xml"/>
  <Override PartName="/ppt/slideLayouts/slideLayout210.xml" ContentType="application/vnd.openxmlformats-officedocument.presentationml.slideLayout+xml"/>
  <Override PartName="/ppt/slideLayouts/slideLayout211.xml" ContentType="application/vnd.openxmlformats-officedocument.presentationml.slideLayout+xml"/>
  <Override PartName="/ppt/slideLayouts/slideLayout212.xml" ContentType="application/vnd.openxmlformats-officedocument.presentationml.slideLayout+xml"/>
  <Override PartName="/ppt/slideLayouts/slideLayout213.xml" ContentType="application/vnd.openxmlformats-officedocument.presentationml.slideLayout+xml"/>
  <Override PartName="/ppt/slideLayouts/slideLayout214.xml" ContentType="application/vnd.openxmlformats-officedocument.presentationml.slideLayout+xml"/>
  <Override PartName="/ppt/slideLayouts/slideLayout215.xml" ContentType="application/vnd.openxmlformats-officedocument.presentationml.slideLayout+xml"/>
  <Override PartName="/ppt/slideLayouts/slideLayout216.xml" ContentType="application/vnd.openxmlformats-officedocument.presentationml.slideLayout+xml"/>
  <Override PartName="/ppt/slideLayouts/slideLayout217.xml" ContentType="application/vnd.openxmlformats-officedocument.presentationml.slideLayout+xml"/>
  <Override PartName="/ppt/slideLayouts/slideLayout218.xml" ContentType="application/vnd.openxmlformats-officedocument.presentationml.slideLayout+xml"/>
  <Override PartName="/ppt/slideLayouts/slideLayout2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455" r:id="rId2"/>
    <p:sldId id="456" r:id="rId3"/>
    <p:sldId id="457" r:id="rId4"/>
    <p:sldId id="458" r:id="rId5"/>
    <p:sldId id="459" r:id="rId6"/>
    <p:sldId id="460" r:id="rId7"/>
    <p:sldId id="461" r:id="rId8"/>
    <p:sldId id="462" r:id="rId9"/>
    <p:sldId id="463" r:id="rId10"/>
    <p:sldId id="287" r:id="rId11"/>
  </p:sldIdLst>
  <p:sldSz cx="12192000" cy="6858000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FBFE"/>
    <a:srgbClr val="57D2E3"/>
    <a:srgbClr val="21B1C5"/>
    <a:srgbClr val="B2F3FC"/>
    <a:srgbClr val="4BCFE1"/>
    <a:srgbClr val="5BADF7"/>
    <a:srgbClr val="6A56AD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>
        <p:scale>
          <a:sx n="90" d="100"/>
          <a:sy n="90" d="100"/>
        </p:scale>
        <p:origin x="-1356" y="-5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5" cy="72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smtClean="0">
                <a:ea typeface="宋体" panose="02010600030101010101" pitchFamily="2" charset="-122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44184B7-6C33-43AD-8AAF-E69FCB58F122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单击此处编辑母版文本样式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第二级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第三级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第四级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smtClean="0">
                <a:ea typeface="宋体" panose="02010600030101010101" pitchFamily="2" charset="-122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BB95A93-6F66-4020-99D6-55751A240114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3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248834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/>
            <a:endParaRPr lang="zh-CN" altLang="en-US" dirty="0"/>
          </a:p>
        </p:txBody>
      </p:sp>
      <p:sp>
        <p:nvSpPr>
          <p:cNvPr id="248835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indent="0" algn="r"/>
            <a:fld id="{9A0DB2DC-4C9A-4742-B13C-FB6460FD3503}" type="slidenum">
              <a:rPr lang="zh-CN" altLang="en-US" sz="1200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</a:t>
            </a:fld>
            <a:endParaRPr lang="zh-CN" altLang="en-US" sz="1200" dirty="0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5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267266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267267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indent="0" algn="r"/>
            <a:fld id="{9A0DB2DC-4C9A-4742-B13C-FB6460FD3503}" type="slidenum">
              <a:rPr lang="zh-CN" altLang="en-US" sz="1200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10</a:t>
            </a:fld>
            <a:endParaRPr lang="zh-CN" altLang="en-US" sz="1200" dirty="0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1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>
            <a:solidFill>
              <a:srgbClr val="000000"/>
            </a:solidFill>
            <a:miter/>
          </a:ln>
        </p:spPr>
      </p:sp>
      <p:sp>
        <p:nvSpPr>
          <p:cNvPr id="250882" name="备注占位符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250883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indent="0" algn="r"/>
            <a:fld id="{9A0DB2DC-4C9A-4742-B13C-FB6460FD3503}" type="slidenum">
              <a:rPr lang="zh-CN" altLang="en-US" sz="1200" dirty="0">
                <a:latin typeface="Calibri" panose="020F0502020204030204" pitchFamily="34" charset="0"/>
                <a:ea typeface="宋体" panose="02010600030101010101" pitchFamily="2" charset="-122"/>
              </a:rPr>
              <a:t>2</a:t>
            </a:fld>
            <a:endParaRPr lang="zh-CN" altLang="en-US" sz="12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29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>
            <a:solidFill>
              <a:srgbClr val="000000"/>
            </a:solidFill>
            <a:miter/>
          </a:ln>
        </p:spPr>
      </p:sp>
      <p:sp>
        <p:nvSpPr>
          <p:cNvPr id="252930" name="备注占位符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252931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indent="0" algn="r"/>
            <a:fld id="{9A0DB2DC-4C9A-4742-B13C-FB6460FD3503}" type="slidenum">
              <a:rPr lang="zh-CN" altLang="en-US" sz="1200" dirty="0">
                <a:latin typeface="Calibri" panose="020F0502020204030204" pitchFamily="34" charset="0"/>
                <a:ea typeface="宋体" panose="02010600030101010101" pitchFamily="2" charset="-122"/>
              </a:rPr>
              <a:t>3</a:t>
            </a:fld>
            <a:endParaRPr lang="zh-CN" altLang="en-US" sz="12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>
            <a:solidFill>
              <a:srgbClr val="000000"/>
            </a:solidFill>
            <a:miter/>
          </a:ln>
        </p:spPr>
      </p:sp>
      <p:sp>
        <p:nvSpPr>
          <p:cNvPr id="254978" name="备注占位符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254979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indent="0" algn="r"/>
            <a:fld id="{9A0DB2DC-4C9A-4742-B13C-FB6460FD3503}" type="slidenum">
              <a:rPr lang="zh-CN" altLang="en-US" sz="1200" dirty="0">
                <a:latin typeface="Calibri" panose="020F0502020204030204" pitchFamily="34" charset="0"/>
                <a:ea typeface="宋体" panose="02010600030101010101" pitchFamily="2" charset="-122"/>
              </a:rPr>
              <a:t>4</a:t>
            </a:fld>
            <a:endParaRPr lang="zh-CN" altLang="en-US" sz="12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5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>
            <a:solidFill>
              <a:srgbClr val="000000"/>
            </a:solidFill>
            <a:miter/>
          </a:ln>
        </p:spPr>
      </p:sp>
      <p:sp>
        <p:nvSpPr>
          <p:cNvPr id="257026" name="备注占位符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257027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indent="0" algn="r"/>
            <a:fld id="{9A0DB2DC-4C9A-4742-B13C-FB6460FD3503}" type="slidenum">
              <a:rPr lang="zh-CN" altLang="en-US" sz="1200" dirty="0">
                <a:latin typeface="Calibri" panose="020F0502020204030204" pitchFamily="34" charset="0"/>
                <a:ea typeface="宋体" panose="02010600030101010101" pitchFamily="2" charset="-122"/>
              </a:rPr>
              <a:t>5</a:t>
            </a:fld>
            <a:endParaRPr lang="zh-CN" altLang="en-US" sz="12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3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>
            <a:solidFill>
              <a:srgbClr val="000000"/>
            </a:solidFill>
            <a:miter/>
          </a:ln>
        </p:spPr>
      </p:sp>
      <p:sp>
        <p:nvSpPr>
          <p:cNvPr id="259074" name="备注占位符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259075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indent="0" algn="r"/>
            <a:fld id="{9A0DB2DC-4C9A-4742-B13C-FB6460FD3503}" type="slidenum">
              <a:rPr lang="zh-CN" altLang="en-US" sz="1200" dirty="0">
                <a:latin typeface="Calibri" panose="020F0502020204030204" pitchFamily="34" charset="0"/>
                <a:ea typeface="宋体" panose="02010600030101010101" pitchFamily="2" charset="-122"/>
              </a:rPr>
              <a:t>6</a:t>
            </a:fld>
            <a:endParaRPr lang="zh-CN" altLang="en-US" sz="12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1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>
            <a:solidFill>
              <a:srgbClr val="000000"/>
            </a:solidFill>
            <a:miter/>
          </a:ln>
        </p:spPr>
      </p:sp>
      <p:sp>
        <p:nvSpPr>
          <p:cNvPr id="261122" name="备注占位符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261123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indent="0" algn="r"/>
            <a:fld id="{9A0DB2DC-4C9A-4742-B13C-FB6460FD3503}" type="slidenum">
              <a:rPr lang="zh-CN" altLang="en-US" sz="1200" dirty="0">
                <a:latin typeface="Calibri" panose="020F0502020204030204" pitchFamily="34" charset="0"/>
                <a:ea typeface="宋体" panose="02010600030101010101" pitchFamily="2" charset="-122"/>
              </a:rPr>
              <a:t>7</a:t>
            </a:fld>
            <a:endParaRPr lang="zh-CN" altLang="en-US" sz="12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69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>
            <a:solidFill>
              <a:srgbClr val="000000"/>
            </a:solidFill>
            <a:miter/>
          </a:ln>
        </p:spPr>
      </p:sp>
      <p:sp>
        <p:nvSpPr>
          <p:cNvPr id="263170" name="备注占位符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263171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indent="0" algn="r"/>
            <a:fld id="{9A0DB2DC-4C9A-4742-B13C-FB6460FD3503}" type="slidenum">
              <a:rPr lang="zh-CN" altLang="en-US" sz="1200" dirty="0">
                <a:latin typeface="Calibri" panose="020F0502020204030204" pitchFamily="34" charset="0"/>
                <a:ea typeface="宋体" panose="02010600030101010101" pitchFamily="2" charset="-122"/>
              </a:rPr>
              <a:t>8</a:t>
            </a:fld>
            <a:endParaRPr lang="zh-CN" altLang="en-US" sz="12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>
            <a:solidFill>
              <a:srgbClr val="000000"/>
            </a:solidFill>
            <a:miter/>
          </a:ln>
        </p:spPr>
      </p:sp>
      <p:sp>
        <p:nvSpPr>
          <p:cNvPr id="265218" name="备注占位符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265219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indent="0" algn="r"/>
            <a:fld id="{9A0DB2DC-4C9A-4742-B13C-FB6460FD3503}" type="slidenum">
              <a:rPr lang="zh-CN" altLang="en-US" sz="1200" dirty="0">
                <a:latin typeface="Calibri" panose="020F0502020204030204" pitchFamily="34" charset="0"/>
                <a:ea typeface="宋体" panose="02010600030101010101" pitchFamily="2" charset="-122"/>
              </a:rPr>
              <a:t>9</a:t>
            </a:fld>
            <a:endParaRPr lang="zh-CN" altLang="en-US" sz="12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组合 1"/>
          <p:cNvGrpSpPr/>
          <p:nvPr userDrawn="1"/>
        </p:nvGrpSpPr>
        <p:grpSpPr>
          <a:xfrm>
            <a:off x="0" y="876300"/>
            <a:ext cx="8143875" cy="3740150"/>
            <a:chOff x="-1" y="869694"/>
            <a:chExt cx="8144452" cy="3740406"/>
          </a:xfrm>
        </p:grpSpPr>
        <p:sp>
          <p:nvSpPr>
            <p:cNvPr id="8" name="矩形 14"/>
            <p:cNvSpPr>
              <a:spLocks noChangeArrowheads="1"/>
            </p:cNvSpPr>
            <p:nvPr/>
          </p:nvSpPr>
          <p:spPr bwMode="auto">
            <a:xfrm rot="10800000">
              <a:off x="-1" y="869694"/>
              <a:ext cx="8144452" cy="3740406"/>
            </a:xfrm>
            <a:prstGeom prst="rect">
              <a:avLst/>
            </a:prstGeom>
            <a:gradFill flip="none" rotWithShape="1">
              <a:gsLst>
                <a:gs pos="917">
                  <a:schemeClr val="bg1"/>
                </a:gs>
                <a:gs pos="37000">
                  <a:srgbClr val="E6FBFE">
                    <a:alpha val="80000"/>
                  </a:srgbClr>
                </a:gs>
                <a:gs pos="100000">
                  <a:srgbClr val="57D2E3"/>
                </a:gs>
              </a:gsLst>
              <a:lin ang="0" scaled="1"/>
              <a:tileRect/>
            </a:gradFill>
            <a:ln>
              <a:noFill/>
            </a:ln>
            <a:effectLst>
              <a:reflection blurRad="6350" stA="50000" endA="300" endPos="55000" dir="5400000" sy="-100000" algn="bl" rotWithShape="0"/>
            </a:effec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pic>
          <p:nvPicPr>
            <p:cNvPr id="2052" name="图片 28"/>
            <p:cNvPicPr>
              <a:picLocks noChangeAspect="1"/>
            </p:cNvPicPr>
            <p:nvPr/>
          </p:nvPicPr>
          <p:blipFill>
            <a:blip r:embed="rId2" cstate="email"/>
            <a:srcRect b="-90"/>
            <a:stretch>
              <a:fillRect/>
            </a:stretch>
          </p:blipFill>
          <p:spPr>
            <a:xfrm>
              <a:off x="0" y="869694"/>
              <a:ext cx="8144450" cy="3336546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10" name="矩形 14"/>
          <p:cNvSpPr>
            <a:spLocks noChangeArrowheads="1"/>
          </p:cNvSpPr>
          <p:nvPr/>
        </p:nvSpPr>
        <p:spPr bwMode="auto">
          <a:xfrm>
            <a:off x="6531" y="1536700"/>
            <a:ext cx="8144451" cy="2298699"/>
          </a:xfrm>
          <a:prstGeom prst="rect">
            <a:avLst/>
          </a:prstGeom>
          <a:gradFill>
            <a:gsLst>
              <a:gs pos="917">
                <a:schemeClr val="bg1">
                  <a:alpha val="28000"/>
                </a:schemeClr>
              </a:gs>
              <a:gs pos="31000">
                <a:srgbClr val="E6FBFE">
                  <a:alpha val="80000"/>
                </a:srgbClr>
              </a:gs>
              <a:gs pos="79000">
                <a:srgbClr val="57D2E3"/>
              </a:gs>
            </a:gsLst>
            <a:lin ang="0" scaled="1"/>
          </a:gradFill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9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0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1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2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3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4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5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6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7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8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9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0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1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2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3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4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5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6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7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8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9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0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1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2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3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4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5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6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7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8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9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0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1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2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3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4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5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6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7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8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9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0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1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2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3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4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5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6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7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8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9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0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1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2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3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4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5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6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7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8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9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0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1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2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3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4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5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6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7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8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9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0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1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2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3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4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5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6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7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8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9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0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1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2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3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4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5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6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7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8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9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0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1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2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3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4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5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6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7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8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9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0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1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2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3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4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5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6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7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8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9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0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1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2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3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4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5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6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7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组合 2"/>
          <p:cNvGrpSpPr/>
          <p:nvPr userDrawn="1"/>
        </p:nvGrpSpPr>
        <p:grpSpPr>
          <a:xfrm>
            <a:off x="0" y="839788"/>
            <a:ext cx="12192000" cy="3122612"/>
            <a:chOff x="0" y="839788"/>
            <a:chExt cx="12192000" cy="3122612"/>
          </a:xfrm>
        </p:grpSpPr>
        <p:sp>
          <p:nvSpPr>
            <p:cNvPr id="3" name="矩形 14"/>
            <p:cNvSpPr>
              <a:spLocks noChangeArrowheads="1"/>
            </p:cNvSpPr>
            <p:nvPr/>
          </p:nvSpPr>
          <p:spPr bwMode="auto">
            <a:xfrm>
              <a:off x="0" y="840303"/>
              <a:ext cx="12192000" cy="3120789"/>
            </a:xfrm>
            <a:prstGeom prst="rect">
              <a:avLst/>
            </a:prstGeom>
            <a:solidFill>
              <a:srgbClr val="57D2E3"/>
            </a:solidFill>
            <a:ln>
              <a:noFill/>
            </a:ln>
            <a:effectLst>
              <a:reflection blurRad="6350" stA="50000" endA="300" endPos="55000" dir="5400000" sy="-100000" algn="bl" rotWithShape="0"/>
            </a:effec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pic>
          <p:nvPicPr>
            <p:cNvPr id="4100" name="图片 28"/>
            <p:cNvPicPr>
              <a:picLocks noChangeAspect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>
            <a:xfrm>
              <a:off x="280416" y="839788"/>
              <a:ext cx="11640122" cy="3122612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5" name="矩形 14"/>
          <p:cNvSpPr>
            <a:spLocks noChangeArrowheads="1"/>
          </p:cNvSpPr>
          <p:nvPr/>
        </p:nvSpPr>
        <p:spPr bwMode="auto">
          <a:xfrm>
            <a:off x="-5" y="2127509"/>
            <a:ext cx="12192000" cy="1356797"/>
          </a:xfrm>
          <a:prstGeom prst="rect">
            <a:avLst/>
          </a:prstGeom>
          <a:gradFill>
            <a:gsLst>
              <a:gs pos="917">
                <a:schemeClr val="bg1"/>
              </a:gs>
              <a:gs pos="37000">
                <a:srgbClr val="E6FBFE">
                  <a:alpha val="80000"/>
                </a:srgbClr>
              </a:gs>
              <a:gs pos="100000">
                <a:srgbClr val="57D2E3"/>
              </a:gs>
            </a:gsLst>
            <a:lin ang="10800000" scaled="1"/>
          </a:gradFill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矩形 8"/>
          <p:cNvSpPr>
            <a:spLocks noChangeArrowheads="1"/>
          </p:cNvSpPr>
          <p:nvPr/>
        </p:nvSpPr>
        <p:spPr bwMode="auto">
          <a:xfrm>
            <a:off x="2646363" y="2373313"/>
            <a:ext cx="7770813" cy="9239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60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谢谢观看！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9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1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2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3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4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5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6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7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8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9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0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1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2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3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4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5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6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7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8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9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0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1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2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3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4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5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6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7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8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9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0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1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2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3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4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5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6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7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8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9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0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1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2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3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4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5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6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7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8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9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0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1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2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3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4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5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6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7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8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9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0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1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2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3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4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5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6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7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8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7" Type="http://schemas.openxmlformats.org/officeDocument/2006/relationships/slideLayout" Target="../slideLayouts/slideLayout117.xml"/><Relationship Id="rId21" Type="http://schemas.openxmlformats.org/officeDocument/2006/relationships/slideLayout" Target="../slideLayouts/slideLayout21.xml"/><Relationship Id="rId42" Type="http://schemas.openxmlformats.org/officeDocument/2006/relationships/slideLayout" Target="../slideLayouts/slideLayout42.xml"/><Relationship Id="rId63" Type="http://schemas.openxmlformats.org/officeDocument/2006/relationships/slideLayout" Target="../slideLayouts/slideLayout63.xml"/><Relationship Id="rId84" Type="http://schemas.openxmlformats.org/officeDocument/2006/relationships/slideLayout" Target="../slideLayouts/slideLayout84.xml"/><Relationship Id="rId138" Type="http://schemas.openxmlformats.org/officeDocument/2006/relationships/slideLayout" Target="../slideLayouts/slideLayout138.xml"/><Relationship Id="rId159" Type="http://schemas.openxmlformats.org/officeDocument/2006/relationships/slideLayout" Target="../slideLayouts/slideLayout159.xml"/><Relationship Id="rId170" Type="http://schemas.openxmlformats.org/officeDocument/2006/relationships/slideLayout" Target="../slideLayouts/slideLayout170.xml"/><Relationship Id="rId191" Type="http://schemas.openxmlformats.org/officeDocument/2006/relationships/slideLayout" Target="../slideLayouts/slideLayout191.xml"/><Relationship Id="rId205" Type="http://schemas.openxmlformats.org/officeDocument/2006/relationships/slideLayout" Target="../slideLayouts/slideLayout205.xml"/><Relationship Id="rId107" Type="http://schemas.openxmlformats.org/officeDocument/2006/relationships/slideLayout" Target="../slideLayouts/slideLayout107.xml"/><Relationship Id="rId11" Type="http://schemas.openxmlformats.org/officeDocument/2006/relationships/slideLayout" Target="../slideLayouts/slideLayout11.xml"/><Relationship Id="rId32" Type="http://schemas.openxmlformats.org/officeDocument/2006/relationships/slideLayout" Target="../slideLayouts/slideLayout32.xml"/><Relationship Id="rId53" Type="http://schemas.openxmlformats.org/officeDocument/2006/relationships/slideLayout" Target="../slideLayouts/slideLayout53.xml"/><Relationship Id="rId74" Type="http://schemas.openxmlformats.org/officeDocument/2006/relationships/slideLayout" Target="../slideLayouts/slideLayout74.xml"/><Relationship Id="rId128" Type="http://schemas.openxmlformats.org/officeDocument/2006/relationships/slideLayout" Target="../slideLayouts/slideLayout128.xml"/><Relationship Id="rId149" Type="http://schemas.openxmlformats.org/officeDocument/2006/relationships/slideLayout" Target="../slideLayouts/slideLayout149.xml"/><Relationship Id="rId5" Type="http://schemas.openxmlformats.org/officeDocument/2006/relationships/slideLayout" Target="../slideLayouts/slideLayout5.xml"/><Relationship Id="rId95" Type="http://schemas.openxmlformats.org/officeDocument/2006/relationships/slideLayout" Target="../slideLayouts/slideLayout95.xml"/><Relationship Id="rId160" Type="http://schemas.openxmlformats.org/officeDocument/2006/relationships/slideLayout" Target="../slideLayouts/slideLayout160.xml"/><Relationship Id="rId181" Type="http://schemas.openxmlformats.org/officeDocument/2006/relationships/slideLayout" Target="../slideLayouts/slideLayout181.xml"/><Relationship Id="rId216" Type="http://schemas.openxmlformats.org/officeDocument/2006/relationships/slideLayout" Target="../slideLayouts/slideLayout216.xml"/><Relationship Id="rId22" Type="http://schemas.openxmlformats.org/officeDocument/2006/relationships/slideLayout" Target="../slideLayouts/slideLayout22.xml"/><Relationship Id="rId43" Type="http://schemas.openxmlformats.org/officeDocument/2006/relationships/slideLayout" Target="../slideLayouts/slideLayout43.xml"/><Relationship Id="rId64" Type="http://schemas.openxmlformats.org/officeDocument/2006/relationships/slideLayout" Target="../slideLayouts/slideLayout64.xml"/><Relationship Id="rId118" Type="http://schemas.openxmlformats.org/officeDocument/2006/relationships/slideLayout" Target="../slideLayouts/slideLayout118.xml"/><Relationship Id="rId139" Type="http://schemas.openxmlformats.org/officeDocument/2006/relationships/slideLayout" Target="../slideLayouts/slideLayout139.xml"/><Relationship Id="rId85" Type="http://schemas.openxmlformats.org/officeDocument/2006/relationships/slideLayout" Target="../slideLayouts/slideLayout85.xml"/><Relationship Id="rId150" Type="http://schemas.openxmlformats.org/officeDocument/2006/relationships/slideLayout" Target="../slideLayouts/slideLayout150.xml"/><Relationship Id="rId171" Type="http://schemas.openxmlformats.org/officeDocument/2006/relationships/slideLayout" Target="../slideLayouts/slideLayout171.xml"/><Relationship Id="rId192" Type="http://schemas.openxmlformats.org/officeDocument/2006/relationships/slideLayout" Target="../slideLayouts/slideLayout192.xml"/><Relationship Id="rId206" Type="http://schemas.openxmlformats.org/officeDocument/2006/relationships/slideLayout" Target="../slideLayouts/slideLayout206.xml"/><Relationship Id="rId12" Type="http://schemas.openxmlformats.org/officeDocument/2006/relationships/slideLayout" Target="../slideLayouts/slideLayout12.xml"/><Relationship Id="rId33" Type="http://schemas.openxmlformats.org/officeDocument/2006/relationships/slideLayout" Target="../slideLayouts/slideLayout33.xml"/><Relationship Id="rId108" Type="http://schemas.openxmlformats.org/officeDocument/2006/relationships/slideLayout" Target="../slideLayouts/slideLayout108.xml"/><Relationship Id="rId129" Type="http://schemas.openxmlformats.org/officeDocument/2006/relationships/slideLayout" Target="../slideLayouts/slideLayout129.xml"/><Relationship Id="rId54" Type="http://schemas.openxmlformats.org/officeDocument/2006/relationships/slideLayout" Target="../slideLayouts/slideLayout54.xml"/><Relationship Id="rId75" Type="http://schemas.openxmlformats.org/officeDocument/2006/relationships/slideLayout" Target="../slideLayouts/slideLayout75.xml"/><Relationship Id="rId96" Type="http://schemas.openxmlformats.org/officeDocument/2006/relationships/slideLayout" Target="../slideLayouts/slideLayout96.xml"/><Relationship Id="rId140" Type="http://schemas.openxmlformats.org/officeDocument/2006/relationships/slideLayout" Target="../slideLayouts/slideLayout140.xml"/><Relationship Id="rId161" Type="http://schemas.openxmlformats.org/officeDocument/2006/relationships/slideLayout" Target="../slideLayouts/slideLayout161.xml"/><Relationship Id="rId182" Type="http://schemas.openxmlformats.org/officeDocument/2006/relationships/slideLayout" Target="../slideLayouts/slideLayout182.xml"/><Relationship Id="rId217" Type="http://schemas.openxmlformats.org/officeDocument/2006/relationships/slideLayout" Target="../slideLayouts/slideLayout217.xml"/><Relationship Id="rId6" Type="http://schemas.openxmlformats.org/officeDocument/2006/relationships/slideLayout" Target="../slideLayouts/slideLayout6.xml"/><Relationship Id="rId23" Type="http://schemas.openxmlformats.org/officeDocument/2006/relationships/slideLayout" Target="../slideLayouts/slideLayout23.xml"/><Relationship Id="rId119" Type="http://schemas.openxmlformats.org/officeDocument/2006/relationships/slideLayout" Target="../slideLayouts/slideLayout119.xml"/><Relationship Id="rId44" Type="http://schemas.openxmlformats.org/officeDocument/2006/relationships/slideLayout" Target="../slideLayouts/slideLayout44.xml"/><Relationship Id="rId65" Type="http://schemas.openxmlformats.org/officeDocument/2006/relationships/slideLayout" Target="../slideLayouts/slideLayout65.xml"/><Relationship Id="rId86" Type="http://schemas.openxmlformats.org/officeDocument/2006/relationships/slideLayout" Target="../slideLayouts/slideLayout86.xml"/><Relationship Id="rId130" Type="http://schemas.openxmlformats.org/officeDocument/2006/relationships/slideLayout" Target="../slideLayouts/slideLayout130.xml"/><Relationship Id="rId151" Type="http://schemas.openxmlformats.org/officeDocument/2006/relationships/slideLayout" Target="../slideLayouts/slideLayout151.xml"/><Relationship Id="rId172" Type="http://schemas.openxmlformats.org/officeDocument/2006/relationships/slideLayout" Target="../slideLayouts/slideLayout172.xml"/><Relationship Id="rId193" Type="http://schemas.openxmlformats.org/officeDocument/2006/relationships/slideLayout" Target="../slideLayouts/slideLayout193.xml"/><Relationship Id="rId207" Type="http://schemas.openxmlformats.org/officeDocument/2006/relationships/slideLayout" Target="../slideLayouts/slideLayout207.xml"/><Relationship Id="rId13" Type="http://schemas.openxmlformats.org/officeDocument/2006/relationships/slideLayout" Target="../slideLayouts/slideLayout13.xml"/><Relationship Id="rId109" Type="http://schemas.openxmlformats.org/officeDocument/2006/relationships/slideLayout" Target="../slideLayouts/slideLayout109.xml"/><Relationship Id="rId34" Type="http://schemas.openxmlformats.org/officeDocument/2006/relationships/slideLayout" Target="../slideLayouts/slideLayout34.xml"/><Relationship Id="rId55" Type="http://schemas.openxmlformats.org/officeDocument/2006/relationships/slideLayout" Target="../slideLayouts/slideLayout55.xml"/><Relationship Id="rId76" Type="http://schemas.openxmlformats.org/officeDocument/2006/relationships/slideLayout" Target="../slideLayouts/slideLayout76.xml"/><Relationship Id="rId97" Type="http://schemas.openxmlformats.org/officeDocument/2006/relationships/slideLayout" Target="../slideLayouts/slideLayout97.xml"/><Relationship Id="rId120" Type="http://schemas.openxmlformats.org/officeDocument/2006/relationships/slideLayout" Target="../slideLayouts/slideLayout120.xml"/><Relationship Id="rId141" Type="http://schemas.openxmlformats.org/officeDocument/2006/relationships/slideLayout" Target="../slideLayouts/slideLayout141.xml"/><Relationship Id="rId7" Type="http://schemas.openxmlformats.org/officeDocument/2006/relationships/slideLayout" Target="../slideLayouts/slideLayout7.xml"/><Relationship Id="rId162" Type="http://schemas.openxmlformats.org/officeDocument/2006/relationships/slideLayout" Target="../slideLayouts/slideLayout162.xml"/><Relationship Id="rId183" Type="http://schemas.openxmlformats.org/officeDocument/2006/relationships/slideLayout" Target="../slideLayouts/slideLayout183.xml"/><Relationship Id="rId218" Type="http://schemas.openxmlformats.org/officeDocument/2006/relationships/slideLayout" Target="../slideLayouts/slideLayout218.xml"/><Relationship Id="rId24" Type="http://schemas.openxmlformats.org/officeDocument/2006/relationships/slideLayout" Target="../slideLayouts/slideLayout24.xml"/><Relationship Id="rId45" Type="http://schemas.openxmlformats.org/officeDocument/2006/relationships/slideLayout" Target="../slideLayouts/slideLayout45.xml"/><Relationship Id="rId66" Type="http://schemas.openxmlformats.org/officeDocument/2006/relationships/slideLayout" Target="../slideLayouts/slideLayout66.xml"/><Relationship Id="rId87" Type="http://schemas.openxmlformats.org/officeDocument/2006/relationships/slideLayout" Target="../slideLayouts/slideLayout87.xml"/><Relationship Id="rId110" Type="http://schemas.openxmlformats.org/officeDocument/2006/relationships/slideLayout" Target="../slideLayouts/slideLayout110.xml"/><Relationship Id="rId131" Type="http://schemas.openxmlformats.org/officeDocument/2006/relationships/slideLayout" Target="../slideLayouts/slideLayout131.xml"/><Relationship Id="rId152" Type="http://schemas.openxmlformats.org/officeDocument/2006/relationships/slideLayout" Target="../slideLayouts/slideLayout152.xml"/><Relationship Id="rId173" Type="http://schemas.openxmlformats.org/officeDocument/2006/relationships/slideLayout" Target="../slideLayouts/slideLayout173.xml"/><Relationship Id="rId194" Type="http://schemas.openxmlformats.org/officeDocument/2006/relationships/slideLayout" Target="../slideLayouts/slideLayout194.xml"/><Relationship Id="rId208" Type="http://schemas.openxmlformats.org/officeDocument/2006/relationships/slideLayout" Target="../slideLayouts/slideLayout208.xml"/><Relationship Id="rId14" Type="http://schemas.openxmlformats.org/officeDocument/2006/relationships/slideLayout" Target="../slideLayouts/slideLayout14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56" Type="http://schemas.openxmlformats.org/officeDocument/2006/relationships/slideLayout" Target="../slideLayouts/slideLayout56.xml"/><Relationship Id="rId77" Type="http://schemas.openxmlformats.org/officeDocument/2006/relationships/slideLayout" Target="../slideLayouts/slideLayout77.xml"/><Relationship Id="rId100" Type="http://schemas.openxmlformats.org/officeDocument/2006/relationships/slideLayout" Target="../slideLayouts/slideLayout100.xml"/><Relationship Id="rId105" Type="http://schemas.openxmlformats.org/officeDocument/2006/relationships/slideLayout" Target="../slideLayouts/slideLayout105.xml"/><Relationship Id="rId126" Type="http://schemas.openxmlformats.org/officeDocument/2006/relationships/slideLayout" Target="../slideLayouts/slideLayout126.xml"/><Relationship Id="rId147" Type="http://schemas.openxmlformats.org/officeDocument/2006/relationships/slideLayout" Target="../slideLayouts/slideLayout147.xml"/><Relationship Id="rId168" Type="http://schemas.openxmlformats.org/officeDocument/2006/relationships/slideLayout" Target="../slideLayouts/slideLayout168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72" Type="http://schemas.openxmlformats.org/officeDocument/2006/relationships/slideLayout" Target="../slideLayouts/slideLayout72.xml"/><Relationship Id="rId93" Type="http://schemas.openxmlformats.org/officeDocument/2006/relationships/slideLayout" Target="../slideLayouts/slideLayout93.xml"/><Relationship Id="rId98" Type="http://schemas.openxmlformats.org/officeDocument/2006/relationships/slideLayout" Target="../slideLayouts/slideLayout98.xml"/><Relationship Id="rId121" Type="http://schemas.openxmlformats.org/officeDocument/2006/relationships/slideLayout" Target="../slideLayouts/slideLayout121.xml"/><Relationship Id="rId142" Type="http://schemas.openxmlformats.org/officeDocument/2006/relationships/slideLayout" Target="../slideLayouts/slideLayout142.xml"/><Relationship Id="rId163" Type="http://schemas.openxmlformats.org/officeDocument/2006/relationships/slideLayout" Target="../slideLayouts/slideLayout163.xml"/><Relationship Id="rId184" Type="http://schemas.openxmlformats.org/officeDocument/2006/relationships/slideLayout" Target="../slideLayouts/slideLayout184.xml"/><Relationship Id="rId189" Type="http://schemas.openxmlformats.org/officeDocument/2006/relationships/slideLayout" Target="../slideLayouts/slideLayout189.xml"/><Relationship Id="rId219" Type="http://schemas.openxmlformats.org/officeDocument/2006/relationships/slideLayout" Target="../slideLayouts/slideLayout219.xml"/><Relationship Id="rId3" Type="http://schemas.openxmlformats.org/officeDocument/2006/relationships/slideLayout" Target="../slideLayouts/slideLayout3.xml"/><Relationship Id="rId214" Type="http://schemas.openxmlformats.org/officeDocument/2006/relationships/slideLayout" Target="../slideLayouts/slideLayout214.xml"/><Relationship Id="rId25" Type="http://schemas.openxmlformats.org/officeDocument/2006/relationships/slideLayout" Target="../slideLayouts/slideLayout25.xml"/><Relationship Id="rId46" Type="http://schemas.openxmlformats.org/officeDocument/2006/relationships/slideLayout" Target="../slideLayouts/slideLayout46.xml"/><Relationship Id="rId67" Type="http://schemas.openxmlformats.org/officeDocument/2006/relationships/slideLayout" Target="../slideLayouts/slideLayout67.xml"/><Relationship Id="rId116" Type="http://schemas.openxmlformats.org/officeDocument/2006/relationships/slideLayout" Target="../slideLayouts/slideLayout116.xml"/><Relationship Id="rId137" Type="http://schemas.openxmlformats.org/officeDocument/2006/relationships/slideLayout" Target="../slideLayouts/slideLayout137.xml"/><Relationship Id="rId158" Type="http://schemas.openxmlformats.org/officeDocument/2006/relationships/slideLayout" Target="../slideLayouts/slideLayout158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62" Type="http://schemas.openxmlformats.org/officeDocument/2006/relationships/slideLayout" Target="../slideLayouts/slideLayout62.xml"/><Relationship Id="rId83" Type="http://schemas.openxmlformats.org/officeDocument/2006/relationships/slideLayout" Target="../slideLayouts/slideLayout83.xml"/><Relationship Id="rId88" Type="http://schemas.openxmlformats.org/officeDocument/2006/relationships/slideLayout" Target="../slideLayouts/slideLayout88.xml"/><Relationship Id="rId111" Type="http://schemas.openxmlformats.org/officeDocument/2006/relationships/slideLayout" Target="../slideLayouts/slideLayout111.xml"/><Relationship Id="rId132" Type="http://schemas.openxmlformats.org/officeDocument/2006/relationships/slideLayout" Target="../slideLayouts/slideLayout132.xml"/><Relationship Id="rId153" Type="http://schemas.openxmlformats.org/officeDocument/2006/relationships/slideLayout" Target="../slideLayouts/slideLayout153.xml"/><Relationship Id="rId174" Type="http://schemas.openxmlformats.org/officeDocument/2006/relationships/slideLayout" Target="../slideLayouts/slideLayout174.xml"/><Relationship Id="rId179" Type="http://schemas.openxmlformats.org/officeDocument/2006/relationships/slideLayout" Target="../slideLayouts/slideLayout179.xml"/><Relationship Id="rId195" Type="http://schemas.openxmlformats.org/officeDocument/2006/relationships/slideLayout" Target="../slideLayouts/slideLayout195.xml"/><Relationship Id="rId209" Type="http://schemas.openxmlformats.org/officeDocument/2006/relationships/slideLayout" Target="../slideLayouts/slideLayout209.xml"/><Relationship Id="rId190" Type="http://schemas.openxmlformats.org/officeDocument/2006/relationships/slideLayout" Target="../slideLayouts/slideLayout190.xml"/><Relationship Id="rId204" Type="http://schemas.openxmlformats.org/officeDocument/2006/relationships/slideLayout" Target="../slideLayouts/slideLayout204.xml"/><Relationship Id="rId220" Type="http://schemas.openxmlformats.org/officeDocument/2006/relationships/theme" Target="../theme/theme1.xml"/><Relationship Id="rId15" Type="http://schemas.openxmlformats.org/officeDocument/2006/relationships/slideLayout" Target="../slideLayouts/slideLayout15.xml"/><Relationship Id="rId36" Type="http://schemas.openxmlformats.org/officeDocument/2006/relationships/slideLayout" Target="../slideLayouts/slideLayout36.xml"/><Relationship Id="rId57" Type="http://schemas.openxmlformats.org/officeDocument/2006/relationships/slideLayout" Target="../slideLayouts/slideLayout57.xml"/><Relationship Id="rId106" Type="http://schemas.openxmlformats.org/officeDocument/2006/relationships/slideLayout" Target="../slideLayouts/slideLayout106.xml"/><Relationship Id="rId127" Type="http://schemas.openxmlformats.org/officeDocument/2006/relationships/slideLayout" Target="../slideLayouts/slideLayout127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52" Type="http://schemas.openxmlformats.org/officeDocument/2006/relationships/slideLayout" Target="../slideLayouts/slideLayout52.xml"/><Relationship Id="rId73" Type="http://schemas.openxmlformats.org/officeDocument/2006/relationships/slideLayout" Target="../slideLayouts/slideLayout73.xml"/><Relationship Id="rId78" Type="http://schemas.openxmlformats.org/officeDocument/2006/relationships/slideLayout" Target="../slideLayouts/slideLayout78.xml"/><Relationship Id="rId94" Type="http://schemas.openxmlformats.org/officeDocument/2006/relationships/slideLayout" Target="../slideLayouts/slideLayout94.xml"/><Relationship Id="rId99" Type="http://schemas.openxmlformats.org/officeDocument/2006/relationships/slideLayout" Target="../slideLayouts/slideLayout99.xml"/><Relationship Id="rId101" Type="http://schemas.openxmlformats.org/officeDocument/2006/relationships/slideLayout" Target="../slideLayouts/slideLayout101.xml"/><Relationship Id="rId122" Type="http://schemas.openxmlformats.org/officeDocument/2006/relationships/slideLayout" Target="../slideLayouts/slideLayout122.xml"/><Relationship Id="rId143" Type="http://schemas.openxmlformats.org/officeDocument/2006/relationships/slideLayout" Target="../slideLayouts/slideLayout143.xml"/><Relationship Id="rId148" Type="http://schemas.openxmlformats.org/officeDocument/2006/relationships/slideLayout" Target="../slideLayouts/slideLayout148.xml"/><Relationship Id="rId164" Type="http://schemas.openxmlformats.org/officeDocument/2006/relationships/slideLayout" Target="../slideLayouts/slideLayout164.xml"/><Relationship Id="rId169" Type="http://schemas.openxmlformats.org/officeDocument/2006/relationships/slideLayout" Target="../slideLayouts/slideLayout169.xml"/><Relationship Id="rId185" Type="http://schemas.openxmlformats.org/officeDocument/2006/relationships/slideLayout" Target="../slideLayouts/slideLayout185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80" Type="http://schemas.openxmlformats.org/officeDocument/2006/relationships/slideLayout" Target="../slideLayouts/slideLayout180.xml"/><Relationship Id="rId210" Type="http://schemas.openxmlformats.org/officeDocument/2006/relationships/slideLayout" Target="../slideLayouts/slideLayout210.xml"/><Relationship Id="rId215" Type="http://schemas.openxmlformats.org/officeDocument/2006/relationships/slideLayout" Target="../slideLayouts/slideLayout215.xml"/><Relationship Id="rId26" Type="http://schemas.openxmlformats.org/officeDocument/2006/relationships/slideLayout" Target="../slideLayouts/slideLayout26.xml"/><Relationship Id="rId47" Type="http://schemas.openxmlformats.org/officeDocument/2006/relationships/slideLayout" Target="../slideLayouts/slideLayout47.xml"/><Relationship Id="rId68" Type="http://schemas.openxmlformats.org/officeDocument/2006/relationships/slideLayout" Target="../slideLayouts/slideLayout68.xml"/><Relationship Id="rId89" Type="http://schemas.openxmlformats.org/officeDocument/2006/relationships/slideLayout" Target="../slideLayouts/slideLayout89.xml"/><Relationship Id="rId112" Type="http://schemas.openxmlformats.org/officeDocument/2006/relationships/slideLayout" Target="../slideLayouts/slideLayout112.xml"/><Relationship Id="rId133" Type="http://schemas.openxmlformats.org/officeDocument/2006/relationships/slideLayout" Target="../slideLayouts/slideLayout133.xml"/><Relationship Id="rId154" Type="http://schemas.openxmlformats.org/officeDocument/2006/relationships/slideLayout" Target="../slideLayouts/slideLayout154.xml"/><Relationship Id="rId175" Type="http://schemas.openxmlformats.org/officeDocument/2006/relationships/slideLayout" Target="../slideLayouts/slideLayout175.xml"/><Relationship Id="rId196" Type="http://schemas.openxmlformats.org/officeDocument/2006/relationships/slideLayout" Target="../slideLayouts/slideLayout196.xml"/><Relationship Id="rId200" Type="http://schemas.openxmlformats.org/officeDocument/2006/relationships/slideLayout" Target="../slideLayouts/slideLayout200.xml"/><Relationship Id="rId16" Type="http://schemas.openxmlformats.org/officeDocument/2006/relationships/slideLayout" Target="../slideLayouts/slideLayout16.xml"/><Relationship Id="rId37" Type="http://schemas.openxmlformats.org/officeDocument/2006/relationships/slideLayout" Target="../slideLayouts/slideLayout37.xml"/><Relationship Id="rId58" Type="http://schemas.openxmlformats.org/officeDocument/2006/relationships/slideLayout" Target="../slideLayouts/slideLayout58.xml"/><Relationship Id="rId79" Type="http://schemas.openxmlformats.org/officeDocument/2006/relationships/slideLayout" Target="../slideLayouts/slideLayout79.xml"/><Relationship Id="rId102" Type="http://schemas.openxmlformats.org/officeDocument/2006/relationships/slideLayout" Target="../slideLayouts/slideLayout102.xml"/><Relationship Id="rId123" Type="http://schemas.openxmlformats.org/officeDocument/2006/relationships/slideLayout" Target="../slideLayouts/slideLayout123.xml"/><Relationship Id="rId144" Type="http://schemas.openxmlformats.org/officeDocument/2006/relationships/slideLayout" Target="../slideLayouts/slideLayout144.xml"/><Relationship Id="rId90" Type="http://schemas.openxmlformats.org/officeDocument/2006/relationships/slideLayout" Target="../slideLayouts/slideLayout90.xml"/><Relationship Id="rId165" Type="http://schemas.openxmlformats.org/officeDocument/2006/relationships/slideLayout" Target="../slideLayouts/slideLayout165.xml"/><Relationship Id="rId186" Type="http://schemas.openxmlformats.org/officeDocument/2006/relationships/slideLayout" Target="../slideLayouts/slideLayout186.xml"/><Relationship Id="rId211" Type="http://schemas.openxmlformats.org/officeDocument/2006/relationships/slideLayout" Target="../slideLayouts/slideLayout211.xml"/><Relationship Id="rId27" Type="http://schemas.openxmlformats.org/officeDocument/2006/relationships/slideLayout" Target="../slideLayouts/slideLayout27.xml"/><Relationship Id="rId48" Type="http://schemas.openxmlformats.org/officeDocument/2006/relationships/slideLayout" Target="../slideLayouts/slideLayout48.xml"/><Relationship Id="rId69" Type="http://schemas.openxmlformats.org/officeDocument/2006/relationships/slideLayout" Target="../slideLayouts/slideLayout69.xml"/><Relationship Id="rId113" Type="http://schemas.openxmlformats.org/officeDocument/2006/relationships/slideLayout" Target="../slideLayouts/slideLayout113.xml"/><Relationship Id="rId134" Type="http://schemas.openxmlformats.org/officeDocument/2006/relationships/slideLayout" Target="../slideLayouts/slideLayout134.xml"/><Relationship Id="rId80" Type="http://schemas.openxmlformats.org/officeDocument/2006/relationships/slideLayout" Target="../slideLayouts/slideLayout80.xml"/><Relationship Id="rId155" Type="http://schemas.openxmlformats.org/officeDocument/2006/relationships/slideLayout" Target="../slideLayouts/slideLayout155.xml"/><Relationship Id="rId176" Type="http://schemas.openxmlformats.org/officeDocument/2006/relationships/slideLayout" Target="../slideLayouts/slideLayout176.xml"/><Relationship Id="rId197" Type="http://schemas.openxmlformats.org/officeDocument/2006/relationships/slideLayout" Target="../slideLayouts/slideLayout197.xml"/><Relationship Id="rId201" Type="http://schemas.openxmlformats.org/officeDocument/2006/relationships/slideLayout" Target="../slideLayouts/slideLayout201.xml"/><Relationship Id="rId17" Type="http://schemas.openxmlformats.org/officeDocument/2006/relationships/slideLayout" Target="../slideLayouts/slideLayout17.xml"/><Relationship Id="rId38" Type="http://schemas.openxmlformats.org/officeDocument/2006/relationships/slideLayout" Target="../slideLayouts/slideLayout38.xml"/><Relationship Id="rId59" Type="http://schemas.openxmlformats.org/officeDocument/2006/relationships/slideLayout" Target="../slideLayouts/slideLayout59.xml"/><Relationship Id="rId103" Type="http://schemas.openxmlformats.org/officeDocument/2006/relationships/slideLayout" Target="../slideLayouts/slideLayout103.xml"/><Relationship Id="rId124" Type="http://schemas.openxmlformats.org/officeDocument/2006/relationships/slideLayout" Target="../slideLayouts/slideLayout124.xml"/><Relationship Id="rId70" Type="http://schemas.openxmlformats.org/officeDocument/2006/relationships/slideLayout" Target="../slideLayouts/slideLayout70.xml"/><Relationship Id="rId91" Type="http://schemas.openxmlformats.org/officeDocument/2006/relationships/slideLayout" Target="../slideLayouts/slideLayout91.xml"/><Relationship Id="rId145" Type="http://schemas.openxmlformats.org/officeDocument/2006/relationships/slideLayout" Target="../slideLayouts/slideLayout145.xml"/><Relationship Id="rId166" Type="http://schemas.openxmlformats.org/officeDocument/2006/relationships/slideLayout" Target="../slideLayouts/slideLayout166.xml"/><Relationship Id="rId187" Type="http://schemas.openxmlformats.org/officeDocument/2006/relationships/slideLayout" Target="../slideLayouts/slideLayout187.xml"/><Relationship Id="rId1" Type="http://schemas.openxmlformats.org/officeDocument/2006/relationships/slideLayout" Target="../slideLayouts/slideLayout1.xml"/><Relationship Id="rId212" Type="http://schemas.openxmlformats.org/officeDocument/2006/relationships/slideLayout" Target="../slideLayouts/slideLayout212.xml"/><Relationship Id="rId28" Type="http://schemas.openxmlformats.org/officeDocument/2006/relationships/slideLayout" Target="../slideLayouts/slideLayout28.xml"/><Relationship Id="rId49" Type="http://schemas.openxmlformats.org/officeDocument/2006/relationships/slideLayout" Target="../slideLayouts/slideLayout49.xml"/><Relationship Id="rId114" Type="http://schemas.openxmlformats.org/officeDocument/2006/relationships/slideLayout" Target="../slideLayouts/slideLayout114.xml"/><Relationship Id="rId60" Type="http://schemas.openxmlformats.org/officeDocument/2006/relationships/slideLayout" Target="../slideLayouts/slideLayout60.xml"/><Relationship Id="rId81" Type="http://schemas.openxmlformats.org/officeDocument/2006/relationships/slideLayout" Target="../slideLayouts/slideLayout81.xml"/><Relationship Id="rId135" Type="http://schemas.openxmlformats.org/officeDocument/2006/relationships/slideLayout" Target="../slideLayouts/slideLayout135.xml"/><Relationship Id="rId156" Type="http://schemas.openxmlformats.org/officeDocument/2006/relationships/slideLayout" Target="../slideLayouts/slideLayout156.xml"/><Relationship Id="rId177" Type="http://schemas.openxmlformats.org/officeDocument/2006/relationships/slideLayout" Target="../slideLayouts/slideLayout177.xml"/><Relationship Id="rId198" Type="http://schemas.openxmlformats.org/officeDocument/2006/relationships/slideLayout" Target="../slideLayouts/slideLayout198.xml"/><Relationship Id="rId202" Type="http://schemas.openxmlformats.org/officeDocument/2006/relationships/slideLayout" Target="../slideLayouts/slideLayout202.xml"/><Relationship Id="rId18" Type="http://schemas.openxmlformats.org/officeDocument/2006/relationships/slideLayout" Target="../slideLayouts/slideLayout18.xml"/><Relationship Id="rId39" Type="http://schemas.openxmlformats.org/officeDocument/2006/relationships/slideLayout" Target="../slideLayouts/slideLayout39.xml"/><Relationship Id="rId50" Type="http://schemas.openxmlformats.org/officeDocument/2006/relationships/slideLayout" Target="../slideLayouts/slideLayout50.xml"/><Relationship Id="rId104" Type="http://schemas.openxmlformats.org/officeDocument/2006/relationships/slideLayout" Target="../slideLayouts/slideLayout104.xml"/><Relationship Id="rId125" Type="http://schemas.openxmlformats.org/officeDocument/2006/relationships/slideLayout" Target="../slideLayouts/slideLayout125.xml"/><Relationship Id="rId146" Type="http://schemas.openxmlformats.org/officeDocument/2006/relationships/slideLayout" Target="../slideLayouts/slideLayout146.xml"/><Relationship Id="rId167" Type="http://schemas.openxmlformats.org/officeDocument/2006/relationships/slideLayout" Target="../slideLayouts/slideLayout167.xml"/><Relationship Id="rId188" Type="http://schemas.openxmlformats.org/officeDocument/2006/relationships/slideLayout" Target="../slideLayouts/slideLayout188.xml"/><Relationship Id="rId71" Type="http://schemas.openxmlformats.org/officeDocument/2006/relationships/slideLayout" Target="../slideLayouts/slideLayout71.xml"/><Relationship Id="rId92" Type="http://schemas.openxmlformats.org/officeDocument/2006/relationships/slideLayout" Target="../slideLayouts/slideLayout92.xml"/><Relationship Id="rId213" Type="http://schemas.openxmlformats.org/officeDocument/2006/relationships/slideLayout" Target="../slideLayouts/slideLayout213.xml"/><Relationship Id="rId2" Type="http://schemas.openxmlformats.org/officeDocument/2006/relationships/slideLayout" Target="../slideLayouts/slideLayout2.xml"/><Relationship Id="rId29" Type="http://schemas.openxmlformats.org/officeDocument/2006/relationships/slideLayout" Target="../slideLayouts/slideLayout29.xml"/><Relationship Id="rId40" Type="http://schemas.openxmlformats.org/officeDocument/2006/relationships/slideLayout" Target="../slideLayouts/slideLayout40.xml"/><Relationship Id="rId115" Type="http://schemas.openxmlformats.org/officeDocument/2006/relationships/slideLayout" Target="../slideLayouts/slideLayout115.xml"/><Relationship Id="rId136" Type="http://schemas.openxmlformats.org/officeDocument/2006/relationships/slideLayout" Target="../slideLayouts/slideLayout136.xml"/><Relationship Id="rId157" Type="http://schemas.openxmlformats.org/officeDocument/2006/relationships/slideLayout" Target="../slideLayouts/slideLayout157.xml"/><Relationship Id="rId178" Type="http://schemas.openxmlformats.org/officeDocument/2006/relationships/slideLayout" Target="../slideLayouts/slideLayout178.xml"/><Relationship Id="rId61" Type="http://schemas.openxmlformats.org/officeDocument/2006/relationships/slideLayout" Target="../slideLayouts/slideLayout61.xml"/><Relationship Id="rId82" Type="http://schemas.openxmlformats.org/officeDocument/2006/relationships/slideLayout" Target="../slideLayouts/slideLayout82.xml"/><Relationship Id="rId199" Type="http://schemas.openxmlformats.org/officeDocument/2006/relationships/slideLayout" Target="../slideLayouts/slideLayout199.xml"/><Relationship Id="rId203" Type="http://schemas.openxmlformats.org/officeDocument/2006/relationships/slideLayout" Target="../slideLayouts/slideLayout203.xml"/><Relationship Id="rId1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  <p:sldLayoutId id="2147483691" r:id="rId43"/>
    <p:sldLayoutId id="2147483692" r:id="rId44"/>
    <p:sldLayoutId id="2147483693" r:id="rId45"/>
    <p:sldLayoutId id="2147483694" r:id="rId46"/>
    <p:sldLayoutId id="2147483695" r:id="rId47"/>
    <p:sldLayoutId id="2147483696" r:id="rId48"/>
    <p:sldLayoutId id="2147483697" r:id="rId49"/>
    <p:sldLayoutId id="2147483698" r:id="rId50"/>
    <p:sldLayoutId id="2147483699" r:id="rId51"/>
    <p:sldLayoutId id="2147483700" r:id="rId52"/>
    <p:sldLayoutId id="2147483701" r:id="rId53"/>
    <p:sldLayoutId id="2147483702" r:id="rId54"/>
    <p:sldLayoutId id="2147483703" r:id="rId55"/>
    <p:sldLayoutId id="2147483704" r:id="rId56"/>
    <p:sldLayoutId id="2147483705" r:id="rId57"/>
    <p:sldLayoutId id="2147483706" r:id="rId58"/>
    <p:sldLayoutId id="2147483707" r:id="rId59"/>
    <p:sldLayoutId id="2147483708" r:id="rId60"/>
    <p:sldLayoutId id="2147483709" r:id="rId61"/>
    <p:sldLayoutId id="2147483710" r:id="rId62"/>
    <p:sldLayoutId id="2147483711" r:id="rId63"/>
    <p:sldLayoutId id="2147483712" r:id="rId64"/>
    <p:sldLayoutId id="2147483713" r:id="rId65"/>
    <p:sldLayoutId id="2147483714" r:id="rId66"/>
    <p:sldLayoutId id="2147483715" r:id="rId67"/>
    <p:sldLayoutId id="2147483716" r:id="rId68"/>
    <p:sldLayoutId id="2147483717" r:id="rId69"/>
    <p:sldLayoutId id="2147483718" r:id="rId70"/>
    <p:sldLayoutId id="2147483719" r:id="rId71"/>
    <p:sldLayoutId id="2147483720" r:id="rId72"/>
    <p:sldLayoutId id="2147483721" r:id="rId73"/>
    <p:sldLayoutId id="2147483722" r:id="rId74"/>
    <p:sldLayoutId id="2147483723" r:id="rId75"/>
    <p:sldLayoutId id="2147483724" r:id="rId76"/>
    <p:sldLayoutId id="2147483725" r:id="rId77"/>
    <p:sldLayoutId id="2147483726" r:id="rId78"/>
    <p:sldLayoutId id="2147483727" r:id="rId79"/>
    <p:sldLayoutId id="2147483728" r:id="rId80"/>
    <p:sldLayoutId id="2147483729" r:id="rId81"/>
    <p:sldLayoutId id="2147483730" r:id="rId82"/>
    <p:sldLayoutId id="2147483731" r:id="rId83"/>
    <p:sldLayoutId id="2147483732" r:id="rId84"/>
    <p:sldLayoutId id="2147483733" r:id="rId85"/>
    <p:sldLayoutId id="2147483734" r:id="rId86"/>
    <p:sldLayoutId id="2147483735" r:id="rId87"/>
    <p:sldLayoutId id="2147483736" r:id="rId88"/>
    <p:sldLayoutId id="2147483737" r:id="rId89"/>
    <p:sldLayoutId id="2147483738" r:id="rId90"/>
    <p:sldLayoutId id="2147483739" r:id="rId91"/>
    <p:sldLayoutId id="2147483740" r:id="rId92"/>
    <p:sldLayoutId id="2147483741" r:id="rId93"/>
    <p:sldLayoutId id="2147483742" r:id="rId94"/>
    <p:sldLayoutId id="2147483743" r:id="rId95"/>
    <p:sldLayoutId id="2147483744" r:id="rId96"/>
    <p:sldLayoutId id="2147483745" r:id="rId97"/>
    <p:sldLayoutId id="2147483746" r:id="rId98"/>
    <p:sldLayoutId id="2147483747" r:id="rId99"/>
    <p:sldLayoutId id="2147483748" r:id="rId100"/>
    <p:sldLayoutId id="2147483749" r:id="rId101"/>
    <p:sldLayoutId id="2147483750" r:id="rId102"/>
    <p:sldLayoutId id="2147483751" r:id="rId103"/>
    <p:sldLayoutId id="2147483752" r:id="rId104"/>
    <p:sldLayoutId id="2147483753" r:id="rId105"/>
    <p:sldLayoutId id="2147483754" r:id="rId106"/>
    <p:sldLayoutId id="2147483755" r:id="rId107"/>
    <p:sldLayoutId id="2147483756" r:id="rId108"/>
    <p:sldLayoutId id="2147483757" r:id="rId109"/>
    <p:sldLayoutId id="2147483758" r:id="rId110"/>
    <p:sldLayoutId id="2147483759" r:id="rId111"/>
    <p:sldLayoutId id="2147483760" r:id="rId112"/>
    <p:sldLayoutId id="2147483761" r:id="rId113"/>
    <p:sldLayoutId id="2147483762" r:id="rId114"/>
    <p:sldLayoutId id="2147483763" r:id="rId115"/>
    <p:sldLayoutId id="2147483764" r:id="rId116"/>
    <p:sldLayoutId id="2147483765" r:id="rId117"/>
    <p:sldLayoutId id="2147483766" r:id="rId118"/>
    <p:sldLayoutId id="2147483767" r:id="rId119"/>
    <p:sldLayoutId id="2147483768" r:id="rId120"/>
    <p:sldLayoutId id="2147483769" r:id="rId121"/>
    <p:sldLayoutId id="2147483770" r:id="rId122"/>
    <p:sldLayoutId id="2147483771" r:id="rId123"/>
    <p:sldLayoutId id="2147483772" r:id="rId124"/>
    <p:sldLayoutId id="2147483773" r:id="rId125"/>
    <p:sldLayoutId id="2147483774" r:id="rId126"/>
    <p:sldLayoutId id="2147483775" r:id="rId127"/>
    <p:sldLayoutId id="2147483776" r:id="rId128"/>
    <p:sldLayoutId id="2147483777" r:id="rId129"/>
    <p:sldLayoutId id="2147483778" r:id="rId130"/>
    <p:sldLayoutId id="2147483779" r:id="rId131"/>
    <p:sldLayoutId id="2147483780" r:id="rId132"/>
    <p:sldLayoutId id="2147483781" r:id="rId133"/>
    <p:sldLayoutId id="2147483782" r:id="rId134"/>
    <p:sldLayoutId id="2147483783" r:id="rId135"/>
    <p:sldLayoutId id="2147483784" r:id="rId136"/>
    <p:sldLayoutId id="2147483785" r:id="rId137"/>
    <p:sldLayoutId id="2147483786" r:id="rId138"/>
    <p:sldLayoutId id="2147483787" r:id="rId139"/>
    <p:sldLayoutId id="2147483788" r:id="rId140"/>
    <p:sldLayoutId id="2147483789" r:id="rId141"/>
    <p:sldLayoutId id="2147483790" r:id="rId142"/>
    <p:sldLayoutId id="2147483791" r:id="rId143"/>
    <p:sldLayoutId id="2147483792" r:id="rId144"/>
    <p:sldLayoutId id="2147483793" r:id="rId145"/>
    <p:sldLayoutId id="2147483794" r:id="rId146"/>
    <p:sldLayoutId id="2147483795" r:id="rId147"/>
    <p:sldLayoutId id="2147483796" r:id="rId148"/>
    <p:sldLayoutId id="2147483797" r:id="rId149"/>
    <p:sldLayoutId id="2147483798" r:id="rId150"/>
    <p:sldLayoutId id="2147483799" r:id="rId151"/>
    <p:sldLayoutId id="2147483800" r:id="rId152"/>
    <p:sldLayoutId id="2147483801" r:id="rId153"/>
    <p:sldLayoutId id="2147483802" r:id="rId154"/>
    <p:sldLayoutId id="2147483803" r:id="rId155"/>
    <p:sldLayoutId id="2147483804" r:id="rId156"/>
    <p:sldLayoutId id="2147483805" r:id="rId157"/>
    <p:sldLayoutId id="2147483806" r:id="rId158"/>
    <p:sldLayoutId id="2147483807" r:id="rId159"/>
    <p:sldLayoutId id="2147483808" r:id="rId160"/>
    <p:sldLayoutId id="2147483809" r:id="rId161"/>
    <p:sldLayoutId id="2147483810" r:id="rId162"/>
    <p:sldLayoutId id="2147483811" r:id="rId163"/>
    <p:sldLayoutId id="2147483812" r:id="rId164"/>
    <p:sldLayoutId id="2147483813" r:id="rId165"/>
    <p:sldLayoutId id="2147483814" r:id="rId166"/>
    <p:sldLayoutId id="2147483815" r:id="rId167"/>
    <p:sldLayoutId id="2147483816" r:id="rId168"/>
    <p:sldLayoutId id="2147483817" r:id="rId169"/>
    <p:sldLayoutId id="2147483818" r:id="rId170"/>
    <p:sldLayoutId id="2147483819" r:id="rId171"/>
    <p:sldLayoutId id="2147483820" r:id="rId172"/>
    <p:sldLayoutId id="2147483821" r:id="rId173"/>
    <p:sldLayoutId id="2147483822" r:id="rId174"/>
    <p:sldLayoutId id="2147483823" r:id="rId175"/>
    <p:sldLayoutId id="2147483824" r:id="rId176"/>
    <p:sldLayoutId id="2147483825" r:id="rId177"/>
    <p:sldLayoutId id="2147483826" r:id="rId178"/>
    <p:sldLayoutId id="2147483827" r:id="rId179"/>
    <p:sldLayoutId id="2147483828" r:id="rId180"/>
    <p:sldLayoutId id="2147483829" r:id="rId181"/>
    <p:sldLayoutId id="2147483830" r:id="rId182"/>
    <p:sldLayoutId id="2147483831" r:id="rId183"/>
    <p:sldLayoutId id="2147483832" r:id="rId184"/>
    <p:sldLayoutId id="2147483833" r:id="rId185"/>
    <p:sldLayoutId id="2147483834" r:id="rId186"/>
    <p:sldLayoutId id="2147483835" r:id="rId187"/>
    <p:sldLayoutId id="2147483836" r:id="rId188"/>
    <p:sldLayoutId id="2147483837" r:id="rId189"/>
    <p:sldLayoutId id="2147483838" r:id="rId190"/>
    <p:sldLayoutId id="2147483839" r:id="rId191"/>
    <p:sldLayoutId id="2147483840" r:id="rId192"/>
    <p:sldLayoutId id="2147483841" r:id="rId193"/>
    <p:sldLayoutId id="2147483842" r:id="rId194"/>
    <p:sldLayoutId id="2147483843" r:id="rId195"/>
    <p:sldLayoutId id="2147483844" r:id="rId196"/>
    <p:sldLayoutId id="2147483845" r:id="rId197"/>
    <p:sldLayoutId id="2147483846" r:id="rId198"/>
    <p:sldLayoutId id="2147483847" r:id="rId199"/>
    <p:sldLayoutId id="2147483848" r:id="rId200"/>
    <p:sldLayoutId id="2147483849" r:id="rId201"/>
    <p:sldLayoutId id="2147483850" r:id="rId202"/>
    <p:sldLayoutId id="2147483851" r:id="rId203"/>
    <p:sldLayoutId id="2147483852" r:id="rId204"/>
    <p:sldLayoutId id="2147483853" r:id="rId205"/>
    <p:sldLayoutId id="2147483854" r:id="rId206"/>
    <p:sldLayoutId id="2147483855" r:id="rId207"/>
    <p:sldLayoutId id="2147483856" r:id="rId208"/>
    <p:sldLayoutId id="2147483857" r:id="rId209"/>
    <p:sldLayoutId id="2147483858" r:id="rId210"/>
    <p:sldLayoutId id="2147483859" r:id="rId211"/>
    <p:sldLayoutId id="2147483860" r:id="rId212"/>
    <p:sldLayoutId id="2147483861" r:id="rId213"/>
    <p:sldLayoutId id="2147483862" r:id="rId214"/>
    <p:sldLayoutId id="2147483863" r:id="rId215"/>
    <p:sldLayoutId id="2147483864" r:id="rId216"/>
    <p:sldLayoutId id="2147483865" r:id="rId217"/>
    <p:sldLayoutId id="2147483866" r:id="rId218"/>
    <p:sldLayoutId id="2147483867" r:id="rId219"/>
  </p:sldLayoutIdLst>
  <p:hf sldNum="0" hdr="0" ftr="0" dt="0"/>
  <p:txStyles>
    <p:titleStyle>
      <a:lvl1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Calibri Light" panose="020F0302020204030204" pitchFamily="34" charset="0"/>
        </a:defRPr>
      </a:lvl1pPr>
      <a:lvl2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2pPr>
      <a:lvl3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3pPr>
      <a:lvl4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4pPr>
      <a:lvl5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5pPr>
      <a:lvl6pPr marL="13716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6pPr>
      <a:lvl7pPr marL="18288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7pPr>
      <a:lvl8pPr marL="22860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8pPr>
      <a:lvl9pPr marL="27432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5pPr>
      <a:lvl6pPr marL="25146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6pPr>
      <a:lvl7pPr marL="2971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7pPr>
      <a:lvl8pPr marL="3429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8pPr>
      <a:lvl9pPr marL="3886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8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6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6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6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矩形 14"/>
          <p:cNvSpPr>
            <a:spLocks noChangeArrowheads="1"/>
          </p:cNvSpPr>
          <p:nvPr/>
        </p:nvSpPr>
        <p:spPr bwMode="auto">
          <a:xfrm>
            <a:off x="6526" y="840302"/>
            <a:ext cx="12192000" cy="6017698"/>
          </a:xfrm>
          <a:prstGeom prst="rect">
            <a:avLst/>
          </a:prstGeom>
          <a:noFill/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247810" name="Picture 16" descr="F52FA8698EADA84D9D913F21EE602D11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8137525" y="1536700"/>
            <a:ext cx="4054475" cy="53213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47811" name="矩形 24"/>
          <p:cNvSpPr/>
          <p:nvPr/>
        </p:nvSpPr>
        <p:spPr>
          <a:xfrm>
            <a:off x="1803398" y="1891755"/>
            <a:ext cx="4530725" cy="5492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0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第五单元 </a:t>
            </a:r>
            <a:r>
              <a:rPr lang="en-US" altLang="zh-CN" sz="20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· </a:t>
            </a:r>
            <a:r>
              <a:rPr lang="zh-CN" altLang="en-US" sz="20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小数乘法和除法</a:t>
            </a:r>
          </a:p>
        </p:txBody>
      </p:sp>
      <p:sp>
        <p:nvSpPr>
          <p:cNvPr id="247812" name="TextBox 2"/>
          <p:cNvSpPr txBox="1"/>
          <p:nvPr/>
        </p:nvSpPr>
        <p:spPr>
          <a:xfrm>
            <a:off x="-1" y="2536825"/>
            <a:ext cx="8137525" cy="92333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5400" b="1" dirty="0" smtClean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商</a:t>
            </a:r>
            <a:r>
              <a:rPr lang="zh-CN" altLang="en-US" sz="54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的近似</a:t>
            </a:r>
            <a:r>
              <a:rPr lang="zh-CN" altLang="en-US" sz="5400" b="1" dirty="0" smtClean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值</a:t>
            </a:r>
            <a:endParaRPr lang="en-US" altLang="zh-CN" sz="5400" b="1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46451" y="3986958"/>
            <a:ext cx="14622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800" dirty="0" smtClean="0"/>
              <a:t>第</a:t>
            </a:r>
            <a:r>
              <a:rPr lang="en-US" altLang="zh-CN" sz="2800" dirty="0" smtClean="0"/>
              <a:t>2</a:t>
            </a:r>
            <a:r>
              <a:rPr lang="zh-CN" altLang="en-US" sz="2800" dirty="0" smtClean="0"/>
              <a:t>课时</a:t>
            </a:r>
            <a:endParaRPr lang="zh-CN" altLang="en-US" sz="2800" dirty="0"/>
          </a:p>
        </p:txBody>
      </p:sp>
      <p:sp>
        <p:nvSpPr>
          <p:cNvPr id="7" name="矩形 6"/>
          <p:cNvSpPr/>
          <p:nvPr/>
        </p:nvSpPr>
        <p:spPr>
          <a:xfrm>
            <a:off x="0" y="5948110"/>
            <a:ext cx="8148637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7" name="TextBox 1"/>
          <p:cNvSpPr txBox="1"/>
          <p:nvPr/>
        </p:nvSpPr>
        <p:spPr>
          <a:xfrm>
            <a:off x="1238250" y="1068388"/>
            <a:ext cx="97155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计算下面各题，得数保留两位小数。</a:t>
            </a:r>
          </a:p>
        </p:txBody>
      </p:sp>
      <p:sp>
        <p:nvSpPr>
          <p:cNvPr id="249858" name="TextBox 1"/>
          <p:cNvSpPr txBox="1"/>
          <p:nvPr/>
        </p:nvSpPr>
        <p:spPr>
          <a:xfrm>
            <a:off x="3524250" y="2211388"/>
            <a:ext cx="34290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18.5÷6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≈</a:t>
            </a:r>
          </a:p>
        </p:txBody>
      </p:sp>
      <p:sp>
        <p:nvSpPr>
          <p:cNvPr id="19" name="TextBox 1"/>
          <p:cNvSpPr txBox="1"/>
          <p:nvPr/>
        </p:nvSpPr>
        <p:spPr>
          <a:xfrm>
            <a:off x="5657850" y="2214563"/>
            <a:ext cx="34290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3.08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9860" name="TextBox 1"/>
          <p:cNvSpPr txBox="1"/>
          <p:nvPr/>
        </p:nvSpPr>
        <p:spPr>
          <a:xfrm>
            <a:off x="3524250" y="3065463"/>
            <a:ext cx="34290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1.5÷0.76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≈</a:t>
            </a:r>
          </a:p>
        </p:txBody>
      </p:sp>
      <p:sp>
        <p:nvSpPr>
          <p:cNvPr id="21" name="TextBox 1"/>
          <p:cNvSpPr txBox="1"/>
          <p:nvPr/>
        </p:nvSpPr>
        <p:spPr>
          <a:xfrm>
            <a:off x="6038850" y="3068638"/>
            <a:ext cx="34290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1.97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9862" name="TextBox 1"/>
          <p:cNvSpPr txBox="1"/>
          <p:nvPr/>
        </p:nvSpPr>
        <p:spPr>
          <a:xfrm>
            <a:off x="3524250" y="3925888"/>
            <a:ext cx="34290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2.5÷70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≈</a:t>
            </a:r>
          </a:p>
        </p:txBody>
      </p:sp>
      <p:sp>
        <p:nvSpPr>
          <p:cNvPr id="24" name="TextBox 1"/>
          <p:cNvSpPr txBox="1"/>
          <p:nvPr/>
        </p:nvSpPr>
        <p:spPr>
          <a:xfrm>
            <a:off x="5657850" y="3929063"/>
            <a:ext cx="34290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0.04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9864" name="TextBox 1"/>
          <p:cNvSpPr txBox="1"/>
          <p:nvPr/>
        </p:nvSpPr>
        <p:spPr>
          <a:xfrm>
            <a:off x="3524250" y="4779963"/>
            <a:ext cx="34290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34÷6.5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≈</a:t>
            </a:r>
          </a:p>
        </p:txBody>
      </p:sp>
      <p:sp>
        <p:nvSpPr>
          <p:cNvPr id="27" name="TextBox 1"/>
          <p:cNvSpPr txBox="1"/>
          <p:nvPr/>
        </p:nvSpPr>
        <p:spPr>
          <a:xfrm>
            <a:off x="5657850" y="4783138"/>
            <a:ext cx="34290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5.23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/>
      <p:bldP spid="24" grpId="0"/>
      <p:bldP spid="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5" name="TextBox 1"/>
          <p:cNvSpPr txBox="1"/>
          <p:nvPr/>
        </p:nvSpPr>
        <p:spPr>
          <a:xfrm>
            <a:off x="1368425" y="1128713"/>
            <a:ext cx="652145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300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元最多可以买多少个足球？</a:t>
            </a:r>
          </a:p>
        </p:txBody>
      </p:sp>
      <p:grpSp>
        <p:nvGrpSpPr>
          <p:cNvPr id="251906" name="组合 7"/>
          <p:cNvGrpSpPr/>
          <p:nvPr/>
        </p:nvGrpSpPr>
        <p:grpSpPr>
          <a:xfrm>
            <a:off x="225425" y="1042988"/>
            <a:ext cx="895350" cy="655637"/>
            <a:chOff x="285689" y="928670"/>
            <a:chExt cx="671534" cy="655853"/>
          </a:xfrm>
        </p:grpSpPr>
        <p:pic>
          <p:nvPicPr>
            <p:cNvPr id="251907" name="图片 5" descr="例题.png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357158" y="928670"/>
              <a:ext cx="600065" cy="655853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51908" name="TextBox 8"/>
            <p:cNvSpPr txBox="1"/>
            <p:nvPr/>
          </p:nvSpPr>
          <p:spPr>
            <a:xfrm>
              <a:off x="285689" y="1047772"/>
              <a:ext cx="633433" cy="51928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28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13</a:t>
              </a:r>
              <a:endPara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pic>
        <p:nvPicPr>
          <p:cNvPr id="251909" name="Picture 5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86725" y="765545"/>
            <a:ext cx="3810000" cy="2085238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3" name="组合 15"/>
          <p:cNvGrpSpPr/>
          <p:nvPr/>
        </p:nvGrpSpPr>
        <p:grpSpPr>
          <a:xfrm>
            <a:off x="942975" y="2390775"/>
            <a:ext cx="7143750" cy="646113"/>
            <a:chOff x="1571588" y="5211781"/>
            <a:chExt cx="5357922" cy="646112"/>
          </a:xfrm>
        </p:grpSpPr>
        <p:sp>
          <p:nvSpPr>
            <p:cNvPr id="251911" name="TextBox 1"/>
            <p:cNvSpPr txBox="1"/>
            <p:nvPr/>
          </p:nvSpPr>
          <p:spPr>
            <a:xfrm>
              <a:off x="1571588" y="5211781"/>
              <a:ext cx="2357486" cy="641784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300÷45</a:t>
              </a:r>
              <a:r>
                <a:rPr lang="zh-CN" altLang="en-US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≈</a:t>
              </a:r>
            </a:p>
          </p:txBody>
        </p:sp>
        <p:cxnSp>
          <p:nvCxnSpPr>
            <p:cNvPr id="57" name="直接连接符 56"/>
            <p:cNvCxnSpPr/>
            <p:nvPr/>
          </p:nvCxnSpPr>
          <p:spPr>
            <a:xfrm>
              <a:off x="3929074" y="5784868"/>
              <a:ext cx="1214462" cy="1587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1913" name="TextBox 1"/>
            <p:cNvSpPr txBox="1"/>
            <p:nvPr/>
          </p:nvSpPr>
          <p:spPr>
            <a:xfrm>
              <a:off x="5072067" y="5214951"/>
              <a:ext cx="1857443" cy="64294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（       ）</a:t>
              </a:r>
            </a:p>
          </p:txBody>
        </p:sp>
      </p:grpSp>
      <p:grpSp>
        <p:nvGrpSpPr>
          <p:cNvPr id="4" name="组合 67"/>
          <p:cNvGrpSpPr/>
          <p:nvPr/>
        </p:nvGrpSpPr>
        <p:grpSpPr>
          <a:xfrm>
            <a:off x="2085975" y="3462338"/>
            <a:ext cx="3810000" cy="785812"/>
            <a:chOff x="1643042" y="3429000"/>
            <a:chExt cx="2857520" cy="785812"/>
          </a:xfrm>
        </p:grpSpPr>
        <p:sp>
          <p:nvSpPr>
            <p:cNvPr id="60" name="弧形 59"/>
            <p:cNvSpPr/>
            <p:nvPr/>
          </p:nvSpPr>
          <p:spPr bwMode="auto">
            <a:xfrm>
              <a:off x="1928794" y="3429000"/>
              <a:ext cx="785818" cy="785812"/>
            </a:xfrm>
            <a:prstGeom prst="arc">
              <a:avLst>
                <a:gd name="adj1" fmla="val 18945750"/>
                <a:gd name="adj2" fmla="val 2838931"/>
              </a:avLst>
            </a:prstGeom>
            <a:no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51916" name="TextBox 1"/>
            <p:cNvSpPr txBox="1"/>
            <p:nvPr/>
          </p:nvSpPr>
          <p:spPr>
            <a:xfrm>
              <a:off x="2795575" y="3559175"/>
              <a:ext cx="419103" cy="64135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51917" name="TextBox 1"/>
            <p:cNvSpPr txBox="1"/>
            <p:nvPr/>
          </p:nvSpPr>
          <p:spPr>
            <a:xfrm>
              <a:off x="3224203" y="3559175"/>
              <a:ext cx="419103" cy="64135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0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51918" name="TextBox 1"/>
            <p:cNvSpPr txBox="1"/>
            <p:nvPr/>
          </p:nvSpPr>
          <p:spPr>
            <a:xfrm>
              <a:off x="2071670" y="3559175"/>
              <a:ext cx="419103" cy="64135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5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64" name="直接连接符 63"/>
            <p:cNvCxnSpPr/>
            <p:nvPr/>
          </p:nvCxnSpPr>
          <p:spPr bwMode="auto">
            <a:xfrm>
              <a:off x="2643174" y="3570287"/>
              <a:ext cx="1857388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1920" name="TextBox 1"/>
            <p:cNvSpPr txBox="1"/>
            <p:nvPr/>
          </p:nvSpPr>
          <p:spPr>
            <a:xfrm>
              <a:off x="1643042" y="3559175"/>
              <a:ext cx="419103" cy="64135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66" name="TextBox 1"/>
          <p:cNvSpPr txBox="1"/>
          <p:nvPr/>
        </p:nvSpPr>
        <p:spPr>
          <a:xfrm>
            <a:off x="4765675" y="3594100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9" name="TextBox 1"/>
          <p:cNvSpPr txBox="1"/>
          <p:nvPr/>
        </p:nvSpPr>
        <p:spPr>
          <a:xfrm>
            <a:off x="4765675" y="3030538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0" name="TextBox 1"/>
          <p:cNvSpPr txBox="1"/>
          <p:nvPr/>
        </p:nvSpPr>
        <p:spPr>
          <a:xfrm>
            <a:off x="3654425" y="1744663"/>
            <a:ext cx="4667250" cy="579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（得数应是整数）</a:t>
            </a:r>
          </a:p>
        </p:txBody>
      </p:sp>
      <p:sp>
        <p:nvSpPr>
          <p:cNvPr id="71" name="TextBox 1"/>
          <p:cNvSpPr txBox="1"/>
          <p:nvPr/>
        </p:nvSpPr>
        <p:spPr>
          <a:xfrm>
            <a:off x="4765675" y="4027488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2" name="TextBox 1"/>
          <p:cNvSpPr txBox="1"/>
          <p:nvPr/>
        </p:nvSpPr>
        <p:spPr>
          <a:xfrm>
            <a:off x="4179888" y="4019550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73" name="直接连接符 72"/>
          <p:cNvCxnSpPr/>
          <p:nvPr/>
        </p:nvCxnSpPr>
        <p:spPr bwMode="auto">
          <a:xfrm>
            <a:off x="3552825" y="4578350"/>
            <a:ext cx="2339975" cy="142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1"/>
          <p:cNvSpPr txBox="1"/>
          <p:nvPr/>
        </p:nvSpPr>
        <p:spPr>
          <a:xfrm>
            <a:off x="3609975" y="4030663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6" name="TextBox 1"/>
          <p:cNvSpPr txBox="1"/>
          <p:nvPr/>
        </p:nvSpPr>
        <p:spPr>
          <a:xfrm>
            <a:off x="4765675" y="4530725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7" name="TextBox 1"/>
          <p:cNvSpPr txBox="1"/>
          <p:nvPr/>
        </p:nvSpPr>
        <p:spPr>
          <a:xfrm>
            <a:off x="4179888" y="4522788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8" name="TextBox 1"/>
          <p:cNvSpPr txBox="1"/>
          <p:nvPr/>
        </p:nvSpPr>
        <p:spPr>
          <a:xfrm>
            <a:off x="5324475" y="4533900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endParaRPr lang="zh-CN" altLang="en-US" sz="36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9" name="TextBox 1"/>
          <p:cNvSpPr txBox="1"/>
          <p:nvPr/>
        </p:nvSpPr>
        <p:spPr>
          <a:xfrm>
            <a:off x="5051425" y="3033713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7" name="TextBox 1"/>
          <p:cNvSpPr txBox="1"/>
          <p:nvPr/>
        </p:nvSpPr>
        <p:spPr>
          <a:xfrm>
            <a:off x="5324475" y="3033713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8" name="TextBox 1"/>
          <p:cNvSpPr txBox="1"/>
          <p:nvPr/>
        </p:nvSpPr>
        <p:spPr>
          <a:xfrm>
            <a:off x="5337175" y="4970463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9" name="TextBox 1"/>
          <p:cNvSpPr txBox="1"/>
          <p:nvPr/>
        </p:nvSpPr>
        <p:spPr>
          <a:xfrm>
            <a:off x="4751388" y="4962525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20" name="直接连接符 119"/>
          <p:cNvCxnSpPr/>
          <p:nvPr/>
        </p:nvCxnSpPr>
        <p:spPr bwMode="auto">
          <a:xfrm>
            <a:off x="4010025" y="5534025"/>
            <a:ext cx="1857375" cy="142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1"/>
          <p:cNvSpPr txBox="1"/>
          <p:nvPr/>
        </p:nvSpPr>
        <p:spPr>
          <a:xfrm>
            <a:off x="4181475" y="4973638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2" name="TextBox 1"/>
          <p:cNvSpPr txBox="1"/>
          <p:nvPr/>
        </p:nvSpPr>
        <p:spPr>
          <a:xfrm>
            <a:off x="5337175" y="5470525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3" name="TextBox 1"/>
          <p:cNvSpPr txBox="1"/>
          <p:nvPr/>
        </p:nvSpPr>
        <p:spPr>
          <a:xfrm>
            <a:off x="4751388" y="5462588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4" name="TextBox 1"/>
          <p:cNvSpPr txBox="1">
            <a:spLocks noChangeArrowheads="1"/>
          </p:cNvSpPr>
          <p:nvPr/>
        </p:nvSpPr>
        <p:spPr bwMode="auto">
          <a:xfrm>
            <a:off x="7407275" y="3355975"/>
            <a:ext cx="2019300" cy="64135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marR="0" defTabSz="914400"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3600" b="1" kern="1200" cap="none" spc="0" normalizeH="0" baseline="0" noProof="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四舍五入</a:t>
            </a:r>
          </a:p>
        </p:txBody>
      </p:sp>
      <p:sp>
        <p:nvSpPr>
          <p:cNvPr id="125" name="TextBox 1"/>
          <p:cNvSpPr txBox="1"/>
          <p:nvPr/>
        </p:nvSpPr>
        <p:spPr>
          <a:xfrm>
            <a:off x="3952875" y="2371725"/>
            <a:ext cx="200025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6" name="TextBox 1"/>
          <p:cNvSpPr txBox="1"/>
          <p:nvPr/>
        </p:nvSpPr>
        <p:spPr>
          <a:xfrm>
            <a:off x="6003925" y="2387600"/>
            <a:ext cx="142875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</a:t>
            </a:r>
          </a:p>
        </p:txBody>
      </p:sp>
      <p:grpSp>
        <p:nvGrpSpPr>
          <p:cNvPr id="5" name="组合 25"/>
          <p:cNvGrpSpPr/>
          <p:nvPr/>
        </p:nvGrpSpPr>
        <p:grpSpPr>
          <a:xfrm>
            <a:off x="6467475" y="4748213"/>
            <a:ext cx="5103813" cy="1858962"/>
            <a:chOff x="4929216" y="2359028"/>
            <a:chExt cx="3827898" cy="1858859"/>
          </a:xfrm>
        </p:grpSpPr>
        <p:pic>
          <p:nvPicPr>
            <p:cNvPr id="251943" name="图片 23" descr="青菜-教材.png"/>
            <p:cNvPicPr>
              <a:picLocks noChangeAspect="1"/>
            </p:cNvPicPr>
            <p:nvPr/>
          </p:nvPicPr>
          <p:blipFill>
            <a:blip r:embed="rId5" cstate="email"/>
            <a:stretch>
              <a:fillRect/>
            </a:stretch>
          </p:blipFill>
          <p:spPr>
            <a:xfrm>
              <a:off x="7858178" y="3073368"/>
              <a:ext cx="898936" cy="1144519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29" name="圆角矩形标注 128"/>
            <p:cNvSpPr/>
            <p:nvPr/>
          </p:nvSpPr>
          <p:spPr>
            <a:xfrm>
              <a:off x="4929216" y="2359028"/>
              <a:ext cx="3786225" cy="714335"/>
            </a:xfrm>
            <a:prstGeom prst="wedgeRoundRectCallout">
              <a:avLst>
                <a:gd name="adj1" fmla="val 30722"/>
                <a:gd name="adj2" fmla="val 64162"/>
                <a:gd name="adj3" fmla="val 166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36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+mn-ea"/>
                </a:rPr>
                <a:t>这个结果对吗？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69" grpId="0"/>
      <p:bldP spid="70" grpId="0"/>
      <p:bldP spid="71" grpId="0"/>
      <p:bldP spid="72" grpId="0"/>
      <p:bldP spid="74" grpId="0"/>
      <p:bldP spid="76" grpId="0"/>
      <p:bldP spid="77" grpId="0"/>
      <p:bldP spid="78" grpId="0"/>
      <p:bldP spid="79" grpId="0"/>
      <p:bldP spid="97" grpId="0"/>
      <p:bldP spid="118" grpId="0"/>
      <p:bldP spid="119" grpId="0"/>
      <p:bldP spid="121" grpId="0"/>
      <p:bldP spid="122" grpId="0"/>
      <p:bldP spid="123" grpId="0"/>
      <p:bldP spid="124" grpId="0" bldLvl="0" animBg="1"/>
      <p:bldP spid="125" grpId="0"/>
      <p:bldP spid="1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3" name="TextBox 1"/>
          <p:cNvSpPr txBox="1"/>
          <p:nvPr/>
        </p:nvSpPr>
        <p:spPr>
          <a:xfrm>
            <a:off x="1682750" y="1109663"/>
            <a:ext cx="671195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300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元最多可以买多少个足球？</a:t>
            </a:r>
          </a:p>
        </p:txBody>
      </p:sp>
      <p:grpSp>
        <p:nvGrpSpPr>
          <p:cNvPr id="253954" name="组合 7"/>
          <p:cNvGrpSpPr/>
          <p:nvPr/>
        </p:nvGrpSpPr>
        <p:grpSpPr>
          <a:xfrm>
            <a:off x="539750" y="1023938"/>
            <a:ext cx="895350" cy="655637"/>
            <a:chOff x="285689" y="928670"/>
            <a:chExt cx="671534" cy="655853"/>
          </a:xfrm>
        </p:grpSpPr>
        <p:pic>
          <p:nvPicPr>
            <p:cNvPr id="253955" name="图片 5" descr="例题.png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357158" y="928670"/>
              <a:ext cx="600065" cy="655853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53956" name="TextBox 8"/>
            <p:cNvSpPr txBox="1"/>
            <p:nvPr/>
          </p:nvSpPr>
          <p:spPr>
            <a:xfrm>
              <a:off x="285689" y="1047772"/>
              <a:ext cx="633433" cy="51928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28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13</a:t>
              </a:r>
              <a:endPara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pic>
        <p:nvPicPr>
          <p:cNvPr id="253957" name="Picture 5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94650" y="996950"/>
            <a:ext cx="3810000" cy="1744663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253958" name="组合 15"/>
          <p:cNvGrpSpPr/>
          <p:nvPr/>
        </p:nvGrpSpPr>
        <p:grpSpPr>
          <a:xfrm>
            <a:off x="1231900" y="2282825"/>
            <a:ext cx="7143750" cy="646113"/>
            <a:chOff x="1571588" y="5211781"/>
            <a:chExt cx="5357922" cy="646112"/>
          </a:xfrm>
        </p:grpSpPr>
        <p:sp>
          <p:nvSpPr>
            <p:cNvPr id="253959" name="TextBox 1"/>
            <p:cNvSpPr txBox="1"/>
            <p:nvPr/>
          </p:nvSpPr>
          <p:spPr>
            <a:xfrm>
              <a:off x="1571588" y="5211781"/>
              <a:ext cx="2357486" cy="641784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300÷45</a:t>
              </a:r>
              <a:r>
                <a:rPr lang="zh-CN" altLang="en-US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≈</a:t>
              </a:r>
            </a:p>
          </p:txBody>
        </p:sp>
        <p:cxnSp>
          <p:nvCxnSpPr>
            <p:cNvPr id="57" name="直接连接符 56"/>
            <p:cNvCxnSpPr/>
            <p:nvPr/>
          </p:nvCxnSpPr>
          <p:spPr>
            <a:xfrm>
              <a:off x="3929074" y="5784868"/>
              <a:ext cx="1214462" cy="1587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3961" name="TextBox 1"/>
            <p:cNvSpPr txBox="1"/>
            <p:nvPr/>
          </p:nvSpPr>
          <p:spPr>
            <a:xfrm>
              <a:off x="5072067" y="5214951"/>
              <a:ext cx="1857443" cy="64294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（       ）</a:t>
              </a:r>
            </a:p>
          </p:txBody>
        </p:sp>
      </p:grpSp>
      <p:grpSp>
        <p:nvGrpSpPr>
          <p:cNvPr id="253962" name="组合 67"/>
          <p:cNvGrpSpPr/>
          <p:nvPr/>
        </p:nvGrpSpPr>
        <p:grpSpPr>
          <a:xfrm>
            <a:off x="2374900" y="3354388"/>
            <a:ext cx="3810000" cy="785812"/>
            <a:chOff x="1643042" y="3429000"/>
            <a:chExt cx="2857520" cy="785812"/>
          </a:xfrm>
        </p:grpSpPr>
        <p:sp>
          <p:nvSpPr>
            <p:cNvPr id="60" name="弧形 59"/>
            <p:cNvSpPr/>
            <p:nvPr/>
          </p:nvSpPr>
          <p:spPr bwMode="auto">
            <a:xfrm>
              <a:off x="1928794" y="3429000"/>
              <a:ext cx="785818" cy="785812"/>
            </a:xfrm>
            <a:prstGeom prst="arc">
              <a:avLst>
                <a:gd name="adj1" fmla="val 18945750"/>
                <a:gd name="adj2" fmla="val 2838931"/>
              </a:avLst>
            </a:prstGeom>
            <a:no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53964" name="TextBox 1"/>
            <p:cNvSpPr txBox="1"/>
            <p:nvPr/>
          </p:nvSpPr>
          <p:spPr>
            <a:xfrm>
              <a:off x="2795575" y="3559175"/>
              <a:ext cx="419103" cy="64135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53965" name="TextBox 1"/>
            <p:cNvSpPr txBox="1"/>
            <p:nvPr/>
          </p:nvSpPr>
          <p:spPr>
            <a:xfrm>
              <a:off x="3224203" y="3559175"/>
              <a:ext cx="419103" cy="64135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0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53966" name="TextBox 1"/>
            <p:cNvSpPr txBox="1"/>
            <p:nvPr/>
          </p:nvSpPr>
          <p:spPr>
            <a:xfrm>
              <a:off x="2071670" y="3559175"/>
              <a:ext cx="419103" cy="64135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5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64" name="直接连接符 63"/>
            <p:cNvCxnSpPr/>
            <p:nvPr/>
          </p:nvCxnSpPr>
          <p:spPr bwMode="auto">
            <a:xfrm>
              <a:off x="2643174" y="3570287"/>
              <a:ext cx="1857388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3968" name="TextBox 1"/>
            <p:cNvSpPr txBox="1"/>
            <p:nvPr/>
          </p:nvSpPr>
          <p:spPr>
            <a:xfrm>
              <a:off x="1643042" y="3559175"/>
              <a:ext cx="419103" cy="64135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53969" name="TextBox 1"/>
          <p:cNvSpPr txBox="1"/>
          <p:nvPr/>
        </p:nvSpPr>
        <p:spPr>
          <a:xfrm>
            <a:off x="5054600" y="3486150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3970" name="TextBox 1"/>
          <p:cNvSpPr txBox="1"/>
          <p:nvPr/>
        </p:nvSpPr>
        <p:spPr>
          <a:xfrm>
            <a:off x="5054600" y="2922588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3971" name="TextBox 1"/>
          <p:cNvSpPr txBox="1"/>
          <p:nvPr/>
        </p:nvSpPr>
        <p:spPr>
          <a:xfrm>
            <a:off x="3968750" y="1725613"/>
            <a:ext cx="4667250" cy="579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（得数应是整数）</a:t>
            </a:r>
          </a:p>
        </p:txBody>
      </p:sp>
      <p:sp>
        <p:nvSpPr>
          <p:cNvPr id="253972" name="TextBox 1"/>
          <p:cNvSpPr txBox="1"/>
          <p:nvPr/>
        </p:nvSpPr>
        <p:spPr>
          <a:xfrm>
            <a:off x="5054600" y="3919538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3973" name="TextBox 1"/>
          <p:cNvSpPr txBox="1"/>
          <p:nvPr/>
        </p:nvSpPr>
        <p:spPr>
          <a:xfrm>
            <a:off x="4468813" y="3911600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73" name="直接连接符 72"/>
          <p:cNvCxnSpPr/>
          <p:nvPr/>
        </p:nvCxnSpPr>
        <p:spPr bwMode="auto">
          <a:xfrm>
            <a:off x="3894138" y="4495800"/>
            <a:ext cx="2289175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3975" name="TextBox 1"/>
          <p:cNvSpPr txBox="1"/>
          <p:nvPr/>
        </p:nvSpPr>
        <p:spPr>
          <a:xfrm>
            <a:off x="3898900" y="3922713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3976" name="TextBox 1"/>
          <p:cNvSpPr txBox="1"/>
          <p:nvPr/>
        </p:nvSpPr>
        <p:spPr>
          <a:xfrm>
            <a:off x="5054600" y="4422775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3977" name="TextBox 1"/>
          <p:cNvSpPr txBox="1"/>
          <p:nvPr/>
        </p:nvSpPr>
        <p:spPr>
          <a:xfrm>
            <a:off x="4468813" y="4414838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3978" name="TextBox 1"/>
          <p:cNvSpPr txBox="1"/>
          <p:nvPr/>
        </p:nvSpPr>
        <p:spPr>
          <a:xfrm>
            <a:off x="5613400" y="4425950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endParaRPr lang="zh-CN" altLang="en-US" sz="36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3979" name="TextBox 1"/>
          <p:cNvSpPr txBox="1"/>
          <p:nvPr/>
        </p:nvSpPr>
        <p:spPr>
          <a:xfrm>
            <a:off x="5340350" y="2925763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3980" name="TextBox 1"/>
          <p:cNvSpPr txBox="1"/>
          <p:nvPr/>
        </p:nvSpPr>
        <p:spPr>
          <a:xfrm>
            <a:off x="5613400" y="2925763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3981" name="TextBox 1"/>
          <p:cNvSpPr txBox="1"/>
          <p:nvPr/>
        </p:nvSpPr>
        <p:spPr>
          <a:xfrm>
            <a:off x="5626100" y="4862513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3982" name="TextBox 1"/>
          <p:cNvSpPr txBox="1"/>
          <p:nvPr/>
        </p:nvSpPr>
        <p:spPr>
          <a:xfrm>
            <a:off x="5040313" y="4854575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20" name="直接连接符 119"/>
          <p:cNvCxnSpPr/>
          <p:nvPr/>
        </p:nvCxnSpPr>
        <p:spPr bwMode="auto">
          <a:xfrm>
            <a:off x="4186238" y="5402263"/>
            <a:ext cx="1958975" cy="1111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3984" name="TextBox 1"/>
          <p:cNvSpPr txBox="1"/>
          <p:nvPr/>
        </p:nvSpPr>
        <p:spPr>
          <a:xfrm>
            <a:off x="4470400" y="4865688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3985" name="TextBox 1"/>
          <p:cNvSpPr txBox="1"/>
          <p:nvPr/>
        </p:nvSpPr>
        <p:spPr>
          <a:xfrm>
            <a:off x="5626100" y="5362575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3986" name="TextBox 1"/>
          <p:cNvSpPr txBox="1"/>
          <p:nvPr/>
        </p:nvSpPr>
        <p:spPr>
          <a:xfrm>
            <a:off x="5040313" y="5354638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5" name="TextBox 1"/>
          <p:cNvSpPr txBox="1"/>
          <p:nvPr/>
        </p:nvSpPr>
        <p:spPr>
          <a:xfrm>
            <a:off x="4279900" y="2276475"/>
            <a:ext cx="2000250" cy="63976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</a:p>
        </p:txBody>
      </p:sp>
      <p:sp>
        <p:nvSpPr>
          <p:cNvPr id="126" name="TextBox 1"/>
          <p:cNvSpPr txBox="1"/>
          <p:nvPr/>
        </p:nvSpPr>
        <p:spPr>
          <a:xfrm>
            <a:off x="6470650" y="2279650"/>
            <a:ext cx="142875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</a:t>
            </a:r>
          </a:p>
        </p:txBody>
      </p:sp>
      <p:sp>
        <p:nvSpPr>
          <p:cNvPr id="43" name="TextBox 1"/>
          <p:cNvSpPr txBox="1"/>
          <p:nvPr/>
        </p:nvSpPr>
        <p:spPr>
          <a:xfrm>
            <a:off x="6851650" y="3783013"/>
            <a:ext cx="34290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45×7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</a:p>
        </p:txBody>
      </p:sp>
      <p:sp>
        <p:nvSpPr>
          <p:cNvPr id="44" name="TextBox 1"/>
          <p:cNvSpPr txBox="1"/>
          <p:nvPr/>
        </p:nvSpPr>
        <p:spPr>
          <a:xfrm>
            <a:off x="8540750" y="3786188"/>
            <a:ext cx="276225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315</a:t>
            </a:r>
            <a:r>
              <a:rPr lang="zh-CN" altLang="en-US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（元）</a:t>
            </a:r>
          </a:p>
        </p:txBody>
      </p:sp>
      <p:sp>
        <p:nvSpPr>
          <p:cNvPr id="45" name="TextBox 1"/>
          <p:cNvSpPr txBox="1">
            <a:spLocks noChangeArrowheads="1"/>
          </p:cNvSpPr>
          <p:nvPr/>
        </p:nvSpPr>
        <p:spPr bwMode="auto">
          <a:xfrm>
            <a:off x="7042150" y="4851400"/>
            <a:ext cx="2432050" cy="64135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marR="0" defTabSz="914400"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3600" b="1" kern="1200" cap="none" spc="0" normalizeH="0" baseline="0" noProof="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买</a:t>
            </a:r>
            <a:r>
              <a:rPr kumimoji="0" lang="en-US" altLang="zh-CN" sz="3600" b="1" kern="1200" cap="none" spc="0" normalizeH="0" baseline="0" noProof="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7</a:t>
            </a:r>
            <a:r>
              <a:rPr kumimoji="0" lang="zh-CN" altLang="en-US" sz="3600" b="1" kern="1200" cap="none" spc="0" normalizeH="0" baseline="0" noProof="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个不够</a:t>
            </a:r>
          </a:p>
        </p:txBody>
      </p:sp>
      <p:sp>
        <p:nvSpPr>
          <p:cNvPr id="47" name="TextBox 1"/>
          <p:cNvSpPr txBox="1"/>
          <p:nvPr/>
        </p:nvSpPr>
        <p:spPr>
          <a:xfrm>
            <a:off x="6470650" y="2286000"/>
            <a:ext cx="142875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</a:t>
            </a:r>
          </a:p>
        </p:txBody>
      </p:sp>
      <p:sp>
        <p:nvSpPr>
          <p:cNvPr id="48" name="TextBox 1"/>
          <p:cNvSpPr txBox="1"/>
          <p:nvPr/>
        </p:nvSpPr>
        <p:spPr>
          <a:xfrm>
            <a:off x="1822450" y="5943600"/>
            <a:ext cx="728345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答：</a:t>
            </a: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300</a:t>
            </a:r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元最多可以买</a:t>
            </a: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个足球。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" grpId="0"/>
      <p:bldP spid="126" grpId="0"/>
      <p:bldP spid="43" grpId="0"/>
      <p:bldP spid="44" grpId="0"/>
      <p:bldP spid="45" grpId="0" bldLvl="0" animBg="1"/>
      <p:bldP spid="47" grpId="0"/>
      <p:bldP spid="4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1" name="TextBox 8"/>
          <p:cNvSpPr txBox="1"/>
          <p:nvPr/>
        </p:nvSpPr>
        <p:spPr>
          <a:xfrm>
            <a:off x="120650" y="922338"/>
            <a:ext cx="2273300" cy="519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练一练</a:t>
            </a:r>
          </a:p>
        </p:txBody>
      </p:sp>
      <p:sp>
        <p:nvSpPr>
          <p:cNvPr id="256002" name="TextBox 1"/>
          <p:cNvSpPr txBox="1"/>
          <p:nvPr/>
        </p:nvSpPr>
        <p:spPr>
          <a:xfrm>
            <a:off x="584200" y="1441450"/>
            <a:ext cx="117094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每个油壶可以装</a:t>
            </a: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千克油，装</a:t>
            </a: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40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千克油需要多少个油壶？</a:t>
            </a:r>
          </a:p>
        </p:txBody>
      </p:sp>
      <p:grpSp>
        <p:nvGrpSpPr>
          <p:cNvPr id="256003" name="组合 15"/>
          <p:cNvGrpSpPr/>
          <p:nvPr/>
        </p:nvGrpSpPr>
        <p:grpSpPr>
          <a:xfrm>
            <a:off x="3054350" y="2266950"/>
            <a:ext cx="6381750" cy="646113"/>
            <a:chOff x="2143100" y="5211781"/>
            <a:chExt cx="4786410" cy="646112"/>
          </a:xfrm>
        </p:grpSpPr>
        <p:sp>
          <p:nvSpPr>
            <p:cNvPr id="256004" name="TextBox 1"/>
            <p:cNvSpPr txBox="1"/>
            <p:nvPr/>
          </p:nvSpPr>
          <p:spPr>
            <a:xfrm>
              <a:off x="2143100" y="5211781"/>
              <a:ext cx="2000291" cy="641784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40÷3</a:t>
              </a:r>
              <a:r>
                <a:rPr lang="zh-CN" altLang="en-US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≈</a:t>
              </a:r>
            </a:p>
          </p:txBody>
        </p:sp>
        <p:cxnSp>
          <p:nvCxnSpPr>
            <p:cNvPr id="57" name="直接连接符 56"/>
            <p:cNvCxnSpPr/>
            <p:nvPr/>
          </p:nvCxnSpPr>
          <p:spPr>
            <a:xfrm>
              <a:off x="3929074" y="5784868"/>
              <a:ext cx="1214462" cy="1587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6006" name="TextBox 1"/>
            <p:cNvSpPr txBox="1"/>
            <p:nvPr/>
          </p:nvSpPr>
          <p:spPr>
            <a:xfrm>
              <a:off x="5072067" y="5214951"/>
              <a:ext cx="1857443" cy="64294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（       ）</a:t>
              </a:r>
            </a:p>
          </p:txBody>
        </p:sp>
      </p:grpSp>
      <p:sp>
        <p:nvSpPr>
          <p:cNvPr id="125" name="TextBox 1"/>
          <p:cNvSpPr txBox="1"/>
          <p:nvPr/>
        </p:nvSpPr>
        <p:spPr>
          <a:xfrm>
            <a:off x="5219700" y="2273300"/>
            <a:ext cx="200025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13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6" name="TextBox 1"/>
          <p:cNvSpPr txBox="1"/>
          <p:nvPr/>
        </p:nvSpPr>
        <p:spPr>
          <a:xfrm>
            <a:off x="7302500" y="2263775"/>
            <a:ext cx="142875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</a:t>
            </a:r>
          </a:p>
        </p:txBody>
      </p:sp>
      <p:grpSp>
        <p:nvGrpSpPr>
          <p:cNvPr id="3" name="组合 101"/>
          <p:cNvGrpSpPr/>
          <p:nvPr/>
        </p:nvGrpSpPr>
        <p:grpSpPr>
          <a:xfrm>
            <a:off x="3244850" y="3294063"/>
            <a:ext cx="2762250" cy="785812"/>
            <a:chOff x="3143254" y="3208302"/>
            <a:chExt cx="2071688" cy="785812"/>
          </a:xfrm>
        </p:grpSpPr>
        <p:sp>
          <p:nvSpPr>
            <p:cNvPr id="94" name="弧形 93"/>
            <p:cNvSpPr/>
            <p:nvPr/>
          </p:nvSpPr>
          <p:spPr bwMode="auto">
            <a:xfrm>
              <a:off x="3143254" y="3208302"/>
              <a:ext cx="785813" cy="785812"/>
            </a:xfrm>
            <a:prstGeom prst="arc">
              <a:avLst>
                <a:gd name="adj1" fmla="val 18945750"/>
                <a:gd name="adj2" fmla="val 2838931"/>
              </a:avLst>
            </a:prstGeom>
            <a:no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56011" name="TextBox 1"/>
            <p:cNvSpPr txBox="1"/>
            <p:nvPr/>
          </p:nvSpPr>
          <p:spPr>
            <a:xfrm>
              <a:off x="4010029" y="3338477"/>
              <a:ext cx="419100" cy="64135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56012" name="TextBox 1"/>
            <p:cNvSpPr txBox="1"/>
            <p:nvPr/>
          </p:nvSpPr>
          <p:spPr>
            <a:xfrm>
              <a:off x="4438654" y="3338477"/>
              <a:ext cx="419100" cy="64135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0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56013" name="TextBox 1"/>
            <p:cNvSpPr txBox="1"/>
            <p:nvPr/>
          </p:nvSpPr>
          <p:spPr>
            <a:xfrm>
              <a:off x="3286129" y="3338477"/>
              <a:ext cx="419100" cy="64135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99" name="直接连接符 98"/>
            <p:cNvCxnSpPr/>
            <p:nvPr/>
          </p:nvCxnSpPr>
          <p:spPr bwMode="auto">
            <a:xfrm>
              <a:off x="3857629" y="3349589"/>
              <a:ext cx="1357313" cy="79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3" name="直接连接符 102"/>
          <p:cNvCxnSpPr/>
          <p:nvPr/>
        </p:nvCxnSpPr>
        <p:spPr bwMode="auto">
          <a:xfrm>
            <a:off x="4413250" y="4462463"/>
            <a:ext cx="1285875" cy="793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1"/>
          <p:cNvSpPr txBox="1"/>
          <p:nvPr/>
        </p:nvSpPr>
        <p:spPr>
          <a:xfrm>
            <a:off x="4400550" y="2862263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5" name="TextBox 1"/>
          <p:cNvSpPr txBox="1"/>
          <p:nvPr/>
        </p:nvSpPr>
        <p:spPr>
          <a:xfrm>
            <a:off x="4387850" y="3933825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7" name="TextBox 1"/>
          <p:cNvSpPr txBox="1"/>
          <p:nvPr/>
        </p:nvSpPr>
        <p:spPr>
          <a:xfrm>
            <a:off x="4387850" y="4433888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8" name="TextBox 1"/>
          <p:cNvSpPr txBox="1"/>
          <p:nvPr/>
        </p:nvSpPr>
        <p:spPr>
          <a:xfrm>
            <a:off x="4972050" y="4437063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9" name="TextBox 1"/>
          <p:cNvSpPr txBox="1"/>
          <p:nvPr/>
        </p:nvSpPr>
        <p:spPr>
          <a:xfrm>
            <a:off x="4972050" y="2865438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10" name="直接连接符 109"/>
          <p:cNvCxnSpPr/>
          <p:nvPr/>
        </p:nvCxnSpPr>
        <p:spPr bwMode="auto">
          <a:xfrm>
            <a:off x="4667250" y="5419725"/>
            <a:ext cx="1336675" cy="793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"/>
          <p:cNvSpPr txBox="1"/>
          <p:nvPr/>
        </p:nvSpPr>
        <p:spPr>
          <a:xfrm>
            <a:off x="4972050" y="4865688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2" name="TextBox 1"/>
          <p:cNvSpPr txBox="1"/>
          <p:nvPr/>
        </p:nvSpPr>
        <p:spPr>
          <a:xfrm>
            <a:off x="4972050" y="5362575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3" name="TextBox 1"/>
          <p:cNvSpPr txBox="1"/>
          <p:nvPr/>
        </p:nvSpPr>
        <p:spPr>
          <a:xfrm>
            <a:off x="5543550" y="5362575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endParaRPr lang="zh-CN" altLang="en-US" sz="36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4" name="TextBox 1"/>
          <p:cNvSpPr txBox="1"/>
          <p:nvPr/>
        </p:nvSpPr>
        <p:spPr>
          <a:xfrm>
            <a:off x="5245100" y="2865438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5" name="TextBox 1"/>
          <p:cNvSpPr txBox="1"/>
          <p:nvPr/>
        </p:nvSpPr>
        <p:spPr>
          <a:xfrm>
            <a:off x="5543550" y="2865438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16" name="直接连接符 115"/>
          <p:cNvCxnSpPr/>
          <p:nvPr/>
        </p:nvCxnSpPr>
        <p:spPr bwMode="auto">
          <a:xfrm>
            <a:off x="4832350" y="6345238"/>
            <a:ext cx="1285875" cy="793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"/>
          <p:cNvSpPr txBox="1"/>
          <p:nvPr/>
        </p:nvSpPr>
        <p:spPr>
          <a:xfrm>
            <a:off x="5543550" y="5791200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4" name="TextBox 1"/>
          <p:cNvSpPr txBox="1"/>
          <p:nvPr/>
        </p:nvSpPr>
        <p:spPr>
          <a:xfrm>
            <a:off x="5543550" y="6294438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7" name="TextBox 1"/>
          <p:cNvSpPr txBox="1">
            <a:spLocks noChangeArrowheads="1"/>
          </p:cNvSpPr>
          <p:nvPr/>
        </p:nvSpPr>
        <p:spPr bwMode="auto">
          <a:xfrm>
            <a:off x="7245350" y="3648075"/>
            <a:ext cx="3048000" cy="64135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marR="0" defTabSz="914400"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3600" b="1" kern="1200" cap="none" spc="0" normalizeH="0" baseline="0" noProof="0">
                <a:solidFill>
                  <a:srgbClr val="FF0000"/>
                </a:solidFill>
                <a:latin typeface="华文楷体" panose="02010600040101010101" charset="-122"/>
                <a:ea typeface="微软雅黑" panose="020B0503020204020204" pitchFamily="34" charset="-122"/>
                <a:cs typeface="+mn-cs"/>
                <a:sym typeface="+mn-ea"/>
              </a:rPr>
              <a:t>“</a:t>
            </a:r>
            <a:r>
              <a:rPr kumimoji="0" lang="zh-CN" altLang="en-US" sz="3600" b="1" kern="1200" cap="none" spc="0" normalizeH="0" baseline="0" noProof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去尾</a:t>
            </a:r>
            <a:r>
              <a:rPr kumimoji="0" lang="zh-CN" altLang="en-US" sz="3600" b="1" kern="1200" cap="none" spc="0" normalizeH="0" baseline="0" noProof="0">
                <a:solidFill>
                  <a:srgbClr val="FF0000"/>
                </a:solidFill>
                <a:latin typeface="华文楷体" panose="02010600040101010101" charset="-122"/>
                <a:ea typeface="微软雅黑" panose="020B0503020204020204" pitchFamily="34" charset="-122"/>
                <a:cs typeface="+mn-cs"/>
                <a:sym typeface="+mn-ea"/>
              </a:rPr>
              <a:t>”</a:t>
            </a:r>
            <a:endParaRPr kumimoji="0" lang="zh-CN" altLang="en-US" sz="3600" b="1" kern="1200" cap="none" spc="0" normalizeH="0" baseline="0" noProof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+mn-ea"/>
            </a:endParaRPr>
          </a:p>
        </p:txBody>
      </p:sp>
      <p:grpSp>
        <p:nvGrpSpPr>
          <p:cNvPr id="4" name="组合 25"/>
          <p:cNvGrpSpPr/>
          <p:nvPr/>
        </p:nvGrpSpPr>
        <p:grpSpPr>
          <a:xfrm>
            <a:off x="6673850" y="4933950"/>
            <a:ext cx="5103813" cy="1858963"/>
            <a:chOff x="4929216" y="2359028"/>
            <a:chExt cx="3827898" cy="1858859"/>
          </a:xfrm>
        </p:grpSpPr>
        <p:pic>
          <p:nvPicPr>
            <p:cNvPr id="256032" name="图片 23" descr="青菜-教材.png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7858178" y="3073368"/>
              <a:ext cx="898936" cy="1144519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30" name="圆角矩形标注 129"/>
            <p:cNvSpPr/>
            <p:nvPr/>
          </p:nvSpPr>
          <p:spPr>
            <a:xfrm>
              <a:off x="4929216" y="2359028"/>
              <a:ext cx="3786225" cy="714335"/>
            </a:xfrm>
            <a:prstGeom prst="wedgeRoundRectCallout">
              <a:avLst>
                <a:gd name="adj1" fmla="val 30722"/>
                <a:gd name="adj2" fmla="val 64162"/>
                <a:gd name="adj3" fmla="val 166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3600" b="1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+mn-ea"/>
                </a:rPr>
                <a:t>这个结果对吗？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" grpId="0"/>
      <p:bldP spid="126" grpId="0"/>
      <p:bldP spid="104" grpId="0"/>
      <p:bldP spid="105" grpId="0"/>
      <p:bldP spid="107" grpId="0"/>
      <p:bldP spid="108" grpId="0"/>
      <p:bldP spid="109" grpId="0"/>
      <p:bldP spid="111" grpId="0"/>
      <p:bldP spid="112" grpId="0"/>
      <p:bldP spid="113" grpId="0"/>
      <p:bldP spid="114" grpId="0"/>
      <p:bldP spid="115" grpId="0"/>
      <p:bldP spid="117" grpId="0"/>
      <p:bldP spid="124" grpId="0"/>
      <p:bldP spid="1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49" name="TextBox 8"/>
          <p:cNvSpPr txBox="1"/>
          <p:nvPr/>
        </p:nvSpPr>
        <p:spPr>
          <a:xfrm>
            <a:off x="165100" y="922338"/>
            <a:ext cx="2273300" cy="519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练一练</a:t>
            </a:r>
          </a:p>
        </p:txBody>
      </p:sp>
      <p:sp>
        <p:nvSpPr>
          <p:cNvPr id="258050" name="TextBox 1"/>
          <p:cNvSpPr txBox="1"/>
          <p:nvPr/>
        </p:nvSpPr>
        <p:spPr>
          <a:xfrm>
            <a:off x="596900" y="1520825"/>
            <a:ext cx="115951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每个油壶可以装</a:t>
            </a: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千克油，装</a:t>
            </a: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40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千克油需要多少个油壶？</a:t>
            </a:r>
          </a:p>
        </p:txBody>
      </p:sp>
      <p:grpSp>
        <p:nvGrpSpPr>
          <p:cNvPr id="258051" name="组合 15"/>
          <p:cNvGrpSpPr/>
          <p:nvPr/>
        </p:nvGrpSpPr>
        <p:grpSpPr>
          <a:xfrm>
            <a:off x="3117850" y="2397125"/>
            <a:ext cx="6381750" cy="646113"/>
            <a:chOff x="2143100" y="5211781"/>
            <a:chExt cx="4786410" cy="646112"/>
          </a:xfrm>
        </p:grpSpPr>
        <p:sp>
          <p:nvSpPr>
            <p:cNvPr id="258052" name="TextBox 1"/>
            <p:cNvSpPr txBox="1"/>
            <p:nvPr/>
          </p:nvSpPr>
          <p:spPr>
            <a:xfrm>
              <a:off x="2143100" y="5211781"/>
              <a:ext cx="2000291" cy="641784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40÷3</a:t>
              </a:r>
              <a:r>
                <a:rPr lang="zh-CN" altLang="en-US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≈</a:t>
              </a:r>
            </a:p>
          </p:txBody>
        </p:sp>
        <p:cxnSp>
          <p:nvCxnSpPr>
            <p:cNvPr id="57" name="直接连接符 56"/>
            <p:cNvCxnSpPr/>
            <p:nvPr/>
          </p:nvCxnSpPr>
          <p:spPr>
            <a:xfrm>
              <a:off x="3929074" y="5784868"/>
              <a:ext cx="1214462" cy="1587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8054" name="TextBox 1"/>
            <p:cNvSpPr txBox="1"/>
            <p:nvPr/>
          </p:nvSpPr>
          <p:spPr>
            <a:xfrm>
              <a:off x="5072067" y="5214951"/>
              <a:ext cx="1857443" cy="64294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（       ）</a:t>
              </a:r>
            </a:p>
          </p:txBody>
        </p:sp>
      </p:grpSp>
      <p:sp>
        <p:nvSpPr>
          <p:cNvPr id="258055" name="TextBox 1"/>
          <p:cNvSpPr txBox="1"/>
          <p:nvPr/>
        </p:nvSpPr>
        <p:spPr>
          <a:xfrm>
            <a:off x="5308600" y="2390775"/>
            <a:ext cx="200025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13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8056" name="TextBox 1"/>
          <p:cNvSpPr txBox="1"/>
          <p:nvPr/>
        </p:nvSpPr>
        <p:spPr>
          <a:xfrm>
            <a:off x="7594600" y="2393950"/>
            <a:ext cx="142875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</a:t>
            </a:r>
          </a:p>
        </p:txBody>
      </p:sp>
      <p:grpSp>
        <p:nvGrpSpPr>
          <p:cNvPr id="258057" name="组合 101"/>
          <p:cNvGrpSpPr/>
          <p:nvPr/>
        </p:nvGrpSpPr>
        <p:grpSpPr>
          <a:xfrm>
            <a:off x="3308350" y="3322638"/>
            <a:ext cx="2762250" cy="785812"/>
            <a:chOff x="3143254" y="3208302"/>
            <a:chExt cx="2071688" cy="785812"/>
          </a:xfrm>
        </p:grpSpPr>
        <p:sp>
          <p:nvSpPr>
            <p:cNvPr id="94" name="弧形 93"/>
            <p:cNvSpPr/>
            <p:nvPr/>
          </p:nvSpPr>
          <p:spPr bwMode="auto">
            <a:xfrm>
              <a:off x="3143254" y="3208302"/>
              <a:ext cx="785813" cy="785812"/>
            </a:xfrm>
            <a:prstGeom prst="arc">
              <a:avLst>
                <a:gd name="adj1" fmla="val 18945750"/>
                <a:gd name="adj2" fmla="val 2838931"/>
              </a:avLst>
            </a:prstGeom>
            <a:no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58059" name="TextBox 1"/>
            <p:cNvSpPr txBox="1"/>
            <p:nvPr/>
          </p:nvSpPr>
          <p:spPr>
            <a:xfrm>
              <a:off x="4010029" y="3338477"/>
              <a:ext cx="419100" cy="64135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58060" name="TextBox 1"/>
            <p:cNvSpPr txBox="1"/>
            <p:nvPr/>
          </p:nvSpPr>
          <p:spPr>
            <a:xfrm>
              <a:off x="4438654" y="3338477"/>
              <a:ext cx="419100" cy="64135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0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58061" name="TextBox 1"/>
            <p:cNvSpPr txBox="1"/>
            <p:nvPr/>
          </p:nvSpPr>
          <p:spPr>
            <a:xfrm>
              <a:off x="3286129" y="3338477"/>
              <a:ext cx="419100" cy="64135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99" name="直接连接符 98"/>
            <p:cNvCxnSpPr/>
            <p:nvPr/>
          </p:nvCxnSpPr>
          <p:spPr bwMode="auto">
            <a:xfrm>
              <a:off x="3857629" y="3349589"/>
              <a:ext cx="1357313" cy="79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3" name="直接连接符 102"/>
          <p:cNvCxnSpPr/>
          <p:nvPr/>
        </p:nvCxnSpPr>
        <p:spPr bwMode="auto">
          <a:xfrm>
            <a:off x="4464050" y="4491038"/>
            <a:ext cx="1285875" cy="793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8064" name="TextBox 1"/>
          <p:cNvSpPr txBox="1"/>
          <p:nvPr/>
        </p:nvSpPr>
        <p:spPr>
          <a:xfrm>
            <a:off x="4464050" y="2890838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8065" name="TextBox 1"/>
          <p:cNvSpPr txBox="1"/>
          <p:nvPr/>
        </p:nvSpPr>
        <p:spPr>
          <a:xfrm>
            <a:off x="4451350" y="3962400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8066" name="TextBox 1"/>
          <p:cNvSpPr txBox="1"/>
          <p:nvPr/>
        </p:nvSpPr>
        <p:spPr>
          <a:xfrm>
            <a:off x="4451350" y="4462463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8067" name="TextBox 1"/>
          <p:cNvSpPr txBox="1"/>
          <p:nvPr/>
        </p:nvSpPr>
        <p:spPr>
          <a:xfrm>
            <a:off x="5035550" y="4465638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8068" name="TextBox 1"/>
          <p:cNvSpPr txBox="1"/>
          <p:nvPr/>
        </p:nvSpPr>
        <p:spPr>
          <a:xfrm>
            <a:off x="5035550" y="2894013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10" name="直接连接符 109"/>
          <p:cNvCxnSpPr/>
          <p:nvPr/>
        </p:nvCxnSpPr>
        <p:spPr bwMode="auto">
          <a:xfrm>
            <a:off x="4845050" y="5397500"/>
            <a:ext cx="1285875" cy="793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8070" name="TextBox 1"/>
          <p:cNvSpPr txBox="1"/>
          <p:nvPr/>
        </p:nvSpPr>
        <p:spPr>
          <a:xfrm>
            <a:off x="5035550" y="4894263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8071" name="TextBox 1"/>
          <p:cNvSpPr txBox="1"/>
          <p:nvPr/>
        </p:nvSpPr>
        <p:spPr>
          <a:xfrm>
            <a:off x="5035550" y="5391150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8072" name="TextBox 1"/>
          <p:cNvSpPr txBox="1"/>
          <p:nvPr/>
        </p:nvSpPr>
        <p:spPr>
          <a:xfrm>
            <a:off x="5607050" y="5391150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endParaRPr lang="zh-CN" altLang="en-US" sz="36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8073" name="TextBox 1"/>
          <p:cNvSpPr txBox="1"/>
          <p:nvPr/>
        </p:nvSpPr>
        <p:spPr>
          <a:xfrm>
            <a:off x="5308600" y="2894013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8074" name="TextBox 1"/>
          <p:cNvSpPr txBox="1"/>
          <p:nvPr/>
        </p:nvSpPr>
        <p:spPr>
          <a:xfrm>
            <a:off x="5607050" y="2894013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16" name="直接连接符 115"/>
          <p:cNvCxnSpPr/>
          <p:nvPr/>
        </p:nvCxnSpPr>
        <p:spPr bwMode="auto">
          <a:xfrm>
            <a:off x="4883150" y="6361113"/>
            <a:ext cx="1285875" cy="793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8076" name="TextBox 1"/>
          <p:cNvSpPr txBox="1"/>
          <p:nvPr/>
        </p:nvSpPr>
        <p:spPr>
          <a:xfrm>
            <a:off x="5607050" y="5819775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8077" name="TextBox 1"/>
          <p:cNvSpPr txBox="1"/>
          <p:nvPr/>
        </p:nvSpPr>
        <p:spPr>
          <a:xfrm>
            <a:off x="5607050" y="6323013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TextBox 1"/>
          <p:cNvSpPr txBox="1"/>
          <p:nvPr/>
        </p:nvSpPr>
        <p:spPr>
          <a:xfrm>
            <a:off x="6832600" y="4105275"/>
            <a:ext cx="34290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13×3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</a:p>
        </p:txBody>
      </p:sp>
      <p:sp>
        <p:nvSpPr>
          <p:cNvPr id="36" name="TextBox 1"/>
          <p:cNvSpPr txBox="1"/>
          <p:nvPr/>
        </p:nvSpPr>
        <p:spPr>
          <a:xfrm>
            <a:off x="8547100" y="4108450"/>
            <a:ext cx="276225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39</a:t>
            </a:r>
            <a:r>
              <a:rPr lang="zh-CN" altLang="en-US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（千克）</a:t>
            </a:r>
          </a:p>
        </p:txBody>
      </p:sp>
      <p:sp>
        <p:nvSpPr>
          <p:cNvPr id="37" name="TextBox 1"/>
          <p:cNvSpPr txBox="1">
            <a:spLocks noChangeArrowheads="1"/>
          </p:cNvSpPr>
          <p:nvPr/>
        </p:nvSpPr>
        <p:spPr bwMode="auto">
          <a:xfrm>
            <a:off x="7023100" y="5173663"/>
            <a:ext cx="2495550" cy="64135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marR="0" defTabSz="914400"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3600" b="1" kern="1200" cap="none" spc="0" normalizeH="0" baseline="0" noProof="0">
                <a:solidFill>
                  <a:srgbClr val="FF0000"/>
                </a:solidFill>
                <a:latin typeface="华文楷体" panose="02010600040101010101" charset="-122"/>
                <a:ea typeface="微软雅黑" panose="020B0503020204020204" pitchFamily="34" charset="-122"/>
                <a:cs typeface="+mn-cs"/>
                <a:sym typeface="+mn-ea"/>
              </a:rPr>
              <a:t>“</a:t>
            </a:r>
            <a:r>
              <a:rPr kumimoji="0" lang="zh-CN" altLang="en-US" sz="3600" b="1" kern="1200" cap="none" spc="0" normalizeH="0" baseline="0" noProof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进一</a:t>
            </a:r>
            <a:r>
              <a:rPr kumimoji="0" lang="zh-CN" altLang="en-US" sz="3600" b="1" kern="1200" cap="none" spc="0" normalizeH="0" baseline="0" noProof="0">
                <a:solidFill>
                  <a:srgbClr val="FF0000"/>
                </a:solidFill>
                <a:latin typeface="华文楷体" panose="02010600040101010101" charset="-122"/>
                <a:ea typeface="微软雅黑" panose="020B0503020204020204" pitchFamily="34" charset="-122"/>
                <a:cs typeface="+mn-cs"/>
                <a:sym typeface="+mn-ea"/>
              </a:rPr>
              <a:t>”</a:t>
            </a:r>
            <a:endParaRPr kumimoji="0" lang="zh-CN" altLang="en-US" sz="3600" b="1" kern="1200" cap="none" spc="0" normalizeH="0" baseline="0" noProof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3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0097" name="组合 15"/>
          <p:cNvGrpSpPr/>
          <p:nvPr/>
        </p:nvGrpSpPr>
        <p:grpSpPr>
          <a:xfrm>
            <a:off x="2952750" y="2220913"/>
            <a:ext cx="6381750" cy="646112"/>
            <a:chOff x="2143100" y="5211781"/>
            <a:chExt cx="4786410" cy="646112"/>
          </a:xfrm>
        </p:grpSpPr>
        <p:sp>
          <p:nvSpPr>
            <p:cNvPr id="260098" name="TextBox 1"/>
            <p:cNvSpPr txBox="1"/>
            <p:nvPr/>
          </p:nvSpPr>
          <p:spPr>
            <a:xfrm>
              <a:off x="2143100" y="5211781"/>
              <a:ext cx="2000291" cy="641784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40÷3</a:t>
              </a:r>
              <a:r>
                <a:rPr lang="zh-CN" altLang="en-US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≈</a:t>
              </a:r>
            </a:p>
          </p:txBody>
        </p:sp>
        <p:cxnSp>
          <p:nvCxnSpPr>
            <p:cNvPr id="57" name="直接连接符 56"/>
            <p:cNvCxnSpPr/>
            <p:nvPr/>
          </p:nvCxnSpPr>
          <p:spPr>
            <a:xfrm>
              <a:off x="3929074" y="5784868"/>
              <a:ext cx="1214462" cy="1588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0100" name="TextBox 1"/>
            <p:cNvSpPr txBox="1"/>
            <p:nvPr/>
          </p:nvSpPr>
          <p:spPr>
            <a:xfrm>
              <a:off x="5072067" y="5214951"/>
              <a:ext cx="1857443" cy="64294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（       ）</a:t>
              </a:r>
            </a:p>
          </p:txBody>
        </p:sp>
      </p:grpSp>
      <p:sp>
        <p:nvSpPr>
          <p:cNvPr id="125" name="TextBox 1"/>
          <p:cNvSpPr txBox="1"/>
          <p:nvPr/>
        </p:nvSpPr>
        <p:spPr>
          <a:xfrm>
            <a:off x="5143500" y="2214563"/>
            <a:ext cx="200025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14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6" name="TextBox 1"/>
          <p:cNvSpPr txBox="1"/>
          <p:nvPr/>
        </p:nvSpPr>
        <p:spPr>
          <a:xfrm>
            <a:off x="7429500" y="2217738"/>
            <a:ext cx="142875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</a:t>
            </a:r>
          </a:p>
        </p:txBody>
      </p:sp>
      <p:grpSp>
        <p:nvGrpSpPr>
          <p:cNvPr id="260103" name="组合 101"/>
          <p:cNvGrpSpPr/>
          <p:nvPr/>
        </p:nvGrpSpPr>
        <p:grpSpPr>
          <a:xfrm>
            <a:off x="3143250" y="3146425"/>
            <a:ext cx="2762250" cy="785813"/>
            <a:chOff x="3143254" y="3208302"/>
            <a:chExt cx="2071688" cy="785812"/>
          </a:xfrm>
        </p:grpSpPr>
        <p:sp>
          <p:nvSpPr>
            <p:cNvPr id="94" name="弧形 93"/>
            <p:cNvSpPr/>
            <p:nvPr/>
          </p:nvSpPr>
          <p:spPr bwMode="auto">
            <a:xfrm>
              <a:off x="3143254" y="3208302"/>
              <a:ext cx="785813" cy="785812"/>
            </a:xfrm>
            <a:prstGeom prst="arc">
              <a:avLst>
                <a:gd name="adj1" fmla="val 18945750"/>
                <a:gd name="adj2" fmla="val 2838931"/>
              </a:avLst>
            </a:prstGeom>
            <a:no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0105" name="TextBox 1"/>
            <p:cNvSpPr txBox="1"/>
            <p:nvPr/>
          </p:nvSpPr>
          <p:spPr>
            <a:xfrm>
              <a:off x="4010029" y="3338477"/>
              <a:ext cx="419100" cy="64135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60106" name="TextBox 1"/>
            <p:cNvSpPr txBox="1"/>
            <p:nvPr/>
          </p:nvSpPr>
          <p:spPr>
            <a:xfrm>
              <a:off x="4438654" y="3338477"/>
              <a:ext cx="419100" cy="64135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0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60107" name="TextBox 1"/>
            <p:cNvSpPr txBox="1"/>
            <p:nvPr/>
          </p:nvSpPr>
          <p:spPr>
            <a:xfrm>
              <a:off x="3286129" y="3338477"/>
              <a:ext cx="419100" cy="64135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99" name="直接连接符 98"/>
            <p:cNvCxnSpPr/>
            <p:nvPr/>
          </p:nvCxnSpPr>
          <p:spPr bwMode="auto">
            <a:xfrm>
              <a:off x="3857629" y="3349590"/>
              <a:ext cx="1357313" cy="793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3" name="直接连接符 102"/>
          <p:cNvCxnSpPr/>
          <p:nvPr/>
        </p:nvCxnSpPr>
        <p:spPr bwMode="auto">
          <a:xfrm>
            <a:off x="4298950" y="4352925"/>
            <a:ext cx="1285875" cy="793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0110" name="TextBox 1"/>
          <p:cNvSpPr txBox="1"/>
          <p:nvPr/>
        </p:nvSpPr>
        <p:spPr>
          <a:xfrm>
            <a:off x="4298950" y="2714625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0111" name="TextBox 1"/>
          <p:cNvSpPr txBox="1"/>
          <p:nvPr/>
        </p:nvSpPr>
        <p:spPr>
          <a:xfrm>
            <a:off x="4286250" y="3786188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0112" name="TextBox 1"/>
          <p:cNvSpPr txBox="1"/>
          <p:nvPr/>
        </p:nvSpPr>
        <p:spPr>
          <a:xfrm>
            <a:off x="4286250" y="4286250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0113" name="TextBox 1"/>
          <p:cNvSpPr txBox="1"/>
          <p:nvPr/>
        </p:nvSpPr>
        <p:spPr>
          <a:xfrm>
            <a:off x="4870450" y="4289425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0114" name="TextBox 1"/>
          <p:cNvSpPr txBox="1"/>
          <p:nvPr/>
        </p:nvSpPr>
        <p:spPr>
          <a:xfrm>
            <a:off x="4870450" y="2717800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10" name="直接连接符 109"/>
          <p:cNvCxnSpPr/>
          <p:nvPr/>
        </p:nvCxnSpPr>
        <p:spPr bwMode="auto">
          <a:xfrm>
            <a:off x="4629150" y="5246688"/>
            <a:ext cx="1285875" cy="793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0116" name="TextBox 1"/>
          <p:cNvSpPr txBox="1"/>
          <p:nvPr/>
        </p:nvSpPr>
        <p:spPr>
          <a:xfrm>
            <a:off x="4870450" y="4718050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0117" name="TextBox 1"/>
          <p:cNvSpPr txBox="1"/>
          <p:nvPr/>
        </p:nvSpPr>
        <p:spPr>
          <a:xfrm>
            <a:off x="4870450" y="5214938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0118" name="TextBox 1"/>
          <p:cNvSpPr txBox="1"/>
          <p:nvPr/>
        </p:nvSpPr>
        <p:spPr>
          <a:xfrm>
            <a:off x="5441950" y="5214938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endParaRPr lang="zh-CN" altLang="en-US" sz="36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0119" name="TextBox 1"/>
          <p:cNvSpPr txBox="1"/>
          <p:nvPr/>
        </p:nvSpPr>
        <p:spPr>
          <a:xfrm>
            <a:off x="5143500" y="2717800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0120" name="TextBox 1"/>
          <p:cNvSpPr txBox="1"/>
          <p:nvPr/>
        </p:nvSpPr>
        <p:spPr>
          <a:xfrm>
            <a:off x="5441950" y="2717800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16" name="直接连接符 115"/>
          <p:cNvCxnSpPr/>
          <p:nvPr/>
        </p:nvCxnSpPr>
        <p:spPr bwMode="auto">
          <a:xfrm>
            <a:off x="4667250" y="6210300"/>
            <a:ext cx="1285875" cy="793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0122" name="TextBox 1"/>
          <p:cNvSpPr txBox="1"/>
          <p:nvPr/>
        </p:nvSpPr>
        <p:spPr>
          <a:xfrm>
            <a:off x="5441950" y="5643563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0123" name="TextBox 1"/>
          <p:cNvSpPr txBox="1"/>
          <p:nvPr/>
        </p:nvSpPr>
        <p:spPr>
          <a:xfrm>
            <a:off x="5441950" y="6146800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TextBox 1"/>
          <p:cNvSpPr txBox="1"/>
          <p:nvPr/>
        </p:nvSpPr>
        <p:spPr>
          <a:xfrm>
            <a:off x="6667500" y="3929063"/>
            <a:ext cx="34290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14×3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</a:p>
        </p:txBody>
      </p:sp>
      <p:sp>
        <p:nvSpPr>
          <p:cNvPr id="36" name="TextBox 1"/>
          <p:cNvSpPr txBox="1"/>
          <p:nvPr/>
        </p:nvSpPr>
        <p:spPr>
          <a:xfrm>
            <a:off x="8432800" y="3932238"/>
            <a:ext cx="276225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42</a:t>
            </a:r>
            <a:r>
              <a:rPr lang="zh-CN" altLang="en-US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（千克）</a:t>
            </a:r>
          </a:p>
        </p:txBody>
      </p:sp>
      <p:sp>
        <p:nvSpPr>
          <p:cNvPr id="37" name="TextBox 1"/>
          <p:cNvSpPr txBox="1">
            <a:spLocks noChangeArrowheads="1"/>
          </p:cNvSpPr>
          <p:nvPr/>
        </p:nvSpPr>
        <p:spPr bwMode="auto">
          <a:xfrm>
            <a:off x="6858000" y="4997450"/>
            <a:ext cx="2406650" cy="64135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marR="0" defTabSz="914400"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3600" b="1" kern="1200" cap="none" spc="0" normalizeH="0" baseline="0" noProof="0" dirty="0">
                <a:solidFill>
                  <a:srgbClr val="FF0000"/>
                </a:solidFill>
                <a:latin typeface="华文楷体" panose="02010600040101010101" charset="-122"/>
                <a:ea typeface="微软雅黑" panose="020B0503020204020204" pitchFamily="34" charset="-122"/>
                <a:cs typeface="+mn-cs"/>
                <a:sym typeface="+mn-ea"/>
              </a:rPr>
              <a:t>“</a:t>
            </a:r>
            <a:r>
              <a:rPr kumimoji="0" lang="zh-CN" altLang="en-US" sz="3600" b="1" kern="1200" cap="none" spc="0" normalizeH="0" baseline="0" noProof="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进一</a:t>
            </a:r>
            <a:r>
              <a:rPr kumimoji="0" lang="zh-CN" altLang="en-US" sz="3600" b="1" kern="1200" cap="none" spc="0" normalizeH="0" baseline="0" noProof="0" dirty="0">
                <a:solidFill>
                  <a:srgbClr val="FF0000"/>
                </a:solidFill>
                <a:latin typeface="华文楷体" panose="02010600040101010101" charset="-122"/>
                <a:ea typeface="微软雅黑" panose="020B0503020204020204" pitchFamily="34" charset="-122"/>
                <a:cs typeface="+mn-cs"/>
                <a:sym typeface="+mn-ea"/>
              </a:rPr>
              <a:t>”</a:t>
            </a:r>
            <a:endParaRPr kumimoji="0" lang="zh-CN" altLang="en-US" sz="3600" b="1" kern="1200" cap="none" spc="0" normalizeH="0" baseline="0" noProof="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+mn-ea"/>
            </a:endParaRPr>
          </a:p>
        </p:txBody>
      </p:sp>
      <p:sp>
        <p:nvSpPr>
          <p:cNvPr id="38" name="TextBox 1"/>
          <p:cNvSpPr txBox="1"/>
          <p:nvPr/>
        </p:nvSpPr>
        <p:spPr>
          <a:xfrm>
            <a:off x="317500" y="5073650"/>
            <a:ext cx="4108450" cy="11382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答：装</a:t>
            </a:r>
            <a:r>
              <a:rPr lang="en-US" altLang="zh-CN" sz="3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40</a:t>
            </a:r>
            <a:r>
              <a:rPr lang="zh-CN" altLang="en-US" sz="3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千克油需要</a:t>
            </a:r>
            <a:r>
              <a:rPr lang="en-US" altLang="zh-CN" sz="3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14</a:t>
            </a:r>
            <a:r>
              <a:rPr lang="zh-CN" altLang="en-US" sz="3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个油壶。</a:t>
            </a:r>
          </a:p>
        </p:txBody>
      </p:sp>
      <p:sp>
        <p:nvSpPr>
          <p:cNvPr id="260128" name="TextBox 8"/>
          <p:cNvSpPr txBox="1"/>
          <p:nvPr/>
        </p:nvSpPr>
        <p:spPr>
          <a:xfrm>
            <a:off x="-82550" y="825500"/>
            <a:ext cx="2273300" cy="519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练一练</a:t>
            </a:r>
          </a:p>
        </p:txBody>
      </p:sp>
      <p:sp>
        <p:nvSpPr>
          <p:cNvPr id="260129" name="TextBox 1"/>
          <p:cNvSpPr txBox="1"/>
          <p:nvPr/>
        </p:nvSpPr>
        <p:spPr>
          <a:xfrm>
            <a:off x="431800" y="1344613"/>
            <a:ext cx="115951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每个油壶可以装</a:t>
            </a: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千克油，装</a:t>
            </a: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40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千克油需要多少个油壶？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" grpId="0"/>
      <p:bldP spid="126" grpId="0"/>
      <p:bldP spid="35" grpId="0"/>
      <p:bldP spid="36" grpId="0"/>
      <p:bldP spid="3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5" name="TextBox 1"/>
          <p:cNvSpPr txBox="1"/>
          <p:nvPr/>
        </p:nvSpPr>
        <p:spPr>
          <a:xfrm>
            <a:off x="355600" y="879475"/>
            <a:ext cx="114300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每套衣服用布</a:t>
            </a: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2.2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米，</a:t>
            </a: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30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米布可以做多少套这样的衣服？</a:t>
            </a:r>
          </a:p>
        </p:txBody>
      </p:sp>
      <p:grpSp>
        <p:nvGrpSpPr>
          <p:cNvPr id="2" name="组合 15"/>
          <p:cNvGrpSpPr/>
          <p:nvPr/>
        </p:nvGrpSpPr>
        <p:grpSpPr>
          <a:xfrm>
            <a:off x="2952750" y="1712913"/>
            <a:ext cx="6858000" cy="646112"/>
            <a:chOff x="1785932" y="5211781"/>
            <a:chExt cx="5143578" cy="646112"/>
          </a:xfrm>
        </p:grpSpPr>
        <p:sp>
          <p:nvSpPr>
            <p:cNvPr id="262147" name="TextBox 1"/>
            <p:cNvSpPr txBox="1"/>
            <p:nvPr/>
          </p:nvSpPr>
          <p:spPr>
            <a:xfrm>
              <a:off x="1785932" y="5211781"/>
              <a:ext cx="2357473" cy="641784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30÷2.2</a:t>
              </a:r>
              <a:r>
                <a:rPr lang="zh-CN" altLang="en-US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≈</a:t>
              </a:r>
            </a:p>
          </p:txBody>
        </p:sp>
        <p:cxnSp>
          <p:nvCxnSpPr>
            <p:cNvPr id="48" name="直接连接符 47"/>
            <p:cNvCxnSpPr/>
            <p:nvPr/>
          </p:nvCxnSpPr>
          <p:spPr>
            <a:xfrm>
              <a:off x="3929089" y="5784868"/>
              <a:ext cx="1214456" cy="1588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2149" name="TextBox 1"/>
            <p:cNvSpPr txBox="1"/>
            <p:nvPr/>
          </p:nvSpPr>
          <p:spPr>
            <a:xfrm>
              <a:off x="5072067" y="5214951"/>
              <a:ext cx="1857443" cy="64294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（       ）</a:t>
              </a:r>
            </a:p>
          </p:txBody>
        </p:sp>
      </p:grpSp>
      <p:grpSp>
        <p:nvGrpSpPr>
          <p:cNvPr id="3" name="组合 49"/>
          <p:cNvGrpSpPr/>
          <p:nvPr/>
        </p:nvGrpSpPr>
        <p:grpSpPr>
          <a:xfrm>
            <a:off x="3810000" y="2778125"/>
            <a:ext cx="3810000" cy="785813"/>
            <a:chOff x="1643042" y="3429000"/>
            <a:chExt cx="2857520" cy="785812"/>
          </a:xfrm>
        </p:grpSpPr>
        <p:sp>
          <p:nvSpPr>
            <p:cNvPr id="51" name="弧形 50"/>
            <p:cNvSpPr/>
            <p:nvPr/>
          </p:nvSpPr>
          <p:spPr bwMode="auto">
            <a:xfrm>
              <a:off x="1928794" y="3429000"/>
              <a:ext cx="785818" cy="785812"/>
            </a:xfrm>
            <a:prstGeom prst="arc">
              <a:avLst>
                <a:gd name="adj1" fmla="val 18945750"/>
                <a:gd name="adj2" fmla="val 2838931"/>
              </a:avLst>
            </a:prstGeom>
            <a:no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2152" name="TextBox 1"/>
            <p:cNvSpPr txBox="1"/>
            <p:nvPr/>
          </p:nvSpPr>
          <p:spPr>
            <a:xfrm>
              <a:off x="2795575" y="3559175"/>
              <a:ext cx="419103" cy="64135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62153" name="TextBox 1"/>
            <p:cNvSpPr txBox="1"/>
            <p:nvPr/>
          </p:nvSpPr>
          <p:spPr>
            <a:xfrm>
              <a:off x="3224203" y="3559175"/>
              <a:ext cx="419103" cy="64135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0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62154" name="TextBox 1"/>
            <p:cNvSpPr txBox="1"/>
            <p:nvPr/>
          </p:nvSpPr>
          <p:spPr>
            <a:xfrm>
              <a:off x="2071670" y="3559175"/>
              <a:ext cx="419103" cy="64135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55" name="直接连接符 54"/>
            <p:cNvCxnSpPr/>
            <p:nvPr/>
          </p:nvCxnSpPr>
          <p:spPr bwMode="auto">
            <a:xfrm>
              <a:off x="2643174" y="3570288"/>
              <a:ext cx="1857388" cy="158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2156" name="TextBox 1"/>
            <p:cNvSpPr txBox="1"/>
            <p:nvPr/>
          </p:nvSpPr>
          <p:spPr>
            <a:xfrm>
              <a:off x="1643042" y="3559175"/>
              <a:ext cx="419103" cy="64135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57" name="TextBox 1"/>
          <p:cNvSpPr txBox="1"/>
          <p:nvPr/>
        </p:nvSpPr>
        <p:spPr>
          <a:xfrm>
            <a:off x="4095750" y="2921000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58" name="直接连接符 57"/>
          <p:cNvCxnSpPr/>
          <p:nvPr/>
        </p:nvCxnSpPr>
        <p:spPr bwMode="auto">
          <a:xfrm rot="16200000" flipH="1">
            <a:off x="4259263" y="3292475"/>
            <a:ext cx="203200" cy="133350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1"/>
          <p:cNvSpPr txBox="1"/>
          <p:nvPr/>
        </p:nvSpPr>
        <p:spPr>
          <a:xfrm>
            <a:off x="6489700" y="2900363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endParaRPr lang="zh-CN" altLang="en-US" sz="36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2" name="TextBox 1"/>
          <p:cNvSpPr txBox="1"/>
          <p:nvPr/>
        </p:nvSpPr>
        <p:spPr>
          <a:xfrm>
            <a:off x="5905500" y="2352675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3" name="TextBox 1"/>
          <p:cNvSpPr txBox="1"/>
          <p:nvPr/>
        </p:nvSpPr>
        <p:spPr>
          <a:xfrm>
            <a:off x="5918200" y="3346450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4" name="TextBox 1"/>
          <p:cNvSpPr txBox="1"/>
          <p:nvPr/>
        </p:nvSpPr>
        <p:spPr>
          <a:xfrm>
            <a:off x="5332413" y="3338513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5" name="直接连接符 64"/>
          <p:cNvCxnSpPr/>
          <p:nvPr/>
        </p:nvCxnSpPr>
        <p:spPr bwMode="auto">
          <a:xfrm>
            <a:off x="5292725" y="3910013"/>
            <a:ext cx="1857375" cy="142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1"/>
          <p:cNvSpPr txBox="1"/>
          <p:nvPr/>
        </p:nvSpPr>
        <p:spPr>
          <a:xfrm>
            <a:off x="6489700" y="3849688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8" name="TextBox 1"/>
          <p:cNvSpPr txBox="1"/>
          <p:nvPr/>
        </p:nvSpPr>
        <p:spPr>
          <a:xfrm>
            <a:off x="5903913" y="3841750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0" name="TextBox 1"/>
          <p:cNvSpPr txBox="1"/>
          <p:nvPr/>
        </p:nvSpPr>
        <p:spPr>
          <a:xfrm>
            <a:off x="6489700" y="2352675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1" name="TextBox 1"/>
          <p:cNvSpPr txBox="1"/>
          <p:nvPr/>
        </p:nvSpPr>
        <p:spPr>
          <a:xfrm>
            <a:off x="6491288" y="4278313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2" name="TextBox 1"/>
          <p:cNvSpPr txBox="1"/>
          <p:nvPr/>
        </p:nvSpPr>
        <p:spPr>
          <a:xfrm>
            <a:off x="5905500" y="4270375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73" name="直接连接符 72"/>
          <p:cNvCxnSpPr/>
          <p:nvPr/>
        </p:nvCxnSpPr>
        <p:spPr bwMode="auto">
          <a:xfrm>
            <a:off x="5788025" y="4803775"/>
            <a:ext cx="1857375" cy="142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1"/>
          <p:cNvSpPr txBox="1"/>
          <p:nvPr/>
        </p:nvSpPr>
        <p:spPr>
          <a:xfrm>
            <a:off x="6489700" y="4778375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5" name="TextBox 1"/>
          <p:cNvSpPr txBox="1"/>
          <p:nvPr/>
        </p:nvSpPr>
        <p:spPr>
          <a:xfrm>
            <a:off x="5905500" y="4781550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6" name="TextBox 1"/>
          <p:cNvSpPr txBox="1">
            <a:spLocks noChangeArrowheads="1"/>
          </p:cNvSpPr>
          <p:nvPr/>
        </p:nvSpPr>
        <p:spPr bwMode="auto">
          <a:xfrm>
            <a:off x="8191500" y="3070225"/>
            <a:ext cx="2133600" cy="64135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marR="0" defTabSz="914400"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3600" b="1" kern="1200" cap="none" spc="0" normalizeH="0" baseline="0" noProof="0">
                <a:solidFill>
                  <a:srgbClr val="FF0000"/>
                </a:solidFill>
                <a:latin typeface="华文楷体" panose="02010600040101010101" charset="-122"/>
                <a:ea typeface="微软雅黑" panose="020B0503020204020204" pitchFamily="34" charset="-122"/>
                <a:cs typeface="+mn-cs"/>
                <a:sym typeface="+mn-ea"/>
              </a:rPr>
              <a:t>“</a:t>
            </a:r>
            <a:r>
              <a:rPr kumimoji="0" lang="zh-CN" altLang="en-US" sz="3600" b="1" kern="1200" cap="none" spc="0" normalizeH="0" baseline="0" noProof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去尾</a:t>
            </a:r>
            <a:r>
              <a:rPr kumimoji="0" lang="zh-CN" altLang="en-US" sz="3600" b="1" kern="1200" cap="none" spc="0" normalizeH="0" baseline="0" noProof="0">
                <a:solidFill>
                  <a:srgbClr val="FF0000"/>
                </a:solidFill>
                <a:latin typeface="华文楷体" panose="02010600040101010101" charset="-122"/>
                <a:ea typeface="微软雅黑" panose="020B0503020204020204" pitchFamily="34" charset="-122"/>
                <a:cs typeface="+mn-cs"/>
                <a:sym typeface="+mn-ea"/>
              </a:rPr>
              <a:t>”</a:t>
            </a:r>
            <a:endParaRPr kumimoji="0" lang="zh-CN" altLang="en-US" sz="3600" b="1" kern="1200" cap="none" spc="0" normalizeH="0" baseline="0" noProof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+mn-ea"/>
            </a:endParaRPr>
          </a:p>
        </p:txBody>
      </p:sp>
      <p:sp>
        <p:nvSpPr>
          <p:cNvPr id="77" name="TextBox 1"/>
          <p:cNvSpPr txBox="1"/>
          <p:nvPr/>
        </p:nvSpPr>
        <p:spPr>
          <a:xfrm>
            <a:off x="6692900" y="2355850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8" name="TextBox 1"/>
          <p:cNvSpPr txBox="1"/>
          <p:nvPr/>
        </p:nvSpPr>
        <p:spPr>
          <a:xfrm>
            <a:off x="7061200" y="4781550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endParaRPr lang="zh-CN" altLang="en-US" sz="36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9" name="TextBox 1"/>
          <p:cNvSpPr txBox="1"/>
          <p:nvPr/>
        </p:nvSpPr>
        <p:spPr>
          <a:xfrm>
            <a:off x="7061200" y="2355850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0" name="TextBox 1"/>
          <p:cNvSpPr txBox="1"/>
          <p:nvPr/>
        </p:nvSpPr>
        <p:spPr>
          <a:xfrm>
            <a:off x="7061200" y="5210175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1" name="TextBox 1"/>
          <p:cNvSpPr txBox="1"/>
          <p:nvPr/>
        </p:nvSpPr>
        <p:spPr>
          <a:xfrm>
            <a:off x="6475413" y="5202238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82" name="直接连接符 81"/>
          <p:cNvCxnSpPr/>
          <p:nvPr/>
        </p:nvCxnSpPr>
        <p:spPr bwMode="auto">
          <a:xfrm>
            <a:off x="5788025" y="5761038"/>
            <a:ext cx="1857375" cy="142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1"/>
          <p:cNvSpPr txBox="1"/>
          <p:nvPr/>
        </p:nvSpPr>
        <p:spPr>
          <a:xfrm>
            <a:off x="5905500" y="5213350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4" name="TextBox 1"/>
          <p:cNvSpPr txBox="1"/>
          <p:nvPr/>
        </p:nvSpPr>
        <p:spPr>
          <a:xfrm>
            <a:off x="7061200" y="5707063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5" name="TextBox 1"/>
          <p:cNvSpPr txBox="1"/>
          <p:nvPr/>
        </p:nvSpPr>
        <p:spPr>
          <a:xfrm>
            <a:off x="6477000" y="5710238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6" name="TextBox 1"/>
          <p:cNvSpPr txBox="1"/>
          <p:nvPr/>
        </p:nvSpPr>
        <p:spPr>
          <a:xfrm>
            <a:off x="5715000" y="1712913"/>
            <a:ext cx="200025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13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7" name="TextBox 1"/>
          <p:cNvSpPr txBox="1"/>
          <p:nvPr/>
        </p:nvSpPr>
        <p:spPr>
          <a:xfrm>
            <a:off x="7905750" y="1716088"/>
            <a:ext cx="142875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套</a:t>
            </a:r>
          </a:p>
        </p:txBody>
      </p:sp>
      <p:sp>
        <p:nvSpPr>
          <p:cNvPr id="88" name="TextBox 1"/>
          <p:cNvSpPr txBox="1"/>
          <p:nvPr/>
        </p:nvSpPr>
        <p:spPr>
          <a:xfrm>
            <a:off x="190500" y="5084763"/>
            <a:ext cx="5334000" cy="11906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答：</a:t>
            </a: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30</a:t>
            </a:r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米布可以做</a:t>
            </a: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13</a:t>
            </a:r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套这样的衣服。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61" grpId="0"/>
      <p:bldP spid="62" grpId="0"/>
      <p:bldP spid="63" grpId="0"/>
      <p:bldP spid="64" grpId="0"/>
      <p:bldP spid="67" grpId="0"/>
      <p:bldP spid="68" grpId="0"/>
      <p:bldP spid="70" grpId="0"/>
      <p:bldP spid="71" grpId="0"/>
      <p:bldP spid="72" grpId="0"/>
      <p:bldP spid="74" grpId="0"/>
      <p:bldP spid="75" grpId="0"/>
      <p:bldP spid="76" grpId="0" bldLvl="0" animBg="1"/>
      <p:bldP spid="77" grpId="0"/>
      <p:bldP spid="78" grpId="0"/>
      <p:bldP spid="79" grpId="0"/>
      <p:bldP spid="80" grpId="0"/>
      <p:bldP spid="81" grpId="0"/>
      <p:bldP spid="83" grpId="0"/>
      <p:bldP spid="84" grpId="0"/>
      <p:bldP spid="85" grpId="0"/>
      <p:bldP spid="86" grpId="0"/>
      <p:bldP spid="87" grpId="0"/>
      <p:bldP spid="8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3" name="TextBox 8"/>
          <p:cNvSpPr txBox="1"/>
          <p:nvPr/>
        </p:nvSpPr>
        <p:spPr>
          <a:xfrm>
            <a:off x="277813" y="842963"/>
            <a:ext cx="2273300" cy="519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归纳总结</a:t>
            </a:r>
          </a:p>
        </p:txBody>
      </p:sp>
      <p:sp>
        <p:nvSpPr>
          <p:cNvPr id="264194" name="TextBox 8"/>
          <p:cNvSpPr txBox="1"/>
          <p:nvPr/>
        </p:nvSpPr>
        <p:spPr>
          <a:xfrm>
            <a:off x="666750" y="1404938"/>
            <a:ext cx="10858500" cy="3387725"/>
          </a:xfrm>
          <a:prstGeom prst="rect">
            <a:avLst/>
          </a:prstGeom>
          <a:solidFill>
            <a:srgbClr val="FFFFCC"/>
          </a:solidFill>
          <a:ln w="9525">
            <a:noFill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求商的近似值的方法：</a:t>
            </a:r>
            <a:endParaRPr lang="en-US" altLang="zh-CN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先算出比需要保留的小数位数多一位的商，再根据时间情况选择</a:t>
            </a:r>
            <a:r>
              <a:rPr lang="zh-CN" altLang="en-US" sz="3600" b="1" dirty="0">
                <a:latin typeface="黑体" panose="02010609060101010101" pitchFamily="49" charset="-122"/>
                <a:ea typeface="微软雅黑" panose="020B0503020204020204" pitchFamily="34" charset="-122"/>
              </a:rPr>
              <a:t>“</a:t>
            </a:r>
            <a:r>
              <a:rPr lang="zh-CN" altLang="en-US" sz="3600" b="1" u="sng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四舍五入</a:t>
            </a:r>
            <a:r>
              <a:rPr lang="zh-CN" altLang="en-US" sz="3600" b="1" dirty="0">
                <a:latin typeface="黑体" panose="02010609060101010101" pitchFamily="49" charset="-122"/>
                <a:ea typeface="微软雅黑" panose="020B0503020204020204" pitchFamily="34" charset="-122"/>
              </a:rPr>
              <a:t>”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法、</a:t>
            </a:r>
            <a:r>
              <a:rPr lang="zh-CN" altLang="en-US" sz="3600" b="1" dirty="0">
                <a:latin typeface="黑体" panose="02010609060101010101" pitchFamily="49" charset="-122"/>
                <a:ea typeface="微软雅黑" panose="020B0503020204020204" pitchFamily="34" charset="-122"/>
              </a:rPr>
              <a:t>“</a:t>
            </a:r>
            <a:r>
              <a:rPr lang="zh-CN" altLang="en-US" sz="3600" b="1" u="sng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去尾</a:t>
            </a:r>
            <a:r>
              <a:rPr lang="zh-CN" altLang="en-US" sz="3600" b="1" dirty="0">
                <a:latin typeface="黑体" panose="02010609060101010101" pitchFamily="49" charset="-122"/>
                <a:ea typeface="微软雅黑" panose="020B0503020204020204" pitchFamily="34" charset="-122"/>
              </a:rPr>
              <a:t>”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法或</a:t>
            </a:r>
            <a:r>
              <a:rPr lang="zh-CN" altLang="en-US" sz="3600" b="1" dirty="0">
                <a:latin typeface="黑体" panose="02010609060101010101" pitchFamily="49" charset="-122"/>
                <a:ea typeface="微软雅黑" panose="020B0503020204020204" pitchFamily="34" charset="-122"/>
              </a:rPr>
              <a:t>“</a:t>
            </a:r>
            <a:r>
              <a:rPr lang="zh-CN" altLang="en-US" sz="3600" b="1" u="sng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进一</a:t>
            </a:r>
            <a:r>
              <a:rPr lang="zh-CN" altLang="en-US" sz="3600" b="1" dirty="0">
                <a:latin typeface="黑体" panose="02010609060101010101" pitchFamily="49" charset="-122"/>
                <a:ea typeface="微软雅黑" panose="020B0503020204020204" pitchFamily="34" charset="-122"/>
              </a:rPr>
              <a:t>”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法写出结果。</a:t>
            </a:r>
          </a:p>
        </p:txBody>
      </p:sp>
      <p:pic>
        <p:nvPicPr>
          <p:cNvPr id="264195" name="图片 13" descr="青椒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9428163" y="5095875"/>
            <a:ext cx="2097087" cy="17621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WWW.2PPT.COM&#10;">
  <a:themeElements>
    <a:clrScheme name="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409</Words>
  <Application>Microsoft Office PowerPoint</Application>
  <PresentationFormat>宽屏</PresentationFormat>
  <Paragraphs>188</Paragraphs>
  <Slides>10</Slides>
  <Notes>10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8" baseType="lpstr">
      <vt:lpstr>黑体</vt:lpstr>
      <vt:lpstr>华文楷体</vt:lpstr>
      <vt:lpstr>宋体</vt:lpstr>
      <vt:lpstr>微软雅黑</vt:lpstr>
      <vt:lpstr>Arial</vt:lpstr>
      <vt:lpstr>Calibri</vt:lpstr>
      <vt:lpstr>Calibri Light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2013-07-01T03:05:00Z</dcterms:created>
  <dcterms:modified xsi:type="dcterms:W3CDTF">2023-01-16T15:17:52Z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B15E69B2E46A4EC085872D6D861BB56B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