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882" r:id="rId2"/>
    <p:sldId id="664" r:id="rId3"/>
    <p:sldId id="912" r:id="rId4"/>
    <p:sldId id="928" r:id="rId5"/>
    <p:sldId id="929" r:id="rId6"/>
    <p:sldId id="930" r:id="rId7"/>
    <p:sldId id="931" r:id="rId8"/>
    <p:sldId id="932" r:id="rId9"/>
    <p:sldId id="933" r:id="rId10"/>
    <p:sldId id="934" r:id="rId11"/>
    <p:sldId id="935" r:id="rId12"/>
    <p:sldId id="927" r:id="rId13"/>
    <p:sldId id="902" r:id="rId14"/>
    <p:sldId id="942" r:id="rId15"/>
    <p:sldId id="943" r:id="rId16"/>
    <p:sldId id="944" r:id="rId17"/>
    <p:sldId id="945" r:id="rId18"/>
    <p:sldId id="946" r:id="rId19"/>
    <p:sldId id="947" r:id="rId20"/>
    <p:sldId id="948" r:id="rId21"/>
    <p:sldId id="949" r:id="rId22"/>
    <p:sldId id="950" r:id="rId23"/>
    <p:sldId id="951" r:id="rId24"/>
    <p:sldId id="952" r:id="rId25"/>
    <p:sldId id="953" r:id="rId26"/>
    <p:sldId id="954" r:id="rId27"/>
    <p:sldId id="955" r:id="rId28"/>
    <p:sldId id="956" r:id="rId29"/>
    <p:sldId id="957" r:id="rId30"/>
    <p:sldId id="958" r:id="rId31"/>
    <p:sldId id="772" r:id="rId32"/>
  </p:sldIdLst>
  <p:sldSz cx="9144000" cy="6858000" type="screen4x3"/>
  <p:notesSz cx="6858000" cy="9144000"/>
  <p:defaultTextStyle>
    <a:defPPr>
      <a:defRPr lang="zh-CN"/>
    </a:defPPr>
    <a:lvl1pPr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35" autoAdjust="0"/>
    <p:restoredTop sz="99846" autoAdjust="0"/>
  </p:normalViewPr>
  <p:slideViewPr>
    <p:cSldViewPr>
      <p:cViewPr>
        <p:scale>
          <a:sx n="100" d="100"/>
          <a:sy n="100" d="100"/>
        </p:scale>
        <p:origin x="-342" y="-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0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7" d="100"/>
        <a:sy n="127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2856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image" Target="../media/image23.e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image" Target="../media/image26.e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image" Target="../media/image29.e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image" Target="../media/image32.e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image" Target="../media/image35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4.emf"/><Relationship Id="rId1" Type="http://schemas.openxmlformats.org/officeDocument/2006/relationships/image" Target="../media/image43.e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47.emf"/><Relationship Id="rId1" Type="http://schemas.openxmlformats.org/officeDocument/2006/relationships/image" Target="../media/image46.emf"/><Relationship Id="rId4" Type="http://schemas.openxmlformats.org/officeDocument/2006/relationships/image" Target="../media/image49.emf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image" Target="../media/image50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e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image" Target="../media/image57.emf"/><Relationship Id="rId1" Type="http://schemas.openxmlformats.org/officeDocument/2006/relationships/image" Target="../media/image56.emf"/><Relationship Id="rId4" Type="http://schemas.openxmlformats.org/officeDocument/2006/relationships/image" Target="../media/image59.e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2" Type="http://schemas.openxmlformats.org/officeDocument/2006/relationships/image" Target="../media/image61.emf"/><Relationship Id="rId1" Type="http://schemas.openxmlformats.org/officeDocument/2006/relationships/image" Target="../media/image60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image" Target="../media/image11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image" Target="../media/image13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image" Target="../media/image16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image" Target="../media/image19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image" Target="../media/image2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3008097-6032-40E7-B501-FD1511ED1784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BF8FF83-93DC-4D56-B2B0-8A2D1F5A836B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7E9EBF2-F8CF-4BD8-B8F7-9330D1F1F267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754F371-22E3-437B-8C11-6CD9EE2C2784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Pr>
        <a:blipFill rotWithShape="1">
          <a:blip r:embed="rId2"/>
          <a:stretch>
            <a:fillRect b="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slide" Target="../slides/slide2.xml"/><Relationship Id="rId4" Type="http://schemas.openxmlformats.org/officeDocument/2006/relationships/slide" Target="../slides/slide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矩形 63"/>
          <p:cNvSpPr/>
          <p:nvPr userDrawn="1"/>
        </p:nvSpPr>
        <p:spPr>
          <a:xfrm>
            <a:off x="8501063" y="6286500"/>
            <a:ext cx="571500" cy="500063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1400" b="1" dirty="0">
                <a:solidFill>
                  <a:srgbClr val="0033CC"/>
                </a:solidFill>
              </a:rPr>
              <a:t>栏目导引</a:t>
            </a:r>
          </a:p>
        </p:txBody>
      </p:sp>
      <p:grpSp>
        <p:nvGrpSpPr>
          <p:cNvPr id="2" name="组合 9"/>
          <p:cNvGrpSpPr/>
          <p:nvPr userDrawn="1"/>
        </p:nvGrpSpPr>
        <p:grpSpPr bwMode="auto">
          <a:xfrm>
            <a:off x="-3484563" y="6327775"/>
            <a:ext cx="3460750" cy="504825"/>
            <a:chOff x="-3485778" y="6328426"/>
            <a:chExt cx="3461965" cy="504177"/>
          </a:xfrm>
        </p:grpSpPr>
        <p:grpSp>
          <p:nvGrpSpPr>
            <p:cNvPr id="31750" name="组合 15"/>
            <p:cNvGrpSpPr/>
            <p:nvPr userDrawn="1"/>
          </p:nvGrpSpPr>
          <p:grpSpPr bwMode="auto">
            <a:xfrm>
              <a:off x="-2333908" y="6331600"/>
              <a:ext cx="2310095" cy="501003"/>
              <a:chOff x="-2334201" y="6331600"/>
              <a:chExt cx="2310389" cy="501595"/>
            </a:xfrm>
          </p:grpSpPr>
          <p:sp>
            <p:nvSpPr>
              <p:cNvPr id="17" name="五边形 16">
                <a:hlinkClick r:id="rId4" action="ppaction://hlinksldjump"/>
              </p:cNvPr>
              <p:cNvSpPr/>
              <p:nvPr userDrawn="1"/>
            </p:nvSpPr>
            <p:spPr bwMode="auto">
              <a:xfrm>
                <a:off x="-2334729" y="6331597"/>
                <a:ext cx="1145135" cy="498423"/>
              </a:xfrm>
              <a:prstGeom prst="homePlate">
                <a:avLst/>
              </a:prstGeom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zh-CN" altLang="en-US" sz="1400" b="1" dirty="0">
                    <a:solidFill>
                      <a:srgbClr val="0033CC"/>
                    </a:solidFill>
                  </a:rPr>
                  <a:t>语法精讲专项突破</a:t>
                </a:r>
              </a:p>
            </p:txBody>
          </p:sp>
          <p:sp>
            <p:nvSpPr>
              <p:cNvPr id="11" name="五边形 10">
                <a:hlinkClick r:id="" action="ppaction://noaction"/>
              </p:cNvPr>
              <p:cNvSpPr/>
              <p:nvPr userDrawn="1"/>
            </p:nvSpPr>
            <p:spPr bwMode="auto">
              <a:xfrm>
                <a:off x="-1168947" y="6334772"/>
                <a:ext cx="1145135" cy="498423"/>
              </a:xfrm>
              <a:prstGeom prst="homePlate">
                <a:avLst/>
              </a:prstGeom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zh-CN" altLang="en-US" sz="1400" b="1" dirty="0">
                    <a:solidFill>
                      <a:srgbClr val="0033CC"/>
                    </a:solidFill>
                  </a:rPr>
                  <a:t>知能演练轻松闯关</a:t>
                </a:r>
              </a:p>
            </p:txBody>
          </p:sp>
        </p:grpSp>
        <p:sp>
          <p:nvSpPr>
            <p:cNvPr id="9" name="五边形 8">
              <a:hlinkClick r:id="rId5" action="ppaction://hlinksldjump"/>
            </p:cNvPr>
            <p:cNvSpPr/>
            <p:nvPr userDrawn="1"/>
          </p:nvSpPr>
          <p:spPr bwMode="auto">
            <a:xfrm>
              <a:off x="-3485778" y="6328426"/>
              <a:ext cx="1144990" cy="497835"/>
            </a:xfrm>
            <a:prstGeom prst="homePlate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1400" b="1" dirty="0">
                  <a:solidFill>
                    <a:srgbClr val="0033CC"/>
                  </a:solidFill>
                </a:rPr>
                <a:t>要点透析讲练互动</a:t>
              </a:r>
            </a:p>
          </p:txBody>
        </p:sp>
      </p:grpSp>
      <p:sp>
        <p:nvSpPr>
          <p:cNvPr id="12" name="燕尾形 11"/>
          <p:cNvSpPr/>
          <p:nvPr userDrawn="1"/>
        </p:nvSpPr>
        <p:spPr>
          <a:xfrm>
            <a:off x="8831263" y="23813"/>
            <a:ext cx="287337" cy="306387"/>
          </a:xfrm>
          <a:prstGeom prst="chevro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00">
              <a:solidFill>
                <a:srgbClr val="0033CC"/>
              </a:solidFill>
            </a:endParaRPr>
          </a:p>
        </p:txBody>
      </p:sp>
      <p:sp>
        <p:nvSpPr>
          <p:cNvPr id="14" name="五边形 13"/>
          <p:cNvSpPr/>
          <p:nvPr userDrawn="1"/>
        </p:nvSpPr>
        <p:spPr>
          <a:xfrm>
            <a:off x="3924300" y="25400"/>
            <a:ext cx="4959350" cy="306388"/>
          </a:xfrm>
          <a:prstGeom prst="homePlat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1600" b="1" dirty="0">
                <a:solidFill>
                  <a:srgbClr val="0033CC"/>
                </a:solidFill>
              </a:rPr>
              <a:t>UNIT 5</a:t>
            </a:r>
            <a:r>
              <a:rPr lang="zh-CN" altLang="en-US" sz="1600" b="1" dirty="0">
                <a:solidFill>
                  <a:srgbClr val="0033CC"/>
                </a:solidFill>
              </a:rPr>
              <a:t>　</a:t>
            </a:r>
            <a:r>
              <a:rPr lang="en-US" altLang="zh-CN" sz="1600" b="1" dirty="0">
                <a:solidFill>
                  <a:srgbClr val="0033CC"/>
                </a:solidFill>
              </a:rPr>
              <a:t>LANGUAGES AROUND THE WORLD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424 -7.40741E-7 L 0.69219 -7.40741E-7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</p:childTnLst>
        </p:cTn>
      </p:par>
    </p:tnLst>
    <p:bldLst>
      <p:bldP spid="64" grpId="0" animBg="1"/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file:///E:\2019&#20248;&#21270;&#26041;&#26696;&#33521;&#35821;&#20154;&#25945;&#24517;&#20462;1&#25945;&#21442;6.28(&#26368;&#26032;&#25945;&#26448;)&#65288;1-198&#65289;\&#22270;&#29255;&#65288;&#21464;&#22909;&#39068;&#33394;&#65289;\Unit5.TIF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2.emf"/><Relationship Id="rId5" Type="http://schemas.openxmlformats.org/officeDocument/2006/relationships/package" Target="../embeddings/Microsoft_Word___8.docx"/><Relationship Id="rId4" Type="http://schemas.openxmlformats.org/officeDocument/2006/relationships/image" Target="../media/image21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3" Type="http://schemas.openxmlformats.org/officeDocument/2006/relationships/package" Target="../embeddings/Microsoft_Word___9.docx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4.e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23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10.docx"/><Relationship Id="rId7" Type="http://schemas.openxmlformats.org/officeDocument/2006/relationships/image" Target="../media/image27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28.png"/><Relationship Id="rId4" Type="http://schemas.openxmlformats.org/officeDocument/2006/relationships/image" Target="../media/image26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emf"/><Relationship Id="rId3" Type="http://schemas.openxmlformats.org/officeDocument/2006/relationships/package" Target="../embeddings/Microsoft_Word___11.docx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0.e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29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emf"/><Relationship Id="rId3" Type="http://schemas.openxmlformats.org/officeDocument/2006/relationships/package" Target="../embeddings/Microsoft_Word___12.docx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3.e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3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13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36.emf"/><Relationship Id="rId5" Type="http://schemas.openxmlformats.org/officeDocument/2006/relationships/package" Target="../embeddings/Microsoft_Word___14.docx"/><Relationship Id="rId4" Type="http://schemas.openxmlformats.org/officeDocument/2006/relationships/image" Target="../media/image35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15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37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16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38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17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39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40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emf"/><Relationship Id="rId4" Type="http://schemas.openxmlformats.org/officeDocument/2006/relationships/package" Target="../embeddings/Microsoft_Word___.docx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18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41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19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42.e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emf"/><Relationship Id="rId3" Type="http://schemas.openxmlformats.org/officeDocument/2006/relationships/package" Target="../embeddings/Microsoft_Word___20.docx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44.e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43.emf"/><Relationship Id="rId9" Type="http://schemas.openxmlformats.org/officeDocument/2006/relationships/oleObject" Target="../embeddings/oleObject21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emf"/><Relationship Id="rId3" Type="http://schemas.openxmlformats.org/officeDocument/2006/relationships/package" Target="../embeddings/Microsoft_Word___21.docx"/><Relationship Id="rId7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47.emf"/><Relationship Id="rId5" Type="http://schemas.openxmlformats.org/officeDocument/2006/relationships/oleObject" Target="../embeddings/oleObject22.bin"/><Relationship Id="rId10" Type="http://schemas.openxmlformats.org/officeDocument/2006/relationships/image" Target="../media/image49.emf"/><Relationship Id="rId4" Type="http://schemas.openxmlformats.org/officeDocument/2006/relationships/image" Target="../media/image46.emf"/><Relationship Id="rId9" Type="http://schemas.openxmlformats.org/officeDocument/2006/relationships/oleObject" Target="../embeddings/oleObject24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2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51.emf"/><Relationship Id="rId5" Type="http://schemas.openxmlformats.org/officeDocument/2006/relationships/package" Target="../embeddings/Microsoft_Word___23.docx"/><Relationship Id="rId4" Type="http://schemas.openxmlformats.org/officeDocument/2006/relationships/image" Target="../media/image50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24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4" Type="http://schemas.openxmlformats.org/officeDocument/2006/relationships/image" Target="../media/image52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25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4" Type="http://schemas.openxmlformats.org/officeDocument/2006/relationships/image" Target="../media/image53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26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4" Type="http://schemas.openxmlformats.org/officeDocument/2006/relationships/image" Target="../media/image54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4" Type="http://schemas.openxmlformats.org/officeDocument/2006/relationships/image" Target="../media/image55.e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emf"/><Relationship Id="rId3" Type="http://schemas.openxmlformats.org/officeDocument/2006/relationships/oleObject" Target="../embeddings/oleObject26.bin"/><Relationship Id="rId7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57.emf"/><Relationship Id="rId5" Type="http://schemas.openxmlformats.org/officeDocument/2006/relationships/oleObject" Target="../embeddings/oleObject27.bin"/><Relationship Id="rId10" Type="http://schemas.openxmlformats.org/officeDocument/2006/relationships/image" Target="../media/image59.emf"/><Relationship Id="rId4" Type="http://schemas.openxmlformats.org/officeDocument/2006/relationships/image" Target="../media/image56.emf"/><Relationship Id="rId9" Type="http://schemas.openxmlformats.org/officeDocument/2006/relationships/oleObject" Target="../embeddings/oleObject29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emf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emf"/><Relationship Id="rId3" Type="http://schemas.openxmlformats.org/officeDocument/2006/relationships/oleObject" Target="../embeddings/oleObject30.bin"/><Relationship Id="rId7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61.emf"/><Relationship Id="rId5" Type="http://schemas.openxmlformats.org/officeDocument/2006/relationships/oleObject" Target="../embeddings/oleObject31.bin"/><Relationship Id="rId4" Type="http://schemas.openxmlformats.org/officeDocument/2006/relationships/image" Target="../media/image60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package" Target="../embeddings/Microsoft_Word___3.docx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4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2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1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package" Target="../embeddings/Microsoft_Word___5.docx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4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3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7.e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6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0.emf"/><Relationship Id="rId5" Type="http://schemas.openxmlformats.org/officeDocument/2006/relationships/package" Target="../embeddings/Microsoft_Word___7.docx"/><Relationship Id="rId4" Type="http://schemas.openxmlformats.org/officeDocument/2006/relationships/image" Target="../media/image1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 descr="E:\2019优化方案英语人教必修1教参6.28(最新教材)（1-198）\图片（变好颜色）\Unit5.TIF"/>
          <p:cNvPicPr>
            <a:picLocks noChangeAspect="1" noChangeArrowheads="1"/>
          </p:cNvPicPr>
          <p:nvPr/>
        </p:nvPicPr>
        <p:blipFill>
          <a:blip r:embed="rId2" r:link="rId3" cstate="email"/>
          <a:srcRect/>
          <a:stretch>
            <a:fillRect/>
          </a:stretch>
        </p:blipFill>
        <p:spPr bwMode="auto">
          <a:xfrm>
            <a:off x="0" y="1412776"/>
            <a:ext cx="9134475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-4763" y="3866298"/>
            <a:ext cx="91392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hangingPunct="0"/>
            <a:r>
              <a:rPr lang="en-US" altLang="zh-CN" sz="3200" b="1" dirty="0"/>
              <a:t>Section Ⅲ</a:t>
            </a:r>
            <a:r>
              <a:rPr lang="zh-CN" altLang="zh-CN" sz="3200" b="1" dirty="0"/>
              <a:t>　</a:t>
            </a:r>
            <a:r>
              <a:rPr lang="en-US" altLang="zh-CN" sz="3200" b="1" dirty="0"/>
              <a:t>Discovering Useful Structures</a:t>
            </a:r>
            <a:endParaRPr lang="zh-CN" altLang="zh-CN" sz="3200" dirty="0"/>
          </a:p>
        </p:txBody>
      </p:sp>
      <p:sp>
        <p:nvSpPr>
          <p:cNvPr id="8" name="矩形 7"/>
          <p:cNvSpPr/>
          <p:nvPr/>
        </p:nvSpPr>
        <p:spPr>
          <a:xfrm>
            <a:off x="0" y="5805264"/>
            <a:ext cx="9134475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9633" name="Object 1"/>
          <p:cNvGraphicFramePr>
            <a:graphicFrameLocks noChangeAspect="1"/>
          </p:cNvGraphicFramePr>
          <p:nvPr/>
        </p:nvGraphicFramePr>
        <p:xfrm>
          <a:off x="3978275" y="3103563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4" name="文档" r:id="rId3" imgW="7048500" imgH="546100" progId="Word.Document.12">
                  <p:embed/>
                </p:oleObj>
              </mc:Choice>
              <mc:Fallback>
                <p:oleObj name="文档" r:id="rId3" imgW="7048500" imgH="54610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8275" y="3103563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2" name="Object 2"/>
          <p:cNvGraphicFramePr>
            <a:graphicFrameLocks noChangeAspect="1"/>
          </p:cNvGraphicFramePr>
          <p:nvPr/>
        </p:nvGraphicFramePr>
        <p:xfrm>
          <a:off x="215900" y="1978025"/>
          <a:ext cx="8713788" cy="296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5" name="文档" r:id="rId5" imgW="8716010" imgH="2965450" progId="Word.Document.12">
                  <p:embed/>
                </p:oleObj>
              </mc:Choice>
              <mc:Fallback>
                <p:oleObj name="文档" r:id="rId5" imgW="8716010" imgH="296545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978025"/>
                        <a:ext cx="8713788" cy="2963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8" name="Object 3"/>
          <p:cNvGraphicFramePr>
            <a:graphicFrameLocks noChangeAspect="1"/>
          </p:cNvGraphicFramePr>
          <p:nvPr/>
        </p:nvGraphicFramePr>
        <p:xfrm>
          <a:off x="215900" y="1887538"/>
          <a:ext cx="8713788" cy="3557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3" name="文档" r:id="rId3" imgW="8716010" imgH="3558540" progId="Word.Document.12">
                  <p:embed/>
                </p:oleObj>
              </mc:Choice>
              <mc:Fallback>
                <p:oleObj name="文档" r:id="rId3" imgW="8716010" imgH="3558540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887538"/>
                        <a:ext cx="8713788" cy="3557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609" name="Object 1"/>
          <p:cNvGraphicFramePr>
            <a:graphicFrameLocks noChangeAspect="1"/>
          </p:cNvGraphicFramePr>
          <p:nvPr/>
        </p:nvGraphicFramePr>
        <p:xfrm>
          <a:off x="4500563" y="1773238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4" name="文档" r:id="rId5" imgW="7048500" imgH="546100" progId="Word.Document.12">
                  <p:embed/>
                </p:oleObj>
              </mc:Choice>
              <mc:Fallback>
                <p:oleObj name="文档" r:id="rId5" imgW="7048500" imgH="54610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0563" y="1773238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610" name="Object 2"/>
          <p:cNvGraphicFramePr>
            <a:graphicFrameLocks noChangeAspect="1"/>
          </p:cNvGraphicFramePr>
          <p:nvPr/>
        </p:nvGraphicFramePr>
        <p:xfrm>
          <a:off x="4932363" y="3608388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5" name="文档" r:id="rId7" imgW="7048500" imgH="546100" progId="Word.Document.12">
                  <p:embed/>
                </p:oleObj>
              </mc:Choice>
              <mc:Fallback>
                <p:oleObj name="文档" r:id="rId7" imgW="7048500" imgH="54610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363" y="3608388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1" name="Object 4"/>
          <p:cNvGraphicFramePr>
            <a:graphicFrameLocks noChangeAspect="1"/>
          </p:cNvGraphicFramePr>
          <p:nvPr/>
        </p:nvGraphicFramePr>
        <p:xfrm>
          <a:off x="215900" y="2011363"/>
          <a:ext cx="8713788" cy="350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3" name="文档" r:id="rId3" imgW="8716010" imgH="3506470" progId="Word.Document.12">
                  <p:embed/>
                </p:oleObj>
              </mc:Choice>
              <mc:Fallback>
                <p:oleObj name="文档" r:id="rId3" imgW="8716010" imgH="3506470" progId="Word.Document.1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2011363"/>
                        <a:ext cx="8713788" cy="350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292" name="Picture 11" descr="E:\2019优化方案英语人教必修5教参3.15（1-190）\图片（变好颜色）\语法精讲专项突破.tif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4288" y="1268413"/>
            <a:ext cx="9115425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099" name="Object 3"/>
          <p:cNvGraphicFramePr>
            <a:graphicFrameLocks noChangeAspect="1"/>
          </p:cNvGraphicFramePr>
          <p:nvPr/>
        </p:nvGraphicFramePr>
        <p:xfrm>
          <a:off x="5562600" y="3644900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4" name="文档" r:id="rId6" imgW="7048500" imgH="546100" progId="Word.Document.12">
                  <p:embed/>
                </p:oleObj>
              </mc:Choice>
              <mc:Fallback>
                <p:oleObj name="文档" r:id="rId6" imgW="7048500" imgH="546100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3644900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6" name="Object 4"/>
          <p:cNvGraphicFramePr>
            <a:graphicFrameLocks noChangeAspect="1"/>
          </p:cNvGraphicFramePr>
          <p:nvPr/>
        </p:nvGraphicFramePr>
        <p:xfrm>
          <a:off x="215900" y="2060575"/>
          <a:ext cx="8713788" cy="289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1" name="文档" r:id="rId3" imgW="8716010" imgH="2898775" progId="Word.Document.12">
                  <p:embed/>
                </p:oleObj>
              </mc:Choice>
              <mc:Fallback>
                <p:oleObj name="文档" r:id="rId3" imgW="8716010" imgH="2898775" progId="Word.Document.1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2060575"/>
                        <a:ext cx="8713788" cy="2897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41" name="Object 1"/>
          <p:cNvGraphicFramePr>
            <a:graphicFrameLocks noChangeAspect="1"/>
          </p:cNvGraphicFramePr>
          <p:nvPr/>
        </p:nvGraphicFramePr>
        <p:xfrm>
          <a:off x="3708400" y="2565400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2" name="文档" r:id="rId5" imgW="7048500" imgH="546100" progId="Word.Document.12">
                  <p:embed/>
                </p:oleObj>
              </mc:Choice>
              <mc:Fallback>
                <p:oleObj name="文档" r:id="rId5" imgW="7048500" imgH="54610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8400" y="2565400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42" name="Object 2"/>
          <p:cNvGraphicFramePr>
            <a:graphicFrameLocks noChangeAspect="1"/>
          </p:cNvGraphicFramePr>
          <p:nvPr/>
        </p:nvGraphicFramePr>
        <p:xfrm>
          <a:off x="4284663" y="4292600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3" name="文档" r:id="rId7" imgW="7048500" imgH="546100" progId="Word.Document.12">
                  <p:embed/>
                </p:oleObj>
              </mc:Choice>
              <mc:Fallback>
                <p:oleObj name="文档" r:id="rId7" imgW="7048500" imgH="54610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4663" y="4292600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40" name="Object 3"/>
          <p:cNvGraphicFramePr>
            <a:graphicFrameLocks noChangeAspect="1"/>
          </p:cNvGraphicFramePr>
          <p:nvPr/>
        </p:nvGraphicFramePr>
        <p:xfrm>
          <a:off x="215900" y="2116138"/>
          <a:ext cx="8713788" cy="289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5" name="文档" r:id="rId3" imgW="8716010" imgH="2898775" progId="Word.Document.12">
                  <p:embed/>
                </p:oleObj>
              </mc:Choice>
              <mc:Fallback>
                <p:oleObj name="文档" r:id="rId3" imgW="8716010" imgH="2898775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2116138"/>
                        <a:ext cx="8713788" cy="2897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17" name="Object 1"/>
          <p:cNvGraphicFramePr>
            <a:graphicFrameLocks noChangeAspect="1"/>
          </p:cNvGraphicFramePr>
          <p:nvPr/>
        </p:nvGraphicFramePr>
        <p:xfrm>
          <a:off x="6875463" y="1989138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6" name="文档" r:id="rId5" imgW="7048500" imgH="546100" progId="Word.Document.12">
                  <p:embed/>
                </p:oleObj>
              </mc:Choice>
              <mc:Fallback>
                <p:oleObj name="文档" r:id="rId5" imgW="7048500" imgH="54610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5463" y="1989138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18" name="Object 2"/>
          <p:cNvGraphicFramePr>
            <a:graphicFrameLocks noChangeAspect="1"/>
          </p:cNvGraphicFramePr>
          <p:nvPr/>
        </p:nvGraphicFramePr>
        <p:xfrm>
          <a:off x="7235825" y="3789363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7" name="文档" r:id="rId7" imgW="7048500" imgH="546100" progId="Word.Document.12">
                  <p:embed/>
                </p:oleObj>
              </mc:Choice>
              <mc:Fallback>
                <p:oleObj name="文档" r:id="rId7" imgW="7048500" imgH="54610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5825" y="3789363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2" name="Object 2"/>
          <p:cNvGraphicFramePr>
            <a:graphicFrameLocks noChangeAspect="1"/>
          </p:cNvGraphicFramePr>
          <p:nvPr/>
        </p:nvGraphicFramePr>
        <p:xfrm>
          <a:off x="150813" y="1227138"/>
          <a:ext cx="8842375" cy="457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4" name="文档" r:id="rId3" imgW="8843645" imgH="4579620" progId="Word.Document.12">
                  <p:embed/>
                </p:oleObj>
              </mc:Choice>
              <mc:Fallback>
                <p:oleObj name="文档" r:id="rId3" imgW="8843645" imgH="457962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813" y="1227138"/>
                        <a:ext cx="8842375" cy="4578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3" name="Object 3"/>
          <p:cNvGraphicFramePr>
            <a:graphicFrameLocks noChangeAspect="1"/>
          </p:cNvGraphicFramePr>
          <p:nvPr/>
        </p:nvGraphicFramePr>
        <p:xfrm>
          <a:off x="900113" y="1844675"/>
          <a:ext cx="8713787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5" name="文档" r:id="rId5" imgW="8716010" imgH="594360" progId="Word.Document.12">
                  <p:embed/>
                </p:oleObj>
              </mc:Choice>
              <mc:Fallback>
                <p:oleObj name="文档" r:id="rId5" imgW="8716010" imgH="594360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1844675"/>
                        <a:ext cx="8713787" cy="592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6" name="Object 1"/>
          <p:cNvGraphicFramePr>
            <a:graphicFrameLocks noChangeAspect="1"/>
          </p:cNvGraphicFramePr>
          <p:nvPr/>
        </p:nvGraphicFramePr>
        <p:xfrm>
          <a:off x="215900" y="1354138"/>
          <a:ext cx="8713788" cy="414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3" name="文档" r:id="rId3" imgW="8716010" imgH="4151630" progId="Word.Document.12">
                  <p:embed/>
                </p:oleObj>
              </mc:Choice>
              <mc:Fallback>
                <p:oleObj name="文档" r:id="rId3" imgW="8716010" imgH="415163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354138"/>
                        <a:ext cx="8713788" cy="414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10" name="Object 1"/>
          <p:cNvGraphicFramePr>
            <a:graphicFrameLocks noChangeAspect="1"/>
          </p:cNvGraphicFramePr>
          <p:nvPr/>
        </p:nvGraphicFramePr>
        <p:xfrm>
          <a:off x="215900" y="1649413"/>
          <a:ext cx="8713788" cy="3557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7" name="文档" r:id="rId3" imgW="8716010" imgH="3558540" progId="Word.Document.12">
                  <p:embed/>
                </p:oleObj>
              </mc:Choice>
              <mc:Fallback>
                <p:oleObj name="文档" r:id="rId3" imgW="8716010" imgH="355854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649413"/>
                        <a:ext cx="8713788" cy="3557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4" name="Object 1"/>
          <p:cNvGraphicFramePr>
            <a:graphicFrameLocks noChangeAspect="1"/>
          </p:cNvGraphicFramePr>
          <p:nvPr/>
        </p:nvGraphicFramePr>
        <p:xfrm>
          <a:off x="215900" y="1090613"/>
          <a:ext cx="8713788" cy="467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1" name="文档" r:id="rId3" imgW="8716010" imgH="4678680" progId="Word.Document.12">
                  <p:embed/>
                </p:oleObj>
              </mc:Choice>
              <mc:Fallback>
                <p:oleObj name="文档" r:id="rId3" imgW="8716010" imgH="467868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090613"/>
                        <a:ext cx="8713788" cy="4676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8" name="Object 1"/>
          <p:cNvGraphicFramePr>
            <a:graphicFrameLocks noChangeAspect="1"/>
          </p:cNvGraphicFramePr>
          <p:nvPr/>
        </p:nvGraphicFramePr>
        <p:xfrm>
          <a:off x="215900" y="1979613"/>
          <a:ext cx="8713788" cy="289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5" name="文档" r:id="rId3" imgW="11633200" imgH="3873500" progId="Word.Document.12">
                  <p:embed/>
                </p:oleObj>
              </mc:Choice>
              <mc:Fallback>
                <p:oleObj name="文档" r:id="rId3" imgW="11633200" imgH="387350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979613"/>
                        <a:ext cx="8713788" cy="2897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10" descr="E:\2019优化方案英语人教必修5教参3.15（1-190）\图片（变好颜色）\要点透析讲练互动.t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288" y="1700213"/>
            <a:ext cx="9115425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050" name="Object 3"/>
          <p:cNvGraphicFramePr>
            <a:graphicFrameLocks noChangeAspect="1"/>
          </p:cNvGraphicFramePr>
          <p:nvPr/>
        </p:nvGraphicFramePr>
        <p:xfrm>
          <a:off x="214313" y="2420938"/>
          <a:ext cx="8715375" cy="2633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文档" r:id="rId4" imgW="8716010" imgH="2635250" progId="Word.Document.12">
                  <p:embed/>
                </p:oleObj>
              </mc:Choice>
              <mc:Fallback>
                <p:oleObj name="文档" r:id="rId4" imgW="8716010" imgH="2635250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2420938"/>
                        <a:ext cx="8715375" cy="2633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2" name="Object 1"/>
          <p:cNvGraphicFramePr>
            <a:graphicFrameLocks noChangeAspect="1"/>
          </p:cNvGraphicFramePr>
          <p:nvPr/>
        </p:nvGraphicFramePr>
        <p:xfrm>
          <a:off x="215900" y="1649413"/>
          <a:ext cx="8713788" cy="3557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9" name="文档" r:id="rId3" imgW="8716010" imgH="3558540" progId="Word.Document.12">
                  <p:embed/>
                </p:oleObj>
              </mc:Choice>
              <mc:Fallback>
                <p:oleObj name="文档" r:id="rId3" imgW="8716010" imgH="355854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649413"/>
                        <a:ext cx="8713788" cy="3557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6" name="Object 1"/>
          <p:cNvGraphicFramePr>
            <a:graphicFrameLocks noChangeAspect="1"/>
          </p:cNvGraphicFramePr>
          <p:nvPr/>
        </p:nvGraphicFramePr>
        <p:xfrm>
          <a:off x="215900" y="1354138"/>
          <a:ext cx="8713788" cy="414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3" name="文档" r:id="rId3" imgW="8716010" imgH="4151630" progId="Word.Document.12">
                  <p:embed/>
                </p:oleObj>
              </mc:Choice>
              <mc:Fallback>
                <p:oleObj name="文档" r:id="rId3" imgW="8716010" imgH="415163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354138"/>
                        <a:ext cx="8713788" cy="414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33" name="Object 4"/>
          <p:cNvGraphicFramePr>
            <a:graphicFrameLocks noChangeAspect="1"/>
          </p:cNvGraphicFramePr>
          <p:nvPr/>
        </p:nvGraphicFramePr>
        <p:xfrm>
          <a:off x="215900" y="1946275"/>
          <a:ext cx="8713788" cy="296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2" name="文档" r:id="rId3" imgW="8716010" imgH="2965450" progId="Word.Document.12">
                  <p:embed/>
                </p:oleObj>
              </mc:Choice>
              <mc:Fallback>
                <p:oleObj name="文档" r:id="rId3" imgW="8716010" imgH="2965450" progId="Word.Document.1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946275"/>
                        <a:ext cx="8713788" cy="2963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25" name="Object 1"/>
          <p:cNvGraphicFramePr>
            <a:graphicFrameLocks noChangeAspect="1"/>
          </p:cNvGraphicFramePr>
          <p:nvPr/>
        </p:nvGraphicFramePr>
        <p:xfrm>
          <a:off x="4194175" y="2492375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3" name="文档" r:id="rId5" imgW="7048500" imgH="546100" progId="Word.Document.12">
                  <p:embed/>
                </p:oleObj>
              </mc:Choice>
              <mc:Fallback>
                <p:oleObj name="文档" r:id="rId5" imgW="7048500" imgH="54610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4175" y="2492375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26" name="Object 2"/>
          <p:cNvGraphicFramePr>
            <a:graphicFrameLocks noChangeAspect="1"/>
          </p:cNvGraphicFramePr>
          <p:nvPr/>
        </p:nvGraphicFramePr>
        <p:xfrm>
          <a:off x="4267200" y="3068638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4" name="文档" r:id="rId7" imgW="7048500" imgH="546100" progId="Word.Document.12">
                  <p:embed/>
                </p:oleObj>
              </mc:Choice>
              <mc:Fallback>
                <p:oleObj name="文档" r:id="rId7" imgW="7048500" imgH="54610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3068638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27" name="Object 3"/>
          <p:cNvGraphicFramePr>
            <a:graphicFrameLocks noChangeAspect="1"/>
          </p:cNvGraphicFramePr>
          <p:nvPr/>
        </p:nvGraphicFramePr>
        <p:xfrm>
          <a:off x="2268538" y="3644900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5" name="文档" r:id="rId9" imgW="7048500" imgH="546100" progId="Word.Document.12">
                  <p:embed/>
                </p:oleObj>
              </mc:Choice>
              <mc:Fallback>
                <p:oleObj name="文档" r:id="rId9" imgW="7048500" imgH="546100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538" y="3644900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7" name="Object 4"/>
          <p:cNvGraphicFramePr>
            <a:graphicFrameLocks noChangeAspect="1"/>
          </p:cNvGraphicFramePr>
          <p:nvPr/>
        </p:nvGraphicFramePr>
        <p:xfrm>
          <a:off x="215900" y="1946275"/>
          <a:ext cx="8713788" cy="296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6" name="文档" r:id="rId3" imgW="8716010" imgH="2965450" progId="Word.Document.12">
                  <p:embed/>
                </p:oleObj>
              </mc:Choice>
              <mc:Fallback>
                <p:oleObj name="文档" r:id="rId3" imgW="8716010" imgH="2965450" progId="Word.Document.1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946275"/>
                        <a:ext cx="8713788" cy="2963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01" name="Object 1"/>
          <p:cNvGraphicFramePr>
            <a:graphicFrameLocks noChangeAspect="1"/>
          </p:cNvGraphicFramePr>
          <p:nvPr/>
        </p:nvGraphicFramePr>
        <p:xfrm>
          <a:off x="2393950" y="1844675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7" name="文档" r:id="rId5" imgW="7048500" imgH="546100" progId="Word.Document.12">
                  <p:embed/>
                </p:oleObj>
              </mc:Choice>
              <mc:Fallback>
                <p:oleObj name="文档" r:id="rId5" imgW="7048500" imgH="54610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3950" y="1844675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02" name="Object 2"/>
          <p:cNvGraphicFramePr>
            <a:graphicFrameLocks noChangeAspect="1"/>
          </p:cNvGraphicFramePr>
          <p:nvPr/>
        </p:nvGraphicFramePr>
        <p:xfrm>
          <a:off x="4211638" y="3068638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8" name="文档" r:id="rId7" imgW="7048500" imgH="546100" progId="Word.Document.12">
                  <p:embed/>
                </p:oleObj>
              </mc:Choice>
              <mc:Fallback>
                <p:oleObj name="文档" r:id="rId7" imgW="7048500" imgH="54610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1638" y="3068638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03" name="Object 3"/>
          <p:cNvGraphicFramePr>
            <a:graphicFrameLocks noChangeAspect="1"/>
          </p:cNvGraphicFramePr>
          <p:nvPr/>
        </p:nvGraphicFramePr>
        <p:xfrm>
          <a:off x="3132138" y="3644900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9" name="文档" r:id="rId9" imgW="7048500" imgH="546100" progId="Word.Document.12">
                  <p:embed/>
                </p:oleObj>
              </mc:Choice>
              <mc:Fallback>
                <p:oleObj name="文档" r:id="rId9" imgW="7048500" imgH="546100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2138" y="3644900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78" name="Object 2"/>
          <p:cNvGraphicFramePr>
            <a:graphicFrameLocks noChangeAspect="1"/>
          </p:cNvGraphicFramePr>
          <p:nvPr/>
        </p:nvGraphicFramePr>
        <p:xfrm>
          <a:off x="215900" y="1936750"/>
          <a:ext cx="8713788" cy="307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0" name="文档" r:id="rId3" imgW="8716010" imgH="3082925" progId="Word.Document.12">
                  <p:embed/>
                </p:oleObj>
              </mc:Choice>
              <mc:Fallback>
                <p:oleObj name="文档" r:id="rId3" imgW="8716010" imgH="3082925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936750"/>
                        <a:ext cx="8713788" cy="307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79" name="Object 3"/>
          <p:cNvGraphicFramePr>
            <a:graphicFrameLocks noChangeAspect="1"/>
          </p:cNvGraphicFramePr>
          <p:nvPr/>
        </p:nvGraphicFramePr>
        <p:xfrm>
          <a:off x="179388" y="1900238"/>
          <a:ext cx="8713787" cy="592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1" name="文档" r:id="rId5" imgW="8716010" imgH="594360" progId="Word.Document.12">
                  <p:embed/>
                </p:oleObj>
              </mc:Choice>
              <mc:Fallback>
                <p:oleObj name="文档" r:id="rId5" imgW="8716010" imgH="594360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1900238"/>
                        <a:ext cx="8713787" cy="592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2" name="Object 1"/>
          <p:cNvGraphicFramePr>
            <a:graphicFrameLocks noChangeAspect="1"/>
          </p:cNvGraphicFramePr>
          <p:nvPr/>
        </p:nvGraphicFramePr>
        <p:xfrm>
          <a:off x="215900" y="1946275"/>
          <a:ext cx="8713788" cy="296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9" name="文档" r:id="rId3" imgW="8716010" imgH="2965450" progId="Word.Document.12">
                  <p:embed/>
                </p:oleObj>
              </mc:Choice>
              <mc:Fallback>
                <p:oleObj name="文档" r:id="rId3" imgW="8716010" imgH="296545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946275"/>
                        <a:ext cx="8713788" cy="2963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26" name="Object 1"/>
          <p:cNvGraphicFramePr>
            <a:graphicFrameLocks noChangeAspect="1"/>
          </p:cNvGraphicFramePr>
          <p:nvPr/>
        </p:nvGraphicFramePr>
        <p:xfrm>
          <a:off x="215900" y="1649413"/>
          <a:ext cx="8713788" cy="3557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3" name="文档" r:id="rId3" imgW="8716010" imgH="3558540" progId="Word.Document.12">
                  <p:embed/>
                </p:oleObj>
              </mc:Choice>
              <mc:Fallback>
                <p:oleObj name="文档" r:id="rId3" imgW="8716010" imgH="355854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649413"/>
                        <a:ext cx="8713788" cy="3557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50" name="Object 1"/>
          <p:cNvGraphicFramePr>
            <a:graphicFrameLocks noChangeAspect="1"/>
          </p:cNvGraphicFramePr>
          <p:nvPr/>
        </p:nvGraphicFramePr>
        <p:xfrm>
          <a:off x="215900" y="901700"/>
          <a:ext cx="8713788" cy="5335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7" name="文档" r:id="rId3" imgW="8716010" imgH="5337175" progId="Word.Document.12">
                  <p:embed/>
                </p:oleObj>
              </mc:Choice>
              <mc:Fallback>
                <p:oleObj name="文档" r:id="rId3" imgW="8716010" imgH="5337175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901700"/>
                        <a:ext cx="8713788" cy="5335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674" name="Object 1"/>
          <p:cNvGraphicFramePr>
            <a:graphicFrameLocks noChangeAspect="1"/>
          </p:cNvGraphicFramePr>
          <p:nvPr/>
        </p:nvGraphicFramePr>
        <p:xfrm>
          <a:off x="215900" y="1387475"/>
          <a:ext cx="8713788" cy="408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1" name="文档" r:id="rId3" imgW="11633200" imgH="5461000" progId="Word.Document.12">
                  <p:embed/>
                </p:oleObj>
              </mc:Choice>
              <mc:Fallback>
                <p:oleObj name="文档" r:id="rId3" imgW="11633200" imgH="546100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387475"/>
                        <a:ext cx="8713788" cy="4083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701" name="Object 4"/>
          <p:cNvGraphicFramePr>
            <a:graphicFrameLocks noChangeAspect="1"/>
          </p:cNvGraphicFramePr>
          <p:nvPr/>
        </p:nvGraphicFramePr>
        <p:xfrm>
          <a:off x="215900" y="1439863"/>
          <a:ext cx="8713788" cy="414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20" name="文档" r:id="rId3" imgW="11633200" imgH="5549900" progId="Word.Document.12">
                  <p:embed/>
                </p:oleObj>
              </mc:Choice>
              <mc:Fallback>
                <p:oleObj name="文档" r:id="rId3" imgW="11633200" imgH="5549900" progId="Word.Document.1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439863"/>
                        <a:ext cx="8713788" cy="414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57" name="Object 1"/>
          <p:cNvGraphicFramePr>
            <a:graphicFrameLocks noChangeAspect="1"/>
          </p:cNvGraphicFramePr>
          <p:nvPr/>
        </p:nvGraphicFramePr>
        <p:xfrm>
          <a:off x="6011863" y="1989138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21" name="文档" r:id="rId5" imgW="7048500" imgH="546100" progId="Word.Document.12">
                  <p:embed/>
                </p:oleObj>
              </mc:Choice>
              <mc:Fallback>
                <p:oleObj name="文档" r:id="rId5" imgW="7048500" imgH="54610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1863" y="1989138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58" name="Object 2"/>
          <p:cNvGraphicFramePr>
            <a:graphicFrameLocks noChangeAspect="1"/>
          </p:cNvGraphicFramePr>
          <p:nvPr/>
        </p:nvGraphicFramePr>
        <p:xfrm>
          <a:off x="2411413" y="3141663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22" name="文档" r:id="rId7" imgW="7048500" imgH="546100" progId="Word.Document.12">
                  <p:embed/>
                </p:oleObj>
              </mc:Choice>
              <mc:Fallback>
                <p:oleObj name="文档" r:id="rId7" imgW="7048500" imgH="54610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413" y="3141663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59" name="Object 3"/>
          <p:cNvGraphicFramePr>
            <a:graphicFrameLocks noChangeAspect="1"/>
          </p:cNvGraphicFramePr>
          <p:nvPr/>
        </p:nvGraphicFramePr>
        <p:xfrm>
          <a:off x="3563938" y="4365625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23" name="文档" r:id="rId9" imgW="7048500" imgH="546100" progId="Word.Document.12">
                  <p:embed/>
                </p:oleObj>
              </mc:Choice>
              <mc:Fallback>
                <p:oleObj name="文档" r:id="rId9" imgW="7048500" imgH="546100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938" y="4365625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1"/>
          <p:cNvGraphicFramePr>
            <a:graphicFrameLocks noChangeAspect="1"/>
          </p:cNvGraphicFramePr>
          <p:nvPr/>
        </p:nvGraphicFramePr>
        <p:xfrm>
          <a:off x="215900" y="2243138"/>
          <a:ext cx="8713788" cy="2371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文档" r:id="rId3" imgW="8716010" imgH="2372995" progId="Word.Document.12">
                  <p:embed/>
                </p:oleObj>
              </mc:Choice>
              <mc:Fallback>
                <p:oleObj name="文档" r:id="rId3" imgW="8716010" imgH="2372995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2243138"/>
                        <a:ext cx="8713788" cy="2371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24" name="Object 4"/>
          <p:cNvGraphicFramePr>
            <a:graphicFrameLocks noChangeAspect="1"/>
          </p:cNvGraphicFramePr>
          <p:nvPr/>
        </p:nvGraphicFramePr>
        <p:xfrm>
          <a:off x="215900" y="2243138"/>
          <a:ext cx="8713788" cy="2371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9" name="文档" r:id="rId3" imgW="11633200" imgH="3175000" progId="Word.Document.12">
                  <p:embed/>
                </p:oleObj>
              </mc:Choice>
              <mc:Fallback>
                <p:oleObj name="文档" r:id="rId3" imgW="11633200" imgH="3175000" progId="Word.Document.1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2243138"/>
                        <a:ext cx="8713788" cy="2371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3" name="Object 1"/>
          <p:cNvGraphicFramePr>
            <a:graphicFrameLocks noChangeAspect="1"/>
          </p:cNvGraphicFramePr>
          <p:nvPr/>
        </p:nvGraphicFramePr>
        <p:xfrm>
          <a:off x="2555875" y="2205038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0" name="文档" r:id="rId5" imgW="7048500" imgH="546100" progId="Word.Document.12">
                  <p:embed/>
                </p:oleObj>
              </mc:Choice>
              <mc:Fallback>
                <p:oleObj name="文档" r:id="rId5" imgW="7048500" imgH="54610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875" y="2205038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5" name="Object 3"/>
          <p:cNvGraphicFramePr>
            <a:graphicFrameLocks noChangeAspect="1"/>
          </p:cNvGraphicFramePr>
          <p:nvPr/>
        </p:nvGraphicFramePr>
        <p:xfrm>
          <a:off x="6084888" y="3357563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1" name="文档" r:id="rId7" imgW="7048500" imgH="546100" progId="Word.Document.12">
                  <p:embed/>
                </p:oleObj>
              </mc:Choice>
              <mc:Fallback>
                <p:oleObj name="文档" r:id="rId7" imgW="7048500" imgH="546100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4888" y="3357563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3300" y="2204864"/>
            <a:ext cx="7086600" cy="9144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indent="26797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5400" b="1" kern="100" dirty="0">
                <a:solidFill>
                  <a:srgbClr val="2D2D8A">
                    <a:lumMod val="50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本部分内容讲解结束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215900" y="1743075"/>
          <a:ext cx="8713788" cy="3557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0" name="文档" r:id="rId3" imgW="8716010" imgH="3558540" progId="Word.Document.12">
                  <p:embed/>
                </p:oleObj>
              </mc:Choice>
              <mc:Fallback>
                <p:oleObj name="文档" r:id="rId3" imgW="8716010" imgH="355854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743075"/>
                        <a:ext cx="8713788" cy="3557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77" name="Object 1"/>
          <p:cNvGraphicFramePr>
            <a:graphicFrameLocks noChangeAspect="1"/>
          </p:cNvGraphicFramePr>
          <p:nvPr/>
        </p:nvGraphicFramePr>
        <p:xfrm>
          <a:off x="4572000" y="3429000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1" name="文档" r:id="rId5" imgW="7048500" imgH="546100" progId="Word.Document.12">
                  <p:embed/>
                </p:oleObj>
              </mc:Choice>
              <mc:Fallback>
                <p:oleObj name="文档" r:id="rId5" imgW="7048500" imgH="54610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3429000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4" name="Object 3"/>
          <p:cNvGraphicFramePr>
            <a:graphicFrameLocks noChangeAspect="1"/>
          </p:cNvGraphicFramePr>
          <p:nvPr/>
        </p:nvGraphicFramePr>
        <p:xfrm>
          <a:off x="215900" y="1816100"/>
          <a:ext cx="8713788" cy="3557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9" name="文档" r:id="rId3" imgW="8716010" imgH="3558540" progId="Word.Document.12">
                  <p:embed/>
                </p:oleObj>
              </mc:Choice>
              <mc:Fallback>
                <p:oleObj name="文档" r:id="rId3" imgW="8716010" imgH="3558540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816100"/>
                        <a:ext cx="8713788" cy="3557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53" name="Object 1"/>
          <p:cNvGraphicFramePr>
            <a:graphicFrameLocks noChangeAspect="1"/>
          </p:cNvGraphicFramePr>
          <p:nvPr/>
        </p:nvGraphicFramePr>
        <p:xfrm>
          <a:off x="5346700" y="1736725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0" name="文档" r:id="rId5" imgW="7048500" imgH="546100" progId="Word.Document.12">
                  <p:embed/>
                </p:oleObj>
              </mc:Choice>
              <mc:Fallback>
                <p:oleObj name="文档" r:id="rId5" imgW="7048500" imgH="54610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6700" y="1736725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54" name="Object 2"/>
          <p:cNvGraphicFramePr>
            <a:graphicFrameLocks noChangeAspect="1"/>
          </p:cNvGraphicFramePr>
          <p:nvPr/>
        </p:nvGraphicFramePr>
        <p:xfrm>
          <a:off x="4643438" y="3463925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1" name="文档" r:id="rId7" imgW="7048500" imgH="546100" progId="Word.Document.12">
                  <p:embed/>
                </p:oleObj>
              </mc:Choice>
              <mc:Fallback>
                <p:oleObj name="文档" r:id="rId7" imgW="7048500" imgH="54610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3438" y="3463925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7" name="Object 1"/>
          <p:cNvGraphicFramePr>
            <a:graphicFrameLocks noChangeAspect="1"/>
          </p:cNvGraphicFramePr>
          <p:nvPr/>
        </p:nvGraphicFramePr>
        <p:xfrm>
          <a:off x="214313" y="1082675"/>
          <a:ext cx="8715375" cy="3567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8" name="文档" r:id="rId3" imgW="8716010" imgH="3569335" progId="Word.Document.12">
                  <p:embed/>
                </p:oleObj>
              </mc:Choice>
              <mc:Fallback>
                <p:oleObj name="文档" r:id="rId3" imgW="8716010" imgH="3569335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1082675"/>
                        <a:ext cx="8715375" cy="3567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30" name="Object 2"/>
          <p:cNvGraphicFramePr>
            <a:graphicFrameLocks noChangeAspect="1"/>
          </p:cNvGraphicFramePr>
          <p:nvPr/>
        </p:nvGraphicFramePr>
        <p:xfrm>
          <a:off x="214313" y="4611688"/>
          <a:ext cx="8715375" cy="162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9" name="文档" r:id="rId5" imgW="11633200" imgH="2184400" progId="Word.Document.12">
                  <p:embed/>
                </p:oleObj>
              </mc:Choice>
              <mc:Fallback>
                <p:oleObj name="文档" r:id="rId5" imgW="11633200" imgH="218440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4611688"/>
                        <a:ext cx="8715375" cy="162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2" name="Object 3"/>
          <p:cNvGraphicFramePr>
            <a:graphicFrameLocks noChangeAspect="1"/>
          </p:cNvGraphicFramePr>
          <p:nvPr/>
        </p:nvGraphicFramePr>
        <p:xfrm>
          <a:off x="215900" y="1743075"/>
          <a:ext cx="8713788" cy="3557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7" name="文档" r:id="rId3" imgW="8716010" imgH="3558540" progId="Word.Document.12">
                  <p:embed/>
                </p:oleObj>
              </mc:Choice>
              <mc:Fallback>
                <p:oleObj name="文档" r:id="rId3" imgW="8716010" imgH="3558540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743075"/>
                        <a:ext cx="8713788" cy="3557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05" name="Object 1"/>
          <p:cNvGraphicFramePr>
            <a:graphicFrameLocks noChangeAspect="1"/>
          </p:cNvGraphicFramePr>
          <p:nvPr/>
        </p:nvGraphicFramePr>
        <p:xfrm>
          <a:off x="2771775" y="2816225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8" name="文档" r:id="rId5" imgW="7048500" imgH="546100" progId="Word.Document.12">
                  <p:embed/>
                </p:oleObj>
              </mc:Choice>
              <mc:Fallback>
                <p:oleObj name="文档" r:id="rId5" imgW="7048500" imgH="54610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775" y="2816225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06" name="Object 2"/>
          <p:cNvGraphicFramePr>
            <a:graphicFrameLocks noChangeAspect="1"/>
          </p:cNvGraphicFramePr>
          <p:nvPr/>
        </p:nvGraphicFramePr>
        <p:xfrm>
          <a:off x="971550" y="4005263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9" name="文档" r:id="rId7" imgW="7048500" imgH="546100" progId="Word.Document.12">
                  <p:embed/>
                </p:oleObj>
              </mc:Choice>
              <mc:Fallback>
                <p:oleObj name="文档" r:id="rId7" imgW="7048500" imgH="54610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4005263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6" name="Object 3"/>
          <p:cNvGraphicFramePr>
            <a:graphicFrameLocks noChangeAspect="1"/>
          </p:cNvGraphicFramePr>
          <p:nvPr/>
        </p:nvGraphicFramePr>
        <p:xfrm>
          <a:off x="215900" y="2049463"/>
          <a:ext cx="8713788" cy="2963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1" name="文档" r:id="rId3" imgW="11633200" imgH="3962400" progId="Word.Document.12">
                  <p:embed/>
                </p:oleObj>
              </mc:Choice>
              <mc:Fallback>
                <p:oleObj name="文档" r:id="rId3" imgW="11633200" imgH="3962400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2049463"/>
                        <a:ext cx="8713788" cy="2963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681" name="Object 1"/>
          <p:cNvGraphicFramePr>
            <a:graphicFrameLocks noChangeAspect="1"/>
          </p:cNvGraphicFramePr>
          <p:nvPr/>
        </p:nvGraphicFramePr>
        <p:xfrm>
          <a:off x="971550" y="1989138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2" name="文档" r:id="rId5" imgW="7048500" imgH="546100" progId="Word.Document.12">
                  <p:embed/>
                </p:oleObj>
              </mc:Choice>
              <mc:Fallback>
                <p:oleObj name="文档" r:id="rId5" imgW="7048500" imgH="54610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1989138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682" name="Object 2"/>
          <p:cNvGraphicFramePr>
            <a:graphicFrameLocks noChangeAspect="1"/>
          </p:cNvGraphicFramePr>
          <p:nvPr/>
        </p:nvGraphicFramePr>
        <p:xfrm>
          <a:off x="1116013" y="3141663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3" name="文档" r:id="rId7" imgW="7048500" imgH="546100" progId="Word.Document.12">
                  <p:embed/>
                </p:oleObj>
              </mc:Choice>
              <mc:Fallback>
                <p:oleObj name="文档" r:id="rId7" imgW="7048500" imgH="54610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3141663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9" name="Object 1"/>
          <p:cNvGraphicFramePr>
            <a:graphicFrameLocks noChangeAspect="1"/>
          </p:cNvGraphicFramePr>
          <p:nvPr/>
        </p:nvGraphicFramePr>
        <p:xfrm>
          <a:off x="214313" y="1052513"/>
          <a:ext cx="8715375" cy="3668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0" name="文档" r:id="rId3" imgW="8716010" imgH="3676015" progId="Word.Document.12">
                  <p:embed/>
                </p:oleObj>
              </mc:Choice>
              <mc:Fallback>
                <p:oleObj name="文档" r:id="rId3" imgW="8716010" imgH="3676015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1052513"/>
                        <a:ext cx="8715375" cy="3668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658" name="Object 2"/>
          <p:cNvGraphicFramePr>
            <a:graphicFrameLocks noChangeAspect="1"/>
          </p:cNvGraphicFramePr>
          <p:nvPr/>
        </p:nvGraphicFramePr>
        <p:xfrm>
          <a:off x="214313" y="4652963"/>
          <a:ext cx="8715375" cy="1185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1" name="文档" r:id="rId5" imgW="8716010" imgH="1187450" progId="Word.Document.12">
                  <p:embed/>
                </p:oleObj>
              </mc:Choice>
              <mc:Fallback>
                <p:oleObj name="文档" r:id="rId5" imgW="8716010" imgH="118745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4652963"/>
                        <a:ext cx="8715375" cy="1185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定义 1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400" b="1" dirty="0" smtClean="0">
            <a:solidFill>
              <a:schemeClr val="accent2"/>
            </a:solidFill>
          </a:defRPr>
        </a:defPPr>
      </a:lstStyle>
      <a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a:style>
    </a:spDef>
    <a:txDef>
      <a:spPr>
        <a:noFill/>
      </a:spPr>
      <a:bodyPr wrap="none" rtlCol="0">
        <a:spAutoFit/>
      </a:bodyPr>
      <a:lstStyle>
        <a:defPPr>
          <a:defRPr sz="2400" b="1" dirty="0">
            <a:solidFill>
              <a:srgbClr val="0033CC"/>
            </a:solidFill>
            <a:latin typeface="+mn-lt"/>
            <a:ea typeface="+mn-ea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</Words>
  <Application>Microsoft Office PowerPoint</Application>
  <PresentationFormat>全屏显示(4:3)</PresentationFormat>
  <Paragraphs>3</Paragraphs>
  <Slides>31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31</vt:i4>
      </vt:variant>
    </vt:vector>
  </HeadingPairs>
  <TitlesOfParts>
    <vt:vector size="39" baseType="lpstr">
      <vt:lpstr>楷体</vt:lpstr>
      <vt:lpstr>宋体</vt:lpstr>
      <vt:lpstr>微软雅黑</vt:lpstr>
      <vt:lpstr>Arial</vt:lpstr>
      <vt:lpstr>Calibri</vt:lpstr>
      <vt:lpstr>Times New Roman</vt:lpstr>
      <vt:lpstr>WWW.2PPT.COM
</vt:lpstr>
      <vt:lpstr>文档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2022-02-11T06:29:33Z</dcterms:created>
  <dcterms:modified xsi:type="dcterms:W3CDTF">2023-01-16T15:18:03Z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AADE61EC8E5D4722B1838A88D6487E5B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