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98" r:id="rId5"/>
    <p:sldId id="260" r:id="rId6"/>
    <p:sldId id="263" r:id="rId7"/>
    <p:sldId id="264" r:id="rId8"/>
    <p:sldId id="265" r:id="rId9"/>
    <p:sldId id="288" r:id="rId10"/>
    <p:sldId id="299" r:id="rId11"/>
    <p:sldId id="300" r:id="rId12"/>
    <p:sldId id="301" r:id="rId13"/>
    <p:sldId id="302" r:id="rId14"/>
    <p:sldId id="290" r:id="rId15"/>
    <p:sldId id="273" r:id="rId16"/>
    <p:sldId id="274" r:id="rId17"/>
    <p:sldId id="275" r:id="rId18"/>
    <p:sldId id="276" r:id="rId19"/>
    <p:sldId id="295" r:id="rId20"/>
    <p:sldId id="279" r:id="rId21"/>
    <p:sldId id="267" r:id="rId22"/>
    <p:sldId id="278" r:id="rId23"/>
    <p:sldId id="296"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
          <p15:clr>
            <a:srgbClr val="A4A3A4"/>
          </p15:clr>
        </p15:guide>
        <p15:guide id="2" orient="horz" pos="4190">
          <p15:clr>
            <a:srgbClr val="A4A3A4"/>
          </p15:clr>
        </p15:guide>
        <p15:guide id="3" pos="230">
          <p15:clr>
            <a:srgbClr val="A4A3A4"/>
          </p15:clr>
        </p15:guide>
        <p15:guide id="4" pos="7449">
          <p15:clr>
            <a:srgbClr val="A4A3A4"/>
          </p15:clr>
        </p15:guide>
        <p15:guide id="5" orient="horz" pos="561">
          <p15:clr>
            <a:srgbClr val="A4A3A4"/>
          </p15:clr>
        </p15:guide>
        <p15:guide id="6" orient="horz" pos="691">
          <p15:clr>
            <a:srgbClr val="A4A3A4"/>
          </p15:clr>
        </p15:guide>
        <p15:guide id="7" orient="horz" pos="4017">
          <p15:clr>
            <a:srgbClr val="A4A3A4"/>
          </p15:clr>
        </p15:guide>
        <p15:guide id="8" orient="horz"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68B"/>
    <a:srgbClr val="D6E0DF"/>
    <a:srgbClr val="C6C6C6"/>
    <a:srgbClr val="884846"/>
    <a:srgbClr val="A6A6A6"/>
    <a:srgbClr val="FF4E56"/>
    <a:srgbClr val="EC777D"/>
    <a:srgbClr val="19A3B1"/>
    <a:srgbClr val="FF5A2A"/>
    <a:srgbClr val="B7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94618" autoAdjust="0"/>
  </p:normalViewPr>
  <p:slideViewPr>
    <p:cSldViewPr snapToGrid="0" showGuides="1">
      <p:cViewPr varScale="1">
        <p:scale>
          <a:sx n="108" d="100"/>
          <a:sy n="108" d="100"/>
        </p:scale>
        <p:origin x="714" y="102"/>
      </p:cViewPr>
      <p:guideLst>
        <p:guide orient="horz" pos="129"/>
        <p:guide orient="horz" pos="4190"/>
        <p:guide pos="230"/>
        <p:guide pos="7449"/>
        <p:guide orient="horz" pos="561"/>
        <p:guide orient="horz" pos="691"/>
        <p:guide orient="horz" pos="4017"/>
        <p:guide orient="horz" pos="3888"/>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141743F9-9B08-422F-9ECE-BE7148BC7DDC}"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D34C0232-94FA-4EBE-BB9B-79FBE486032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4C0232-94FA-4EBE-BB9B-79FBE486032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4C0232-94FA-4EBE-BB9B-79FBE486032D}"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内页-1">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5000">
        <p14:switch dir="r"/>
      </p:transition>
    </mc:Choice>
    <mc:Fallback xmlns="">
      <p:transitio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flipH="1" flipV="1">
            <a:off x="2666999" y="-2667001"/>
            <a:ext cx="6858000" cy="121920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flipV="1">
            <a:off x="2667001" y="-2667001"/>
            <a:ext cx="6858000" cy="121920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5000">
        <p14:doors dir="vert"/>
      </p:transition>
    </mc:Choice>
    <mc:Fallback xmlns="">
      <p:transition spd="slow"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过度页1">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flipH="1">
            <a:off x="2667001" y="-2667001"/>
            <a:ext cx="6858000" cy="121920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5000">
        <p14:prism isInverted="1"/>
      </p:transition>
    </mc:Choice>
    <mc:Fallback xmlns="">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内页-1">
    <p:spTree>
      <p:nvGrpSpPr>
        <p:cNvPr id="1" name=""/>
        <p:cNvGrpSpPr/>
        <p:nvPr/>
      </p:nvGrpSpPr>
      <p:grpSpPr>
        <a:xfrm>
          <a:off x="0" y="0"/>
          <a:ext cx="0" cy="0"/>
          <a:chOff x="0" y="0"/>
          <a:chExt cx="0" cy="0"/>
        </a:xfrm>
      </p:grpSpPr>
      <p:sp>
        <p:nvSpPr>
          <p:cNvPr id="2" name="矩形 1"/>
          <p:cNvSpPr/>
          <p:nvPr userDrawn="1"/>
        </p:nvSpPr>
        <p:spPr>
          <a:xfrm>
            <a:off x="275917" y="136746"/>
            <a:ext cx="2339102" cy="523220"/>
          </a:xfrm>
          <a:prstGeom prst="rect">
            <a:avLst/>
          </a:prstGeom>
        </p:spPr>
        <p:txBody>
          <a:bodyPr wrap="none">
            <a:spAutoFit/>
          </a:bodyPr>
          <a:lstStyle/>
          <a:p>
            <a:r>
              <a:rPr kumimoji="1" lang="zh-CN" altLang="en-US" sz="2800" dirty="0">
                <a:solidFill>
                  <a:srgbClr val="884846"/>
                </a:solidFill>
                <a:latin typeface="宋体" panose="02010600030101010101" pitchFamily="2" charset="-122"/>
                <a:ea typeface="宋体" panose="02010600030101010101" pitchFamily="2" charset="-122"/>
              </a:rPr>
              <a:t>季度工作概述</a:t>
            </a:r>
          </a:p>
        </p:txBody>
      </p:sp>
    </p:spTree>
  </p:cSld>
  <p:clrMapOvr>
    <a:masterClrMapping/>
  </p:clrMapOvr>
  <mc:AlternateContent xmlns:mc="http://schemas.openxmlformats.org/markup-compatibility/2006" xmlns:p14="http://schemas.microsoft.com/office/powerpoint/2010/main">
    <mc:Choice Requires="p14">
      <p:transition spd="slow" p14:dur="1250" advClick="0" advTm="5000">
        <p14:flip dir="r"/>
      </p:transition>
    </mc:Choice>
    <mc:Fallback xmlns="">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内页-1">
    <p:spTree>
      <p:nvGrpSpPr>
        <p:cNvPr id="1" name=""/>
        <p:cNvGrpSpPr/>
        <p:nvPr/>
      </p:nvGrpSpPr>
      <p:grpSpPr>
        <a:xfrm>
          <a:off x="0" y="0"/>
          <a:ext cx="0" cy="0"/>
          <a:chOff x="0" y="0"/>
          <a:chExt cx="0" cy="0"/>
        </a:xfrm>
      </p:grpSpPr>
      <p:sp>
        <p:nvSpPr>
          <p:cNvPr id="2" name="矩形 1"/>
          <p:cNvSpPr/>
          <p:nvPr userDrawn="1"/>
        </p:nvSpPr>
        <p:spPr>
          <a:xfrm>
            <a:off x="275917" y="136746"/>
            <a:ext cx="2339102" cy="523220"/>
          </a:xfrm>
          <a:prstGeom prst="rect">
            <a:avLst/>
          </a:prstGeom>
        </p:spPr>
        <p:txBody>
          <a:bodyPr wrap="none">
            <a:spAutoFit/>
          </a:bodyPr>
          <a:lstStyle/>
          <a:p>
            <a:r>
              <a:rPr kumimoji="1" lang="zh-CN" altLang="en-US" sz="2800" dirty="0">
                <a:solidFill>
                  <a:srgbClr val="884846"/>
                </a:solidFill>
                <a:latin typeface="宋体" panose="02010600030101010101" pitchFamily="2" charset="-122"/>
                <a:ea typeface="宋体" panose="02010600030101010101" pitchFamily="2" charset="-122"/>
              </a:rPr>
              <a:t>季度工作概述</a:t>
            </a:r>
          </a:p>
        </p:txBody>
      </p:sp>
    </p:spTree>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版权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5000">
        <p:blinds dir="vert"/>
      </p:transition>
    </mc:Choice>
    <mc:Fallback xmlns="">
      <p:transition spd="slow" advClick="0" advTm="5000">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ea typeface="宋体" panose="02010600030101010101" pitchFamily="2" charset="-122"/>
              </a:defRPr>
            </a:lvl1pPr>
          </a:lstStyle>
          <a:p>
            <a:r>
              <a:rPr lang="zh-CN" altLang="en-US"/>
              <a:t>单击此处编辑母版标题样式</a:t>
            </a:r>
          </a:p>
        </p:txBody>
      </p:sp>
      <p:sp>
        <p:nvSpPr>
          <p:cNvPr id="3" name="内容占位符 2"/>
          <p:cNvSpPr>
            <a:spLocks noGrp="1"/>
          </p:cNvSpPr>
          <p:nvPr>
            <p:ph idx="1"/>
          </p:nvPr>
        </p:nvSpPr>
        <p:spPr/>
        <p:txBody>
          <a:bodyPr/>
          <a:lstStyle>
            <a:lvl1pPr>
              <a:defRPr>
                <a:ea typeface="宋体" panose="02010600030101010101" pitchFamily="2" charset="-122"/>
              </a:defRPr>
            </a:lvl1pPr>
            <a:lvl2pPr>
              <a:defRPr>
                <a:ea typeface="宋体" panose="02010600030101010101" pitchFamily="2" charset="-122"/>
              </a:defRPr>
            </a:lvl2pPr>
            <a:lvl3pPr>
              <a:defRPr>
                <a:ea typeface="宋体" panose="02010600030101010101" pitchFamily="2" charset="-122"/>
              </a:defRPr>
            </a:lvl3pPr>
            <a:lvl4pPr>
              <a:defRPr>
                <a:ea typeface="宋体" panose="02010600030101010101" pitchFamily="2" charset="-122"/>
              </a:defRPr>
            </a:lvl4pPr>
            <a:lvl5pPr>
              <a:defRPr>
                <a:ea typeface="宋体" panose="02010600030101010101"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ea typeface="宋体" panose="02010600030101010101" pitchFamily="2" charset="-122"/>
              </a:defRPr>
            </a:lvl1pPr>
          </a:lstStyle>
          <a:p>
            <a:fld id="{1D841415-A0C2-4277-91AD-342802068B2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lvl1pPr>
              <a:defRPr>
                <a:ea typeface="宋体" panose="02010600030101010101" pitchFamily="2" charset="-122"/>
              </a:defRPr>
            </a:lvl1pPr>
          </a:lstStyle>
          <a:p>
            <a:endParaRPr lang="zh-CN" altLang="en-US"/>
          </a:p>
        </p:txBody>
      </p:sp>
      <p:sp>
        <p:nvSpPr>
          <p:cNvPr id="6" name="灯片编号占位符 5"/>
          <p:cNvSpPr>
            <a:spLocks noGrp="1"/>
          </p:cNvSpPr>
          <p:nvPr>
            <p:ph type="sldNum" sz="quarter" idx="12"/>
          </p:nvPr>
        </p:nvSpPr>
        <p:spPr/>
        <p:txBody>
          <a:bodyPr/>
          <a:lstStyle>
            <a:lvl1pPr>
              <a:defRPr>
                <a:ea typeface="宋体" panose="02010600030101010101" pitchFamily="2" charset="-122"/>
              </a:defRPr>
            </a:lvl1pPr>
          </a:lstStyle>
          <a:p>
            <a:fld id="{40AA5BE8-6F97-4A15-B5C9-F7A8B995D38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notesSlide" Target="../notesSlides/notesSlide2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5.xml"/><Relationship Id="rId5" Type="http://schemas.openxmlformats.org/officeDocument/2006/relationships/tags" Target="../tags/tag11.xml"/><Relationship Id="rId4" Type="http://schemas.openxmlformats.org/officeDocument/2006/relationships/tags" Target="../tags/tag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notesSlide" Target="../notesSlides/notesSlide2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2.xml"/><Relationship Id="rId5" Type="http://schemas.openxmlformats.org/officeDocument/2006/relationships/tags" Target="../tags/tag16.xml"/><Relationship Id="rId4" Type="http://schemas.openxmlformats.org/officeDocument/2006/relationships/tags" Target="../tags/tag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rot="16200000" flipV="1">
            <a:off x="6126119" y="2666045"/>
            <a:ext cx="2271552" cy="1300753"/>
            <a:chOff x="5591515" y="1106804"/>
            <a:chExt cx="2271552" cy="1300753"/>
          </a:xfrm>
          <a:solidFill>
            <a:schemeClr val="bg1"/>
          </a:solidFill>
        </p:grpSpPr>
        <p:sp>
          <p:nvSpPr>
            <p:cNvPr id="18" name="矩形 17"/>
            <p:cNvSpPr/>
            <p:nvPr/>
          </p:nvSpPr>
          <p:spPr>
            <a:xfrm>
              <a:off x="5591515" y="1114426"/>
              <a:ext cx="45719" cy="1293131"/>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9" name="矩形 18"/>
            <p:cNvSpPr/>
            <p:nvPr/>
          </p:nvSpPr>
          <p:spPr>
            <a:xfrm>
              <a:off x="7817348" y="1114426"/>
              <a:ext cx="45719" cy="1910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0" name="矩形 19"/>
            <p:cNvSpPr/>
            <p:nvPr/>
          </p:nvSpPr>
          <p:spPr>
            <a:xfrm rot="16200000">
              <a:off x="6703945" y="-5626"/>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7" name="组合 6"/>
          <p:cNvGrpSpPr/>
          <p:nvPr/>
        </p:nvGrpSpPr>
        <p:grpSpPr>
          <a:xfrm rot="5400000" flipV="1">
            <a:off x="1664005" y="2738296"/>
            <a:ext cx="2276928" cy="1077233"/>
            <a:chOff x="5591515" y="1114424"/>
            <a:chExt cx="2276928" cy="1077233"/>
          </a:xfrm>
          <a:solidFill>
            <a:schemeClr val="bg1"/>
          </a:solidFill>
        </p:grpSpPr>
        <p:sp>
          <p:nvSpPr>
            <p:cNvPr id="15" name="矩形 14"/>
            <p:cNvSpPr/>
            <p:nvPr/>
          </p:nvSpPr>
          <p:spPr>
            <a:xfrm>
              <a:off x="5591515" y="1114425"/>
              <a:ext cx="45719" cy="3991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6" name="矩形 15"/>
            <p:cNvSpPr/>
            <p:nvPr/>
          </p:nvSpPr>
          <p:spPr>
            <a:xfrm>
              <a:off x="7822724" y="1114425"/>
              <a:ext cx="45719" cy="1077232"/>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7" name="矩形 16"/>
            <p:cNvSpPr/>
            <p:nvPr/>
          </p:nvSpPr>
          <p:spPr>
            <a:xfrm rot="16200000">
              <a:off x="6703945" y="1994"/>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sp>
        <p:nvSpPr>
          <p:cNvPr id="11" name="18"/>
          <p:cNvSpPr>
            <a:spLocks noChangeArrowheads="1"/>
          </p:cNvSpPr>
          <p:nvPr>
            <p:custDataLst>
              <p:tags r:id="rId1"/>
            </p:custDataLst>
          </p:nvPr>
        </p:nvSpPr>
        <p:spPr bwMode="auto">
          <a:xfrm>
            <a:off x="2687278" y="1987472"/>
            <a:ext cx="1188940" cy="1477328"/>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自</a:t>
            </a:r>
            <a:endParaRPr lang="en-US" altLang="zh-CN"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2" name="18"/>
          <p:cNvSpPr>
            <a:spLocks noChangeArrowheads="1"/>
          </p:cNvSpPr>
          <p:nvPr>
            <p:custDataLst>
              <p:tags r:id="rId2"/>
            </p:custDataLst>
          </p:nvPr>
        </p:nvSpPr>
        <p:spPr bwMode="auto">
          <a:xfrm>
            <a:off x="3752614" y="2431326"/>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我</a:t>
            </a:r>
            <a:endParaRPr lang="en-US" altLang="zh-CN"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3" name="18"/>
          <p:cNvSpPr>
            <a:spLocks noChangeArrowheads="1"/>
          </p:cNvSpPr>
          <p:nvPr>
            <p:custDataLst>
              <p:tags r:id="rId3"/>
            </p:custDataLst>
          </p:nvPr>
        </p:nvSpPr>
        <p:spPr bwMode="auto">
          <a:xfrm>
            <a:off x="2722207" y="3318118"/>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介</a:t>
            </a:r>
            <a:endParaRPr lang="en-US" altLang="zh-CN"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4" name="18"/>
          <p:cNvSpPr>
            <a:spLocks noChangeArrowheads="1"/>
          </p:cNvSpPr>
          <p:nvPr>
            <p:custDataLst>
              <p:tags r:id="rId4"/>
            </p:custDataLst>
          </p:nvPr>
        </p:nvSpPr>
        <p:spPr bwMode="auto">
          <a:xfrm>
            <a:off x="3790264" y="3390776"/>
            <a:ext cx="1188940" cy="1354217"/>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绍</a:t>
            </a:r>
            <a:endParaRPr lang="en-US" altLang="zh-CN"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 name="TextBox 4"/>
          <p:cNvSpPr txBox="1"/>
          <p:nvPr/>
        </p:nvSpPr>
        <p:spPr>
          <a:xfrm>
            <a:off x="4971561" y="3241290"/>
            <a:ext cx="2492990" cy="369332"/>
          </a:xfrm>
          <a:prstGeom prst="rect">
            <a:avLst/>
          </a:prstGeom>
          <a:noFill/>
        </p:spPr>
        <p:txBody>
          <a:bodyPr wrap="none" rtlCol="0">
            <a:spAutoFit/>
          </a:bodyPr>
          <a:lstStyle/>
          <a:p>
            <a:pPr algn="ct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简约清新</a:t>
            </a:r>
            <a:r>
              <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商务通用</a:t>
            </a:r>
            <a:endPar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259"/>
          <p:cNvSpPr>
            <a:spLocks noChangeArrowheads="1"/>
          </p:cNvSpPr>
          <p:nvPr/>
        </p:nvSpPr>
        <p:spPr bwMode="auto">
          <a:xfrm>
            <a:off x="5134106" y="2278348"/>
            <a:ext cx="2270581" cy="94795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NEW </a:t>
            </a:r>
          </a:p>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STYLEHOT</a:t>
            </a:r>
            <a:endParaRPr lang="zh-CN" altLang="en-US"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endParaRPr>
          </a:p>
        </p:txBody>
      </p:sp>
      <p:grpSp>
        <p:nvGrpSpPr>
          <p:cNvPr id="21" name="组合 20"/>
          <p:cNvGrpSpPr/>
          <p:nvPr/>
        </p:nvGrpSpPr>
        <p:grpSpPr>
          <a:xfrm>
            <a:off x="4961587" y="3736727"/>
            <a:ext cx="3035321" cy="339147"/>
            <a:chOff x="6646450" y="1798320"/>
            <a:chExt cx="260242" cy="1787584"/>
          </a:xfrm>
        </p:grpSpPr>
        <p:sp>
          <p:nvSpPr>
            <p:cNvPr id="22" name="矩形 21"/>
            <p:cNvSpPr/>
            <p:nvPr/>
          </p:nvSpPr>
          <p:spPr>
            <a:xfrm>
              <a:off x="6662760" y="1798320"/>
              <a:ext cx="233591" cy="1787584"/>
            </a:xfrm>
            <a:prstGeom prst="rect">
              <a:avLst/>
            </a:prstGeom>
            <a:noFill/>
            <a:ln w="12700">
              <a:solidFill>
                <a:srgbClr val="88484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zh-CN" altLang="en-US" sz="200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18"/>
            <p:cNvSpPr>
              <a:spLocks noChangeArrowheads="1"/>
            </p:cNvSpPr>
            <p:nvPr>
              <p:custDataLst>
                <p:tags r:id="rId5"/>
              </p:custDataLst>
            </p:nvPr>
          </p:nvSpPr>
          <p:spPr bwMode="auto">
            <a:xfrm>
              <a:off x="6646450" y="1899072"/>
              <a:ext cx="260242" cy="1622238"/>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vert="horz" wrap="square" lIns="0" tIns="0" rIns="0" bIns="0">
              <a:spAutoFit/>
            </a:bodyPr>
            <a:lstStyle/>
            <a:p>
              <a:pPr algn="ctr" fontAlgn="base">
                <a:spcBef>
                  <a:spcPct val="0"/>
                </a:spcBef>
                <a:spcAft>
                  <a:spcPct val="0"/>
                </a:spcAft>
              </a:pPr>
              <a:r>
                <a:rPr lang="zh-CN" altLang="en-US"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公司企业商务通用模板</a:t>
              </a:r>
              <a:endParaRPr lang="en-US" altLang="zh-CN"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4" name="矩形 23"/>
          <p:cNvSpPr/>
          <p:nvPr/>
        </p:nvSpPr>
        <p:spPr>
          <a:xfrm>
            <a:off x="2593987" y="4732915"/>
            <a:ext cx="6032421" cy="369332"/>
          </a:xfrm>
          <a:prstGeom prst="rect">
            <a:avLst/>
          </a:prstGeom>
        </p:spPr>
        <p:txBody>
          <a:bodyPr wrap="none">
            <a:spAutoFit/>
          </a:bodyPr>
          <a:lstStyle/>
          <a:p>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汇报人： </a:t>
            </a:r>
            <a:r>
              <a:rPr lang="en-US" altLang="zh-CN"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PPT818      </a:t>
            </a:r>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汇报时间：</a:t>
            </a:r>
            <a:r>
              <a:rPr lang="en-US" altLang="zh-CN"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年  </a:t>
            </a:r>
            <a:r>
              <a:rPr lang="en-US" altLang="zh-CN"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月</a:t>
            </a:r>
            <a:endParaRPr lang="zh-CN" altLang="en-US"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3000"/>
                            </p:stCondLst>
                            <p:childTnLst>
                              <p:par>
                                <p:cTn id="35" presetID="14" presetClass="entr" presetSubtype="1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par>
                          <p:cTn id="38" fill="hold">
                            <p:stCondLst>
                              <p:cond delay="3500"/>
                            </p:stCondLst>
                            <p:childTnLst>
                              <p:par>
                                <p:cTn id="39" presetID="16" presetClass="entr" presetSubtype="37"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outVertical)">
                                      <p:cBhvr>
                                        <p:cTn id="41" dur="500"/>
                                        <p:tgtEl>
                                          <p:spTgt spid="9"/>
                                        </p:tgtEl>
                                      </p:cBhvr>
                                    </p:animEffect>
                                  </p:childTnLst>
                                </p:cTn>
                              </p:par>
                            </p:childTnLst>
                          </p:cTn>
                        </p:par>
                        <p:par>
                          <p:cTn id="42" fill="hold">
                            <p:stCondLst>
                              <p:cond delay="4000"/>
                            </p:stCondLst>
                            <p:childTnLst>
                              <p:par>
                                <p:cTn id="43" presetID="14" presetClass="entr" presetSubtype="10"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randombar(horizontal)">
                                      <p:cBhvr>
                                        <p:cTn id="45" dur="500"/>
                                        <p:tgtEl>
                                          <p:spTgt spid="21"/>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9" grpId="0"/>
      <p:bldP spid="10"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6870818" y="2085191"/>
            <a:ext cx="1015200" cy="1015200"/>
          </a:xfrm>
          <a:prstGeom prst="ellipse">
            <a:avLst/>
          </a:prstGeom>
          <a:solidFill>
            <a:srgbClr val="F69A4F"/>
          </a:solidFill>
          <a:ln w="25400" cap="flat" cmpd="sng" algn="ctr">
            <a:noFill/>
            <a:prstDash val="solid"/>
          </a:ln>
          <a:effectLst/>
        </p:spPr>
        <p:txBody>
          <a:bodyPr rtlCol="0" anchor="ctr"/>
          <a:lstStyle/>
          <a:p>
            <a:pPr algn="ctr">
              <a:defRPr/>
            </a:pPr>
            <a:r>
              <a:rPr lang="en-US" altLang="zh-CN" sz="36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01</a:t>
            </a:r>
            <a:endParaRPr lang="zh-CN" altLang="en-US" sz="36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0" name="椭圆 19"/>
          <p:cNvSpPr/>
          <p:nvPr/>
        </p:nvSpPr>
        <p:spPr>
          <a:xfrm>
            <a:off x="6031292" y="3289138"/>
            <a:ext cx="1231200" cy="1231200"/>
          </a:xfrm>
          <a:prstGeom prst="ellipse">
            <a:avLst/>
          </a:prstGeom>
          <a:solidFill>
            <a:srgbClr val="FF4E56"/>
          </a:solidFill>
          <a:ln w="25400" cap="flat" cmpd="sng" algn="ctr">
            <a:noFill/>
            <a:prstDash val="solid"/>
          </a:ln>
          <a:effectLst/>
        </p:spPr>
        <p:txBody>
          <a:bodyPr rtlCol="0" anchor="ctr"/>
          <a:lstStyle/>
          <a:p>
            <a:pPr algn="ctr">
              <a:defRPr/>
            </a:pPr>
            <a:r>
              <a:rPr lang="en-US" altLang="zh-CN" sz="44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02</a:t>
            </a:r>
            <a:endParaRPr lang="zh-CN" altLang="en-US" sz="44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3" name="椭圆 22"/>
          <p:cNvSpPr/>
          <p:nvPr/>
        </p:nvSpPr>
        <p:spPr>
          <a:xfrm>
            <a:off x="7166444" y="4984637"/>
            <a:ext cx="907200" cy="907200"/>
          </a:xfrm>
          <a:prstGeom prst="ellipse">
            <a:avLst/>
          </a:prstGeom>
          <a:solidFill>
            <a:srgbClr val="F69A4F"/>
          </a:solidFill>
          <a:ln w="25400" cap="flat" cmpd="sng" algn="ctr">
            <a:noFill/>
            <a:prstDash val="solid"/>
          </a:ln>
          <a:effectLst/>
        </p:spPr>
        <p:txBody>
          <a:bodyPr rtlCol="0" anchor="ctr"/>
          <a:lstStyle/>
          <a:p>
            <a:pPr algn="ctr">
              <a:defRPr/>
            </a:pPr>
            <a:r>
              <a:rPr lang="en-US" altLang="zh-CN" sz="28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03</a:t>
            </a:r>
            <a:endParaRPr lang="zh-CN" altLang="en-US" sz="28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5" name="组合 24"/>
          <p:cNvGrpSpPr/>
          <p:nvPr/>
        </p:nvGrpSpPr>
        <p:grpSpPr>
          <a:xfrm>
            <a:off x="3052268" y="1873628"/>
            <a:ext cx="3904081" cy="774083"/>
            <a:chOff x="539587" y="987574"/>
            <a:chExt cx="3253401" cy="645069"/>
          </a:xfrm>
        </p:grpSpPr>
        <p:cxnSp>
          <p:nvCxnSpPr>
            <p:cNvPr id="26" name="直接连接符 25"/>
            <p:cNvCxnSpPr/>
            <p:nvPr/>
          </p:nvCxnSpPr>
          <p:spPr>
            <a:xfrm>
              <a:off x="539587" y="1632643"/>
              <a:ext cx="3253401" cy="0"/>
            </a:xfrm>
            <a:prstGeom prst="line">
              <a:avLst/>
            </a:prstGeom>
            <a:noFill/>
            <a:ln w="9525" cap="flat" cmpd="sng" algn="ctr">
              <a:solidFill>
                <a:srgbClr val="F69A4F"/>
              </a:solidFill>
              <a:prstDash val="dash"/>
            </a:ln>
            <a:effectLst/>
          </p:spPr>
        </p:cxnSp>
        <p:grpSp>
          <p:nvGrpSpPr>
            <p:cNvPr id="27" name="组合 26"/>
            <p:cNvGrpSpPr/>
            <p:nvPr/>
          </p:nvGrpSpPr>
          <p:grpSpPr>
            <a:xfrm>
              <a:off x="544412" y="1207646"/>
              <a:ext cx="368026" cy="327895"/>
              <a:chOff x="4370381" y="1766030"/>
              <a:chExt cx="368026" cy="327895"/>
            </a:xfrm>
            <a:solidFill>
              <a:srgbClr val="92D050"/>
            </a:solidFill>
          </p:grpSpPr>
          <p:sp>
            <p:nvSpPr>
              <p:cNvPr id="32" name="Freeform 46"/>
              <p:cNvSpPr/>
              <p:nvPr/>
            </p:nvSpPr>
            <p:spPr bwMode="auto">
              <a:xfrm>
                <a:off x="4517682" y="2003172"/>
                <a:ext cx="73423" cy="51989"/>
              </a:xfrm>
              <a:custGeom>
                <a:avLst/>
                <a:gdLst>
                  <a:gd name="T0" fmla="*/ 135 w 161"/>
                  <a:gd name="T1" fmla="*/ 0 h 114"/>
                  <a:gd name="T2" fmla="*/ 26 w 161"/>
                  <a:gd name="T3" fmla="*/ 0 h 114"/>
                  <a:gd name="T4" fmla="*/ 0 w 161"/>
                  <a:gd name="T5" fmla="*/ 114 h 114"/>
                  <a:gd name="T6" fmla="*/ 161 w 161"/>
                  <a:gd name="T7" fmla="*/ 114 h 114"/>
                  <a:gd name="T8" fmla="*/ 135 w 161"/>
                  <a:gd name="T9" fmla="*/ 0 h 114"/>
                </a:gdLst>
                <a:ahLst/>
                <a:cxnLst>
                  <a:cxn ang="0">
                    <a:pos x="T0" y="T1"/>
                  </a:cxn>
                  <a:cxn ang="0">
                    <a:pos x="T2" y="T3"/>
                  </a:cxn>
                  <a:cxn ang="0">
                    <a:pos x="T4" y="T5"/>
                  </a:cxn>
                  <a:cxn ang="0">
                    <a:pos x="T6" y="T7"/>
                  </a:cxn>
                  <a:cxn ang="0">
                    <a:pos x="T8" y="T9"/>
                  </a:cxn>
                </a:cxnLst>
                <a:rect l="0" t="0" r="r" b="b"/>
                <a:pathLst>
                  <a:path w="161" h="114">
                    <a:moveTo>
                      <a:pt x="135" y="0"/>
                    </a:moveTo>
                    <a:lnTo>
                      <a:pt x="26" y="0"/>
                    </a:lnTo>
                    <a:lnTo>
                      <a:pt x="0" y="114"/>
                    </a:lnTo>
                    <a:lnTo>
                      <a:pt x="161" y="114"/>
                    </a:lnTo>
                    <a:lnTo>
                      <a:pt x="135" y="0"/>
                    </a:lnTo>
                    <a:close/>
                  </a:path>
                </a:pathLst>
              </a:custGeom>
              <a:solidFill>
                <a:srgbClr val="2DACD5"/>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3" name="Freeform 47"/>
              <p:cNvSpPr/>
              <p:nvPr/>
            </p:nvSpPr>
            <p:spPr bwMode="auto">
              <a:xfrm>
                <a:off x="4517682" y="2003172"/>
                <a:ext cx="73423" cy="51989"/>
              </a:xfrm>
              <a:custGeom>
                <a:avLst/>
                <a:gdLst>
                  <a:gd name="T0" fmla="*/ 135 w 161"/>
                  <a:gd name="T1" fmla="*/ 0 h 114"/>
                  <a:gd name="T2" fmla="*/ 26 w 161"/>
                  <a:gd name="T3" fmla="*/ 0 h 114"/>
                  <a:gd name="T4" fmla="*/ 0 w 161"/>
                  <a:gd name="T5" fmla="*/ 114 h 114"/>
                  <a:gd name="T6" fmla="*/ 161 w 161"/>
                  <a:gd name="T7" fmla="*/ 114 h 114"/>
                  <a:gd name="T8" fmla="*/ 135 w 161"/>
                  <a:gd name="T9" fmla="*/ 0 h 114"/>
                </a:gdLst>
                <a:ahLst/>
                <a:cxnLst>
                  <a:cxn ang="0">
                    <a:pos x="T0" y="T1"/>
                  </a:cxn>
                  <a:cxn ang="0">
                    <a:pos x="T2" y="T3"/>
                  </a:cxn>
                  <a:cxn ang="0">
                    <a:pos x="T4" y="T5"/>
                  </a:cxn>
                  <a:cxn ang="0">
                    <a:pos x="T6" y="T7"/>
                  </a:cxn>
                  <a:cxn ang="0">
                    <a:pos x="T8" y="T9"/>
                  </a:cxn>
                </a:cxnLst>
                <a:rect l="0" t="0" r="r" b="b"/>
                <a:pathLst>
                  <a:path w="161" h="114">
                    <a:moveTo>
                      <a:pt x="135" y="0"/>
                    </a:moveTo>
                    <a:lnTo>
                      <a:pt x="26" y="0"/>
                    </a:lnTo>
                    <a:lnTo>
                      <a:pt x="0" y="114"/>
                    </a:lnTo>
                    <a:lnTo>
                      <a:pt x="161" y="114"/>
                    </a:lnTo>
                    <a:lnTo>
                      <a:pt x="135" y="0"/>
                    </a:ln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4" name="Freeform 48"/>
              <p:cNvSpPr/>
              <p:nvPr/>
            </p:nvSpPr>
            <p:spPr bwMode="auto">
              <a:xfrm>
                <a:off x="4430578" y="2063370"/>
                <a:ext cx="249911" cy="30555"/>
              </a:xfrm>
              <a:custGeom>
                <a:avLst/>
                <a:gdLst>
                  <a:gd name="T0" fmla="*/ 210 w 232"/>
                  <a:gd name="T1" fmla="*/ 0 h 28"/>
                  <a:gd name="T2" fmla="*/ 117 w 232"/>
                  <a:gd name="T3" fmla="*/ 0 h 28"/>
                  <a:gd name="T4" fmla="*/ 115 w 232"/>
                  <a:gd name="T5" fmla="*/ 0 h 28"/>
                  <a:gd name="T6" fmla="*/ 22 w 232"/>
                  <a:gd name="T7" fmla="*/ 0 h 28"/>
                  <a:gd name="T8" fmla="*/ 3 w 232"/>
                  <a:gd name="T9" fmla="*/ 9 h 28"/>
                  <a:gd name="T10" fmla="*/ 0 w 232"/>
                  <a:gd name="T11" fmla="*/ 21 h 28"/>
                  <a:gd name="T12" fmla="*/ 7 w 232"/>
                  <a:gd name="T13" fmla="*/ 28 h 28"/>
                  <a:gd name="T14" fmla="*/ 115 w 232"/>
                  <a:gd name="T15" fmla="*/ 28 h 28"/>
                  <a:gd name="T16" fmla="*/ 117 w 232"/>
                  <a:gd name="T17" fmla="*/ 28 h 28"/>
                  <a:gd name="T18" fmla="*/ 225 w 232"/>
                  <a:gd name="T19" fmla="*/ 28 h 28"/>
                  <a:gd name="T20" fmla="*/ 232 w 232"/>
                  <a:gd name="T21" fmla="*/ 21 h 28"/>
                  <a:gd name="T22" fmla="*/ 229 w 232"/>
                  <a:gd name="T23" fmla="*/ 9 h 28"/>
                  <a:gd name="T24" fmla="*/ 210 w 232"/>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8">
                    <a:moveTo>
                      <a:pt x="210" y="0"/>
                    </a:moveTo>
                    <a:cubicBezTo>
                      <a:pt x="117" y="0"/>
                      <a:pt x="117" y="0"/>
                      <a:pt x="117" y="0"/>
                    </a:cubicBezTo>
                    <a:cubicBezTo>
                      <a:pt x="115" y="0"/>
                      <a:pt x="115" y="0"/>
                      <a:pt x="115" y="0"/>
                    </a:cubicBezTo>
                    <a:cubicBezTo>
                      <a:pt x="22" y="0"/>
                      <a:pt x="22" y="0"/>
                      <a:pt x="22" y="0"/>
                    </a:cubicBezTo>
                    <a:cubicBezTo>
                      <a:pt x="13" y="0"/>
                      <a:pt x="5" y="2"/>
                      <a:pt x="3" y="9"/>
                    </a:cubicBezTo>
                    <a:cubicBezTo>
                      <a:pt x="0" y="21"/>
                      <a:pt x="0" y="21"/>
                      <a:pt x="0" y="21"/>
                    </a:cubicBezTo>
                    <a:cubicBezTo>
                      <a:pt x="0" y="25"/>
                      <a:pt x="3" y="28"/>
                      <a:pt x="7" y="28"/>
                    </a:cubicBezTo>
                    <a:cubicBezTo>
                      <a:pt x="115" y="28"/>
                      <a:pt x="115" y="28"/>
                      <a:pt x="115" y="28"/>
                    </a:cubicBezTo>
                    <a:cubicBezTo>
                      <a:pt x="117" y="28"/>
                      <a:pt x="117" y="28"/>
                      <a:pt x="117" y="28"/>
                    </a:cubicBezTo>
                    <a:cubicBezTo>
                      <a:pt x="225" y="28"/>
                      <a:pt x="225" y="28"/>
                      <a:pt x="225" y="28"/>
                    </a:cubicBezTo>
                    <a:cubicBezTo>
                      <a:pt x="229" y="28"/>
                      <a:pt x="232" y="25"/>
                      <a:pt x="232" y="21"/>
                    </a:cubicBezTo>
                    <a:cubicBezTo>
                      <a:pt x="229" y="9"/>
                      <a:pt x="229" y="9"/>
                      <a:pt x="229" y="9"/>
                    </a:cubicBezTo>
                    <a:cubicBezTo>
                      <a:pt x="227" y="2"/>
                      <a:pt x="219" y="0"/>
                      <a:pt x="21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5" name="Freeform 49"/>
              <p:cNvSpPr>
                <a:spLocks noEditPoints="1"/>
              </p:cNvSpPr>
              <p:nvPr/>
            </p:nvSpPr>
            <p:spPr bwMode="auto">
              <a:xfrm>
                <a:off x="4370381" y="1766030"/>
                <a:ext cx="368026" cy="228477"/>
              </a:xfrm>
              <a:custGeom>
                <a:avLst/>
                <a:gdLst>
                  <a:gd name="T0" fmla="*/ 35 w 342"/>
                  <a:gd name="T1" fmla="*/ 196 h 212"/>
                  <a:gd name="T2" fmla="*/ 22 w 342"/>
                  <a:gd name="T3" fmla="*/ 182 h 212"/>
                  <a:gd name="T4" fmla="*/ 16 w 342"/>
                  <a:gd name="T5" fmla="*/ 29 h 212"/>
                  <a:gd name="T6" fmla="*/ 28 w 342"/>
                  <a:gd name="T7" fmla="*/ 16 h 212"/>
                  <a:gd name="T8" fmla="*/ 314 w 342"/>
                  <a:gd name="T9" fmla="*/ 16 h 212"/>
                  <a:gd name="T10" fmla="*/ 326 w 342"/>
                  <a:gd name="T11" fmla="*/ 29 h 212"/>
                  <a:gd name="T12" fmla="*/ 320 w 342"/>
                  <a:gd name="T13" fmla="*/ 182 h 212"/>
                  <a:gd name="T14" fmla="*/ 307 w 342"/>
                  <a:gd name="T15" fmla="*/ 196 h 212"/>
                  <a:gd name="T16" fmla="*/ 35 w 342"/>
                  <a:gd name="T17" fmla="*/ 196 h 212"/>
                  <a:gd name="T18" fmla="*/ 328 w 342"/>
                  <a:gd name="T19" fmla="*/ 0 h 212"/>
                  <a:gd name="T20" fmla="*/ 14 w 342"/>
                  <a:gd name="T21" fmla="*/ 0 h 212"/>
                  <a:gd name="T22" fmla="*/ 0 w 342"/>
                  <a:gd name="T23" fmla="*/ 15 h 212"/>
                  <a:gd name="T24" fmla="*/ 7 w 342"/>
                  <a:gd name="T25" fmla="*/ 198 h 212"/>
                  <a:gd name="T26" fmla="*/ 22 w 342"/>
                  <a:gd name="T27" fmla="*/ 212 h 212"/>
                  <a:gd name="T28" fmla="*/ 320 w 342"/>
                  <a:gd name="T29" fmla="*/ 212 h 212"/>
                  <a:gd name="T30" fmla="*/ 335 w 342"/>
                  <a:gd name="T31" fmla="*/ 198 h 212"/>
                  <a:gd name="T32" fmla="*/ 342 w 342"/>
                  <a:gd name="T33" fmla="*/ 15 h 212"/>
                  <a:gd name="T34" fmla="*/ 328 w 342"/>
                  <a:gd name="T3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2" h="212">
                    <a:moveTo>
                      <a:pt x="35" y="196"/>
                    </a:moveTo>
                    <a:cubicBezTo>
                      <a:pt x="28" y="196"/>
                      <a:pt x="22" y="189"/>
                      <a:pt x="22" y="182"/>
                    </a:cubicBezTo>
                    <a:cubicBezTo>
                      <a:pt x="16" y="29"/>
                      <a:pt x="16" y="29"/>
                      <a:pt x="16" y="29"/>
                    </a:cubicBezTo>
                    <a:cubicBezTo>
                      <a:pt x="16" y="22"/>
                      <a:pt x="21" y="16"/>
                      <a:pt x="28" y="16"/>
                    </a:cubicBezTo>
                    <a:cubicBezTo>
                      <a:pt x="314" y="16"/>
                      <a:pt x="314" y="16"/>
                      <a:pt x="314" y="16"/>
                    </a:cubicBezTo>
                    <a:cubicBezTo>
                      <a:pt x="321" y="16"/>
                      <a:pt x="326" y="22"/>
                      <a:pt x="326" y="29"/>
                    </a:cubicBezTo>
                    <a:cubicBezTo>
                      <a:pt x="320" y="182"/>
                      <a:pt x="320" y="182"/>
                      <a:pt x="320" y="182"/>
                    </a:cubicBezTo>
                    <a:cubicBezTo>
                      <a:pt x="320" y="189"/>
                      <a:pt x="314" y="196"/>
                      <a:pt x="307" y="196"/>
                    </a:cubicBezTo>
                    <a:cubicBezTo>
                      <a:pt x="35" y="196"/>
                      <a:pt x="35" y="196"/>
                      <a:pt x="35" y="196"/>
                    </a:cubicBezTo>
                    <a:moveTo>
                      <a:pt x="328" y="0"/>
                    </a:moveTo>
                    <a:cubicBezTo>
                      <a:pt x="14" y="0"/>
                      <a:pt x="14" y="0"/>
                      <a:pt x="14" y="0"/>
                    </a:cubicBezTo>
                    <a:cubicBezTo>
                      <a:pt x="6" y="0"/>
                      <a:pt x="0" y="7"/>
                      <a:pt x="0" y="15"/>
                    </a:cubicBezTo>
                    <a:cubicBezTo>
                      <a:pt x="7" y="198"/>
                      <a:pt x="7" y="198"/>
                      <a:pt x="7" y="198"/>
                    </a:cubicBezTo>
                    <a:cubicBezTo>
                      <a:pt x="7" y="206"/>
                      <a:pt x="14" y="212"/>
                      <a:pt x="22" y="212"/>
                    </a:cubicBezTo>
                    <a:cubicBezTo>
                      <a:pt x="320" y="212"/>
                      <a:pt x="320" y="212"/>
                      <a:pt x="320" y="212"/>
                    </a:cubicBezTo>
                    <a:cubicBezTo>
                      <a:pt x="328" y="212"/>
                      <a:pt x="335" y="206"/>
                      <a:pt x="335" y="198"/>
                    </a:cubicBezTo>
                    <a:cubicBezTo>
                      <a:pt x="342" y="15"/>
                      <a:pt x="342" y="15"/>
                      <a:pt x="342" y="15"/>
                    </a:cubicBezTo>
                    <a:cubicBezTo>
                      <a:pt x="342" y="7"/>
                      <a:pt x="336" y="0"/>
                      <a:pt x="328"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6" name="Freeform 50"/>
              <p:cNvSpPr/>
              <p:nvPr/>
            </p:nvSpPr>
            <p:spPr bwMode="auto">
              <a:xfrm>
                <a:off x="4399111" y="1796585"/>
                <a:ext cx="194274" cy="167824"/>
              </a:xfrm>
              <a:custGeom>
                <a:avLst/>
                <a:gdLst>
                  <a:gd name="T0" fmla="*/ 180 w 180"/>
                  <a:gd name="T1" fmla="*/ 0 h 156"/>
                  <a:gd name="T2" fmla="*/ 12 w 180"/>
                  <a:gd name="T3" fmla="*/ 0 h 156"/>
                  <a:gd name="T4" fmla="*/ 0 w 180"/>
                  <a:gd name="T5" fmla="*/ 12 h 156"/>
                  <a:gd name="T6" fmla="*/ 6 w 180"/>
                  <a:gd name="T7" fmla="*/ 143 h 156"/>
                  <a:gd name="T8" fmla="*/ 18 w 180"/>
                  <a:gd name="T9" fmla="*/ 156 h 156"/>
                  <a:gd name="T10" fmla="*/ 97 w 180"/>
                  <a:gd name="T11" fmla="*/ 156 h 156"/>
                  <a:gd name="T12" fmla="*/ 180 w 180"/>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180" h="156">
                    <a:moveTo>
                      <a:pt x="180" y="0"/>
                    </a:moveTo>
                    <a:cubicBezTo>
                      <a:pt x="12" y="0"/>
                      <a:pt x="12" y="0"/>
                      <a:pt x="12" y="0"/>
                    </a:cubicBezTo>
                    <a:cubicBezTo>
                      <a:pt x="5" y="0"/>
                      <a:pt x="0" y="5"/>
                      <a:pt x="0" y="12"/>
                    </a:cubicBezTo>
                    <a:cubicBezTo>
                      <a:pt x="6" y="143"/>
                      <a:pt x="6" y="143"/>
                      <a:pt x="6" y="143"/>
                    </a:cubicBezTo>
                    <a:cubicBezTo>
                      <a:pt x="6" y="150"/>
                      <a:pt x="11" y="156"/>
                      <a:pt x="18" y="156"/>
                    </a:cubicBezTo>
                    <a:cubicBezTo>
                      <a:pt x="97" y="156"/>
                      <a:pt x="97" y="156"/>
                      <a:pt x="97" y="156"/>
                    </a:cubicBezTo>
                    <a:cubicBezTo>
                      <a:pt x="180" y="0"/>
                      <a:pt x="180" y="0"/>
                      <a:pt x="18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7" name="Freeform 51"/>
              <p:cNvSpPr/>
              <p:nvPr/>
            </p:nvSpPr>
            <p:spPr bwMode="auto">
              <a:xfrm>
                <a:off x="4601594" y="1796585"/>
                <a:ext cx="108082" cy="167824"/>
              </a:xfrm>
              <a:custGeom>
                <a:avLst/>
                <a:gdLst>
                  <a:gd name="T0" fmla="*/ 88 w 100"/>
                  <a:gd name="T1" fmla="*/ 0 h 156"/>
                  <a:gd name="T2" fmla="*/ 85 w 100"/>
                  <a:gd name="T3" fmla="*/ 0 h 156"/>
                  <a:gd name="T4" fmla="*/ 0 w 100"/>
                  <a:gd name="T5" fmla="*/ 156 h 156"/>
                  <a:gd name="T6" fmla="*/ 82 w 100"/>
                  <a:gd name="T7" fmla="*/ 156 h 156"/>
                  <a:gd name="T8" fmla="*/ 94 w 100"/>
                  <a:gd name="T9" fmla="*/ 142 h 156"/>
                  <a:gd name="T10" fmla="*/ 100 w 100"/>
                  <a:gd name="T11" fmla="*/ 12 h 156"/>
                  <a:gd name="T12" fmla="*/ 88 w 100"/>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100" h="156">
                    <a:moveTo>
                      <a:pt x="88" y="0"/>
                    </a:moveTo>
                    <a:cubicBezTo>
                      <a:pt x="85" y="0"/>
                      <a:pt x="85" y="0"/>
                      <a:pt x="85" y="0"/>
                    </a:cubicBezTo>
                    <a:cubicBezTo>
                      <a:pt x="0" y="156"/>
                      <a:pt x="0" y="156"/>
                      <a:pt x="0" y="156"/>
                    </a:cubicBezTo>
                    <a:cubicBezTo>
                      <a:pt x="82" y="156"/>
                      <a:pt x="82" y="156"/>
                      <a:pt x="82" y="156"/>
                    </a:cubicBezTo>
                    <a:cubicBezTo>
                      <a:pt x="89" y="156"/>
                      <a:pt x="94" y="149"/>
                      <a:pt x="94" y="142"/>
                    </a:cubicBezTo>
                    <a:cubicBezTo>
                      <a:pt x="100" y="12"/>
                      <a:pt x="100" y="12"/>
                      <a:pt x="100" y="12"/>
                    </a:cubicBezTo>
                    <a:cubicBezTo>
                      <a:pt x="100" y="5"/>
                      <a:pt x="95" y="0"/>
                      <a:pt x="88"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28" name="组合 27"/>
            <p:cNvGrpSpPr/>
            <p:nvPr/>
          </p:nvGrpSpPr>
          <p:grpSpPr>
            <a:xfrm>
              <a:off x="1080945" y="987574"/>
              <a:ext cx="1532471" cy="595649"/>
              <a:chOff x="1022330" y="827205"/>
              <a:chExt cx="1532471" cy="595649"/>
            </a:xfrm>
          </p:grpSpPr>
          <p:sp>
            <p:nvSpPr>
              <p:cNvPr id="30" name="TextBox 29"/>
              <p:cNvSpPr txBox="1"/>
              <p:nvPr/>
            </p:nvSpPr>
            <p:spPr>
              <a:xfrm>
                <a:off x="1022330" y="827205"/>
                <a:ext cx="869897" cy="292387"/>
              </a:xfrm>
              <a:prstGeom prst="rect">
                <a:avLst/>
              </a:prstGeom>
              <a:noFill/>
            </p:spPr>
            <p:txBody>
              <a:bodyPr wrap="none" rtlCol="0">
                <a:spAutoFit/>
              </a:bodyPr>
              <a:lstStyle/>
              <a:p>
                <a:pPr>
                  <a:defRPr/>
                </a:pPr>
                <a:r>
                  <a:rPr lang="zh-CN" altLang="en-US" sz="1680" kern="0" dirty="0">
                    <a:solidFill>
                      <a:prstClr val="black">
                        <a:lumMod val="75000"/>
                        <a:lumOff val="25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31" name="TextBox 30"/>
              <p:cNvSpPr txBox="1"/>
              <p:nvPr/>
            </p:nvSpPr>
            <p:spPr>
              <a:xfrm>
                <a:off x="1022330" y="1068911"/>
                <a:ext cx="1532471" cy="353943"/>
              </a:xfrm>
              <a:prstGeom prst="rect">
                <a:avLst/>
              </a:prstGeom>
              <a:noFill/>
            </p:spPr>
            <p:txBody>
              <a:bodyPr wrap="none" rtlCol="0">
                <a:spAutoFit/>
              </a:bodyPr>
              <a:lstStyle/>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endParaRPr lang="en-US" altLang="zh-CN"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p>
            </p:txBody>
          </p:sp>
        </p:grpSp>
        <p:cxnSp>
          <p:nvCxnSpPr>
            <p:cNvPr id="29" name="直接连接符 28"/>
            <p:cNvCxnSpPr/>
            <p:nvPr/>
          </p:nvCxnSpPr>
          <p:spPr>
            <a:xfrm>
              <a:off x="971600" y="1061933"/>
              <a:ext cx="0" cy="486000"/>
            </a:xfrm>
            <a:prstGeom prst="line">
              <a:avLst/>
            </a:prstGeom>
            <a:noFill/>
            <a:ln w="9525" cap="flat" cmpd="sng" algn="ctr">
              <a:solidFill>
                <a:srgbClr val="F69A4F"/>
              </a:solidFill>
              <a:prstDash val="dash"/>
            </a:ln>
            <a:effectLst/>
          </p:spPr>
        </p:cxnSp>
      </p:grpSp>
      <p:grpSp>
        <p:nvGrpSpPr>
          <p:cNvPr id="38" name="组合 37"/>
          <p:cNvGrpSpPr/>
          <p:nvPr/>
        </p:nvGrpSpPr>
        <p:grpSpPr>
          <a:xfrm>
            <a:off x="2966737" y="3239989"/>
            <a:ext cx="3067200" cy="723580"/>
            <a:chOff x="468313" y="2126209"/>
            <a:chExt cx="2556000" cy="602983"/>
          </a:xfrm>
        </p:grpSpPr>
        <p:cxnSp>
          <p:nvCxnSpPr>
            <p:cNvPr id="39" name="直接连接符 38"/>
            <p:cNvCxnSpPr/>
            <p:nvPr/>
          </p:nvCxnSpPr>
          <p:spPr>
            <a:xfrm>
              <a:off x="468313" y="2729192"/>
              <a:ext cx="2556000" cy="0"/>
            </a:xfrm>
            <a:prstGeom prst="line">
              <a:avLst/>
            </a:prstGeom>
            <a:noFill/>
            <a:ln w="9525" cap="flat" cmpd="sng" algn="ctr">
              <a:solidFill>
                <a:srgbClr val="FF4E56"/>
              </a:solidFill>
              <a:prstDash val="dash"/>
            </a:ln>
            <a:effectLst/>
          </p:spPr>
        </p:cxnSp>
        <p:grpSp>
          <p:nvGrpSpPr>
            <p:cNvPr id="40" name="组合 39"/>
            <p:cNvGrpSpPr/>
            <p:nvPr/>
          </p:nvGrpSpPr>
          <p:grpSpPr>
            <a:xfrm>
              <a:off x="513990" y="2290229"/>
              <a:ext cx="413630" cy="327438"/>
              <a:chOff x="5090015" y="2481561"/>
              <a:chExt cx="413630" cy="327438"/>
            </a:xfrm>
            <a:solidFill>
              <a:srgbClr val="FFC000"/>
            </a:solidFill>
          </p:grpSpPr>
          <p:sp>
            <p:nvSpPr>
              <p:cNvPr id="45" name="Freeform 66"/>
              <p:cNvSpPr>
                <a:spLocks noEditPoints="1"/>
              </p:cNvSpPr>
              <p:nvPr/>
            </p:nvSpPr>
            <p:spPr bwMode="auto">
              <a:xfrm>
                <a:off x="5121026" y="2481561"/>
                <a:ext cx="353433" cy="228477"/>
              </a:xfrm>
              <a:custGeom>
                <a:avLst/>
                <a:gdLst>
                  <a:gd name="T0" fmla="*/ 29 w 328"/>
                  <a:gd name="T1" fmla="*/ 196 h 212"/>
                  <a:gd name="T2" fmla="*/ 16 w 328"/>
                  <a:gd name="T3" fmla="*/ 182 h 212"/>
                  <a:gd name="T4" fmla="*/ 17 w 328"/>
                  <a:gd name="T5" fmla="*/ 29 h 212"/>
                  <a:gd name="T6" fmla="*/ 29 w 328"/>
                  <a:gd name="T7" fmla="*/ 16 h 212"/>
                  <a:gd name="T8" fmla="*/ 300 w 328"/>
                  <a:gd name="T9" fmla="*/ 16 h 212"/>
                  <a:gd name="T10" fmla="*/ 313 w 328"/>
                  <a:gd name="T11" fmla="*/ 29 h 212"/>
                  <a:gd name="T12" fmla="*/ 314 w 328"/>
                  <a:gd name="T13" fmla="*/ 182 h 212"/>
                  <a:gd name="T14" fmla="*/ 301 w 328"/>
                  <a:gd name="T15" fmla="*/ 196 h 212"/>
                  <a:gd name="T16" fmla="*/ 29 w 328"/>
                  <a:gd name="T17" fmla="*/ 196 h 212"/>
                  <a:gd name="T18" fmla="*/ 314 w 328"/>
                  <a:gd name="T19" fmla="*/ 0 h 212"/>
                  <a:gd name="T20" fmla="*/ 14 w 328"/>
                  <a:gd name="T21" fmla="*/ 0 h 212"/>
                  <a:gd name="T22" fmla="*/ 0 w 328"/>
                  <a:gd name="T23" fmla="*/ 14 h 212"/>
                  <a:gd name="T24" fmla="*/ 0 w 328"/>
                  <a:gd name="T25" fmla="*/ 198 h 212"/>
                  <a:gd name="T26" fmla="*/ 14 w 328"/>
                  <a:gd name="T27" fmla="*/ 212 h 212"/>
                  <a:gd name="T28" fmla="*/ 314 w 328"/>
                  <a:gd name="T29" fmla="*/ 212 h 212"/>
                  <a:gd name="T30" fmla="*/ 328 w 328"/>
                  <a:gd name="T31" fmla="*/ 198 h 212"/>
                  <a:gd name="T32" fmla="*/ 328 w 328"/>
                  <a:gd name="T33" fmla="*/ 14 h 212"/>
                  <a:gd name="T34" fmla="*/ 314 w 328"/>
                  <a:gd name="T3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8" h="212">
                    <a:moveTo>
                      <a:pt x="29" y="196"/>
                    </a:moveTo>
                    <a:cubicBezTo>
                      <a:pt x="22" y="196"/>
                      <a:pt x="16" y="189"/>
                      <a:pt x="16" y="182"/>
                    </a:cubicBezTo>
                    <a:cubicBezTo>
                      <a:pt x="17" y="29"/>
                      <a:pt x="17" y="29"/>
                      <a:pt x="17" y="29"/>
                    </a:cubicBezTo>
                    <a:cubicBezTo>
                      <a:pt x="17" y="22"/>
                      <a:pt x="22" y="16"/>
                      <a:pt x="29" y="16"/>
                    </a:cubicBezTo>
                    <a:cubicBezTo>
                      <a:pt x="300" y="16"/>
                      <a:pt x="300" y="16"/>
                      <a:pt x="300" y="16"/>
                    </a:cubicBezTo>
                    <a:cubicBezTo>
                      <a:pt x="307" y="16"/>
                      <a:pt x="313" y="22"/>
                      <a:pt x="313" y="29"/>
                    </a:cubicBezTo>
                    <a:cubicBezTo>
                      <a:pt x="314" y="182"/>
                      <a:pt x="314" y="182"/>
                      <a:pt x="314" y="182"/>
                    </a:cubicBezTo>
                    <a:cubicBezTo>
                      <a:pt x="314" y="189"/>
                      <a:pt x="308" y="196"/>
                      <a:pt x="301" y="196"/>
                    </a:cubicBezTo>
                    <a:cubicBezTo>
                      <a:pt x="29" y="196"/>
                      <a:pt x="29" y="196"/>
                      <a:pt x="29" y="196"/>
                    </a:cubicBezTo>
                    <a:moveTo>
                      <a:pt x="314" y="0"/>
                    </a:moveTo>
                    <a:cubicBezTo>
                      <a:pt x="14" y="0"/>
                      <a:pt x="14" y="0"/>
                      <a:pt x="14" y="0"/>
                    </a:cubicBezTo>
                    <a:cubicBezTo>
                      <a:pt x="6" y="0"/>
                      <a:pt x="0" y="6"/>
                      <a:pt x="0" y="14"/>
                    </a:cubicBezTo>
                    <a:cubicBezTo>
                      <a:pt x="0" y="198"/>
                      <a:pt x="0" y="198"/>
                      <a:pt x="0" y="198"/>
                    </a:cubicBezTo>
                    <a:cubicBezTo>
                      <a:pt x="0" y="206"/>
                      <a:pt x="6" y="212"/>
                      <a:pt x="14" y="212"/>
                    </a:cubicBezTo>
                    <a:cubicBezTo>
                      <a:pt x="314" y="212"/>
                      <a:pt x="314" y="212"/>
                      <a:pt x="314" y="212"/>
                    </a:cubicBezTo>
                    <a:cubicBezTo>
                      <a:pt x="322" y="212"/>
                      <a:pt x="328" y="206"/>
                      <a:pt x="328" y="198"/>
                    </a:cubicBezTo>
                    <a:cubicBezTo>
                      <a:pt x="328" y="14"/>
                      <a:pt x="328" y="14"/>
                      <a:pt x="328" y="14"/>
                    </a:cubicBezTo>
                    <a:cubicBezTo>
                      <a:pt x="328" y="6"/>
                      <a:pt x="322" y="0"/>
                      <a:pt x="314"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6" name="Freeform 67"/>
              <p:cNvSpPr/>
              <p:nvPr/>
            </p:nvSpPr>
            <p:spPr bwMode="auto">
              <a:xfrm>
                <a:off x="5148845" y="2511659"/>
                <a:ext cx="187433" cy="168280"/>
              </a:xfrm>
              <a:custGeom>
                <a:avLst/>
                <a:gdLst>
                  <a:gd name="T0" fmla="*/ 174 w 174"/>
                  <a:gd name="T1" fmla="*/ 0 h 156"/>
                  <a:gd name="T2" fmla="*/ 14 w 174"/>
                  <a:gd name="T3" fmla="*/ 0 h 156"/>
                  <a:gd name="T4" fmla="*/ 2 w 174"/>
                  <a:gd name="T5" fmla="*/ 12 h 156"/>
                  <a:gd name="T6" fmla="*/ 0 w 174"/>
                  <a:gd name="T7" fmla="*/ 143 h 156"/>
                  <a:gd name="T8" fmla="*/ 13 w 174"/>
                  <a:gd name="T9" fmla="*/ 156 h 156"/>
                  <a:gd name="T10" fmla="*/ 92 w 174"/>
                  <a:gd name="T11" fmla="*/ 156 h 156"/>
                  <a:gd name="T12" fmla="*/ 174 w 174"/>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174" h="156">
                    <a:moveTo>
                      <a:pt x="174" y="0"/>
                    </a:moveTo>
                    <a:cubicBezTo>
                      <a:pt x="14" y="0"/>
                      <a:pt x="14" y="0"/>
                      <a:pt x="14" y="0"/>
                    </a:cubicBezTo>
                    <a:cubicBezTo>
                      <a:pt x="7" y="0"/>
                      <a:pt x="2" y="5"/>
                      <a:pt x="2" y="12"/>
                    </a:cubicBezTo>
                    <a:cubicBezTo>
                      <a:pt x="0" y="143"/>
                      <a:pt x="0" y="143"/>
                      <a:pt x="0" y="143"/>
                    </a:cubicBezTo>
                    <a:cubicBezTo>
                      <a:pt x="0" y="150"/>
                      <a:pt x="6" y="156"/>
                      <a:pt x="13" y="156"/>
                    </a:cubicBezTo>
                    <a:cubicBezTo>
                      <a:pt x="92" y="156"/>
                      <a:pt x="92" y="156"/>
                      <a:pt x="92" y="156"/>
                    </a:cubicBezTo>
                    <a:cubicBezTo>
                      <a:pt x="174" y="0"/>
                      <a:pt x="174" y="0"/>
                      <a:pt x="174"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7" name="Freeform 68"/>
              <p:cNvSpPr/>
              <p:nvPr/>
            </p:nvSpPr>
            <p:spPr bwMode="auto">
              <a:xfrm>
                <a:off x="5346311" y="2511659"/>
                <a:ext cx="101241" cy="168280"/>
              </a:xfrm>
              <a:custGeom>
                <a:avLst/>
                <a:gdLst>
                  <a:gd name="T0" fmla="*/ 81 w 94"/>
                  <a:gd name="T1" fmla="*/ 0 h 156"/>
                  <a:gd name="T2" fmla="*/ 77 w 94"/>
                  <a:gd name="T3" fmla="*/ 0 h 156"/>
                  <a:gd name="T4" fmla="*/ 0 w 94"/>
                  <a:gd name="T5" fmla="*/ 156 h 156"/>
                  <a:gd name="T6" fmla="*/ 82 w 94"/>
                  <a:gd name="T7" fmla="*/ 156 h 156"/>
                  <a:gd name="T8" fmla="*/ 94 w 94"/>
                  <a:gd name="T9" fmla="*/ 142 h 156"/>
                  <a:gd name="T10" fmla="*/ 93 w 94"/>
                  <a:gd name="T11" fmla="*/ 12 h 156"/>
                  <a:gd name="T12" fmla="*/ 81 w 94"/>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94" h="156">
                    <a:moveTo>
                      <a:pt x="81" y="0"/>
                    </a:moveTo>
                    <a:cubicBezTo>
                      <a:pt x="77" y="0"/>
                      <a:pt x="77" y="0"/>
                      <a:pt x="77" y="0"/>
                    </a:cubicBezTo>
                    <a:cubicBezTo>
                      <a:pt x="0" y="156"/>
                      <a:pt x="0" y="156"/>
                      <a:pt x="0" y="156"/>
                    </a:cubicBezTo>
                    <a:cubicBezTo>
                      <a:pt x="82" y="156"/>
                      <a:pt x="82" y="156"/>
                      <a:pt x="82" y="156"/>
                    </a:cubicBezTo>
                    <a:cubicBezTo>
                      <a:pt x="89" y="156"/>
                      <a:pt x="94" y="149"/>
                      <a:pt x="94" y="142"/>
                    </a:cubicBezTo>
                    <a:cubicBezTo>
                      <a:pt x="93" y="12"/>
                      <a:pt x="93" y="12"/>
                      <a:pt x="93" y="12"/>
                    </a:cubicBezTo>
                    <a:cubicBezTo>
                      <a:pt x="93" y="5"/>
                      <a:pt x="88" y="0"/>
                      <a:pt x="81"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8" name="Freeform 69"/>
              <p:cNvSpPr>
                <a:spLocks noEditPoints="1"/>
              </p:cNvSpPr>
              <p:nvPr/>
            </p:nvSpPr>
            <p:spPr bwMode="auto">
              <a:xfrm>
                <a:off x="5090015" y="2718703"/>
                <a:ext cx="413630" cy="90296"/>
              </a:xfrm>
              <a:custGeom>
                <a:avLst/>
                <a:gdLst>
                  <a:gd name="T0" fmla="*/ 59 w 384"/>
                  <a:gd name="T1" fmla="*/ 40 h 84"/>
                  <a:gd name="T2" fmla="*/ 61 w 384"/>
                  <a:gd name="T3" fmla="*/ 32 h 84"/>
                  <a:gd name="T4" fmla="*/ 323 w 384"/>
                  <a:gd name="T5" fmla="*/ 32 h 84"/>
                  <a:gd name="T6" fmla="*/ 325 w 384"/>
                  <a:gd name="T7" fmla="*/ 40 h 84"/>
                  <a:gd name="T8" fmla="*/ 59 w 384"/>
                  <a:gd name="T9" fmla="*/ 40 h 84"/>
                  <a:gd name="T10" fmla="*/ 64 w 384"/>
                  <a:gd name="T11" fmla="*/ 28 h 84"/>
                  <a:gd name="T12" fmla="*/ 66 w 384"/>
                  <a:gd name="T13" fmla="*/ 20 h 84"/>
                  <a:gd name="T14" fmla="*/ 318 w 384"/>
                  <a:gd name="T15" fmla="*/ 20 h 84"/>
                  <a:gd name="T16" fmla="*/ 320 w 384"/>
                  <a:gd name="T17" fmla="*/ 28 h 84"/>
                  <a:gd name="T18" fmla="*/ 64 w 384"/>
                  <a:gd name="T19" fmla="*/ 28 h 84"/>
                  <a:gd name="T20" fmla="*/ 340 w 384"/>
                  <a:gd name="T21" fmla="*/ 0 h 84"/>
                  <a:gd name="T22" fmla="*/ 44 w 384"/>
                  <a:gd name="T23" fmla="*/ 0 h 84"/>
                  <a:gd name="T24" fmla="*/ 21 w 384"/>
                  <a:gd name="T25" fmla="*/ 17 h 84"/>
                  <a:gd name="T26" fmla="*/ 3 w 384"/>
                  <a:gd name="T27" fmla="*/ 66 h 84"/>
                  <a:gd name="T28" fmla="*/ 16 w 384"/>
                  <a:gd name="T29" fmla="*/ 84 h 84"/>
                  <a:gd name="T30" fmla="*/ 368 w 384"/>
                  <a:gd name="T31" fmla="*/ 84 h 84"/>
                  <a:gd name="T32" fmla="*/ 381 w 384"/>
                  <a:gd name="T33" fmla="*/ 66 h 84"/>
                  <a:gd name="T34" fmla="*/ 363 w 384"/>
                  <a:gd name="T35" fmla="*/ 18 h 84"/>
                  <a:gd name="T36" fmla="*/ 340 w 384"/>
                  <a:gd name="T3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4" h="84">
                    <a:moveTo>
                      <a:pt x="59" y="40"/>
                    </a:moveTo>
                    <a:cubicBezTo>
                      <a:pt x="61" y="32"/>
                      <a:pt x="61" y="32"/>
                      <a:pt x="61" y="32"/>
                    </a:cubicBezTo>
                    <a:cubicBezTo>
                      <a:pt x="323" y="32"/>
                      <a:pt x="323" y="32"/>
                      <a:pt x="323" y="32"/>
                    </a:cubicBezTo>
                    <a:cubicBezTo>
                      <a:pt x="325" y="40"/>
                      <a:pt x="325" y="40"/>
                      <a:pt x="325" y="40"/>
                    </a:cubicBezTo>
                    <a:cubicBezTo>
                      <a:pt x="59" y="40"/>
                      <a:pt x="59" y="40"/>
                      <a:pt x="59" y="40"/>
                    </a:cubicBezTo>
                    <a:moveTo>
                      <a:pt x="64" y="28"/>
                    </a:moveTo>
                    <a:cubicBezTo>
                      <a:pt x="66" y="20"/>
                      <a:pt x="66" y="20"/>
                      <a:pt x="66" y="20"/>
                    </a:cubicBezTo>
                    <a:cubicBezTo>
                      <a:pt x="318" y="20"/>
                      <a:pt x="318" y="20"/>
                      <a:pt x="318" y="20"/>
                    </a:cubicBezTo>
                    <a:cubicBezTo>
                      <a:pt x="320" y="28"/>
                      <a:pt x="320" y="28"/>
                      <a:pt x="320" y="28"/>
                    </a:cubicBezTo>
                    <a:cubicBezTo>
                      <a:pt x="64" y="28"/>
                      <a:pt x="64" y="28"/>
                      <a:pt x="64" y="28"/>
                    </a:cubicBezTo>
                    <a:moveTo>
                      <a:pt x="340" y="0"/>
                    </a:moveTo>
                    <a:cubicBezTo>
                      <a:pt x="44" y="0"/>
                      <a:pt x="44" y="0"/>
                      <a:pt x="44" y="0"/>
                    </a:cubicBezTo>
                    <a:cubicBezTo>
                      <a:pt x="35" y="0"/>
                      <a:pt x="24" y="8"/>
                      <a:pt x="21" y="17"/>
                    </a:cubicBezTo>
                    <a:cubicBezTo>
                      <a:pt x="3" y="66"/>
                      <a:pt x="3" y="66"/>
                      <a:pt x="3" y="66"/>
                    </a:cubicBezTo>
                    <a:cubicBezTo>
                      <a:pt x="0" y="76"/>
                      <a:pt x="6" y="84"/>
                      <a:pt x="16" y="84"/>
                    </a:cubicBezTo>
                    <a:cubicBezTo>
                      <a:pt x="368" y="84"/>
                      <a:pt x="368" y="84"/>
                      <a:pt x="368" y="84"/>
                    </a:cubicBezTo>
                    <a:cubicBezTo>
                      <a:pt x="378" y="84"/>
                      <a:pt x="384" y="76"/>
                      <a:pt x="381" y="66"/>
                    </a:cubicBezTo>
                    <a:cubicBezTo>
                      <a:pt x="363" y="18"/>
                      <a:pt x="363" y="18"/>
                      <a:pt x="363" y="18"/>
                    </a:cubicBezTo>
                    <a:cubicBezTo>
                      <a:pt x="360" y="8"/>
                      <a:pt x="350" y="0"/>
                      <a:pt x="340"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cxnSp>
          <p:nvCxnSpPr>
            <p:cNvPr id="41" name="直接连接符 40"/>
            <p:cNvCxnSpPr/>
            <p:nvPr/>
          </p:nvCxnSpPr>
          <p:spPr>
            <a:xfrm>
              <a:off x="971600" y="2196288"/>
              <a:ext cx="0" cy="486000"/>
            </a:xfrm>
            <a:prstGeom prst="line">
              <a:avLst/>
            </a:prstGeom>
            <a:noFill/>
            <a:ln w="9525" cap="flat" cmpd="sng" algn="ctr">
              <a:solidFill>
                <a:srgbClr val="FF4E56"/>
              </a:solidFill>
              <a:prstDash val="dash"/>
            </a:ln>
            <a:effectLst/>
          </p:spPr>
        </p:cxnSp>
        <p:grpSp>
          <p:nvGrpSpPr>
            <p:cNvPr id="42" name="组合 41"/>
            <p:cNvGrpSpPr/>
            <p:nvPr/>
          </p:nvGrpSpPr>
          <p:grpSpPr>
            <a:xfrm>
              <a:off x="1080945" y="2126209"/>
              <a:ext cx="1532471" cy="595649"/>
              <a:chOff x="1022330" y="827205"/>
              <a:chExt cx="1532471" cy="595649"/>
            </a:xfrm>
          </p:grpSpPr>
          <p:sp>
            <p:nvSpPr>
              <p:cNvPr id="43" name="TextBox 42"/>
              <p:cNvSpPr txBox="1"/>
              <p:nvPr/>
            </p:nvSpPr>
            <p:spPr>
              <a:xfrm>
                <a:off x="1022330" y="827205"/>
                <a:ext cx="869897" cy="292387"/>
              </a:xfrm>
              <a:prstGeom prst="rect">
                <a:avLst/>
              </a:prstGeom>
              <a:noFill/>
            </p:spPr>
            <p:txBody>
              <a:bodyPr wrap="none" rtlCol="0">
                <a:spAutoFit/>
              </a:bodyPr>
              <a:lstStyle/>
              <a:p>
                <a:pPr>
                  <a:defRPr/>
                </a:pPr>
                <a:r>
                  <a:rPr lang="zh-CN" altLang="en-US" sz="1680" kern="0" dirty="0">
                    <a:solidFill>
                      <a:prstClr val="black">
                        <a:lumMod val="75000"/>
                        <a:lumOff val="25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44" name="TextBox 43"/>
              <p:cNvSpPr txBox="1"/>
              <p:nvPr/>
            </p:nvSpPr>
            <p:spPr>
              <a:xfrm>
                <a:off x="1022330" y="1068911"/>
                <a:ext cx="1532471" cy="353943"/>
              </a:xfrm>
              <a:prstGeom prst="rect">
                <a:avLst/>
              </a:prstGeom>
              <a:noFill/>
            </p:spPr>
            <p:txBody>
              <a:bodyPr wrap="none" rtlCol="0">
                <a:spAutoFit/>
              </a:bodyPr>
              <a:lstStyle/>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endParaRPr lang="en-US" altLang="zh-CN"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p>
            </p:txBody>
          </p:sp>
        </p:grpSp>
      </p:grpSp>
      <p:grpSp>
        <p:nvGrpSpPr>
          <p:cNvPr id="49" name="组合 48"/>
          <p:cNvGrpSpPr/>
          <p:nvPr/>
        </p:nvGrpSpPr>
        <p:grpSpPr>
          <a:xfrm>
            <a:off x="3297792" y="4757204"/>
            <a:ext cx="3866400" cy="731411"/>
            <a:chOff x="468312" y="3414398"/>
            <a:chExt cx="3222000" cy="609509"/>
          </a:xfrm>
        </p:grpSpPr>
        <p:cxnSp>
          <p:nvCxnSpPr>
            <p:cNvPr id="50" name="直接连接符 49"/>
            <p:cNvCxnSpPr/>
            <p:nvPr/>
          </p:nvCxnSpPr>
          <p:spPr>
            <a:xfrm>
              <a:off x="468312" y="4023907"/>
              <a:ext cx="3222000" cy="0"/>
            </a:xfrm>
            <a:prstGeom prst="line">
              <a:avLst/>
            </a:prstGeom>
            <a:noFill/>
            <a:ln w="9525" cap="flat" cmpd="sng" algn="ctr">
              <a:solidFill>
                <a:srgbClr val="F69A4F"/>
              </a:solidFill>
              <a:prstDash val="dash"/>
            </a:ln>
            <a:effectLst/>
          </p:spPr>
        </p:cxnSp>
        <p:grpSp>
          <p:nvGrpSpPr>
            <p:cNvPr id="51" name="组合 50"/>
            <p:cNvGrpSpPr/>
            <p:nvPr/>
          </p:nvGrpSpPr>
          <p:grpSpPr>
            <a:xfrm>
              <a:off x="618876" y="3609262"/>
              <a:ext cx="228477" cy="362098"/>
              <a:chOff x="3707751" y="2464231"/>
              <a:chExt cx="228477" cy="362098"/>
            </a:xfrm>
            <a:solidFill>
              <a:srgbClr val="00B0F0"/>
            </a:solidFill>
          </p:grpSpPr>
          <p:sp>
            <p:nvSpPr>
              <p:cNvPr id="56" name="Freeform 55"/>
              <p:cNvSpPr>
                <a:spLocks noEditPoints="1"/>
              </p:cNvSpPr>
              <p:nvPr/>
            </p:nvSpPr>
            <p:spPr bwMode="auto">
              <a:xfrm>
                <a:off x="3707751" y="2464231"/>
                <a:ext cx="228477" cy="362098"/>
              </a:xfrm>
              <a:custGeom>
                <a:avLst/>
                <a:gdLst>
                  <a:gd name="T0" fmla="*/ 26 w 212"/>
                  <a:gd name="T1" fmla="*/ 304 h 336"/>
                  <a:gd name="T2" fmla="*/ 12 w 212"/>
                  <a:gd name="T3" fmla="*/ 290 h 336"/>
                  <a:gd name="T4" fmla="*/ 12 w 212"/>
                  <a:gd name="T5" fmla="*/ 34 h 336"/>
                  <a:gd name="T6" fmla="*/ 26 w 212"/>
                  <a:gd name="T7" fmla="*/ 20 h 336"/>
                  <a:gd name="T8" fmla="*/ 186 w 212"/>
                  <a:gd name="T9" fmla="*/ 20 h 336"/>
                  <a:gd name="T10" fmla="*/ 200 w 212"/>
                  <a:gd name="T11" fmla="*/ 34 h 336"/>
                  <a:gd name="T12" fmla="*/ 200 w 212"/>
                  <a:gd name="T13" fmla="*/ 290 h 336"/>
                  <a:gd name="T14" fmla="*/ 186 w 212"/>
                  <a:gd name="T15" fmla="*/ 304 h 336"/>
                  <a:gd name="T16" fmla="*/ 128 w 212"/>
                  <a:gd name="T17" fmla="*/ 304 h 336"/>
                  <a:gd name="T18" fmla="*/ 106 w 212"/>
                  <a:gd name="T19" fmla="*/ 326 h 336"/>
                  <a:gd name="T20" fmla="*/ 84 w 212"/>
                  <a:gd name="T21" fmla="*/ 304 h 336"/>
                  <a:gd name="T22" fmla="*/ 26 w 212"/>
                  <a:gd name="T23" fmla="*/ 304 h 336"/>
                  <a:gd name="T24" fmla="*/ 196 w 212"/>
                  <a:gd name="T25" fmla="*/ 0 h 336"/>
                  <a:gd name="T26" fmla="*/ 16 w 212"/>
                  <a:gd name="T27" fmla="*/ 0 h 336"/>
                  <a:gd name="T28" fmla="*/ 0 w 212"/>
                  <a:gd name="T29" fmla="*/ 16 h 336"/>
                  <a:gd name="T30" fmla="*/ 0 w 212"/>
                  <a:gd name="T31" fmla="*/ 320 h 336"/>
                  <a:gd name="T32" fmla="*/ 16 w 212"/>
                  <a:gd name="T33" fmla="*/ 336 h 336"/>
                  <a:gd name="T34" fmla="*/ 196 w 212"/>
                  <a:gd name="T35" fmla="*/ 336 h 336"/>
                  <a:gd name="T36" fmla="*/ 212 w 212"/>
                  <a:gd name="T37" fmla="*/ 320 h 336"/>
                  <a:gd name="T38" fmla="*/ 212 w 212"/>
                  <a:gd name="T39" fmla="*/ 16 h 336"/>
                  <a:gd name="T40" fmla="*/ 196 w 212"/>
                  <a:gd name="T41"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2" h="336">
                    <a:moveTo>
                      <a:pt x="26" y="304"/>
                    </a:moveTo>
                    <a:cubicBezTo>
                      <a:pt x="18" y="304"/>
                      <a:pt x="12" y="298"/>
                      <a:pt x="12" y="290"/>
                    </a:cubicBezTo>
                    <a:cubicBezTo>
                      <a:pt x="12" y="34"/>
                      <a:pt x="12" y="34"/>
                      <a:pt x="12" y="34"/>
                    </a:cubicBezTo>
                    <a:cubicBezTo>
                      <a:pt x="12" y="26"/>
                      <a:pt x="18" y="20"/>
                      <a:pt x="26" y="20"/>
                    </a:cubicBezTo>
                    <a:cubicBezTo>
                      <a:pt x="186" y="20"/>
                      <a:pt x="186" y="20"/>
                      <a:pt x="186" y="20"/>
                    </a:cubicBezTo>
                    <a:cubicBezTo>
                      <a:pt x="194" y="20"/>
                      <a:pt x="200" y="26"/>
                      <a:pt x="200" y="34"/>
                    </a:cubicBezTo>
                    <a:cubicBezTo>
                      <a:pt x="200" y="290"/>
                      <a:pt x="200" y="290"/>
                      <a:pt x="200" y="290"/>
                    </a:cubicBezTo>
                    <a:cubicBezTo>
                      <a:pt x="200" y="298"/>
                      <a:pt x="194" y="304"/>
                      <a:pt x="186" y="304"/>
                    </a:cubicBezTo>
                    <a:cubicBezTo>
                      <a:pt x="128" y="304"/>
                      <a:pt x="128" y="304"/>
                      <a:pt x="128" y="304"/>
                    </a:cubicBezTo>
                    <a:cubicBezTo>
                      <a:pt x="128" y="316"/>
                      <a:pt x="118" y="326"/>
                      <a:pt x="106" y="326"/>
                    </a:cubicBezTo>
                    <a:cubicBezTo>
                      <a:pt x="94" y="326"/>
                      <a:pt x="84" y="316"/>
                      <a:pt x="84" y="304"/>
                    </a:cubicBezTo>
                    <a:cubicBezTo>
                      <a:pt x="26" y="304"/>
                      <a:pt x="26" y="304"/>
                      <a:pt x="26" y="304"/>
                    </a:cubicBezTo>
                    <a:moveTo>
                      <a:pt x="196" y="0"/>
                    </a:moveTo>
                    <a:cubicBezTo>
                      <a:pt x="16" y="0"/>
                      <a:pt x="16" y="0"/>
                      <a:pt x="16" y="0"/>
                    </a:cubicBezTo>
                    <a:cubicBezTo>
                      <a:pt x="7" y="0"/>
                      <a:pt x="0" y="7"/>
                      <a:pt x="0" y="16"/>
                    </a:cubicBezTo>
                    <a:cubicBezTo>
                      <a:pt x="0" y="320"/>
                      <a:pt x="0" y="320"/>
                      <a:pt x="0" y="320"/>
                    </a:cubicBezTo>
                    <a:cubicBezTo>
                      <a:pt x="0" y="329"/>
                      <a:pt x="7" y="336"/>
                      <a:pt x="16" y="336"/>
                    </a:cubicBezTo>
                    <a:cubicBezTo>
                      <a:pt x="196" y="336"/>
                      <a:pt x="196" y="336"/>
                      <a:pt x="196" y="336"/>
                    </a:cubicBezTo>
                    <a:cubicBezTo>
                      <a:pt x="205" y="336"/>
                      <a:pt x="212" y="329"/>
                      <a:pt x="212" y="320"/>
                    </a:cubicBezTo>
                    <a:cubicBezTo>
                      <a:pt x="212" y="16"/>
                      <a:pt x="212" y="16"/>
                      <a:pt x="212" y="16"/>
                    </a:cubicBezTo>
                    <a:cubicBezTo>
                      <a:pt x="212" y="7"/>
                      <a:pt x="205" y="0"/>
                      <a:pt x="196"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7" name="Oval 56"/>
              <p:cNvSpPr>
                <a:spLocks noChangeArrowheads="1"/>
              </p:cNvSpPr>
              <p:nvPr/>
            </p:nvSpPr>
            <p:spPr bwMode="auto">
              <a:xfrm>
                <a:off x="3805800" y="2775708"/>
                <a:ext cx="32379" cy="32379"/>
              </a:xfrm>
              <a:prstGeom prst="ellipse">
                <a:avLst/>
              </a:pr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8" name="Freeform 57"/>
              <p:cNvSpPr/>
              <p:nvPr/>
            </p:nvSpPr>
            <p:spPr bwMode="auto">
              <a:xfrm>
                <a:off x="3755180" y="2559088"/>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9" name="Freeform 58"/>
              <p:cNvSpPr/>
              <p:nvPr/>
            </p:nvSpPr>
            <p:spPr bwMode="auto">
              <a:xfrm>
                <a:off x="3802608" y="2559088"/>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0" name="Freeform 59"/>
              <p:cNvSpPr/>
              <p:nvPr/>
            </p:nvSpPr>
            <p:spPr bwMode="auto">
              <a:xfrm>
                <a:off x="3850037" y="2559088"/>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1" name="Freeform 60"/>
              <p:cNvSpPr/>
              <p:nvPr/>
            </p:nvSpPr>
            <p:spPr bwMode="auto">
              <a:xfrm>
                <a:off x="3755180" y="2606516"/>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2" name="Freeform 61"/>
              <p:cNvSpPr/>
              <p:nvPr/>
            </p:nvSpPr>
            <p:spPr bwMode="auto">
              <a:xfrm>
                <a:off x="3802608" y="2606516"/>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3" name="Freeform 62"/>
              <p:cNvSpPr/>
              <p:nvPr/>
            </p:nvSpPr>
            <p:spPr bwMode="auto">
              <a:xfrm>
                <a:off x="3850037" y="2606516"/>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4" name="Freeform 63"/>
              <p:cNvSpPr/>
              <p:nvPr/>
            </p:nvSpPr>
            <p:spPr bwMode="auto">
              <a:xfrm>
                <a:off x="3755180" y="2653945"/>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5" name="Freeform 64"/>
              <p:cNvSpPr/>
              <p:nvPr/>
            </p:nvSpPr>
            <p:spPr bwMode="auto">
              <a:xfrm>
                <a:off x="3802608" y="2653945"/>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6" name="Freeform 65"/>
              <p:cNvSpPr/>
              <p:nvPr/>
            </p:nvSpPr>
            <p:spPr bwMode="auto">
              <a:xfrm>
                <a:off x="3850037" y="2653945"/>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cxnSp>
          <p:nvCxnSpPr>
            <p:cNvPr id="52" name="直接连接符 51"/>
            <p:cNvCxnSpPr/>
            <p:nvPr/>
          </p:nvCxnSpPr>
          <p:spPr>
            <a:xfrm>
              <a:off x="971600" y="3506263"/>
              <a:ext cx="0" cy="486000"/>
            </a:xfrm>
            <a:prstGeom prst="line">
              <a:avLst/>
            </a:prstGeom>
            <a:noFill/>
            <a:ln w="9525" cap="flat" cmpd="sng" algn="ctr">
              <a:solidFill>
                <a:srgbClr val="F69A4F"/>
              </a:solidFill>
              <a:prstDash val="dash"/>
            </a:ln>
            <a:effectLst/>
          </p:spPr>
        </p:cxnSp>
        <p:grpSp>
          <p:nvGrpSpPr>
            <p:cNvPr id="53" name="组合 52"/>
            <p:cNvGrpSpPr/>
            <p:nvPr/>
          </p:nvGrpSpPr>
          <p:grpSpPr>
            <a:xfrm>
              <a:off x="1080945" y="3414398"/>
              <a:ext cx="1532471" cy="595649"/>
              <a:chOff x="1022330" y="827205"/>
              <a:chExt cx="1532471" cy="595649"/>
            </a:xfrm>
          </p:grpSpPr>
          <p:sp>
            <p:nvSpPr>
              <p:cNvPr id="54" name="TextBox 53"/>
              <p:cNvSpPr txBox="1"/>
              <p:nvPr/>
            </p:nvSpPr>
            <p:spPr>
              <a:xfrm>
                <a:off x="1022330" y="827205"/>
                <a:ext cx="869897" cy="292387"/>
              </a:xfrm>
              <a:prstGeom prst="rect">
                <a:avLst/>
              </a:prstGeom>
              <a:noFill/>
            </p:spPr>
            <p:txBody>
              <a:bodyPr wrap="none" rtlCol="0">
                <a:spAutoFit/>
              </a:bodyPr>
              <a:lstStyle/>
              <a:p>
                <a:pPr>
                  <a:defRPr/>
                </a:pPr>
                <a:r>
                  <a:rPr lang="zh-CN" altLang="en-US" sz="1680" kern="0" dirty="0">
                    <a:solidFill>
                      <a:prstClr val="black">
                        <a:lumMod val="75000"/>
                        <a:lumOff val="25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55" name="TextBox 54"/>
              <p:cNvSpPr txBox="1"/>
              <p:nvPr/>
            </p:nvSpPr>
            <p:spPr>
              <a:xfrm>
                <a:off x="1022330" y="1068911"/>
                <a:ext cx="1532471" cy="353943"/>
              </a:xfrm>
              <a:prstGeom prst="rect">
                <a:avLst/>
              </a:prstGeom>
              <a:noFill/>
            </p:spPr>
            <p:txBody>
              <a:bodyPr wrap="none" rtlCol="0">
                <a:spAutoFit/>
              </a:bodyPr>
              <a:lstStyle/>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endParaRPr lang="en-US" altLang="zh-CN"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p>
            </p:txBody>
          </p:sp>
        </p:grpSp>
      </p:grpSp>
      <p:sp>
        <p:nvSpPr>
          <p:cNvPr id="67" name="六边形 66"/>
          <p:cNvSpPr/>
          <p:nvPr/>
        </p:nvSpPr>
        <p:spPr>
          <a:xfrm>
            <a:off x="9224684" y="2163674"/>
            <a:ext cx="1796665" cy="1548850"/>
          </a:xfrm>
          <a:prstGeom prst="hexagon">
            <a:avLst/>
          </a:prstGeom>
          <a:solidFill>
            <a:srgbClr val="C6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sp>
        <p:nvSpPr>
          <p:cNvPr id="68" name="六边形 67"/>
          <p:cNvSpPr/>
          <p:nvPr/>
        </p:nvSpPr>
        <p:spPr>
          <a:xfrm>
            <a:off x="8010104" y="3179499"/>
            <a:ext cx="1327357" cy="114427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69" name="六边形 68"/>
          <p:cNvSpPr/>
          <p:nvPr/>
        </p:nvSpPr>
        <p:spPr>
          <a:xfrm>
            <a:off x="9441816" y="3883630"/>
            <a:ext cx="738581" cy="636708"/>
          </a:xfrm>
          <a:prstGeom prst="hexagon">
            <a:avLst/>
          </a:prstGeom>
          <a:solidFill>
            <a:schemeClr val="bg1">
              <a:lumMod val="6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70" name="TextBox 69"/>
          <p:cNvSpPr txBox="1"/>
          <p:nvPr/>
        </p:nvSpPr>
        <p:spPr>
          <a:xfrm>
            <a:off x="8285983" y="3522209"/>
            <a:ext cx="739305" cy="424732"/>
          </a:xfrm>
          <a:prstGeom prst="rect">
            <a:avLst/>
          </a:prstGeom>
          <a:noFill/>
        </p:spPr>
        <p:txBody>
          <a:bodyPr wrap="none" rtlCol="0">
            <a:spAutoFit/>
          </a:bodyPr>
          <a:lstStyle/>
          <a:p>
            <a:r>
              <a:rPr lang="zh-CN" altLang="en-US" sz="21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92" name="TextBox 91"/>
          <p:cNvSpPr txBox="1"/>
          <p:nvPr/>
        </p:nvSpPr>
        <p:spPr>
          <a:xfrm>
            <a:off x="2990005"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71" name="矩形 70"/>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72" name="等腰三角形 71"/>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73" name="组合 72"/>
          <p:cNvGrpSpPr/>
          <p:nvPr/>
        </p:nvGrpSpPr>
        <p:grpSpPr>
          <a:xfrm>
            <a:off x="892191" y="231847"/>
            <a:ext cx="630316" cy="2348629"/>
            <a:chOff x="235491" y="193204"/>
            <a:chExt cx="525263" cy="1957191"/>
          </a:xfrm>
        </p:grpSpPr>
        <p:sp>
          <p:nvSpPr>
            <p:cNvPr id="74" name="弧形 73"/>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5" name="矩形 74"/>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76" name="弧形 75"/>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7"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78"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79" name="弧形 78"/>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0" name="弧形 79"/>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anim calcmode="lin" valueType="num">
                                      <p:cBhvr>
                                        <p:cTn id="8" dur="1000" fill="hold"/>
                                        <p:tgtEl>
                                          <p:spTgt spid="92"/>
                                        </p:tgtEl>
                                        <p:attrNameLst>
                                          <p:attrName>ppt_x</p:attrName>
                                        </p:attrNameLst>
                                      </p:cBhvr>
                                      <p:tavLst>
                                        <p:tav tm="0">
                                          <p:val>
                                            <p:strVal val="#ppt_x"/>
                                          </p:val>
                                        </p:tav>
                                        <p:tav tm="100000">
                                          <p:val>
                                            <p:strVal val="#ppt_x"/>
                                          </p:val>
                                        </p:tav>
                                      </p:tavLst>
                                    </p:anim>
                                    <p:anim calcmode="lin" valueType="num">
                                      <p:cBhvr>
                                        <p:cTn id="9" dur="1000" fill="hold"/>
                                        <p:tgtEl>
                                          <p:spTgt spid="9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67"/>
                                        </p:tgtEl>
                                        <p:attrNameLst>
                                          <p:attrName>style.visibility</p:attrName>
                                        </p:attrNameLst>
                                      </p:cBhvr>
                                      <p:to>
                                        <p:strVal val="visible"/>
                                      </p:to>
                                    </p:set>
                                    <p:anim calcmode="lin" valueType="num">
                                      <p:cBhvr>
                                        <p:cTn id="13" dur="500" fill="hold"/>
                                        <p:tgtEl>
                                          <p:spTgt spid="67"/>
                                        </p:tgtEl>
                                        <p:attrNameLst>
                                          <p:attrName>ppt_w</p:attrName>
                                        </p:attrNameLst>
                                      </p:cBhvr>
                                      <p:tavLst>
                                        <p:tav tm="0">
                                          <p:val>
                                            <p:fltVal val="0"/>
                                          </p:val>
                                        </p:tav>
                                        <p:tav tm="100000">
                                          <p:val>
                                            <p:strVal val="#ppt_w"/>
                                          </p:val>
                                        </p:tav>
                                      </p:tavLst>
                                    </p:anim>
                                    <p:anim calcmode="lin" valueType="num">
                                      <p:cBhvr>
                                        <p:cTn id="14" dur="500" fill="hold"/>
                                        <p:tgtEl>
                                          <p:spTgt spid="67"/>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300"/>
                                  </p:stCondLst>
                                  <p:childTnLst>
                                    <p:set>
                                      <p:cBhvr>
                                        <p:cTn id="16" dur="1" fill="hold">
                                          <p:stCondLst>
                                            <p:cond delay="0"/>
                                          </p:stCondLst>
                                        </p:cTn>
                                        <p:tgtEl>
                                          <p:spTgt spid="68"/>
                                        </p:tgtEl>
                                        <p:attrNameLst>
                                          <p:attrName>style.visibility</p:attrName>
                                        </p:attrNameLst>
                                      </p:cBhvr>
                                      <p:to>
                                        <p:strVal val="visible"/>
                                      </p:to>
                                    </p:set>
                                    <p:anim calcmode="lin" valueType="num">
                                      <p:cBhvr>
                                        <p:cTn id="17" dur="500" fill="hold"/>
                                        <p:tgtEl>
                                          <p:spTgt spid="68"/>
                                        </p:tgtEl>
                                        <p:attrNameLst>
                                          <p:attrName>ppt_w</p:attrName>
                                        </p:attrNameLst>
                                      </p:cBhvr>
                                      <p:tavLst>
                                        <p:tav tm="0">
                                          <p:val>
                                            <p:fltVal val="0"/>
                                          </p:val>
                                        </p:tav>
                                        <p:tav tm="100000">
                                          <p:val>
                                            <p:strVal val="#ppt_w"/>
                                          </p:val>
                                        </p:tav>
                                      </p:tavLst>
                                    </p:anim>
                                    <p:anim calcmode="lin" valueType="num">
                                      <p:cBhvr>
                                        <p:cTn id="18" dur="500" fill="hold"/>
                                        <p:tgtEl>
                                          <p:spTgt spid="68"/>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500"/>
                                  </p:stCondLst>
                                  <p:childTnLst>
                                    <p:set>
                                      <p:cBhvr>
                                        <p:cTn id="20" dur="1" fill="hold">
                                          <p:stCondLst>
                                            <p:cond delay="0"/>
                                          </p:stCondLst>
                                        </p:cTn>
                                        <p:tgtEl>
                                          <p:spTgt spid="69"/>
                                        </p:tgtEl>
                                        <p:attrNameLst>
                                          <p:attrName>style.visibility</p:attrName>
                                        </p:attrNameLst>
                                      </p:cBhvr>
                                      <p:to>
                                        <p:strVal val="visible"/>
                                      </p:to>
                                    </p:set>
                                    <p:anim calcmode="lin" valueType="num">
                                      <p:cBhvr>
                                        <p:cTn id="21" dur="500" fill="hold"/>
                                        <p:tgtEl>
                                          <p:spTgt spid="69"/>
                                        </p:tgtEl>
                                        <p:attrNameLst>
                                          <p:attrName>ppt_w</p:attrName>
                                        </p:attrNameLst>
                                      </p:cBhvr>
                                      <p:tavLst>
                                        <p:tav tm="0">
                                          <p:val>
                                            <p:fltVal val="0"/>
                                          </p:val>
                                        </p:tav>
                                        <p:tav tm="100000">
                                          <p:val>
                                            <p:strVal val="#ppt_w"/>
                                          </p:val>
                                        </p:tav>
                                      </p:tavLst>
                                    </p:anim>
                                    <p:anim calcmode="lin" valueType="num">
                                      <p:cBhvr>
                                        <p:cTn id="22" dur="500" fill="hold"/>
                                        <p:tgtEl>
                                          <p:spTgt spid="69"/>
                                        </p:tgtEl>
                                        <p:attrNameLst>
                                          <p:attrName>ppt_h</p:attrName>
                                        </p:attrNameLst>
                                      </p:cBhvr>
                                      <p:tavLst>
                                        <p:tav tm="0">
                                          <p:val>
                                            <p:fltVal val="0"/>
                                          </p:val>
                                        </p:tav>
                                        <p:tav tm="100000">
                                          <p:val>
                                            <p:strVal val="#ppt_h"/>
                                          </p:val>
                                        </p:tav>
                                      </p:tavLst>
                                    </p:anim>
                                  </p:childTnLst>
                                </p:cTn>
                              </p:par>
                              <p:par>
                                <p:cTn id="23" presetID="22" presetClass="entr" presetSubtype="4" fill="hold" grpId="0" nodeType="withEffect">
                                  <p:stCondLst>
                                    <p:cond delay="500"/>
                                  </p:stCondLst>
                                  <p:childTnLst>
                                    <p:set>
                                      <p:cBhvr>
                                        <p:cTn id="24" dur="1" fill="hold">
                                          <p:stCondLst>
                                            <p:cond delay="0"/>
                                          </p:stCondLst>
                                        </p:cTn>
                                        <p:tgtEl>
                                          <p:spTgt spid="70"/>
                                        </p:tgtEl>
                                        <p:attrNameLst>
                                          <p:attrName>style.visibility</p:attrName>
                                        </p:attrNameLst>
                                      </p:cBhvr>
                                      <p:to>
                                        <p:strVal val="visible"/>
                                      </p:to>
                                    </p:set>
                                    <p:animEffect transition="in" filter="wipe(down)">
                                      <p:cBhvr>
                                        <p:cTn id="25" dur="500"/>
                                        <p:tgtEl>
                                          <p:spTgt spid="70"/>
                                        </p:tgtEl>
                                      </p:cBhvr>
                                    </p:animEffect>
                                  </p:childTnLst>
                                </p:cTn>
                              </p:par>
                            </p:childTnLst>
                          </p:cTn>
                        </p:par>
                        <p:par>
                          <p:cTn id="26" fill="hold">
                            <p:stCondLst>
                              <p:cond delay="1500"/>
                            </p:stCondLst>
                            <p:childTnLst>
                              <p:par>
                                <p:cTn id="27" presetID="53" presetClass="entr" presetSubtype="16"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2500"/>
                            </p:stCondLst>
                            <p:childTnLst>
                              <p:par>
                                <p:cTn id="39" presetID="53" presetClass="entr" presetSubtype="16"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 calcmode="lin" valueType="num">
                                      <p:cBhvr>
                                        <p:cTn id="41" dur="500" fill="hold"/>
                                        <p:tgtEl>
                                          <p:spTgt spid="49"/>
                                        </p:tgtEl>
                                        <p:attrNameLst>
                                          <p:attrName>ppt_w</p:attrName>
                                        </p:attrNameLst>
                                      </p:cBhvr>
                                      <p:tavLst>
                                        <p:tav tm="0">
                                          <p:val>
                                            <p:fltVal val="0"/>
                                          </p:val>
                                        </p:tav>
                                        <p:tav tm="100000">
                                          <p:val>
                                            <p:strVal val="#ppt_w"/>
                                          </p:val>
                                        </p:tav>
                                      </p:tavLst>
                                    </p:anim>
                                    <p:anim calcmode="lin" valueType="num">
                                      <p:cBhvr>
                                        <p:cTn id="42" dur="500" fill="hold"/>
                                        <p:tgtEl>
                                          <p:spTgt spid="49"/>
                                        </p:tgtEl>
                                        <p:attrNameLst>
                                          <p:attrName>ppt_h</p:attrName>
                                        </p:attrNameLst>
                                      </p:cBhvr>
                                      <p:tavLst>
                                        <p:tav tm="0">
                                          <p:val>
                                            <p:fltVal val="0"/>
                                          </p:val>
                                        </p:tav>
                                        <p:tav tm="100000">
                                          <p:val>
                                            <p:strVal val="#ppt_h"/>
                                          </p:val>
                                        </p:tav>
                                      </p:tavLst>
                                    </p:anim>
                                    <p:animEffect transition="in" filter="fade">
                                      <p:cBhvr>
                                        <p:cTn id="43" dur="500"/>
                                        <p:tgtEl>
                                          <p:spTgt spid="49"/>
                                        </p:tgtEl>
                                      </p:cBhvr>
                                    </p:animEffect>
                                  </p:childTnLst>
                                </p:cTn>
                              </p:par>
                            </p:childTnLst>
                          </p:cTn>
                        </p:par>
                        <p:par>
                          <p:cTn id="44" fill="hold">
                            <p:stCondLst>
                              <p:cond delay="3000"/>
                            </p:stCondLst>
                            <p:childTnLst>
                              <p:par>
                                <p:cTn id="45" presetID="22" presetClass="entr" presetSubtype="4"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down)">
                                      <p:cBhvr>
                                        <p:cTn id="47" dur="500"/>
                                        <p:tgtEl>
                                          <p:spTgt spid="71"/>
                                        </p:tgtEl>
                                      </p:cBhvr>
                                    </p:animEffect>
                                  </p:childTnLst>
                                </p:cTn>
                              </p:par>
                            </p:childTnLst>
                          </p:cTn>
                        </p:par>
                        <p:par>
                          <p:cTn id="48" fill="hold">
                            <p:stCondLst>
                              <p:cond delay="35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up)">
                                      <p:cBhvr>
                                        <p:cTn id="55" dur="500"/>
                                        <p:tgtEl>
                                          <p:spTgt spid="80"/>
                                        </p:tgtEl>
                                      </p:cBhvr>
                                    </p:animEffect>
                                  </p:childTnLst>
                                </p:cTn>
                              </p:par>
                            </p:childTnLst>
                          </p:cTn>
                        </p:par>
                        <p:par>
                          <p:cTn id="56" fill="hold">
                            <p:stCondLst>
                              <p:cond delay="4500"/>
                            </p:stCondLst>
                            <p:childTnLst>
                              <p:par>
                                <p:cTn id="57" presetID="42" presetClass="entr" presetSubtype="0"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fade">
                                      <p:cBhvr>
                                        <p:cTn id="59" dur="1000"/>
                                        <p:tgtEl>
                                          <p:spTgt spid="73"/>
                                        </p:tgtEl>
                                      </p:cBhvr>
                                    </p:animEffect>
                                    <p:anim calcmode="lin" valueType="num">
                                      <p:cBhvr>
                                        <p:cTn id="60" dur="1000" fill="hold"/>
                                        <p:tgtEl>
                                          <p:spTgt spid="73"/>
                                        </p:tgtEl>
                                        <p:attrNameLst>
                                          <p:attrName>ppt_x</p:attrName>
                                        </p:attrNameLst>
                                      </p:cBhvr>
                                      <p:tavLst>
                                        <p:tav tm="0">
                                          <p:val>
                                            <p:strVal val="#ppt_x"/>
                                          </p:val>
                                        </p:tav>
                                        <p:tav tm="100000">
                                          <p:val>
                                            <p:strVal val="#ppt_x"/>
                                          </p:val>
                                        </p:tav>
                                      </p:tavLst>
                                    </p:anim>
                                    <p:anim calcmode="lin" valueType="num">
                                      <p:cBhvr>
                                        <p:cTn id="61" dur="1000" fill="hold"/>
                                        <p:tgtEl>
                                          <p:spTgt spid="73"/>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8"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wipe(left)">
                                      <p:cBhvr>
                                        <p:cTn id="6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p:bldP spid="92" grpId="0"/>
      <p:bldP spid="71" grpId="0" animBg="1"/>
      <p:bldP spid="72" grpId="0" animBg="1"/>
      <p:bldP spid="79" grpId="0" animBg="1"/>
      <p:bldP spid="8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椭圆 1"/>
          <p:cNvSpPr/>
          <p:nvPr/>
        </p:nvSpPr>
        <p:spPr>
          <a:xfrm>
            <a:off x="4561035" y="1765658"/>
            <a:ext cx="1655060" cy="1653940"/>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FF4E56"/>
          </a:solidFill>
          <a:ln w="25400" cap="flat" cmpd="sng" algn="ctr">
            <a:noFill/>
            <a:prstDash val="solid"/>
          </a:ln>
          <a:effectLst/>
        </p:spPr>
        <p:txBody>
          <a:bodyPr rtlCol="0" anchor="ctr"/>
          <a:lstStyle/>
          <a:p>
            <a:pPr algn="ctr"/>
            <a:endParaRPr lang="zh-CN" altLang="en-US" sz="2400" b="1" kern="0" dirty="0">
              <a:solidFill>
                <a:sysClr val="window" lastClr="FFFFFF"/>
              </a:solidFill>
              <a:latin typeface="宋体" panose="02010600030101010101" pitchFamily="2" charset="-122"/>
              <a:ea typeface="宋体" panose="02010600030101010101" pitchFamily="2" charset="-122"/>
            </a:endParaRPr>
          </a:p>
        </p:txBody>
      </p:sp>
      <p:sp>
        <p:nvSpPr>
          <p:cNvPr id="72" name="椭圆 1"/>
          <p:cNvSpPr/>
          <p:nvPr/>
        </p:nvSpPr>
        <p:spPr>
          <a:xfrm>
            <a:off x="4409709" y="3224752"/>
            <a:ext cx="831466" cy="1653940"/>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rgbClr val="F69A4F"/>
          </a:solidFill>
          <a:ln w="25400" cap="flat" cmpd="sng" algn="ctr">
            <a:noFill/>
            <a:prstDash val="solid"/>
          </a:ln>
          <a:effectLst/>
        </p:spPr>
        <p:txBody>
          <a:bodyPr rtlCol="0" anchor="ctr"/>
          <a:lstStyle/>
          <a:p>
            <a:pPr algn="ctr">
              <a:defRPr/>
            </a:pPr>
            <a:endParaRPr lang="zh-CN" altLang="en-US" sz="2160" kern="0" dirty="0">
              <a:solidFill>
                <a:sysClr val="window" lastClr="FFFFFF"/>
              </a:solidFill>
              <a:ea typeface="宋体" panose="02010600030101010101" pitchFamily="2" charset="-122"/>
            </a:endParaRPr>
          </a:p>
        </p:txBody>
      </p:sp>
      <p:sp>
        <p:nvSpPr>
          <p:cNvPr id="73" name="椭圆 1"/>
          <p:cNvSpPr/>
          <p:nvPr/>
        </p:nvSpPr>
        <p:spPr>
          <a:xfrm rot="5400000">
            <a:off x="4296851" y="4681997"/>
            <a:ext cx="1646112" cy="1662931"/>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FF4E56"/>
          </a:solidFill>
          <a:ln w="25400" cap="flat" cmpd="sng" algn="ctr">
            <a:noFill/>
            <a:prstDash val="solid"/>
          </a:ln>
          <a:effectLst/>
        </p:spPr>
        <p:txBody>
          <a:bodyPr rtlCol="0" anchor="ctr"/>
          <a:lstStyle/>
          <a:p>
            <a:pPr algn="ctr"/>
            <a:endParaRPr lang="zh-CN" altLang="en-US" sz="2400" b="1" kern="0" dirty="0">
              <a:solidFill>
                <a:sysClr val="window" lastClr="FFFFFF"/>
              </a:solidFill>
              <a:latin typeface="宋体" panose="02010600030101010101" pitchFamily="2" charset="-122"/>
              <a:ea typeface="宋体" panose="02010600030101010101" pitchFamily="2" charset="-122"/>
            </a:endParaRPr>
          </a:p>
        </p:txBody>
      </p:sp>
      <p:sp>
        <p:nvSpPr>
          <p:cNvPr id="74" name="椭圆 1"/>
          <p:cNvSpPr/>
          <p:nvPr/>
        </p:nvSpPr>
        <p:spPr>
          <a:xfrm rot="10800000">
            <a:off x="3091024" y="1527990"/>
            <a:ext cx="1655060" cy="1653940"/>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F69A4F"/>
          </a:solidFill>
          <a:ln w="25400" cap="flat" cmpd="sng" algn="ctr">
            <a:noFill/>
            <a:prstDash val="solid"/>
          </a:ln>
          <a:effectLst/>
        </p:spPr>
        <p:txBody>
          <a:bodyPr rtlCol="0" anchor="ctr"/>
          <a:lstStyle/>
          <a:p>
            <a:pPr algn="ctr">
              <a:defRPr/>
            </a:pPr>
            <a:endParaRPr lang="zh-CN" altLang="en-US" sz="2160" kern="0" dirty="0">
              <a:solidFill>
                <a:sysClr val="window" lastClr="FFFFFF"/>
              </a:solidFill>
              <a:ea typeface="宋体" panose="02010600030101010101" pitchFamily="2" charset="-122"/>
            </a:endParaRPr>
          </a:p>
        </p:txBody>
      </p:sp>
      <p:sp>
        <p:nvSpPr>
          <p:cNvPr id="75" name="椭圆 1"/>
          <p:cNvSpPr/>
          <p:nvPr/>
        </p:nvSpPr>
        <p:spPr>
          <a:xfrm rot="6199008">
            <a:off x="3394580" y="4036234"/>
            <a:ext cx="826969" cy="1566725"/>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F69A4F"/>
          </a:solidFill>
          <a:ln w="25400" cap="flat" cmpd="sng" algn="ctr">
            <a:noFill/>
            <a:prstDash val="solid"/>
          </a:ln>
          <a:effectLst/>
        </p:spPr>
        <p:txBody>
          <a:bodyPr rtlCol="0" anchor="ctr"/>
          <a:lstStyle/>
          <a:p>
            <a:pPr algn="ctr">
              <a:defRPr/>
            </a:pPr>
            <a:endParaRPr lang="zh-CN" altLang="en-US" sz="2160" kern="0" dirty="0">
              <a:solidFill>
                <a:sysClr val="window" lastClr="FFFFFF"/>
              </a:solidFill>
              <a:ea typeface="宋体" panose="02010600030101010101" pitchFamily="2" charset="-122"/>
            </a:endParaRPr>
          </a:p>
        </p:txBody>
      </p:sp>
      <p:sp>
        <p:nvSpPr>
          <p:cNvPr id="76" name="圆角矩形 14"/>
          <p:cNvSpPr/>
          <p:nvPr/>
        </p:nvSpPr>
        <p:spPr>
          <a:xfrm>
            <a:off x="6062131" y="2165714"/>
            <a:ext cx="3976573" cy="647194"/>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FF4E56"/>
          </a:solidFill>
          <a:ln w="25400" cap="flat" cmpd="sng" algn="ctr">
            <a:noFill/>
            <a:prstDash val="solid"/>
          </a:ln>
          <a:effectLst/>
        </p:spPr>
        <p:txBody>
          <a:bodyPr rtlCol="0" anchor="ctr"/>
          <a:lstStyle/>
          <a:p>
            <a:pPr algn="ctr">
              <a:defRPr/>
            </a:pPr>
            <a:r>
              <a:rPr lang="zh-CN" altLang="en-US" sz="2400" b="1" kern="0" dirty="0">
                <a:solidFill>
                  <a:sysClr val="window" lastClr="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您的标题写在这里</a:t>
            </a:r>
          </a:p>
        </p:txBody>
      </p:sp>
      <p:sp>
        <p:nvSpPr>
          <p:cNvPr id="77" name="圆角矩形 14"/>
          <p:cNvSpPr/>
          <p:nvPr/>
        </p:nvSpPr>
        <p:spPr>
          <a:xfrm>
            <a:off x="5728890" y="4962855"/>
            <a:ext cx="4049725" cy="647194"/>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FF4E56"/>
          </a:solidFill>
          <a:ln w="25400" cap="flat" cmpd="sng" algn="ctr">
            <a:noFill/>
            <a:prstDash val="solid"/>
          </a:ln>
          <a:effectLst/>
        </p:spPr>
        <p:txBody>
          <a:bodyPr rtlCol="0" anchor="ctr"/>
          <a:lstStyle/>
          <a:p>
            <a:pPr algn="ctr"/>
            <a:r>
              <a:rPr lang="zh-CN" altLang="en-US" sz="2400" b="1" kern="0" dirty="0">
                <a:solidFill>
                  <a:sysClr val="window" lastClr="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您的标题写在这里</a:t>
            </a:r>
          </a:p>
        </p:txBody>
      </p:sp>
      <p:sp>
        <p:nvSpPr>
          <p:cNvPr id="78" name="TextBox 77"/>
          <p:cNvSpPr txBox="1"/>
          <p:nvPr/>
        </p:nvSpPr>
        <p:spPr>
          <a:xfrm>
            <a:off x="5097728" y="2178572"/>
            <a:ext cx="608441" cy="904863"/>
          </a:xfrm>
          <a:prstGeom prst="rect">
            <a:avLst/>
          </a:prstGeom>
          <a:noFill/>
        </p:spPr>
        <p:txBody>
          <a:bodyPr wrap="square" rtlCol="0">
            <a:spAutoFit/>
          </a:bodyPr>
          <a:lstStyle/>
          <a:p>
            <a:pPr>
              <a:defRPr/>
            </a:pPr>
            <a:r>
              <a:rPr lang="en-US" altLang="zh-CN"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a:t>
            </a:r>
            <a:endParaRPr lang="zh-CN" altLang="en-US"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9" name="TextBox 78"/>
          <p:cNvSpPr txBox="1"/>
          <p:nvPr/>
        </p:nvSpPr>
        <p:spPr>
          <a:xfrm>
            <a:off x="4953125" y="5119503"/>
            <a:ext cx="608441" cy="904863"/>
          </a:xfrm>
          <a:prstGeom prst="rect">
            <a:avLst/>
          </a:prstGeom>
          <a:noFill/>
        </p:spPr>
        <p:txBody>
          <a:bodyPr wrap="square" rtlCol="0">
            <a:spAutoFit/>
          </a:bodyPr>
          <a:lstStyle/>
          <a:p>
            <a:pPr>
              <a:defRPr/>
            </a:pPr>
            <a:r>
              <a:rPr lang="en-US" altLang="zh-CN"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B</a:t>
            </a:r>
            <a:endParaRPr lang="zh-CN" altLang="en-US"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80" name="TextBox 79"/>
          <p:cNvSpPr txBox="1"/>
          <p:nvPr/>
        </p:nvSpPr>
        <p:spPr>
          <a:xfrm>
            <a:off x="6182248" y="2946969"/>
            <a:ext cx="4453984" cy="1207190"/>
          </a:xfrm>
          <a:prstGeom prst="rect">
            <a:avLst/>
          </a:prstGeom>
          <a:noFill/>
        </p:spPr>
        <p:txBody>
          <a:bodyPr wrap="square" rtlCol="0">
            <a:spAutoFit/>
          </a:bodyPr>
          <a:lstStyle/>
          <a:p>
            <a:pPr>
              <a:lnSpc>
                <a:spcPct val="130000"/>
              </a:lnSpc>
              <a:defRPr/>
            </a:pPr>
            <a:r>
              <a:rPr lang="zh-CN" altLang="en-US"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您的内容打在这里，或通过复制您的文本后在此框中选择粘贴并选择只保留文字您的内容打在这里</a:t>
            </a:r>
            <a:endParaRPr lang="en-US" altLang="zh-CN"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81" name="TextBox 80"/>
          <p:cNvSpPr txBox="1"/>
          <p:nvPr/>
        </p:nvSpPr>
        <p:spPr>
          <a:xfrm>
            <a:off x="6062129" y="5610050"/>
            <a:ext cx="4786399" cy="449739"/>
          </a:xfrm>
          <a:prstGeom prst="rect">
            <a:avLst/>
          </a:prstGeom>
          <a:noFill/>
        </p:spPr>
        <p:txBody>
          <a:bodyPr wrap="square" rtlCol="0">
            <a:spAutoFit/>
          </a:bodyPr>
          <a:lstStyle/>
          <a:p>
            <a:pPr>
              <a:lnSpc>
                <a:spcPct val="130000"/>
              </a:lnSpc>
              <a:defRPr/>
            </a:pPr>
            <a:r>
              <a:rPr lang="zh-CN" altLang="en-US"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您的内容打在这里，或通过复制您的文本</a:t>
            </a:r>
            <a:endParaRPr lang="en-US" altLang="zh-CN"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2" name="TextBox 91"/>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24" name="矩形 23"/>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25" name="等腰三角形 24"/>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26" name="组合 25"/>
          <p:cNvGrpSpPr/>
          <p:nvPr/>
        </p:nvGrpSpPr>
        <p:grpSpPr>
          <a:xfrm>
            <a:off x="892191" y="231847"/>
            <a:ext cx="630316" cy="2348629"/>
            <a:chOff x="235491" y="193204"/>
            <a:chExt cx="525263" cy="1957191"/>
          </a:xfrm>
        </p:grpSpPr>
        <p:sp>
          <p:nvSpPr>
            <p:cNvPr id="27" name="弧形 26"/>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28" name="矩形 27"/>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29" name="弧形 28"/>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0"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31"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2" name="弧形 31"/>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弧形 32"/>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anim calcmode="lin" valueType="num">
                                      <p:cBhvr>
                                        <p:cTn id="8" dur="1000" fill="hold"/>
                                        <p:tgtEl>
                                          <p:spTgt spid="92"/>
                                        </p:tgtEl>
                                        <p:attrNameLst>
                                          <p:attrName>ppt_x</p:attrName>
                                        </p:attrNameLst>
                                      </p:cBhvr>
                                      <p:tavLst>
                                        <p:tav tm="0">
                                          <p:val>
                                            <p:strVal val="#ppt_x"/>
                                          </p:val>
                                        </p:tav>
                                        <p:tav tm="100000">
                                          <p:val>
                                            <p:strVal val="#ppt_x"/>
                                          </p:val>
                                        </p:tav>
                                      </p:tavLst>
                                    </p:anim>
                                    <p:anim calcmode="lin" valueType="num">
                                      <p:cBhvr>
                                        <p:cTn id="9" dur="1000" fill="hold"/>
                                        <p:tgtEl>
                                          <p:spTgt spid="92"/>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wipe(left)">
                                      <p:cBhvr>
                                        <p:cTn id="12" dur="250"/>
                                        <p:tgtEl>
                                          <p:spTgt spid="74"/>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wipe(up)">
                                      <p:cBhvr>
                                        <p:cTn id="16" dur="250"/>
                                        <p:tgtEl>
                                          <p:spTgt spid="71"/>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72"/>
                                        </p:tgtEl>
                                        <p:attrNameLst>
                                          <p:attrName>style.visibility</p:attrName>
                                        </p:attrNameLst>
                                      </p:cBhvr>
                                      <p:to>
                                        <p:strVal val="visible"/>
                                      </p:to>
                                    </p:set>
                                    <p:animEffect transition="in" filter="wipe(up)">
                                      <p:cBhvr>
                                        <p:cTn id="20" dur="250"/>
                                        <p:tgtEl>
                                          <p:spTgt spid="72"/>
                                        </p:tgtEl>
                                      </p:cBhvr>
                                    </p:animEffect>
                                  </p:childTnLst>
                                </p:cTn>
                              </p:par>
                            </p:childTnLst>
                          </p:cTn>
                        </p:par>
                        <p:par>
                          <p:cTn id="21" fill="hold">
                            <p:stCondLst>
                              <p:cond delay="2000"/>
                            </p:stCondLst>
                            <p:childTnLst>
                              <p:par>
                                <p:cTn id="22" presetID="21" presetClass="entr" presetSubtype="1"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wheel(1)">
                                      <p:cBhvr>
                                        <p:cTn id="24" dur="1000"/>
                                        <p:tgtEl>
                                          <p:spTgt spid="73"/>
                                        </p:tgtEl>
                                      </p:cBhvr>
                                    </p:animEffect>
                                  </p:childTnLst>
                                </p:cTn>
                              </p:par>
                              <p:par>
                                <p:cTn id="25" presetID="22" presetClass="entr" presetSubtype="2" fill="hold" grpId="0" nodeType="withEffect">
                                  <p:stCondLst>
                                    <p:cond delay="750"/>
                                  </p:stCondLst>
                                  <p:childTnLst>
                                    <p:set>
                                      <p:cBhvr>
                                        <p:cTn id="26" dur="1" fill="hold">
                                          <p:stCondLst>
                                            <p:cond delay="0"/>
                                          </p:stCondLst>
                                        </p:cTn>
                                        <p:tgtEl>
                                          <p:spTgt spid="75"/>
                                        </p:tgtEl>
                                        <p:attrNameLst>
                                          <p:attrName>style.visibility</p:attrName>
                                        </p:attrNameLst>
                                      </p:cBhvr>
                                      <p:to>
                                        <p:strVal val="visible"/>
                                      </p:to>
                                    </p:set>
                                    <p:animEffect transition="in" filter="wipe(right)">
                                      <p:cBhvr>
                                        <p:cTn id="27" dur="250"/>
                                        <p:tgtEl>
                                          <p:spTgt spid="75"/>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500"/>
                                        <p:tgtEl>
                                          <p:spTgt spid="78"/>
                                        </p:tgtEl>
                                      </p:cBhvr>
                                    </p:animEffect>
                                    <p:anim calcmode="lin" valueType="num">
                                      <p:cBhvr>
                                        <p:cTn id="32" dur="500" fill="hold"/>
                                        <p:tgtEl>
                                          <p:spTgt spid="78"/>
                                        </p:tgtEl>
                                        <p:attrNameLst>
                                          <p:attrName>ppt_x</p:attrName>
                                        </p:attrNameLst>
                                      </p:cBhvr>
                                      <p:tavLst>
                                        <p:tav tm="0">
                                          <p:val>
                                            <p:strVal val="#ppt_x"/>
                                          </p:val>
                                        </p:tav>
                                        <p:tav tm="100000">
                                          <p:val>
                                            <p:strVal val="#ppt_x"/>
                                          </p:val>
                                        </p:tav>
                                      </p:tavLst>
                                    </p:anim>
                                    <p:anim calcmode="lin" valueType="num">
                                      <p:cBhvr>
                                        <p:cTn id="33" dur="500" fill="hold"/>
                                        <p:tgtEl>
                                          <p:spTgt spid="78"/>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wipe(left)">
                                      <p:cBhvr>
                                        <p:cTn id="37" dur="250"/>
                                        <p:tgtEl>
                                          <p:spTgt spid="76"/>
                                        </p:tgtEl>
                                      </p:cBhvr>
                                    </p:animEffect>
                                  </p:childTnLst>
                                </p:cTn>
                              </p:par>
                            </p:childTnLst>
                          </p:cTn>
                        </p:par>
                        <p:par>
                          <p:cTn id="38" fill="hold">
                            <p:stCondLst>
                              <p:cond delay="4000"/>
                            </p:stCondLst>
                            <p:childTnLst>
                              <p:par>
                                <p:cTn id="39" presetID="22" presetClass="entr" presetSubtype="4" fill="hold" grpId="0" nodeType="afterEffect">
                                  <p:stCondLst>
                                    <p:cond delay="0"/>
                                  </p:stCondLst>
                                  <p:childTnLst>
                                    <p:set>
                                      <p:cBhvr>
                                        <p:cTn id="40" dur="1" fill="hold">
                                          <p:stCondLst>
                                            <p:cond delay="0"/>
                                          </p:stCondLst>
                                        </p:cTn>
                                        <p:tgtEl>
                                          <p:spTgt spid="80"/>
                                        </p:tgtEl>
                                        <p:attrNameLst>
                                          <p:attrName>style.visibility</p:attrName>
                                        </p:attrNameLst>
                                      </p:cBhvr>
                                      <p:to>
                                        <p:strVal val="visible"/>
                                      </p:to>
                                    </p:set>
                                    <p:animEffect transition="in" filter="wipe(down)">
                                      <p:cBhvr>
                                        <p:cTn id="41" dur="250"/>
                                        <p:tgtEl>
                                          <p:spTgt spid="80"/>
                                        </p:tgtEl>
                                      </p:cBhvr>
                                    </p:animEffect>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fade">
                                      <p:cBhvr>
                                        <p:cTn id="45" dur="500"/>
                                        <p:tgtEl>
                                          <p:spTgt spid="79"/>
                                        </p:tgtEl>
                                      </p:cBhvr>
                                    </p:animEffect>
                                    <p:anim calcmode="lin" valueType="num">
                                      <p:cBhvr>
                                        <p:cTn id="46" dur="500" fill="hold"/>
                                        <p:tgtEl>
                                          <p:spTgt spid="79"/>
                                        </p:tgtEl>
                                        <p:attrNameLst>
                                          <p:attrName>ppt_x</p:attrName>
                                        </p:attrNameLst>
                                      </p:cBhvr>
                                      <p:tavLst>
                                        <p:tav tm="0">
                                          <p:val>
                                            <p:strVal val="#ppt_x"/>
                                          </p:val>
                                        </p:tav>
                                        <p:tav tm="100000">
                                          <p:val>
                                            <p:strVal val="#ppt_x"/>
                                          </p:val>
                                        </p:tav>
                                      </p:tavLst>
                                    </p:anim>
                                    <p:anim calcmode="lin" valueType="num">
                                      <p:cBhvr>
                                        <p:cTn id="47" dur="500" fill="hold"/>
                                        <p:tgtEl>
                                          <p:spTgt spid="79"/>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77"/>
                                        </p:tgtEl>
                                        <p:attrNameLst>
                                          <p:attrName>style.visibility</p:attrName>
                                        </p:attrNameLst>
                                      </p:cBhvr>
                                      <p:to>
                                        <p:strVal val="visible"/>
                                      </p:to>
                                    </p:set>
                                    <p:animEffect transition="in" filter="wipe(left)">
                                      <p:cBhvr>
                                        <p:cTn id="51" dur="250"/>
                                        <p:tgtEl>
                                          <p:spTgt spid="77"/>
                                        </p:tgtEl>
                                      </p:cBhvr>
                                    </p:animEffect>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250"/>
                                        <p:tgtEl>
                                          <p:spTgt spid="81"/>
                                        </p:tgtEl>
                                      </p:cBhvr>
                                    </p:animEffect>
                                    <p:anim calcmode="lin" valueType="num">
                                      <p:cBhvr>
                                        <p:cTn id="56" dur="250" fill="hold"/>
                                        <p:tgtEl>
                                          <p:spTgt spid="81"/>
                                        </p:tgtEl>
                                        <p:attrNameLst>
                                          <p:attrName>ppt_x</p:attrName>
                                        </p:attrNameLst>
                                      </p:cBhvr>
                                      <p:tavLst>
                                        <p:tav tm="0">
                                          <p:val>
                                            <p:strVal val="#ppt_x"/>
                                          </p:val>
                                        </p:tav>
                                        <p:tav tm="100000">
                                          <p:val>
                                            <p:strVal val="#ppt_x"/>
                                          </p:val>
                                        </p:tav>
                                      </p:tavLst>
                                    </p:anim>
                                    <p:anim calcmode="lin" valueType="num">
                                      <p:cBhvr>
                                        <p:cTn id="57" dur="25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22" presetClass="entr" presetSubtype="4"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down)">
                                      <p:cBhvr>
                                        <p:cTn id="61" dur="500"/>
                                        <p:tgtEl>
                                          <p:spTgt spid="24"/>
                                        </p:tgtEl>
                                      </p:cBhvr>
                                    </p:animEffect>
                                  </p:childTnLst>
                                </p:cTn>
                              </p:par>
                            </p:childTnLst>
                          </p:cTn>
                        </p:par>
                        <p:par>
                          <p:cTn id="62" fill="hold">
                            <p:stCondLst>
                              <p:cond delay="6500"/>
                            </p:stCondLst>
                            <p:childTnLst>
                              <p:par>
                                <p:cTn id="63" presetID="22" presetClass="entr" presetSubtype="1"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ipe(up)">
                                      <p:cBhvr>
                                        <p:cTn id="65" dur="500"/>
                                        <p:tgtEl>
                                          <p:spTgt spid="32"/>
                                        </p:tgtEl>
                                      </p:cBhvr>
                                    </p:animEffect>
                                  </p:childTnLst>
                                </p:cTn>
                              </p:par>
                            </p:childTnLst>
                          </p:cTn>
                        </p:par>
                        <p:par>
                          <p:cTn id="66" fill="hold">
                            <p:stCondLst>
                              <p:cond delay="7000"/>
                            </p:stCondLst>
                            <p:childTnLst>
                              <p:par>
                                <p:cTn id="67" presetID="22" presetClass="entr" presetSubtype="1"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up)">
                                      <p:cBhvr>
                                        <p:cTn id="69" dur="500"/>
                                        <p:tgtEl>
                                          <p:spTgt spid="33"/>
                                        </p:tgtEl>
                                      </p:cBhvr>
                                    </p:animEffect>
                                  </p:childTnLst>
                                </p:cTn>
                              </p:par>
                            </p:childTnLst>
                          </p:cTn>
                        </p:par>
                        <p:par>
                          <p:cTn id="70" fill="hold">
                            <p:stCondLst>
                              <p:cond delay="7500"/>
                            </p:stCondLst>
                            <p:childTnLst>
                              <p:par>
                                <p:cTn id="71" presetID="42" presetClass="entr" presetSubtype="0" fill="hold" nodeType="after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1000"/>
                                        <p:tgtEl>
                                          <p:spTgt spid="26"/>
                                        </p:tgtEl>
                                      </p:cBhvr>
                                    </p:animEffect>
                                    <p:anim calcmode="lin" valueType="num">
                                      <p:cBhvr>
                                        <p:cTn id="74" dur="1000" fill="hold"/>
                                        <p:tgtEl>
                                          <p:spTgt spid="26"/>
                                        </p:tgtEl>
                                        <p:attrNameLst>
                                          <p:attrName>ppt_x</p:attrName>
                                        </p:attrNameLst>
                                      </p:cBhvr>
                                      <p:tavLst>
                                        <p:tav tm="0">
                                          <p:val>
                                            <p:strVal val="#ppt_x"/>
                                          </p:val>
                                        </p:tav>
                                        <p:tav tm="100000">
                                          <p:val>
                                            <p:strVal val="#ppt_x"/>
                                          </p:val>
                                        </p:tav>
                                      </p:tavLst>
                                    </p:anim>
                                    <p:anim calcmode="lin" valueType="num">
                                      <p:cBhvr>
                                        <p:cTn id="75" dur="1000" fill="hold"/>
                                        <p:tgtEl>
                                          <p:spTgt spid="26"/>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P spid="76" grpId="0" animBg="1"/>
      <p:bldP spid="77" grpId="0" animBg="1"/>
      <p:bldP spid="78" grpId="0"/>
      <p:bldP spid="79" grpId="0"/>
      <p:bldP spid="80" grpId="0"/>
      <p:bldP spid="81" grpId="0"/>
      <p:bldP spid="92" grpId="0"/>
      <p:bldP spid="24" grpId="0" animBg="1"/>
      <p:bldP spid="25" grpId="0" animBg="1"/>
      <p:bldP spid="32" grpId="0" animBg="1"/>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50" name="TextBox 49"/>
          <p:cNvSpPr txBox="1"/>
          <p:nvPr/>
        </p:nvSpPr>
        <p:spPr>
          <a:xfrm>
            <a:off x="6948070" y="3995440"/>
            <a:ext cx="2575064" cy="683264"/>
          </a:xfrm>
          <a:prstGeom prst="rect">
            <a:avLst/>
          </a:prstGeom>
          <a:noFill/>
        </p:spPr>
        <p:txBody>
          <a:bodyPr wrap="none">
            <a:spAutoFit/>
          </a:bodyPr>
          <a:lstStyle/>
          <a:p>
            <a:pPr marL="411480" indent="-411480" fontAlgn="base">
              <a:spcBef>
                <a:spcPct val="0"/>
              </a:spcBef>
              <a:spcAft>
                <a:spcPct val="0"/>
              </a:spcAft>
              <a:buFont typeface="Wingdings" panose="05000000000000000000" pitchFamily="2" charset="2"/>
              <a:buChar char="ü"/>
              <a:defRPr/>
            </a:pPr>
            <a:r>
              <a:rPr lang="zh-CN" altLang="en-US"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marL="411480" indent="-411480" fontAlgn="base">
              <a:spcBef>
                <a:spcPct val="0"/>
              </a:spcBef>
              <a:spcAft>
                <a:spcPct val="0"/>
              </a:spcAft>
              <a:buFont typeface="Wingdings" panose="05000000000000000000" pitchFamily="2" charset="2"/>
              <a:buChar char="ü"/>
              <a:defRPr/>
            </a:pPr>
            <a:r>
              <a:rPr lang="zh-CN" altLang="en-US"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1" name="TextBox 50"/>
          <p:cNvSpPr txBox="1"/>
          <p:nvPr/>
        </p:nvSpPr>
        <p:spPr>
          <a:xfrm>
            <a:off x="4702076" y="4900315"/>
            <a:ext cx="2818720" cy="757130"/>
          </a:xfrm>
          <a:prstGeom prst="rect">
            <a:avLst/>
          </a:prstGeom>
          <a:noFill/>
        </p:spPr>
        <p:txBody>
          <a:bodyPr wrap="none">
            <a:spAutoFit/>
          </a:bodyPr>
          <a:lstStyle/>
          <a:p>
            <a:pPr marL="411480" indent="-411480" fontAlgn="base">
              <a:spcBef>
                <a:spcPct val="0"/>
              </a:spcBef>
              <a:spcAft>
                <a:spcPct val="0"/>
              </a:spcAft>
              <a:buFont typeface="Wingdings" panose="05000000000000000000" pitchFamily="2" charset="2"/>
              <a:buChar char="ü"/>
              <a:defRPr/>
            </a:pPr>
            <a:r>
              <a:rPr lang="zh-CN" altLang="en-US"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marL="411480" indent="-411480" fontAlgn="base">
              <a:spcBef>
                <a:spcPct val="0"/>
              </a:spcBef>
              <a:spcAft>
                <a:spcPct val="0"/>
              </a:spcAft>
              <a:buFont typeface="Wingdings" panose="05000000000000000000" pitchFamily="2" charset="2"/>
              <a:buChar char="ü"/>
              <a:defRPr/>
            </a:pPr>
            <a:r>
              <a:rPr lang="zh-CN" altLang="en-US"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2" name="TextBox 51"/>
          <p:cNvSpPr txBox="1"/>
          <p:nvPr/>
        </p:nvSpPr>
        <p:spPr>
          <a:xfrm>
            <a:off x="9093101" y="2842915"/>
            <a:ext cx="2318583" cy="609398"/>
          </a:xfrm>
          <a:prstGeom prst="rect">
            <a:avLst/>
          </a:prstGeom>
          <a:noFill/>
        </p:spPr>
        <p:txBody>
          <a:bodyPr wrap="none">
            <a:spAutoFit/>
          </a:bodyPr>
          <a:lstStyle/>
          <a:p>
            <a:pPr marL="411480" indent="-411480" fontAlgn="base">
              <a:spcBef>
                <a:spcPct val="0"/>
              </a:spcBef>
              <a:spcAft>
                <a:spcPct val="0"/>
              </a:spcAft>
              <a:buFont typeface="Wingdings" panose="05000000000000000000" pitchFamily="2" charset="2"/>
              <a:buChar char="ü"/>
              <a:defRPr/>
            </a:pPr>
            <a:r>
              <a:rPr lang="zh-CN" altLang="en-US"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marL="411480" indent="-411480" fontAlgn="base">
              <a:spcBef>
                <a:spcPct val="0"/>
              </a:spcBef>
              <a:spcAft>
                <a:spcPct val="0"/>
              </a:spcAft>
              <a:buFont typeface="Wingdings" panose="05000000000000000000" pitchFamily="2" charset="2"/>
              <a:buChar char="ü"/>
              <a:defRPr/>
            </a:pPr>
            <a:r>
              <a:rPr lang="zh-CN" altLang="en-US"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3" name="组合 52"/>
          <p:cNvGrpSpPr/>
          <p:nvPr/>
        </p:nvGrpSpPr>
        <p:grpSpPr>
          <a:xfrm>
            <a:off x="2768499" y="2450486"/>
            <a:ext cx="2333626" cy="2937510"/>
            <a:chOff x="681032" y="1902140"/>
            <a:chExt cx="1944688" cy="2447925"/>
          </a:xfrm>
        </p:grpSpPr>
        <p:sp>
          <p:nvSpPr>
            <p:cNvPr id="54" name="椭圆​​ 2"/>
            <p:cNvSpPr/>
            <p:nvPr/>
          </p:nvSpPr>
          <p:spPr>
            <a:xfrm>
              <a:off x="681032" y="1902140"/>
              <a:ext cx="1944688" cy="2447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FF4E56"/>
            </a:solidFill>
            <a:ln>
              <a:noFill/>
            </a:ln>
          </p:spPr>
          <p:txBody>
            <a:bodyPr wrap="none" anchor="ctr"/>
            <a:lstStyle/>
            <a:p>
              <a:pPr fontAlgn="base">
                <a:spcBef>
                  <a:spcPct val="0"/>
                </a:spcBef>
                <a:spcAft>
                  <a:spcPct val="0"/>
                </a:spcAft>
              </a:pPr>
              <a:endParaRPr lang="zh-CN" altLang="en-US" sz="2160" kern="0" dirty="0">
                <a:solidFill>
                  <a:srgbClr val="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6" name="矩形​​ 16"/>
            <p:cNvSpPr>
              <a:spLocks noChangeArrowheads="1"/>
            </p:cNvSpPr>
            <p:nvPr/>
          </p:nvSpPr>
          <p:spPr bwMode="auto">
            <a:xfrm>
              <a:off x="1097942" y="2412848"/>
              <a:ext cx="1087637"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defRPr/>
              </a:pPr>
              <a:r>
                <a:rPr lang="zh-CN" altLang="en-US" sz="288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点击录</a:t>
              </a:r>
              <a:endParaRPr lang="en-US" altLang="zh-CN" sz="288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fontAlgn="base">
                <a:spcBef>
                  <a:spcPct val="0"/>
                </a:spcBef>
                <a:spcAft>
                  <a:spcPct val="0"/>
                </a:spcAft>
                <a:defRPr/>
              </a:pPr>
              <a:r>
                <a:rPr lang="zh-CN" altLang="en-US" sz="288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入内容</a:t>
              </a:r>
            </a:p>
          </p:txBody>
        </p:sp>
      </p:grpSp>
      <p:grpSp>
        <p:nvGrpSpPr>
          <p:cNvPr id="57" name="组合 56"/>
          <p:cNvGrpSpPr/>
          <p:nvPr/>
        </p:nvGrpSpPr>
        <p:grpSpPr>
          <a:xfrm>
            <a:off x="5726965" y="2002810"/>
            <a:ext cx="1727834" cy="2175510"/>
            <a:chOff x="3146420" y="1529078"/>
            <a:chExt cx="1439862" cy="1812925"/>
          </a:xfrm>
        </p:grpSpPr>
        <p:sp>
          <p:nvSpPr>
            <p:cNvPr id="58" name="椭圆​​ 2"/>
            <p:cNvSpPr/>
            <p:nvPr/>
          </p:nvSpPr>
          <p:spPr>
            <a:xfrm>
              <a:off x="3146420" y="1529078"/>
              <a:ext cx="1439862" cy="1812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00B0F0"/>
            </a:solidFill>
            <a:ln>
              <a:noFill/>
            </a:ln>
          </p:spPr>
          <p:txBody>
            <a:bodyPr wrap="none" anchor="ctr"/>
            <a:lstStyle/>
            <a:p>
              <a:pPr fontAlgn="base">
                <a:spcBef>
                  <a:spcPct val="0"/>
                </a:spcBef>
                <a:spcAft>
                  <a:spcPct val="0"/>
                </a:spcAft>
              </a:pPr>
              <a:endParaRPr lang="zh-CN" altLang="en-US" sz="2160" kern="0">
                <a:solidFill>
                  <a:srgbClr val="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0" name="矩形​​ 17"/>
            <p:cNvSpPr>
              <a:spLocks noChangeArrowheads="1"/>
            </p:cNvSpPr>
            <p:nvPr/>
          </p:nvSpPr>
          <p:spPr bwMode="auto">
            <a:xfrm>
              <a:off x="3375700" y="1855757"/>
              <a:ext cx="923330" cy="69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点击录</a:t>
              </a:r>
              <a:endParaRPr lang="en-US" altLang="zh-CN"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fontAlgn="base">
                <a:spcBef>
                  <a:spcPct val="0"/>
                </a:spcBef>
                <a:spcAft>
                  <a:spcPct val="0"/>
                </a:spcAft>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入内容</a:t>
              </a:r>
            </a:p>
          </p:txBody>
        </p:sp>
      </p:grpSp>
      <p:grpSp>
        <p:nvGrpSpPr>
          <p:cNvPr id="61" name="组合 60"/>
          <p:cNvGrpSpPr/>
          <p:nvPr/>
        </p:nvGrpSpPr>
        <p:grpSpPr>
          <a:xfrm>
            <a:off x="8039637" y="1671340"/>
            <a:ext cx="1215390" cy="1529714"/>
            <a:chOff x="5073645" y="1252853"/>
            <a:chExt cx="1012825" cy="1274762"/>
          </a:xfrm>
        </p:grpSpPr>
        <p:sp>
          <p:nvSpPr>
            <p:cNvPr id="62"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F69A4F"/>
            </a:solidFill>
            <a:ln>
              <a:noFill/>
            </a:ln>
          </p:spPr>
          <p:txBody>
            <a:bodyPr wrap="none" anchor="ctr"/>
            <a:lstStyle/>
            <a:p>
              <a:pPr fontAlgn="base">
                <a:spcBef>
                  <a:spcPct val="0"/>
                </a:spcBef>
                <a:spcAft>
                  <a:spcPct val="0"/>
                </a:spcAft>
              </a:pPr>
              <a:endParaRPr lang="zh-CN" altLang="en-US" sz="2160" kern="0">
                <a:solidFill>
                  <a:srgbClr val="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4" name="矩形​​ 18"/>
            <p:cNvSpPr>
              <a:spLocks noChangeArrowheads="1"/>
            </p:cNvSpPr>
            <p:nvPr/>
          </p:nvSpPr>
          <p:spPr bwMode="auto">
            <a:xfrm>
              <a:off x="5193742" y="1463486"/>
              <a:ext cx="771044"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92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点击录</a:t>
              </a:r>
              <a:endParaRPr lang="en-US" altLang="zh-CN" sz="192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fontAlgn="base">
                <a:spcBef>
                  <a:spcPct val="0"/>
                </a:spcBef>
                <a:spcAft>
                  <a:spcPct val="0"/>
                </a:spcAft>
              </a:pPr>
              <a:r>
                <a:rPr lang="zh-CN" altLang="en-US" sz="192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入内容</a:t>
              </a:r>
            </a:p>
          </p:txBody>
        </p:sp>
      </p:grpSp>
      <p:sp>
        <p:nvSpPr>
          <p:cNvPr id="29" name="矩形 2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0" name="等腰三角形 2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1" name="组合 30"/>
          <p:cNvGrpSpPr/>
          <p:nvPr/>
        </p:nvGrpSpPr>
        <p:grpSpPr>
          <a:xfrm>
            <a:off x="892191" y="231847"/>
            <a:ext cx="630316" cy="2348629"/>
            <a:chOff x="235491" y="193204"/>
            <a:chExt cx="525263" cy="1957191"/>
          </a:xfrm>
        </p:grpSpPr>
        <p:sp>
          <p:nvSpPr>
            <p:cNvPr id="32" name="弧形 3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矩形 32"/>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34" name="弧形 3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5"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36"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7" name="弧形 36"/>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8" name="弧形 37"/>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wipe(down)">
                                      <p:cBhvr>
                                        <p:cTn id="13" dur="362">
                                          <p:stCondLst>
                                            <p:cond delay="0"/>
                                          </p:stCondLst>
                                        </p:cTn>
                                        <p:tgtEl>
                                          <p:spTgt spid="53"/>
                                        </p:tgtEl>
                                      </p:cBhvr>
                                    </p:animEffect>
                                    <p:anim calcmode="lin" valueType="num">
                                      <p:cBhvr>
                                        <p:cTn id="14" dur="1139"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15" dur="415"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16" dur="415" tmFilter="0, 0; 0.125,0.2665; 0.25,0.4; 0.375,0.465; 0.5,0.5;  0.625,0.535; 0.75,0.6; 0.875,0.7335; 1,1">
                                          <p:stCondLst>
                                            <p:cond delay="415"/>
                                          </p:stCondLst>
                                        </p:cTn>
                                        <p:tgtEl>
                                          <p:spTgt spid="53"/>
                                        </p:tgtEl>
                                        <p:attrNameLst>
                                          <p:attrName>ppt_y</p:attrName>
                                        </p:attrNameLst>
                                      </p:cBhvr>
                                      <p:tavLst>
                                        <p:tav tm="0" fmla="#ppt_y-sin(pi*$)/9">
                                          <p:val>
                                            <p:fltVal val="0"/>
                                          </p:val>
                                        </p:tav>
                                        <p:tav tm="100000">
                                          <p:val>
                                            <p:fltVal val="1"/>
                                          </p:val>
                                        </p:tav>
                                      </p:tavLst>
                                    </p:anim>
                                    <p:anim calcmode="lin" valueType="num">
                                      <p:cBhvr>
                                        <p:cTn id="17" dur="207" tmFilter="0, 0; 0.125,0.2665; 0.25,0.4; 0.375,0.465; 0.5,0.5;  0.625,0.535; 0.75,0.6; 0.875,0.7335; 1,1">
                                          <p:stCondLst>
                                            <p:cond delay="828"/>
                                          </p:stCondLst>
                                        </p:cTn>
                                        <p:tgtEl>
                                          <p:spTgt spid="53"/>
                                        </p:tgtEl>
                                        <p:attrNameLst>
                                          <p:attrName>ppt_y</p:attrName>
                                        </p:attrNameLst>
                                      </p:cBhvr>
                                      <p:tavLst>
                                        <p:tav tm="0" fmla="#ppt_y-sin(pi*$)/27">
                                          <p:val>
                                            <p:fltVal val="0"/>
                                          </p:val>
                                        </p:tav>
                                        <p:tav tm="100000">
                                          <p:val>
                                            <p:fltVal val="1"/>
                                          </p:val>
                                        </p:tav>
                                      </p:tavLst>
                                    </p:anim>
                                    <p:anim calcmode="lin" valueType="num">
                                      <p:cBhvr>
                                        <p:cTn id="18" dur="103" tmFilter="0, 0; 0.125,0.2665; 0.25,0.4; 0.375,0.465; 0.5,0.5;  0.625,0.535; 0.75,0.6; 0.875,0.7335; 1,1">
                                          <p:stCondLst>
                                            <p:cond delay="1035"/>
                                          </p:stCondLst>
                                        </p:cTn>
                                        <p:tgtEl>
                                          <p:spTgt spid="53"/>
                                        </p:tgtEl>
                                        <p:attrNameLst>
                                          <p:attrName>ppt_y</p:attrName>
                                        </p:attrNameLst>
                                      </p:cBhvr>
                                      <p:tavLst>
                                        <p:tav tm="0" fmla="#ppt_y-sin(pi*$)/81">
                                          <p:val>
                                            <p:fltVal val="0"/>
                                          </p:val>
                                        </p:tav>
                                        <p:tav tm="100000">
                                          <p:val>
                                            <p:fltVal val="1"/>
                                          </p:val>
                                        </p:tav>
                                      </p:tavLst>
                                    </p:anim>
                                    <p:animScale>
                                      <p:cBhvr>
                                        <p:cTn id="19" dur="16">
                                          <p:stCondLst>
                                            <p:cond delay="406"/>
                                          </p:stCondLst>
                                        </p:cTn>
                                        <p:tgtEl>
                                          <p:spTgt spid="53"/>
                                        </p:tgtEl>
                                      </p:cBhvr>
                                      <p:to x="100000" y="60000"/>
                                    </p:animScale>
                                    <p:animScale>
                                      <p:cBhvr>
                                        <p:cTn id="20" dur="104" decel="50000">
                                          <p:stCondLst>
                                            <p:cond delay="423"/>
                                          </p:stCondLst>
                                        </p:cTn>
                                        <p:tgtEl>
                                          <p:spTgt spid="53"/>
                                        </p:tgtEl>
                                      </p:cBhvr>
                                      <p:to x="100000" y="100000"/>
                                    </p:animScale>
                                    <p:animScale>
                                      <p:cBhvr>
                                        <p:cTn id="21" dur="16">
                                          <p:stCondLst>
                                            <p:cond delay="820"/>
                                          </p:stCondLst>
                                        </p:cTn>
                                        <p:tgtEl>
                                          <p:spTgt spid="53"/>
                                        </p:tgtEl>
                                      </p:cBhvr>
                                      <p:to x="100000" y="80000"/>
                                    </p:animScale>
                                    <p:animScale>
                                      <p:cBhvr>
                                        <p:cTn id="22" dur="104" decel="50000">
                                          <p:stCondLst>
                                            <p:cond delay="836"/>
                                          </p:stCondLst>
                                        </p:cTn>
                                        <p:tgtEl>
                                          <p:spTgt spid="53"/>
                                        </p:tgtEl>
                                      </p:cBhvr>
                                      <p:to x="100000" y="100000"/>
                                    </p:animScale>
                                    <p:animScale>
                                      <p:cBhvr>
                                        <p:cTn id="23" dur="16">
                                          <p:stCondLst>
                                            <p:cond delay="1026"/>
                                          </p:stCondLst>
                                        </p:cTn>
                                        <p:tgtEl>
                                          <p:spTgt spid="53"/>
                                        </p:tgtEl>
                                      </p:cBhvr>
                                      <p:to x="100000" y="90000"/>
                                    </p:animScale>
                                    <p:animScale>
                                      <p:cBhvr>
                                        <p:cTn id="24" dur="104" decel="50000">
                                          <p:stCondLst>
                                            <p:cond delay="1042"/>
                                          </p:stCondLst>
                                        </p:cTn>
                                        <p:tgtEl>
                                          <p:spTgt spid="53"/>
                                        </p:tgtEl>
                                      </p:cBhvr>
                                      <p:to x="100000" y="100000"/>
                                    </p:animScale>
                                    <p:animScale>
                                      <p:cBhvr>
                                        <p:cTn id="25" dur="16">
                                          <p:stCondLst>
                                            <p:cond delay="1130"/>
                                          </p:stCondLst>
                                        </p:cTn>
                                        <p:tgtEl>
                                          <p:spTgt spid="53"/>
                                        </p:tgtEl>
                                      </p:cBhvr>
                                      <p:to x="100000" y="95000"/>
                                    </p:animScale>
                                    <p:animScale>
                                      <p:cBhvr>
                                        <p:cTn id="26" dur="104" decel="50000">
                                          <p:stCondLst>
                                            <p:cond delay="1146"/>
                                          </p:stCondLst>
                                        </p:cTn>
                                        <p:tgtEl>
                                          <p:spTgt spid="53"/>
                                        </p:tgtEl>
                                      </p:cBhvr>
                                      <p:to x="100000" y="100000"/>
                                    </p:animScale>
                                  </p:childTnLst>
                                </p:cTn>
                              </p:par>
                              <p:par>
                                <p:cTn id="27" presetID="26" presetClass="entr" presetSubtype="0" fill="hold" nodeType="withEffect">
                                  <p:stCondLst>
                                    <p:cond delay="250"/>
                                  </p:stCondLst>
                                  <p:childTnLst>
                                    <p:set>
                                      <p:cBhvr>
                                        <p:cTn id="28" dur="1" fill="hold">
                                          <p:stCondLst>
                                            <p:cond delay="0"/>
                                          </p:stCondLst>
                                        </p:cTn>
                                        <p:tgtEl>
                                          <p:spTgt spid="57"/>
                                        </p:tgtEl>
                                        <p:attrNameLst>
                                          <p:attrName>style.visibility</p:attrName>
                                        </p:attrNameLst>
                                      </p:cBhvr>
                                      <p:to>
                                        <p:strVal val="visible"/>
                                      </p:to>
                                    </p:set>
                                    <p:animEffect transition="in" filter="wipe(down)">
                                      <p:cBhvr>
                                        <p:cTn id="29" dur="362">
                                          <p:stCondLst>
                                            <p:cond delay="0"/>
                                          </p:stCondLst>
                                        </p:cTn>
                                        <p:tgtEl>
                                          <p:spTgt spid="57"/>
                                        </p:tgtEl>
                                      </p:cBhvr>
                                    </p:animEffect>
                                    <p:anim calcmode="lin" valueType="num">
                                      <p:cBhvr>
                                        <p:cTn id="30" dur="1139"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31" dur="415"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32" dur="415" tmFilter="0, 0; 0.125,0.2665; 0.25,0.4; 0.375,0.465; 0.5,0.5;  0.625,0.535; 0.75,0.6; 0.875,0.7335; 1,1">
                                          <p:stCondLst>
                                            <p:cond delay="415"/>
                                          </p:stCondLst>
                                        </p:cTn>
                                        <p:tgtEl>
                                          <p:spTgt spid="57"/>
                                        </p:tgtEl>
                                        <p:attrNameLst>
                                          <p:attrName>ppt_y</p:attrName>
                                        </p:attrNameLst>
                                      </p:cBhvr>
                                      <p:tavLst>
                                        <p:tav tm="0" fmla="#ppt_y-sin(pi*$)/9">
                                          <p:val>
                                            <p:fltVal val="0"/>
                                          </p:val>
                                        </p:tav>
                                        <p:tav tm="100000">
                                          <p:val>
                                            <p:fltVal val="1"/>
                                          </p:val>
                                        </p:tav>
                                      </p:tavLst>
                                    </p:anim>
                                    <p:anim calcmode="lin" valueType="num">
                                      <p:cBhvr>
                                        <p:cTn id="33" dur="207" tmFilter="0, 0; 0.125,0.2665; 0.25,0.4; 0.375,0.465; 0.5,0.5;  0.625,0.535; 0.75,0.6; 0.875,0.7335; 1,1">
                                          <p:stCondLst>
                                            <p:cond delay="828"/>
                                          </p:stCondLst>
                                        </p:cTn>
                                        <p:tgtEl>
                                          <p:spTgt spid="57"/>
                                        </p:tgtEl>
                                        <p:attrNameLst>
                                          <p:attrName>ppt_y</p:attrName>
                                        </p:attrNameLst>
                                      </p:cBhvr>
                                      <p:tavLst>
                                        <p:tav tm="0" fmla="#ppt_y-sin(pi*$)/27">
                                          <p:val>
                                            <p:fltVal val="0"/>
                                          </p:val>
                                        </p:tav>
                                        <p:tav tm="100000">
                                          <p:val>
                                            <p:fltVal val="1"/>
                                          </p:val>
                                        </p:tav>
                                      </p:tavLst>
                                    </p:anim>
                                    <p:anim calcmode="lin" valueType="num">
                                      <p:cBhvr>
                                        <p:cTn id="34" dur="103" tmFilter="0, 0; 0.125,0.2665; 0.25,0.4; 0.375,0.465; 0.5,0.5;  0.625,0.535; 0.75,0.6; 0.875,0.7335; 1,1">
                                          <p:stCondLst>
                                            <p:cond delay="1035"/>
                                          </p:stCondLst>
                                        </p:cTn>
                                        <p:tgtEl>
                                          <p:spTgt spid="57"/>
                                        </p:tgtEl>
                                        <p:attrNameLst>
                                          <p:attrName>ppt_y</p:attrName>
                                        </p:attrNameLst>
                                      </p:cBhvr>
                                      <p:tavLst>
                                        <p:tav tm="0" fmla="#ppt_y-sin(pi*$)/81">
                                          <p:val>
                                            <p:fltVal val="0"/>
                                          </p:val>
                                        </p:tav>
                                        <p:tav tm="100000">
                                          <p:val>
                                            <p:fltVal val="1"/>
                                          </p:val>
                                        </p:tav>
                                      </p:tavLst>
                                    </p:anim>
                                    <p:animScale>
                                      <p:cBhvr>
                                        <p:cTn id="35" dur="16">
                                          <p:stCondLst>
                                            <p:cond delay="406"/>
                                          </p:stCondLst>
                                        </p:cTn>
                                        <p:tgtEl>
                                          <p:spTgt spid="57"/>
                                        </p:tgtEl>
                                      </p:cBhvr>
                                      <p:to x="100000" y="60000"/>
                                    </p:animScale>
                                    <p:animScale>
                                      <p:cBhvr>
                                        <p:cTn id="36" dur="104" decel="50000">
                                          <p:stCondLst>
                                            <p:cond delay="423"/>
                                          </p:stCondLst>
                                        </p:cTn>
                                        <p:tgtEl>
                                          <p:spTgt spid="57"/>
                                        </p:tgtEl>
                                      </p:cBhvr>
                                      <p:to x="100000" y="100000"/>
                                    </p:animScale>
                                    <p:animScale>
                                      <p:cBhvr>
                                        <p:cTn id="37" dur="16">
                                          <p:stCondLst>
                                            <p:cond delay="820"/>
                                          </p:stCondLst>
                                        </p:cTn>
                                        <p:tgtEl>
                                          <p:spTgt spid="57"/>
                                        </p:tgtEl>
                                      </p:cBhvr>
                                      <p:to x="100000" y="80000"/>
                                    </p:animScale>
                                    <p:animScale>
                                      <p:cBhvr>
                                        <p:cTn id="38" dur="104" decel="50000">
                                          <p:stCondLst>
                                            <p:cond delay="836"/>
                                          </p:stCondLst>
                                        </p:cTn>
                                        <p:tgtEl>
                                          <p:spTgt spid="57"/>
                                        </p:tgtEl>
                                      </p:cBhvr>
                                      <p:to x="100000" y="100000"/>
                                    </p:animScale>
                                    <p:animScale>
                                      <p:cBhvr>
                                        <p:cTn id="39" dur="16">
                                          <p:stCondLst>
                                            <p:cond delay="1026"/>
                                          </p:stCondLst>
                                        </p:cTn>
                                        <p:tgtEl>
                                          <p:spTgt spid="57"/>
                                        </p:tgtEl>
                                      </p:cBhvr>
                                      <p:to x="100000" y="90000"/>
                                    </p:animScale>
                                    <p:animScale>
                                      <p:cBhvr>
                                        <p:cTn id="40" dur="104" decel="50000">
                                          <p:stCondLst>
                                            <p:cond delay="1042"/>
                                          </p:stCondLst>
                                        </p:cTn>
                                        <p:tgtEl>
                                          <p:spTgt spid="57"/>
                                        </p:tgtEl>
                                      </p:cBhvr>
                                      <p:to x="100000" y="100000"/>
                                    </p:animScale>
                                    <p:animScale>
                                      <p:cBhvr>
                                        <p:cTn id="41" dur="16">
                                          <p:stCondLst>
                                            <p:cond delay="1130"/>
                                          </p:stCondLst>
                                        </p:cTn>
                                        <p:tgtEl>
                                          <p:spTgt spid="57"/>
                                        </p:tgtEl>
                                      </p:cBhvr>
                                      <p:to x="100000" y="95000"/>
                                    </p:animScale>
                                    <p:animScale>
                                      <p:cBhvr>
                                        <p:cTn id="42" dur="104" decel="50000">
                                          <p:stCondLst>
                                            <p:cond delay="1146"/>
                                          </p:stCondLst>
                                        </p:cTn>
                                        <p:tgtEl>
                                          <p:spTgt spid="57"/>
                                        </p:tgtEl>
                                      </p:cBhvr>
                                      <p:to x="100000" y="100000"/>
                                    </p:animScale>
                                  </p:childTnLst>
                                </p:cTn>
                              </p:par>
                              <p:par>
                                <p:cTn id="43" presetID="26" presetClass="entr" presetSubtype="0" fill="hold" nodeType="withEffect">
                                  <p:stCondLst>
                                    <p:cond delay="500"/>
                                  </p:stCondLst>
                                  <p:childTnLst>
                                    <p:set>
                                      <p:cBhvr>
                                        <p:cTn id="44" dur="1" fill="hold">
                                          <p:stCondLst>
                                            <p:cond delay="0"/>
                                          </p:stCondLst>
                                        </p:cTn>
                                        <p:tgtEl>
                                          <p:spTgt spid="61"/>
                                        </p:tgtEl>
                                        <p:attrNameLst>
                                          <p:attrName>style.visibility</p:attrName>
                                        </p:attrNameLst>
                                      </p:cBhvr>
                                      <p:to>
                                        <p:strVal val="visible"/>
                                      </p:to>
                                    </p:set>
                                    <p:animEffect transition="in" filter="wipe(down)">
                                      <p:cBhvr>
                                        <p:cTn id="45" dur="362">
                                          <p:stCondLst>
                                            <p:cond delay="0"/>
                                          </p:stCondLst>
                                        </p:cTn>
                                        <p:tgtEl>
                                          <p:spTgt spid="61"/>
                                        </p:tgtEl>
                                      </p:cBhvr>
                                    </p:animEffect>
                                    <p:anim calcmode="lin" valueType="num">
                                      <p:cBhvr>
                                        <p:cTn id="46" dur="1139"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47" dur="415"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48" dur="415" tmFilter="0, 0; 0.125,0.2665; 0.25,0.4; 0.375,0.465; 0.5,0.5;  0.625,0.535; 0.75,0.6; 0.875,0.7335; 1,1">
                                          <p:stCondLst>
                                            <p:cond delay="415"/>
                                          </p:stCondLst>
                                        </p:cTn>
                                        <p:tgtEl>
                                          <p:spTgt spid="61"/>
                                        </p:tgtEl>
                                        <p:attrNameLst>
                                          <p:attrName>ppt_y</p:attrName>
                                        </p:attrNameLst>
                                      </p:cBhvr>
                                      <p:tavLst>
                                        <p:tav tm="0" fmla="#ppt_y-sin(pi*$)/9">
                                          <p:val>
                                            <p:fltVal val="0"/>
                                          </p:val>
                                        </p:tav>
                                        <p:tav tm="100000">
                                          <p:val>
                                            <p:fltVal val="1"/>
                                          </p:val>
                                        </p:tav>
                                      </p:tavLst>
                                    </p:anim>
                                    <p:anim calcmode="lin" valueType="num">
                                      <p:cBhvr>
                                        <p:cTn id="49" dur="207" tmFilter="0, 0; 0.125,0.2665; 0.25,0.4; 0.375,0.465; 0.5,0.5;  0.625,0.535; 0.75,0.6; 0.875,0.7335; 1,1">
                                          <p:stCondLst>
                                            <p:cond delay="828"/>
                                          </p:stCondLst>
                                        </p:cTn>
                                        <p:tgtEl>
                                          <p:spTgt spid="61"/>
                                        </p:tgtEl>
                                        <p:attrNameLst>
                                          <p:attrName>ppt_y</p:attrName>
                                        </p:attrNameLst>
                                      </p:cBhvr>
                                      <p:tavLst>
                                        <p:tav tm="0" fmla="#ppt_y-sin(pi*$)/27">
                                          <p:val>
                                            <p:fltVal val="0"/>
                                          </p:val>
                                        </p:tav>
                                        <p:tav tm="100000">
                                          <p:val>
                                            <p:fltVal val="1"/>
                                          </p:val>
                                        </p:tav>
                                      </p:tavLst>
                                    </p:anim>
                                    <p:anim calcmode="lin" valueType="num">
                                      <p:cBhvr>
                                        <p:cTn id="50" dur="103" tmFilter="0, 0; 0.125,0.2665; 0.25,0.4; 0.375,0.465; 0.5,0.5;  0.625,0.535; 0.75,0.6; 0.875,0.7335; 1,1">
                                          <p:stCondLst>
                                            <p:cond delay="1035"/>
                                          </p:stCondLst>
                                        </p:cTn>
                                        <p:tgtEl>
                                          <p:spTgt spid="61"/>
                                        </p:tgtEl>
                                        <p:attrNameLst>
                                          <p:attrName>ppt_y</p:attrName>
                                        </p:attrNameLst>
                                      </p:cBhvr>
                                      <p:tavLst>
                                        <p:tav tm="0" fmla="#ppt_y-sin(pi*$)/81">
                                          <p:val>
                                            <p:fltVal val="0"/>
                                          </p:val>
                                        </p:tav>
                                        <p:tav tm="100000">
                                          <p:val>
                                            <p:fltVal val="1"/>
                                          </p:val>
                                        </p:tav>
                                      </p:tavLst>
                                    </p:anim>
                                    <p:animScale>
                                      <p:cBhvr>
                                        <p:cTn id="51" dur="16">
                                          <p:stCondLst>
                                            <p:cond delay="406"/>
                                          </p:stCondLst>
                                        </p:cTn>
                                        <p:tgtEl>
                                          <p:spTgt spid="61"/>
                                        </p:tgtEl>
                                      </p:cBhvr>
                                      <p:to x="100000" y="60000"/>
                                    </p:animScale>
                                    <p:animScale>
                                      <p:cBhvr>
                                        <p:cTn id="52" dur="104" decel="50000">
                                          <p:stCondLst>
                                            <p:cond delay="423"/>
                                          </p:stCondLst>
                                        </p:cTn>
                                        <p:tgtEl>
                                          <p:spTgt spid="61"/>
                                        </p:tgtEl>
                                      </p:cBhvr>
                                      <p:to x="100000" y="100000"/>
                                    </p:animScale>
                                    <p:animScale>
                                      <p:cBhvr>
                                        <p:cTn id="53" dur="16">
                                          <p:stCondLst>
                                            <p:cond delay="820"/>
                                          </p:stCondLst>
                                        </p:cTn>
                                        <p:tgtEl>
                                          <p:spTgt spid="61"/>
                                        </p:tgtEl>
                                      </p:cBhvr>
                                      <p:to x="100000" y="80000"/>
                                    </p:animScale>
                                    <p:animScale>
                                      <p:cBhvr>
                                        <p:cTn id="54" dur="104" decel="50000">
                                          <p:stCondLst>
                                            <p:cond delay="836"/>
                                          </p:stCondLst>
                                        </p:cTn>
                                        <p:tgtEl>
                                          <p:spTgt spid="61"/>
                                        </p:tgtEl>
                                      </p:cBhvr>
                                      <p:to x="100000" y="100000"/>
                                    </p:animScale>
                                    <p:animScale>
                                      <p:cBhvr>
                                        <p:cTn id="55" dur="16">
                                          <p:stCondLst>
                                            <p:cond delay="1026"/>
                                          </p:stCondLst>
                                        </p:cTn>
                                        <p:tgtEl>
                                          <p:spTgt spid="61"/>
                                        </p:tgtEl>
                                      </p:cBhvr>
                                      <p:to x="100000" y="90000"/>
                                    </p:animScale>
                                    <p:animScale>
                                      <p:cBhvr>
                                        <p:cTn id="56" dur="104" decel="50000">
                                          <p:stCondLst>
                                            <p:cond delay="1042"/>
                                          </p:stCondLst>
                                        </p:cTn>
                                        <p:tgtEl>
                                          <p:spTgt spid="61"/>
                                        </p:tgtEl>
                                      </p:cBhvr>
                                      <p:to x="100000" y="100000"/>
                                    </p:animScale>
                                    <p:animScale>
                                      <p:cBhvr>
                                        <p:cTn id="57" dur="16">
                                          <p:stCondLst>
                                            <p:cond delay="1130"/>
                                          </p:stCondLst>
                                        </p:cTn>
                                        <p:tgtEl>
                                          <p:spTgt spid="61"/>
                                        </p:tgtEl>
                                      </p:cBhvr>
                                      <p:to x="100000" y="95000"/>
                                    </p:animScale>
                                    <p:animScale>
                                      <p:cBhvr>
                                        <p:cTn id="58" dur="104" decel="50000">
                                          <p:stCondLst>
                                            <p:cond delay="1146"/>
                                          </p:stCondLst>
                                        </p:cTn>
                                        <p:tgtEl>
                                          <p:spTgt spid="61"/>
                                        </p:tgtEl>
                                      </p:cBhvr>
                                      <p:to x="100000" y="100000"/>
                                    </p:animScale>
                                  </p:childTnLst>
                                </p:cTn>
                              </p:par>
                            </p:childTnLst>
                          </p:cTn>
                        </p:par>
                        <p:par>
                          <p:cTn id="59" fill="hold">
                            <p:stCondLst>
                              <p:cond delay="2500"/>
                            </p:stCondLst>
                            <p:childTnLst>
                              <p:par>
                                <p:cTn id="60" presetID="22" presetClass="entr" presetSubtype="2" fill="hold" grpId="0"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right)">
                                      <p:cBhvr>
                                        <p:cTn id="62" dur="250"/>
                                        <p:tgtEl>
                                          <p:spTgt spid="52"/>
                                        </p:tgtEl>
                                      </p:cBhvr>
                                    </p:animEffect>
                                  </p:childTnLst>
                                </p:cTn>
                              </p:par>
                              <p:par>
                                <p:cTn id="63" presetID="22" presetClass="entr" presetSubtype="2" fill="hold" grpId="0" nodeType="withEffect">
                                  <p:stCondLst>
                                    <p:cond delay="250"/>
                                  </p:stCondLst>
                                  <p:childTnLst>
                                    <p:set>
                                      <p:cBhvr>
                                        <p:cTn id="64" dur="1" fill="hold">
                                          <p:stCondLst>
                                            <p:cond delay="0"/>
                                          </p:stCondLst>
                                        </p:cTn>
                                        <p:tgtEl>
                                          <p:spTgt spid="50"/>
                                        </p:tgtEl>
                                        <p:attrNameLst>
                                          <p:attrName>style.visibility</p:attrName>
                                        </p:attrNameLst>
                                      </p:cBhvr>
                                      <p:to>
                                        <p:strVal val="visible"/>
                                      </p:to>
                                    </p:set>
                                    <p:animEffect transition="in" filter="wipe(right)">
                                      <p:cBhvr>
                                        <p:cTn id="65" dur="250"/>
                                        <p:tgtEl>
                                          <p:spTgt spid="50"/>
                                        </p:tgtEl>
                                      </p:cBhvr>
                                    </p:animEffect>
                                  </p:childTnLst>
                                </p:cTn>
                              </p:par>
                              <p:par>
                                <p:cTn id="66" presetID="22" presetClass="entr" presetSubtype="2" fill="hold" grpId="0" nodeType="withEffect">
                                  <p:stCondLst>
                                    <p:cond delay="500"/>
                                  </p:stCondLst>
                                  <p:childTnLst>
                                    <p:set>
                                      <p:cBhvr>
                                        <p:cTn id="67" dur="1" fill="hold">
                                          <p:stCondLst>
                                            <p:cond delay="0"/>
                                          </p:stCondLst>
                                        </p:cTn>
                                        <p:tgtEl>
                                          <p:spTgt spid="51"/>
                                        </p:tgtEl>
                                        <p:attrNameLst>
                                          <p:attrName>style.visibility</p:attrName>
                                        </p:attrNameLst>
                                      </p:cBhvr>
                                      <p:to>
                                        <p:strVal val="visible"/>
                                      </p:to>
                                    </p:set>
                                    <p:animEffect transition="in" filter="wipe(right)">
                                      <p:cBhvr>
                                        <p:cTn id="68" dur="250"/>
                                        <p:tgtEl>
                                          <p:spTgt spid="51"/>
                                        </p:tgtEl>
                                      </p:cBhvr>
                                    </p:animEffect>
                                  </p:childTnLst>
                                </p:cTn>
                              </p:par>
                            </p:childTnLst>
                          </p:cTn>
                        </p:par>
                        <p:par>
                          <p:cTn id="69" fill="hold">
                            <p:stCondLst>
                              <p:cond delay="3000"/>
                            </p:stCondLst>
                            <p:childTnLst>
                              <p:par>
                                <p:cTn id="70" presetID="22" presetClass="entr" presetSubtype="4" fill="hold" grpId="0"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3500"/>
                            </p:stCondLst>
                            <p:childTnLst>
                              <p:par>
                                <p:cTn id="74" presetID="22" presetClass="entr" presetSubtype="1"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wipe(up)">
                                      <p:cBhvr>
                                        <p:cTn id="76" dur="500"/>
                                        <p:tgtEl>
                                          <p:spTgt spid="37"/>
                                        </p:tgtEl>
                                      </p:cBhvr>
                                    </p:animEffect>
                                  </p:childTnLst>
                                </p:cTn>
                              </p:par>
                            </p:childTnLst>
                          </p:cTn>
                        </p:par>
                        <p:par>
                          <p:cTn id="77" fill="hold">
                            <p:stCondLst>
                              <p:cond delay="4000"/>
                            </p:stCondLst>
                            <p:childTnLst>
                              <p:par>
                                <p:cTn id="78" presetID="22" presetClass="entr" presetSubtype="1" fill="hold" grpId="0" nodeType="after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up)">
                                      <p:cBhvr>
                                        <p:cTn id="80" dur="500"/>
                                        <p:tgtEl>
                                          <p:spTgt spid="38"/>
                                        </p:tgtEl>
                                      </p:cBhvr>
                                    </p:animEffect>
                                  </p:childTnLst>
                                </p:cTn>
                              </p:par>
                            </p:childTnLst>
                          </p:cTn>
                        </p:par>
                        <p:par>
                          <p:cTn id="81" fill="hold">
                            <p:stCondLst>
                              <p:cond delay="4500"/>
                            </p:stCondLst>
                            <p:childTnLst>
                              <p:par>
                                <p:cTn id="82" presetID="42" presetClass="entr" presetSubtype="0" fill="hold"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1000"/>
                                        <p:tgtEl>
                                          <p:spTgt spid="31"/>
                                        </p:tgtEl>
                                      </p:cBhvr>
                                    </p:animEffect>
                                    <p:anim calcmode="lin" valueType="num">
                                      <p:cBhvr>
                                        <p:cTn id="85" dur="1000" fill="hold"/>
                                        <p:tgtEl>
                                          <p:spTgt spid="31"/>
                                        </p:tgtEl>
                                        <p:attrNameLst>
                                          <p:attrName>ppt_x</p:attrName>
                                        </p:attrNameLst>
                                      </p:cBhvr>
                                      <p:tavLst>
                                        <p:tav tm="0">
                                          <p:val>
                                            <p:strVal val="#ppt_x"/>
                                          </p:val>
                                        </p:tav>
                                        <p:tav tm="100000">
                                          <p:val>
                                            <p:strVal val="#ppt_x"/>
                                          </p:val>
                                        </p:tav>
                                      </p:tavLst>
                                    </p:anim>
                                    <p:anim calcmode="lin" valueType="num">
                                      <p:cBhvr>
                                        <p:cTn id="86" dur="1000" fill="hold"/>
                                        <p:tgtEl>
                                          <p:spTgt spid="31"/>
                                        </p:tgtEl>
                                        <p:attrNameLst>
                                          <p:attrName>ppt_y</p:attrName>
                                        </p:attrNameLst>
                                      </p:cBhvr>
                                      <p:tavLst>
                                        <p:tav tm="0">
                                          <p:val>
                                            <p:strVal val="#ppt_y+.1"/>
                                          </p:val>
                                        </p:tav>
                                        <p:tav tm="100000">
                                          <p:val>
                                            <p:strVal val="#ppt_y"/>
                                          </p:val>
                                        </p:tav>
                                      </p:tavLst>
                                    </p:anim>
                                  </p:childTnLst>
                                </p:cTn>
                              </p:par>
                            </p:childTnLst>
                          </p:cTn>
                        </p:par>
                        <p:par>
                          <p:cTn id="87" fill="hold">
                            <p:stCondLst>
                              <p:cond delay="5500"/>
                            </p:stCondLst>
                            <p:childTnLst>
                              <p:par>
                                <p:cTn id="88" presetID="22" presetClass="entr" presetSubtype="8"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left)">
                                      <p:cBhvr>
                                        <p:cTn id="9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29" grpId="0" animBg="1"/>
      <p:bldP spid="30" grpId="0" animBg="1"/>
      <p:bldP spid="37"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bwMode="auto">
          <a:xfrm>
            <a:off x="5503784" y="2717485"/>
            <a:ext cx="3478530" cy="3476624"/>
            <a:chOff x="3868719" y="1776670"/>
            <a:chExt cx="2628619" cy="2628031"/>
          </a:xfrm>
        </p:grpSpPr>
        <p:sp>
          <p:nvSpPr>
            <p:cNvPr id="26" name="Freeform 4"/>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F69A4F"/>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lnSpc>
                  <a:spcPct val="120000"/>
                </a:lnSpc>
                <a:spcBef>
                  <a:spcPts val="790"/>
                </a:spcBef>
                <a:spcAft>
                  <a:spcPts val="790"/>
                </a:spcAft>
                <a:defRPr/>
              </a:pPr>
              <a:endParaRPr lang="en-US" sz="3720" kern="0" dirty="0">
                <a:solidFill>
                  <a:schemeClr val="accent1">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Oval 5"/>
            <p:cNvSpPr>
              <a:spLocks noChangeArrowheads="1"/>
            </p:cNvSpPr>
            <p:nvPr/>
          </p:nvSpPr>
          <p:spPr bwMode="auto">
            <a:xfrm>
              <a:off x="4274672" y="2176995"/>
              <a:ext cx="1822471" cy="1827381"/>
            </a:xfrm>
            <a:prstGeom prst="ellipse">
              <a:avLst/>
            </a:prstGeom>
            <a:solidFill>
              <a:schemeClr val="bg1">
                <a:lumMod val="95000"/>
              </a:schemeClr>
            </a:solidFill>
            <a:ln w="22225">
              <a:noFill/>
              <a:round/>
            </a:ln>
            <a:effec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09040">
                <a:defRPr/>
              </a:pPr>
              <a:r>
                <a:rPr lang="zh-CN" altLang="en-US" sz="240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单击此处添加文本</a:t>
              </a:r>
              <a:endParaRPr lang="en-US" sz="240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28" name="组合 27"/>
          <p:cNvGrpSpPr/>
          <p:nvPr/>
        </p:nvGrpSpPr>
        <p:grpSpPr bwMode="auto">
          <a:xfrm>
            <a:off x="8565118" y="2079309"/>
            <a:ext cx="2369820" cy="2367916"/>
            <a:chOff x="6012485" y="1170407"/>
            <a:chExt cx="1487948" cy="1487615"/>
          </a:xfrm>
        </p:grpSpPr>
        <p:sp>
          <p:nvSpPr>
            <p:cNvPr id="29" name="Freeform 6"/>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rgbClr val="00B0F0"/>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lnSpc>
                  <a:spcPct val="120000"/>
                </a:lnSpc>
                <a:spcBef>
                  <a:spcPts val="790"/>
                </a:spcBef>
                <a:spcAft>
                  <a:spcPts val="790"/>
                </a:spcAft>
                <a:defRPr/>
              </a:pPr>
              <a:endParaRPr lang="en-US" sz="3720" kern="0" dirty="0">
                <a:solidFill>
                  <a:schemeClr val="accent1">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0" name="Oval 7"/>
            <p:cNvSpPr>
              <a:spLocks noChangeArrowheads="1"/>
            </p:cNvSpPr>
            <p:nvPr/>
          </p:nvSpPr>
          <p:spPr bwMode="auto">
            <a:xfrm>
              <a:off x="6307921" y="1468409"/>
              <a:ext cx="897075" cy="891611"/>
            </a:xfrm>
            <a:prstGeom prst="ellipse">
              <a:avLst/>
            </a:prstGeom>
            <a:solidFill>
              <a:schemeClr val="bg1">
                <a:lumMod val="95000"/>
              </a:schemeClr>
            </a:solidFill>
            <a:ln w="22225">
              <a:noFill/>
              <a:round/>
            </a:ln>
            <a:effec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56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单击此处添加文本</a:t>
              </a:r>
              <a:endParaRPr lang="en-US" altLang="zh-CN" sz="156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31" name="组合 30"/>
          <p:cNvGrpSpPr/>
          <p:nvPr/>
        </p:nvGrpSpPr>
        <p:grpSpPr bwMode="auto">
          <a:xfrm>
            <a:off x="2949180" y="2433637"/>
            <a:ext cx="2745104" cy="2752726"/>
            <a:chOff x="2057536" y="1194444"/>
            <a:chExt cx="2075647" cy="2080525"/>
          </a:xfrm>
        </p:grpSpPr>
        <p:sp>
          <p:nvSpPr>
            <p:cNvPr id="32"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FF4E56"/>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lnSpc>
                  <a:spcPct val="120000"/>
                </a:lnSpc>
                <a:spcBef>
                  <a:spcPts val="790"/>
                </a:spcBef>
                <a:spcAft>
                  <a:spcPts val="790"/>
                </a:spcAft>
                <a:defRPr/>
              </a:pPr>
              <a:endParaRPr lang="en-US" sz="3720" kern="0" dirty="0">
                <a:solidFill>
                  <a:schemeClr val="accent1">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3" name="Oval 9"/>
            <p:cNvSpPr>
              <a:spLocks noChangeArrowheads="1"/>
            </p:cNvSpPr>
            <p:nvPr/>
          </p:nvSpPr>
          <p:spPr bwMode="auto">
            <a:xfrm>
              <a:off x="2404677" y="1544318"/>
              <a:ext cx="1378484" cy="1377897"/>
            </a:xfrm>
            <a:prstGeom prst="ellipse">
              <a:avLst/>
            </a:prstGeom>
            <a:solidFill>
              <a:schemeClr val="bg1">
                <a:lumMod val="95000"/>
              </a:schemeClr>
            </a:solidFill>
            <a:ln w="22225">
              <a:noFill/>
              <a:roun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defRPr/>
              </a:pPr>
              <a:r>
                <a:rPr lang="zh-CN" altLang="en-US"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单击此处添加文本</a:t>
              </a:r>
              <a:endParaRPr lang="en-US"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
        <p:nvSpPr>
          <p:cNvPr id="34" name="TextBox 53"/>
          <p:cNvSpPr txBox="1">
            <a:spLocks noChangeArrowheads="1"/>
          </p:cNvSpPr>
          <p:nvPr/>
        </p:nvSpPr>
        <p:spPr bwMode="auto">
          <a:xfrm>
            <a:off x="3027282" y="1944055"/>
            <a:ext cx="2286000" cy="39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0964" tIns="60482" rIns="120964" bIns="6048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zh-CN" altLang="en-US" sz="2640" dirty="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5" name="TextBox 53"/>
          <p:cNvSpPr txBox="1">
            <a:spLocks noChangeArrowheads="1"/>
          </p:cNvSpPr>
          <p:nvPr/>
        </p:nvSpPr>
        <p:spPr bwMode="auto">
          <a:xfrm>
            <a:off x="5980032" y="2256475"/>
            <a:ext cx="2287906" cy="39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0964" tIns="60482" rIns="120964" bIns="6048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zh-CN" altLang="en-US" sz="264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6" name="TextBox 53"/>
          <p:cNvSpPr txBox="1">
            <a:spLocks noChangeArrowheads="1"/>
          </p:cNvSpPr>
          <p:nvPr/>
        </p:nvSpPr>
        <p:spPr bwMode="auto">
          <a:xfrm>
            <a:off x="8565120" y="1589725"/>
            <a:ext cx="2287904" cy="39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0964" tIns="60482" rIns="120964" bIns="6048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zh-CN" altLang="en-US" sz="264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8"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9" name="矩形 4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50" name="等腰三角形 4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1" name="组合 50"/>
          <p:cNvGrpSpPr/>
          <p:nvPr/>
        </p:nvGrpSpPr>
        <p:grpSpPr>
          <a:xfrm>
            <a:off x="892191" y="231847"/>
            <a:ext cx="630316" cy="2348629"/>
            <a:chOff x="235491" y="193204"/>
            <a:chExt cx="525263" cy="1957191"/>
          </a:xfrm>
        </p:grpSpPr>
        <p:sp>
          <p:nvSpPr>
            <p:cNvPr id="52" name="弧形 5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3" name="矩形 52"/>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54" name="弧形 5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5"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56"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7" name="弧形 56"/>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8" name="弧形 57"/>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40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60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childTnLst>
                          </p:cTn>
                        </p:par>
                        <p:par>
                          <p:cTn id="14" fill="hold">
                            <p:stCondLst>
                              <p:cond delay="500"/>
                            </p:stCondLst>
                            <p:childTnLst>
                              <p:par>
                                <p:cTn id="15" presetID="8" presetClass="emph" presetSubtype="0" fill="hold" nodeType="afterEffect">
                                  <p:stCondLst>
                                    <p:cond delay="0"/>
                                  </p:stCondLst>
                                  <p:childTnLst>
                                    <p:animRot by="21600000">
                                      <p:cBhvr>
                                        <p:cTn id="16" dur="2000" fill="hold"/>
                                        <p:tgtEl>
                                          <p:spTgt spid="25"/>
                                        </p:tgtEl>
                                        <p:attrNameLst>
                                          <p:attrName>r</p:attrName>
                                        </p:attrNameLst>
                                      </p:cBhvr>
                                    </p:animRot>
                                  </p:childTnLst>
                                </p:cTn>
                              </p:par>
                              <p:par>
                                <p:cTn id="17" presetID="8" presetClass="emph" presetSubtype="0" fill="hold" nodeType="withEffect">
                                  <p:stCondLst>
                                    <p:cond delay="0"/>
                                  </p:stCondLst>
                                  <p:childTnLst>
                                    <p:animRot by="21600000">
                                      <p:cBhvr>
                                        <p:cTn id="18" dur="1500" fill="hold"/>
                                        <p:tgtEl>
                                          <p:spTgt spid="31"/>
                                        </p:tgtEl>
                                        <p:attrNameLst>
                                          <p:attrName>r</p:attrName>
                                        </p:attrNameLst>
                                      </p:cBhvr>
                                    </p:animRot>
                                  </p:childTnLst>
                                </p:cTn>
                              </p:par>
                              <p:par>
                                <p:cTn id="19" presetID="8" presetClass="emph" presetSubtype="0" fill="hold" nodeType="withEffect">
                                  <p:stCondLst>
                                    <p:cond delay="0"/>
                                  </p:stCondLst>
                                  <p:childTnLst>
                                    <p:animRot by="21600000">
                                      <p:cBhvr>
                                        <p:cTn id="20" dur="1000" fill="hold"/>
                                        <p:tgtEl>
                                          <p:spTgt spid="28"/>
                                        </p:tgtEl>
                                        <p:attrNameLst>
                                          <p:attrName>r</p:attrName>
                                        </p:attrNameLst>
                                      </p:cBhvr>
                                    </p:animRot>
                                  </p:childTnLst>
                                </p:cTn>
                              </p:par>
                              <p:par>
                                <p:cTn id="21" presetID="42" presetClass="entr" presetSubtype="0" fill="hold" grpId="0" nodeType="withEffect">
                                  <p:stCondLst>
                                    <p:cond delay="60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anim calcmode="lin" valueType="num">
                                      <p:cBhvr>
                                        <p:cTn id="24" dur="500" fill="hold"/>
                                        <p:tgtEl>
                                          <p:spTgt spid="34"/>
                                        </p:tgtEl>
                                        <p:attrNameLst>
                                          <p:attrName>ppt_x</p:attrName>
                                        </p:attrNameLst>
                                      </p:cBhvr>
                                      <p:tavLst>
                                        <p:tav tm="0">
                                          <p:val>
                                            <p:strVal val="#ppt_x"/>
                                          </p:val>
                                        </p:tav>
                                        <p:tav tm="100000">
                                          <p:val>
                                            <p:strVal val="#ppt_x"/>
                                          </p:val>
                                        </p:tav>
                                      </p:tavLst>
                                    </p:anim>
                                    <p:anim calcmode="lin" valueType="num">
                                      <p:cBhvr>
                                        <p:cTn id="25" dur="500" fill="hold"/>
                                        <p:tgtEl>
                                          <p:spTgt spid="34"/>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110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anim calcmode="lin" valueType="num">
                                      <p:cBhvr>
                                        <p:cTn id="29" dur="500" fill="hold"/>
                                        <p:tgtEl>
                                          <p:spTgt spid="35"/>
                                        </p:tgtEl>
                                        <p:attrNameLst>
                                          <p:attrName>ppt_x</p:attrName>
                                        </p:attrNameLst>
                                      </p:cBhvr>
                                      <p:tavLst>
                                        <p:tav tm="0">
                                          <p:val>
                                            <p:strVal val="#ppt_x"/>
                                          </p:val>
                                        </p:tav>
                                        <p:tav tm="100000">
                                          <p:val>
                                            <p:strVal val="#ppt_x"/>
                                          </p:val>
                                        </p:tav>
                                      </p:tavLst>
                                    </p:anim>
                                    <p:anim calcmode="lin" valueType="num">
                                      <p:cBhvr>
                                        <p:cTn id="30" dur="500" fill="hold"/>
                                        <p:tgtEl>
                                          <p:spTgt spid="35"/>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60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anim calcmode="lin" valueType="num">
                                      <p:cBhvr>
                                        <p:cTn id="34" dur="500" fill="hold"/>
                                        <p:tgtEl>
                                          <p:spTgt spid="36"/>
                                        </p:tgtEl>
                                        <p:attrNameLst>
                                          <p:attrName>ppt_x</p:attrName>
                                        </p:attrNameLst>
                                      </p:cBhvr>
                                      <p:tavLst>
                                        <p:tav tm="0">
                                          <p:val>
                                            <p:strVal val="#ppt_x"/>
                                          </p:val>
                                        </p:tav>
                                        <p:tav tm="100000">
                                          <p:val>
                                            <p:strVal val="#ppt_x"/>
                                          </p:val>
                                        </p:tav>
                                      </p:tavLst>
                                    </p:anim>
                                    <p:anim calcmode="lin" valueType="num">
                                      <p:cBhvr>
                                        <p:cTn id="35" dur="500" fill="hold"/>
                                        <p:tgtEl>
                                          <p:spTgt spid="36"/>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1000"/>
                                        <p:tgtEl>
                                          <p:spTgt spid="48"/>
                                        </p:tgtEl>
                                      </p:cBhvr>
                                    </p:animEffect>
                                    <p:anim calcmode="lin" valueType="num">
                                      <p:cBhvr>
                                        <p:cTn id="40" dur="1000" fill="hold"/>
                                        <p:tgtEl>
                                          <p:spTgt spid="48"/>
                                        </p:tgtEl>
                                        <p:attrNameLst>
                                          <p:attrName>ppt_x</p:attrName>
                                        </p:attrNameLst>
                                      </p:cBhvr>
                                      <p:tavLst>
                                        <p:tav tm="0">
                                          <p:val>
                                            <p:strVal val="#ppt_x"/>
                                          </p:val>
                                        </p:tav>
                                        <p:tav tm="100000">
                                          <p:val>
                                            <p:strVal val="#ppt_x"/>
                                          </p:val>
                                        </p:tav>
                                      </p:tavLst>
                                    </p:anim>
                                    <p:anim calcmode="lin" valueType="num">
                                      <p:cBhvr>
                                        <p:cTn id="41" dur="1000" fill="hold"/>
                                        <p:tgtEl>
                                          <p:spTgt spid="4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22" presetClass="entr" presetSubtype="4"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wipe(down)">
                                      <p:cBhvr>
                                        <p:cTn id="45" dur="500"/>
                                        <p:tgtEl>
                                          <p:spTgt spid="49"/>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wipe(up)">
                                      <p:cBhvr>
                                        <p:cTn id="49" dur="500"/>
                                        <p:tgtEl>
                                          <p:spTgt spid="57"/>
                                        </p:tgtEl>
                                      </p:cBhvr>
                                    </p:animEffect>
                                  </p:childTnLst>
                                </p:cTn>
                              </p:par>
                            </p:childTnLst>
                          </p:cTn>
                        </p:par>
                        <p:par>
                          <p:cTn id="50" fill="hold">
                            <p:stCondLst>
                              <p:cond delay="4500"/>
                            </p:stCondLst>
                            <p:childTnLst>
                              <p:par>
                                <p:cTn id="51" presetID="22" presetClass="entr" presetSubtype="1" fill="hold" grpId="0"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wipe(up)">
                                      <p:cBhvr>
                                        <p:cTn id="53" dur="500"/>
                                        <p:tgtEl>
                                          <p:spTgt spid="58"/>
                                        </p:tgtEl>
                                      </p:cBhvr>
                                    </p:animEffect>
                                  </p:childTnLst>
                                </p:cTn>
                              </p:par>
                            </p:childTnLst>
                          </p:cTn>
                        </p:par>
                        <p:par>
                          <p:cTn id="54" fill="hold">
                            <p:stCondLst>
                              <p:cond delay="5000"/>
                            </p:stCondLst>
                            <p:childTnLst>
                              <p:par>
                                <p:cTn id="55" presetID="42" presetClass="entr" presetSubtype="0" fill="hold"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1000"/>
                                        <p:tgtEl>
                                          <p:spTgt spid="51"/>
                                        </p:tgtEl>
                                      </p:cBhvr>
                                    </p:animEffect>
                                    <p:anim calcmode="lin" valueType="num">
                                      <p:cBhvr>
                                        <p:cTn id="58" dur="1000" fill="hold"/>
                                        <p:tgtEl>
                                          <p:spTgt spid="51"/>
                                        </p:tgtEl>
                                        <p:attrNameLst>
                                          <p:attrName>ppt_x</p:attrName>
                                        </p:attrNameLst>
                                      </p:cBhvr>
                                      <p:tavLst>
                                        <p:tav tm="0">
                                          <p:val>
                                            <p:strVal val="#ppt_x"/>
                                          </p:val>
                                        </p:tav>
                                        <p:tav tm="100000">
                                          <p:val>
                                            <p:strVal val="#ppt_x"/>
                                          </p:val>
                                        </p:tav>
                                      </p:tavLst>
                                    </p:anim>
                                    <p:anim calcmode="lin" valueType="num">
                                      <p:cBhvr>
                                        <p:cTn id="59" dur="1000" fill="hold"/>
                                        <p:tgtEl>
                                          <p:spTgt spid="51"/>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left)">
                                      <p:cBhvr>
                                        <p:cTn id="63"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8" grpId="0"/>
      <p:bldP spid="49" grpId="0" animBg="1"/>
      <p:bldP spid="50" grpId="0" animBg="1"/>
      <p:bldP spid="57" grpId="0" animBg="1"/>
      <p:bldP spid="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生 活 经 历</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图片 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89305" y="3395814"/>
            <a:ext cx="9293095" cy="725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下箭头 61"/>
          <p:cNvSpPr/>
          <p:nvPr/>
        </p:nvSpPr>
        <p:spPr>
          <a:xfrm>
            <a:off x="3633491" y="4242201"/>
            <a:ext cx="499110" cy="691516"/>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3" name="下箭头 62"/>
          <p:cNvSpPr/>
          <p:nvPr/>
        </p:nvSpPr>
        <p:spPr>
          <a:xfrm>
            <a:off x="7422308" y="4211496"/>
            <a:ext cx="499110" cy="691516"/>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4" name="下箭头 63"/>
          <p:cNvSpPr/>
          <p:nvPr/>
        </p:nvSpPr>
        <p:spPr>
          <a:xfrm flipV="1">
            <a:off x="5664967" y="2574509"/>
            <a:ext cx="499110" cy="691514"/>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5" name="下箭头 64"/>
          <p:cNvSpPr/>
          <p:nvPr/>
        </p:nvSpPr>
        <p:spPr>
          <a:xfrm flipV="1">
            <a:off x="9273037" y="2662134"/>
            <a:ext cx="499110" cy="691514"/>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6" name="TextBox 65"/>
          <p:cNvSpPr txBox="1"/>
          <p:nvPr/>
        </p:nvSpPr>
        <p:spPr>
          <a:xfrm>
            <a:off x="3244485" y="3569047"/>
            <a:ext cx="1358264"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2016</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7" name="TextBox 66"/>
          <p:cNvSpPr txBox="1"/>
          <p:nvPr/>
        </p:nvSpPr>
        <p:spPr>
          <a:xfrm>
            <a:off x="5145496" y="3569047"/>
            <a:ext cx="1358264"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2017</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8" name="TextBox 67"/>
          <p:cNvSpPr txBox="1"/>
          <p:nvPr/>
        </p:nvSpPr>
        <p:spPr>
          <a:xfrm>
            <a:off x="6960096" y="3569047"/>
            <a:ext cx="1358266"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2018</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9" name="TextBox 68"/>
          <p:cNvSpPr txBox="1"/>
          <p:nvPr/>
        </p:nvSpPr>
        <p:spPr>
          <a:xfrm>
            <a:off x="8798985" y="3569047"/>
            <a:ext cx="1358266"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2019</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0" name="TextBox 69"/>
          <p:cNvSpPr txBox="1"/>
          <p:nvPr/>
        </p:nvSpPr>
        <p:spPr>
          <a:xfrm>
            <a:off x="2812435" y="5036587"/>
            <a:ext cx="2505074"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1" name="TextBox 70"/>
          <p:cNvSpPr txBox="1"/>
          <p:nvPr/>
        </p:nvSpPr>
        <p:spPr>
          <a:xfrm>
            <a:off x="4799856" y="1392199"/>
            <a:ext cx="2505076"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2" name="TextBox 71"/>
          <p:cNvSpPr txBox="1"/>
          <p:nvPr/>
        </p:nvSpPr>
        <p:spPr>
          <a:xfrm>
            <a:off x="6528048" y="5055071"/>
            <a:ext cx="2505074"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3" name="TextBox 72"/>
          <p:cNvSpPr txBox="1"/>
          <p:nvPr/>
        </p:nvSpPr>
        <p:spPr>
          <a:xfrm>
            <a:off x="8318362" y="1478608"/>
            <a:ext cx="2505074"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6"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27" name="矩形 26"/>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28" name="等腰三角形 27"/>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29" name="组合 28"/>
          <p:cNvGrpSpPr/>
          <p:nvPr/>
        </p:nvGrpSpPr>
        <p:grpSpPr>
          <a:xfrm>
            <a:off x="892191" y="231847"/>
            <a:ext cx="630316" cy="2348629"/>
            <a:chOff x="235491" y="193204"/>
            <a:chExt cx="525263" cy="1957193"/>
          </a:xfrm>
        </p:grpSpPr>
        <p:sp>
          <p:nvSpPr>
            <p:cNvPr id="30" name="弧形 2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1" name="矩形 3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32" name="弧形 31"/>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34"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5" name="弧形 34"/>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6" name="弧形 35"/>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7100"/>
                                        <p:tgtEl>
                                          <p:spTgt spid="61"/>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66"/>
                                        </p:tgtEl>
                                        <p:attrNameLst>
                                          <p:attrName>style.visibility</p:attrName>
                                        </p:attrNameLst>
                                      </p:cBhvr>
                                      <p:to>
                                        <p:strVal val="visible"/>
                                      </p:to>
                                    </p:set>
                                    <p:animEffect transition="in" filter="fade">
                                      <p:cBhvr>
                                        <p:cTn id="10" dur="700"/>
                                        <p:tgtEl>
                                          <p:spTgt spid="66"/>
                                        </p:tgtEl>
                                      </p:cBhvr>
                                    </p:animEffect>
                                  </p:childTnLst>
                                </p:cTn>
                              </p:par>
                              <p:par>
                                <p:cTn id="11" presetID="22" presetClass="entr" presetSubtype="1" fill="hold" grpId="0" nodeType="withEffect">
                                  <p:stCondLst>
                                    <p:cond delay="1000"/>
                                  </p:stCondLst>
                                  <p:childTnLst>
                                    <p:set>
                                      <p:cBhvr>
                                        <p:cTn id="12" dur="1" fill="hold">
                                          <p:stCondLst>
                                            <p:cond delay="0"/>
                                          </p:stCondLst>
                                        </p:cTn>
                                        <p:tgtEl>
                                          <p:spTgt spid="62"/>
                                        </p:tgtEl>
                                        <p:attrNameLst>
                                          <p:attrName>style.visibility</p:attrName>
                                        </p:attrNameLst>
                                      </p:cBhvr>
                                      <p:to>
                                        <p:strVal val="visible"/>
                                      </p:to>
                                    </p:set>
                                    <p:animEffect transition="in" filter="wipe(up)">
                                      <p:cBhvr>
                                        <p:cTn id="13" dur="500"/>
                                        <p:tgtEl>
                                          <p:spTgt spid="62"/>
                                        </p:tgtEl>
                                      </p:cBhvr>
                                    </p:animEffect>
                                  </p:childTnLst>
                                </p:cTn>
                              </p:par>
                              <p:par>
                                <p:cTn id="14" presetID="42" presetClass="entr" presetSubtype="0" fill="hold" grpId="0" nodeType="withEffect">
                                  <p:stCondLst>
                                    <p:cond delay="1000"/>
                                  </p:stCondLst>
                                  <p:childTnLst>
                                    <p:set>
                                      <p:cBhvr>
                                        <p:cTn id="15" dur="1" fill="hold">
                                          <p:stCondLst>
                                            <p:cond delay="0"/>
                                          </p:stCondLst>
                                        </p:cTn>
                                        <p:tgtEl>
                                          <p:spTgt spid="70"/>
                                        </p:tgtEl>
                                        <p:attrNameLst>
                                          <p:attrName>style.visibility</p:attrName>
                                        </p:attrNameLst>
                                      </p:cBhvr>
                                      <p:to>
                                        <p:strVal val="visible"/>
                                      </p:to>
                                    </p:set>
                                    <p:animEffect transition="in" filter="fade">
                                      <p:cBhvr>
                                        <p:cTn id="16" dur="1000"/>
                                        <p:tgtEl>
                                          <p:spTgt spid="70"/>
                                        </p:tgtEl>
                                      </p:cBhvr>
                                    </p:animEffect>
                                    <p:anim calcmode="lin" valueType="num">
                                      <p:cBhvr>
                                        <p:cTn id="17" dur="1000" fill="hold"/>
                                        <p:tgtEl>
                                          <p:spTgt spid="70"/>
                                        </p:tgtEl>
                                        <p:attrNameLst>
                                          <p:attrName>ppt_x</p:attrName>
                                        </p:attrNameLst>
                                      </p:cBhvr>
                                      <p:tavLst>
                                        <p:tav tm="0">
                                          <p:val>
                                            <p:strVal val="#ppt_x"/>
                                          </p:val>
                                        </p:tav>
                                        <p:tav tm="100000">
                                          <p:val>
                                            <p:strVal val="#ppt_x"/>
                                          </p:val>
                                        </p:tav>
                                      </p:tavLst>
                                    </p:anim>
                                    <p:anim calcmode="lin" valueType="num">
                                      <p:cBhvr>
                                        <p:cTn id="18" dur="1000" fill="hold"/>
                                        <p:tgtEl>
                                          <p:spTgt spid="70"/>
                                        </p:tgtEl>
                                        <p:attrNameLst>
                                          <p:attrName>ppt_y</p:attrName>
                                        </p:attrNameLst>
                                      </p:cBhvr>
                                      <p:tavLst>
                                        <p:tav tm="0">
                                          <p:val>
                                            <p:strVal val="#ppt_y+.1"/>
                                          </p:val>
                                        </p:tav>
                                        <p:tav tm="100000">
                                          <p:val>
                                            <p:strVal val="#ppt_y"/>
                                          </p:val>
                                        </p:tav>
                                      </p:tavLst>
                                    </p:anim>
                                  </p:childTnLst>
                                </p:cTn>
                              </p:par>
                              <p:par>
                                <p:cTn id="19" presetID="10" presetClass="entr" presetSubtype="0" fill="hold" grpId="0" nodeType="withEffect">
                                  <p:stCondLst>
                                    <p:cond delay="3000"/>
                                  </p:stCondLst>
                                  <p:childTnLst>
                                    <p:set>
                                      <p:cBhvr>
                                        <p:cTn id="20" dur="1" fill="hold">
                                          <p:stCondLst>
                                            <p:cond delay="0"/>
                                          </p:stCondLst>
                                        </p:cTn>
                                        <p:tgtEl>
                                          <p:spTgt spid="67"/>
                                        </p:tgtEl>
                                        <p:attrNameLst>
                                          <p:attrName>style.visibility</p:attrName>
                                        </p:attrNameLst>
                                      </p:cBhvr>
                                      <p:to>
                                        <p:strVal val="visible"/>
                                      </p:to>
                                    </p:set>
                                    <p:animEffect transition="in" filter="fade">
                                      <p:cBhvr>
                                        <p:cTn id="21" dur="800"/>
                                        <p:tgtEl>
                                          <p:spTgt spid="67"/>
                                        </p:tgtEl>
                                      </p:cBhvr>
                                    </p:animEffect>
                                  </p:childTnLst>
                                </p:cTn>
                              </p:par>
                              <p:par>
                                <p:cTn id="22" presetID="22" presetClass="entr" presetSubtype="4" fill="hold" grpId="0" nodeType="withEffect">
                                  <p:stCondLst>
                                    <p:cond delay="3000"/>
                                  </p:stCondLst>
                                  <p:childTnLst>
                                    <p:set>
                                      <p:cBhvr>
                                        <p:cTn id="23" dur="1" fill="hold">
                                          <p:stCondLst>
                                            <p:cond delay="0"/>
                                          </p:stCondLst>
                                        </p:cTn>
                                        <p:tgtEl>
                                          <p:spTgt spid="64"/>
                                        </p:tgtEl>
                                        <p:attrNameLst>
                                          <p:attrName>style.visibility</p:attrName>
                                        </p:attrNameLst>
                                      </p:cBhvr>
                                      <p:to>
                                        <p:strVal val="visible"/>
                                      </p:to>
                                    </p:set>
                                    <p:animEffect transition="in" filter="wipe(down)">
                                      <p:cBhvr>
                                        <p:cTn id="24" dur="500"/>
                                        <p:tgtEl>
                                          <p:spTgt spid="64"/>
                                        </p:tgtEl>
                                      </p:cBhvr>
                                    </p:animEffect>
                                  </p:childTnLst>
                                </p:cTn>
                              </p:par>
                              <p:par>
                                <p:cTn id="25" presetID="42" presetClass="entr" presetSubtype="0" fill="hold" grpId="0" nodeType="withEffect">
                                  <p:stCondLst>
                                    <p:cond delay="3000"/>
                                  </p:stCondLst>
                                  <p:childTnLst>
                                    <p:set>
                                      <p:cBhvr>
                                        <p:cTn id="26" dur="1" fill="hold">
                                          <p:stCondLst>
                                            <p:cond delay="0"/>
                                          </p:stCondLst>
                                        </p:cTn>
                                        <p:tgtEl>
                                          <p:spTgt spid="71"/>
                                        </p:tgtEl>
                                        <p:attrNameLst>
                                          <p:attrName>style.visibility</p:attrName>
                                        </p:attrNameLst>
                                      </p:cBhvr>
                                      <p:to>
                                        <p:strVal val="visible"/>
                                      </p:to>
                                    </p:set>
                                    <p:animEffect transition="in" filter="fade">
                                      <p:cBhvr>
                                        <p:cTn id="27" dur="1000"/>
                                        <p:tgtEl>
                                          <p:spTgt spid="71"/>
                                        </p:tgtEl>
                                      </p:cBhvr>
                                    </p:animEffect>
                                    <p:anim calcmode="lin" valueType="num">
                                      <p:cBhvr>
                                        <p:cTn id="28" dur="1000" fill="hold"/>
                                        <p:tgtEl>
                                          <p:spTgt spid="71"/>
                                        </p:tgtEl>
                                        <p:attrNameLst>
                                          <p:attrName>ppt_x</p:attrName>
                                        </p:attrNameLst>
                                      </p:cBhvr>
                                      <p:tavLst>
                                        <p:tav tm="0">
                                          <p:val>
                                            <p:strVal val="#ppt_x"/>
                                          </p:val>
                                        </p:tav>
                                        <p:tav tm="100000">
                                          <p:val>
                                            <p:strVal val="#ppt_x"/>
                                          </p:val>
                                        </p:tav>
                                      </p:tavLst>
                                    </p:anim>
                                    <p:anim calcmode="lin" valueType="num">
                                      <p:cBhvr>
                                        <p:cTn id="29" dur="1000" fill="hold"/>
                                        <p:tgtEl>
                                          <p:spTgt spid="71"/>
                                        </p:tgtEl>
                                        <p:attrNameLst>
                                          <p:attrName>ppt_y</p:attrName>
                                        </p:attrNameLst>
                                      </p:cBhvr>
                                      <p:tavLst>
                                        <p:tav tm="0">
                                          <p:val>
                                            <p:strVal val="#ppt_y+.1"/>
                                          </p:val>
                                        </p:tav>
                                        <p:tav tm="100000">
                                          <p:val>
                                            <p:strVal val="#ppt_y"/>
                                          </p:val>
                                        </p:tav>
                                      </p:tavLst>
                                    </p:anim>
                                  </p:childTnLst>
                                </p:cTn>
                              </p:par>
                              <p:par>
                                <p:cTn id="30" presetID="10" presetClass="entr" presetSubtype="0" fill="hold" grpId="0" nodeType="withEffect">
                                  <p:stCondLst>
                                    <p:cond delay="4700"/>
                                  </p:stCondLst>
                                  <p:childTnLst>
                                    <p:set>
                                      <p:cBhvr>
                                        <p:cTn id="31" dur="1" fill="hold">
                                          <p:stCondLst>
                                            <p:cond delay="0"/>
                                          </p:stCondLst>
                                        </p:cTn>
                                        <p:tgtEl>
                                          <p:spTgt spid="68"/>
                                        </p:tgtEl>
                                        <p:attrNameLst>
                                          <p:attrName>style.visibility</p:attrName>
                                        </p:attrNameLst>
                                      </p:cBhvr>
                                      <p:to>
                                        <p:strVal val="visible"/>
                                      </p:to>
                                    </p:set>
                                    <p:animEffect transition="in" filter="fade">
                                      <p:cBhvr>
                                        <p:cTn id="32" dur="800"/>
                                        <p:tgtEl>
                                          <p:spTgt spid="68"/>
                                        </p:tgtEl>
                                      </p:cBhvr>
                                    </p:animEffect>
                                  </p:childTnLst>
                                </p:cTn>
                              </p:par>
                              <p:par>
                                <p:cTn id="33" presetID="22" presetClass="entr" presetSubtype="1" fill="hold" grpId="0" nodeType="withEffect">
                                  <p:stCondLst>
                                    <p:cond delay="4700"/>
                                  </p:stCondLst>
                                  <p:childTnLst>
                                    <p:set>
                                      <p:cBhvr>
                                        <p:cTn id="34" dur="1" fill="hold">
                                          <p:stCondLst>
                                            <p:cond delay="0"/>
                                          </p:stCondLst>
                                        </p:cTn>
                                        <p:tgtEl>
                                          <p:spTgt spid="63"/>
                                        </p:tgtEl>
                                        <p:attrNameLst>
                                          <p:attrName>style.visibility</p:attrName>
                                        </p:attrNameLst>
                                      </p:cBhvr>
                                      <p:to>
                                        <p:strVal val="visible"/>
                                      </p:to>
                                    </p:set>
                                    <p:animEffect transition="in" filter="wipe(up)">
                                      <p:cBhvr>
                                        <p:cTn id="35" dur="500"/>
                                        <p:tgtEl>
                                          <p:spTgt spid="63"/>
                                        </p:tgtEl>
                                      </p:cBhvr>
                                    </p:animEffect>
                                  </p:childTnLst>
                                </p:cTn>
                              </p:par>
                              <p:par>
                                <p:cTn id="36" presetID="42" presetClass="entr" presetSubtype="0" fill="hold" grpId="0" nodeType="withEffect">
                                  <p:stCondLst>
                                    <p:cond delay="470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anim calcmode="lin" valueType="num">
                                      <p:cBhvr>
                                        <p:cTn id="39" dur="1000" fill="hold"/>
                                        <p:tgtEl>
                                          <p:spTgt spid="72"/>
                                        </p:tgtEl>
                                        <p:attrNameLst>
                                          <p:attrName>ppt_x</p:attrName>
                                        </p:attrNameLst>
                                      </p:cBhvr>
                                      <p:tavLst>
                                        <p:tav tm="0">
                                          <p:val>
                                            <p:strVal val="#ppt_x"/>
                                          </p:val>
                                        </p:tav>
                                        <p:tav tm="100000">
                                          <p:val>
                                            <p:strVal val="#ppt_x"/>
                                          </p:val>
                                        </p:tav>
                                      </p:tavLst>
                                    </p:anim>
                                    <p:anim calcmode="lin" valueType="num">
                                      <p:cBhvr>
                                        <p:cTn id="40" dur="1000" fill="hold"/>
                                        <p:tgtEl>
                                          <p:spTgt spid="72"/>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640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900"/>
                                        <p:tgtEl>
                                          <p:spTgt spid="69"/>
                                        </p:tgtEl>
                                      </p:cBhvr>
                                    </p:animEffect>
                                  </p:childTnLst>
                                </p:cTn>
                              </p:par>
                              <p:par>
                                <p:cTn id="44" presetID="22" presetClass="entr" presetSubtype="4" fill="hold" grpId="0" nodeType="withEffect">
                                  <p:stCondLst>
                                    <p:cond delay="6400"/>
                                  </p:stCondLst>
                                  <p:childTnLst>
                                    <p:set>
                                      <p:cBhvr>
                                        <p:cTn id="45" dur="1" fill="hold">
                                          <p:stCondLst>
                                            <p:cond delay="0"/>
                                          </p:stCondLst>
                                        </p:cTn>
                                        <p:tgtEl>
                                          <p:spTgt spid="65"/>
                                        </p:tgtEl>
                                        <p:attrNameLst>
                                          <p:attrName>style.visibility</p:attrName>
                                        </p:attrNameLst>
                                      </p:cBhvr>
                                      <p:to>
                                        <p:strVal val="visible"/>
                                      </p:to>
                                    </p:set>
                                    <p:animEffect transition="in" filter="wipe(down)">
                                      <p:cBhvr>
                                        <p:cTn id="46" dur="500"/>
                                        <p:tgtEl>
                                          <p:spTgt spid="65"/>
                                        </p:tgtEl>
                                      </p:cBhvr>
                                    </p:animEffect>
                                  </p:childTnLst>
                                </p:cTn>
                              </p:par>
                              <p:par>
                                <p:cTn id="47" presetID="47" presetClass="entr" presetSubtype="0" fill="hold" grpId="0" nodeType="withEffect">
                                  <p:stCondLst>
                                    <p:cond delay="6400"/>
                                  </p:stCondLst>
                                  <p:childTnLst>
                                    <p:set>
                                      <p:cBhvr>
                                        <p:cTn id="48" dur="1" fill="hold">
                                          <p:stCondLst>
                                            <p:cond delay="0"/>
                                          </p:stCondLst>
                                        </p:cTn>
                                        <p:tgtEl>
                                          <p:spTgt spid="73"/>
                                        </p:tgtEl>
                                        <p:attrNameLst>
                                          <p:attrName>style.visibility</p:attrName>
                                        </p:attrNameLst>
                                      </p:cBhvr>
                                      <p:to>
                                        <p:strVal val="visible"/>
                                      </p:to>
                                    </p:set>
                                    <p:animEffect transition="in" filter="fade">
                                      <p:cBhvr>
                                        <p:cTn id="49" dur="1000"/>
                                        <p:tgtEl>
                                          <p:spTgt spid="73"/>
                                        </p:tgtEl>
                                      </p:cBhvr>
                                    </p:animEffect>
                                    <p:anim calcmode="lin" valueType="num">
                                      <p:cBhvr>
                                        <p:cTn id="50" dur="1000" fill="hold"/>
                                        <p:tgtEl>
                                          <p:spTgt spid="73"/>
                                        </p:tgtEl>
                                        <p:attrNameLst>
                                          <p:attrName>ppt_x</p:attrName>
                                        </p:attrNameLst>
                                      </p:cBhvr>
                                      <p:tavLst>
                                        <p:tav tm="0">
                                          <p:val>
                                            <p:strVal val="#ppt_x"/>
                                          </p:val>
                                        </p:tav>
                                        <p:tav tm="100000">
                                          <p:val>
                                            <p:strVal val="#ppt_x"/>
                                          </p:val>
                                        </p:tav>
                                      </p:tavLst>
                                    </p:anim>
                                    <p:anim calcmode="lin" valueType="num">
                                      <p:cBhvr>
                                        <p:cTn id="51" dur="1000" fill="hold"/>
                                        <p:tgtEl>
                                          <p:spTgt spid="73"/>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42"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par>
                          <p:cTn id="58" fill="hold">
                            <p:stCondLst>
                              <p:cond delay="8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9000"/>
                            </p:stCondLst>
                            <p:childTnLst>
                              <p:par>
                                <p:cTn id="63" presetID="22" presetClass="entr" presetSubtype="1"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up)">
                                      <p:cBhvr>
                                        <p:cTn id="65" dur="500"/>
                                        <p:tgtEl>
                                          <p:spTgt spid="35"/>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wipe(up)">
                                      <p:cBhvr>
                                        <p:cTn id="69" dur="500"/>
                                        <p:tgtEl>
                                          <p:spTgt spid="36"/>
                                        </p:tgtEl>
                                      </p:cBhvr>
                                    </p:animEffect>
                                  </p:childTnLst>
                                </p:cTn>
                              </p:par>
                            </p:childTnLst>
                          </p:cTn>
                        </p:par>
                        <p:par>
                          <p:cTn id="70" fill="hold">
                            <p:stCondLst>
                              <p:cond delay="10000"/>
                            </p:stCondLst>
                            <p:childTnLst>
                              <p:par>
                                <p:cTn id="71" presetID="42" presetClass="entr" presetSubtype="0"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0"/>
                                        <p:tgtEl>
                                          <p:spTgt spid="29"/>
                                        </p:tgtEl>
                                      </p:cBhvr>
                                    </p:animEffect>
                                    <p:anim calcmode="lin" valueType="num">
                                      <p:cBhvr>
                                        <p:cTn id="74" dur="1000" fill="hold"/>
                                        <p:tgtEl>
                                          <p:spTgt spid="29"/>
                                        </p:tgtEl>
                                        <p:attrNameLst>
                                          <p:attrName>ppt_x</p:attrName>
                                        </p:attrNameLst>
                                      </p:cBhvr>
                                      <p:tavLst>
                                        <p:tav tm="0">
                                          <p:val>
                                            <p:strVal val="#ppt_x"/>
                                          </p:val>
                                        </p:tav>
                                        <p:tav tm="100000">
                                          <p:val>
                                            <p:strVal val="#ppt_x"/>
                                          </p:val>
                                        </p:tav>
                                      </p:tavLst>
                                    </p:anim>
                                    <p:anim calcmode="lin" valueType="num">
                                      <p:cBhvr>
                                        <p:cTn id="75" dur="100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11000"/>
                            </p:stCondLst>
                            <p:childTnLst>
                              <p:par>
                                <p:cTn id="77" presetID="22" presetClass="entr" presetSubtype="8"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P spid="66" grpId="0"/>
      <p:bldP spid="67" grpId="0"/>
      <p:bldP spid="68" grpId="0"/>
      <p:bldP spid="69" grpId="0"/>
      <p:bldP spid="70" grpId="0"/>
      <p:bldP spid="71" grpId="0"/>
      <p:bldP spid="72" grpId="0"/>
      <p:bldP spid="73" grpId="0"/>
      <p:bldP spid="26" grpId="0"/>
      <p:bldP spid="27" grpId="0" animBg="1"/>
      <p:bldP spid="28" grpId="0" animBg="1"/>
      <p:bldP spid="35"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8356936" y="1828235"/>
            <a:ext cx="2748914" cy="1964056"/>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r>
              <a:rPr lang="zh-CN" altLang="en-US" sz="216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
        <p:nvSpPr>
          <p:cNvPr id="43" name="矩形 42"/>
          <p:cNvSpPr/>
          <p:nvPr/>
        </p:nvSpPr>
        <p:spPr>
          <a:xfrm>
            <a:off x="2868633" y="1828235"/>
            <a:ext cx="2748914" cy="1964056"/>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r>
              <a:rPr lang="zh-CN" altLang="en-US" sz="216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
        <p:nvSpPr>
          <p:cNvPr id="29" name="矩形 28"/>
          <p:cNvSpPr/>
          <p:nvPr/>
        </p:nvSpPr>
        <p:spPr>
          <a:xfrm>
            <a:off x="5611833" y="1830139"/>
            <a:ext cx="2748914" cy="1965960"/>
          </a:xfrm>
          <a:prstGeom prst="rect">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5" name="矩形 34"/>
          <p:cNvSpPr/>
          <p:nvPr/>
        </p:nvSpPr>
        <p:spPr>
          <a:xfrm>
            <a:off x="2868633" y="3796101"/>
            <a:ext cx="2748914" cy="1964056"/>
          </a:xfrm>
          <a:prstGeom prst="rect">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1" name="矩形 40"/>
          <p:cNvSpPr/>
          <p:nvPr/>
        </p:nvSpPr>
        <p:spPr>
          <a:xfrm>
            <a:off x="8360749" y="3796099"/>
            <a:ext cx="2747010" cy="1965960"/>
          </a:xfrm>
          <a:prstGeom prst="rect">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7" name="等腰三角形 46"/>
          <p:cNvSpPr/>
          <p:nvPr/>
        </p:nvSpPr>
        <p:spPr>
          <a:xfrm>
            <a:off x="2878159" y="3613221"/>
            <a:ext cx="377190" cy="179070"/>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8" name="等腰三角形 47"/>
          <p:cNvSpPr/>
          <p:nvPr/>
        </p:nvSpPr>
        <p:spPr>
          <a:xfrm>
            <a:off x="10713424" y="3613221"/>
            <a:ext cx="377190" cy="179070"/>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9" name="等腰三角形 48"/>
          <p:cNvSpPr/>
          <p:nvPr/>
        </p:nvSpPr>
        <p:spPr>
          <a:xfrm flipV="1">
            <a:off x="6800554" y="3792291"/>
            <a:ext cx="377190" cy="180976"/>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50" name="TextBox 49"/>
          <p:cNvSpPr txBox="1"/>
          <p:nvPr/>
        </p:nvSpPr>
        <p:spPr>
          <a:xfrm>
            <a:off x="6268819" y="1820731"/>
            <a:ext cx="1452046" cy="539122"/>
          </a:xfrm>
          <a:prstGeom prst="rect">
            <a:avLst/>
          </a:prstGeom>
          <a:noFill/>
        </p:spPr>
        <p:txBody>
          <a:bodyPr wrap="square">
            <a:spAutoFit/>
          </a:bodyPr>
          <a:lstStyle/>
          <a:p>
            <a:pPr algn="ctr">
              <a:lnSpc>
                <a:spcPct val="130000"/>
              </a:lnSpc>
              <a:defRPr/>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工作成绩</a:t>
            </a:r>
          </a:p>
        </p:txBody>
      </p:sp>
      <p:sp>
        <p:nvSpPr>
          <p:cNvPr id="51" name="TextBox 50"/>
          <p:cNvSpPr txBox="1"/>
          <p:nvPr/>
        </p:nvSpPr>
        <p:spPr>
          <a:xfrm rot="21593092">
            <a:off x="5773702" y="2537057"/>
            <a:ext cx="2419463" cy="1207190"/>
          </a:xfrm>
          <a:prstGeom prst="rect">
            <a:avLst/>
          </a:prstGeom>
          <a:noFill/>
        </p:spPr>
        <p:txBody>
          <a:bodyPr wrap="square">
            <a:spAutoFit/>
          </a:bodyPr>
          <a:lstStyle/>
          <a:p>
            <a:pPr algn="just">
              <a:lnSpc>
                <a:spcPct val="130000"/>
              </a:lnSpc>
              <a:defRPr/>
            </a:pPr>
            <a:r>
              <a:rPr lang="zh-CN" altLang="en-US"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您的内容打在这里或通过复制内容打在这内容打在这</a:t>
            </a:r>
            <a:endParaRPr lang="en-US" altLang="zh-CN"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2" name="TextBox 51"/>
          <p:cNvSpPr txBox="1"/>
          <p:nvPr/>
        </p:nvSpPr>
        <p:spPr>
          <a:xfrm>
            <a:off x="3516179" y="3774639"/>
            <a:ext cx="1452046" cy="539122"/>
          </a:xfrm>
          <a:prstGeom prst="rect">
            <a:avLst/>
          </a:prstGeom>
          <a:noFill/>
        </p:spPr>
        <p:txBody>
          <a:bodyPr wrap="square">
            <a:spAutoFit/>
          </a:bodyPr>
          <a:lstStyle/>
          <a:p>
            <a:pPr algn="ctr">
              <a:lnSpc>
                <a:spcPct val="130000"/>
              </a:lnSpc>
              <a:defRPr/>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工作成绩</a:t>
            </a:r>
          </a:p>
        </p:txBody>
      </p:sp>
      <p:sp>
        <p:nvSpPr>
          <p:cNvPr id="53" name="TextBox 52"/>
          <p:cNvSpPr txBox="1"/>
          <p:nvPr/>
        </p:nvSpPr>
        <p:spPr>
          <a:xfrm rot="21593092">
            <a:off x="3021062" y="4490965"/>
            <a:ext cx="2419463" cy="1207190"/>
          </a:xfrm>
          <a:prstGeom prst="rect">
            <a:avLst/>
          </a:prstGeom>
          <a:noFill/>
        </p:spPr>
        <p:txBody>
          <a:bodyPr wrap="square">
            <a:spAutoFit/>
          </a:bodyPr>
          <a:lstStyle/>
          <a:p>
            <a:pPr algn="just">
              <a:lnSpc>
                <a:spcPct val="130000"/>
              </a:lnSpc>
              <a:defRPr/>
            </a:pPr>
            <a:r>
              <a:rPr lang="zh-CN" altLang="en-US"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您的内容打在这里或通过复制内容打在这内容打在这</a:t>
            </a:r>
            <a:endParaRPr lang="en-US" altLang="zh-CN"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4" name="TextBox 53"/>
          <p:cNvSpPr txBox="1"/>
          <p:nvPr/>
        </p:nvSpPr>
        <p:spPr>
          <a:xfrm>
            <a:off x="9022465" y="3814859"/>
            <a:ext cx="1452046" cy="539122"/>
          </a:xfrm>
          <a:prstGeom prst="rect">
            <a:avLst/>
          </a:prstGeom>
          <a:noFill/>
        </p:spPr>
        <p:txBody>
          <a:bodyPr wrap="square">
            <a:spAutoFit/>
          </a:bodyPr>
          <a:lstStyle/>
          <a:p>
            <a:pPr algn="ctr">
              <a:lnSpc>
                <a:spcPct val="130000"/>
              </a:lnSpc>
              <a:defRPr/>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工作成绩</a:t>
            </a:r>
          </a:p>
        </p:txBody>
      </p:sp>
      <p:sp>
        <p:nvSpPr>
          <p:cNvPr id="55" name="TextBox 54"/>
          <p:cNvSpPr txBox="1"/>
          <p:nvPr/>
        </p:nvSpPr>
        <p:spPr>
          <a:xfrm rot="21593092">
            <a:off x="8527348" y="4531184"/>
            <a:ext cx="2419463" cy="1207190"/>
          </a:xfrm>
          <a:prstGeom prst="rect">
            <a:avLst/>
          </a:prstGeom>
          <a:noFill/>
        </p:spPr>
        <p:txBody>
          <a:bodyPr wrap="square">
            <a:spAutoFit/>
          </a:bodyPr>
          <a:lstStyle/>
          <a:p>
            <a:pPr algn="just">
              <a:lnSpc>
                <a:spcPct val="130000"/>
              </a:lnSpc>
              <a:defRPr/>
            </a:pPr>
            <a:r>
              <a:rPr lang="zh-CN" altLang="en-US"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您的内容打在这里或通过复制内容打在这内容打在这</a:t>
            </a:r>
            <a:endParaRPr lang="en-US" altLang="zh-CN"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0"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31" name="矩形 30"/>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2" name="等腰三角形 31"/>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3" name="组合 32"/>
          <p:cNvGrpSpPr/>
          <p:nvPr/>
        </p:nvGrpSpPr>
        <p:grpSpPr>
          <a:xfrm>
            <a:off x="892191" y="231847"/>
            <a:ext cx="630316" cy="2348629"/>
            <a:chOff x="235491" y="193204"/>
            <a:chExt cx="525263" cy="1957193"/>
          </a:xfrm>
        </p:grpSpPr>
        <p:sp>
          <p:nvSpPr>
            <p:cNvPr id="34" name="弧形 33"/>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6" name="矩形 35"/>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37" name="弧形 36"/>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8"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39"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0" name="弧形 39"/>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2" name="弧形 41"/>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5" name="矩形 44"/>
          <p:cNvSpPr/>
          <p:nvPr/>
        </p:nvSpPr>
        <p:spPr>
          <a:xfrm>
            <a:off x="5619451" y="3795508"/>
            <a:ext cx="2748914" cy="1964056"/>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r>
              <a:rPr lang="zh-CN" altLang="en-US" sz="216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wipe(down)">
                                      <p:cBhvr>
                                        <p:cTn id="13" dur="500"/>
                                        <p:tgtEl>
                                          <p:spTgt spid="47"/>
                                        </p:tgtEl>
                                      </p:cBhvr>
                                    </p:animEffect>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up)">
                                      <p:cBhvr>
                                        <p:cTn id="17" dur="500"/>
                                        <p:tgtEl>
                                          <p:spTgt spid="52"/>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53"/>
                                        </p:tgtEl>
                                        <p:attrNameLst>
                                          <p:attrName>style.visibility</p:attrName>
                                        </p:attrNameLst>
                                      </p:cBhvr>
                                      <p:to>
                                        <p:strVal val="visible"/>
                                      </p:to>
                                    </p:set>
                                    <p:animEffect transition="in" filter="wipe(up)">
                                      <p:cBhvr>
                                        <p:cTn id="20" dur="500"/>
                                        <p:tgtEl>
                                          <p:spTgt spid="53"/>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up)">
                                      <p:cBhvr>
                                        <p:cTn id="24" dur="500"/>
                                        <p:tgtEl>
                                          <p:spTgt spid="29"/>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up)">
                                      <p:cBhvr>
                                        <p:cTn id="28" dur="500"/>
                                        <p:tgtEl>
                                          <p:spTgt spid="4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up)">
                                      <p:cBhvr>
                                        <p:cTn id="35" dur="500"/>
                                        <p:tgtEl>
                                          <p:spTgt spid="50"/>
                                        </p:tgtEl>
                                      </p:cBhvr>
                                    </p:animEffect>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1000"/>
                                        <p:tgtEl>
                                          <p:spTgt spid="41"/>
                                        </p:tgtEl>
                                      </p:cBhvr>
                                    </p:animEffect>
                                    <p:anim calcmode="lin" valueType="num">
                                      <p:cBhvr>
                                        <p:cTn id="40" dur="1000" fill="hold"/>
                                        <p:tgtEl>
                                          <p:spTgt spid="41"/>
                                        </p:tgtEl>
                                        <p:attrNameLst>
                                          <p:attrName>ppt_x</p:attrName>
                                        </p:attrNameLst>
                                      </p:cBhvr>
                                      <p:tavLst>
                                        <p:tav tm="0">
                                          <p:val>
                                            <p:strVal val="#ppt_x"/>
                                          </p:val>
                                        </p:tav>
                                        <p:tav tm="100000">
                                          <p:val>
                                            <p:strVal val="#ppt_x"/>
                                          </p:val>
                                        </p:tav>
                                      </p:tavLst>
                                    </p:anim>
                                    <p:anim calcmode="lin" valueType="num">
                                      <p:cBhvr>
                                        <p:cTn id="41" dur="1000" fill="hold"/>
                                        <p:tgtEl>
                                          <p:spTgt spid="41"/>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22" presetClass="entr" presetSubtype="4"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down)">
                                      <p:cBhvr>
                                        <p:cTn id="45" dur="500"/>
                                        <p:tgtEl>
                                          <p:spTgt spid="48"/>
                                        </p:tgtEl>
                                      </p:cBhvr>
                                    </p:animEffect>
                                  </p:childTnLst>
                                </p:cTn>
                              </p:par>
                            </p:childTnLst>
                          </p:cTn>
                        </p:par>
                        <p:par>
                          <p:cTn id="46" fill="hold">
                            <p:stCondLst>
                              <p:cond delay="5000"/>
                            </p:stCondLst>
                            <p:childTnLst>
                              <p:par>
                                <p:cTn id="47" presetID="21" presetClass="entr" presetSubtype="1"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heel(1)">
                                      <p:cBhvr>
                                        <p:cTn id="49" dur="2000"/>
                                        <p:tgtEl>
                                          <p:spTgt spid="54"/>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heel(1)">
                                      <p:cBhvr>
                                        <p:cTn id="52" dur="2000"/>
                                        <p:tgtEl>
                                          <p:spTgt spid="55"/>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22" presetClass="entr" presetSubtype="4"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wipe(down)">
                                      <p:cBhvr>
                                        <p:cTn id="62" dur="500"/>
                                        <p:tgtEl>
                                          <p:spTgt spid="31"/>
                                        </p:tgtEl>
                                      </p:cBhvr>
                                    </p:animEffect>
                                  </p:childTnLst>
                                </p:cTn>
                              </p:par>
                            </p:childTnLst>
                          </p:cTn>
                        </p:par>
                        <p:par>
                          <p:cTn id="63" fill="hold">
                            <p:stCondLst>
                              <p:cond delay="8500"/>
                            </p:stCondLst>
                            <p:childTnLst>
                              <p:par>
                                <p:cTn id="64" presetID="22" presetClass="entr" presetSubtype="1" fill="hold" grpId="0" nodeType="after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wipe(up)">
                                      <p:cBhvr>
                                        <p:cTn id="66" dur="500"/>
                                        <p:tgtEl>
                                          <p:spTgt spid="40"/>
                                        </p:tgtEl>
                                      </p:cBhvr>
                                    </p:animEffect>
                                  </p:childTnLst>
                                </p:cTn>
                              </p:par>
                            </p:childTnLst>
                          </p:cTn>
                        </p:par>
                        <p:par>
                          <p:cTn id="67" fill="hold">
                            <p:stCondLst>
                              <p:cond delay="9000"/>
                            </p:stCondLst>
                            <p:childTnLst>
                              <p:par>
                                <p:cTn id="68" presetID="22" presetClass="entr" presetSubtype="1" fill="hold" grpId="0" nodeType="after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wipe(up)">
                                      <p:cBhvr>
                                        <p:cTn id="70" dur="500"/>
                                        <p:tgtEl>
                                          <p:spTgt spid="42"/>
                                        </p:tgtEl>
                                      </p:cBhvr>
                                    </p:animEffect>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1000"/>
                                        <p:tgtEl>
                                          <p:spTgt spid="33"/>
                                        </p:tgtEl>
                                      </p:cBhvr>
                                    </p:animEffect>
                                    <p:anim calcmode="lin" valueType="num">
                                      <p:cBhvr>
                                        <p:cTn id="75" dur="1000" fill="hold"/>
                                        <p:tgtEl>
                                          <p:spTgt spid="33"/>
                                        </p:tgtEl>
                                        <p:attrNameLst>
                                          <p:attrName>ppt_x</p:attrName>
                                        </p:attrNameLst>
                                      </p:cBhvr>
                                      <p:tavLst>
                                        <p:tav tm="0">
                                          <p:val>
                                            <p:strVal val="#ppt_x"/>
                                          </p:val>
                                        </p:tav>
                                        <p:tav tm="100000">
                                          <p:val>
                                            <p:strVal val="#ppt_x"/>
                                          </p:val>
                                        </p:tav>
                                      </p:tavLst>
                                    </p:anim>
                                    <p:anim calcmode="lin" valueType="num">
                                      <p:cBhvr>
                                        <p:cTn id="76" dur="1000" fill="hold"/>
                                        <p:tgtEl>
                                          <p:spTgt spid="33"/>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8" fill="hold" grpId="0" nodeType="after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wipe(left)">
                                      <p:cBhvr>
                                        <p:cTn id="80" dur="500"/>
                                        <p:tgtEl>
                                          <p:spTgt spid="32"/>
                                        </p:tgtEl>
                                      </p:cBhvr>
                                    </p:animEffect>
                                  </p:childTnLst>
                                </p:cTn>
                              </p:par>
                            </p:childTnLst>
                          </p:cTn>
                        </p:par>
                        <p:par>
                          <p:cTn id="81" fill="hold">
                            <p:stCondLst>
                              <p:cond delay="11000"/>
                            </p:stCondLst>
                            <p:childTnLst>
                              <p:par>
                                <p:cTn id="82" presetID="42" presetClass="entr" presetSubtype="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1000"/>
                                        <p:tgtEl>
                                          <p:spTgt spid="43"/>
                                        </p:tgtEl>
                                      </p:cBhvr>
                                    </p:animEffect>
                                    <p:anim calcmode="lin" valueType="num">
                                      <p:cBhvr>
                                        <p:cTn id="85" dur="1000" fill="hold"/>
                                        <p:tgtEl>
                                          <p:spTgt spid="43"/>
                                        </p:tgtEl>
                                        <p:attrNameLst>
                                          <p:attrName>ppt_x</p:attrName>
                                        </p:attrNameLst>
                                      </p:cBhvr>
                                      <p:tavLst>
                                        <p:tav tm="0">
                                          <p:val>
                                            <p:strVal val="#ppt_x"/>
                                          </p:val>
                                        </p:tav>
                                        <p:tav tm="100000">
                                          <p:val>
                                            <p:strVal val="#ppt_x"/>
                                          </p:val>
                                        </p:tav>
                                      </p:tavLst>
                                    </p:anim>
                                    <p:anim calcmode="lin" valueType="num">
                                      <p:cBhvr>
                                        <p:cTn id="86" dur="1000" fill="hold"/>
                                        <p:tgtEl>
                                          <p:spTgt spid="43"/>
                                        </p:tgtEl>
                                        <p:attrNameLst>
                                          <p:attrName>ppt_y</p:attrName>
                                        </p:attrNameLst>
                                      </p:cBhvr>
                                      <p:tavLst>
                                        <p:tav tm="0">
                                          <p:val>
                                            <p:strVal val="#ppt_y+.1"/>
                                          </p:val>
                                        </p:tav>
                                        <p:tav tm="100000">
                                          <p:val>
                                            <p:strVal val="#ppt_y"/>
                                          </p:val>
                                        </p:tav>
                                      </p:tavLst>
                                    </p:anim>
                                  </p:childTnLst>
                                </p:cTn>
                              </p:par>
                            </p:childTnLst>
                          </p:cTn>
                        </p:par>
                        <p:par>
                          <p:cTn id="87" fill="hold">
                            <p:stCondLst>
                              <p:cond delay="12000"/>
                            </p:stCondLst>
                            <p:childTnLst>
                              <p:par>
                                <p:cTn id="88" presetID="42" presetClass="entr" presetSubtype="0" fill="hold" grpId="0" nodeType="after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1000"/>
                                        <p:tgtEl>
                                          <p:spTgt spid="44"/>
                                        </p:tgtEl>
                                      </p:cBhvr>
                                    </p:animEffect>
                                    <p:anim calcmode="lin" valueType="num">
                                      <p:cBhvr>
                                        <p:cTn id="91" dur="1000" fill="hold"/>
                                        <p:tgtEl>
                                          <p:spTgt spid="44"/>
                                        </p:tgtEl>
                                        <p:attrNameLst>
                                          <p:attrName>ppt_x</p:attrName>
                                        </p:attrNameLst>
                                      </p:cBhvr>
                                      <p:tavLst>
                                        <p:tav tm="0">
                                          <p:val>
                                            <p:strVal val="#ppt_x"/>
                                          </p:val>
                                        </p:tav>
                                        <p:tav tm="100000">
                                          <p:val>
                                            <p:strVal val="#ppt_x"/>
                                          </p:val>
                                        </p:tav>
                                      </p:tavLst>
                                    </p:anim>
                                    <p:anim calcmode="lin" valueType="num">
                                      <p:cBhvr>
                                        <p:cTn id="92" dur="1000" fill="hold"/>
                                        <p:tgtEl>
                                          <p:spTgt spid="44"/>
                                        </p:tgtEl>
                                        <p:attrNameLst>
                                          <p:attrName>ppt_y</p:attrName>
                                        </p:attrNameLst>
                                      </p:cBhvr>
                                      <p:tavLst>
                                        <p:tav tm="0">
                                          <p:val>
                                            <p:strVal val="#ppt_y+.1"/>
                                          </p:val>
                                        </p:tav>
                                        <p:tav tm="100000">
                                          <p:val>
                                            <p:strVal val="#ppt_y"/>
                                          </p:val>
                                        </p:tav>
                                      </p:tavLst>
                                    </p:anim>
                                  </p:childTnLst>
                                </p:cTn>
                              </p:par>
                            </p:childTnLst>
                          </p:cTn>
                        </p:par>
                        <p:par>
                          <p:cTn id="93" fill="hold">
                            <p:stCondLst>
                              <p:cond delay="13000"/>
                            </p:stCondLst>
                            <p:childTnLst>
                              <p:par>
                                <p:cTn id="94" presetID="42" presetClass="entr" presetSubtype="0" fill="hold" grpId="0" nodeType="after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fade">
                                      <p:cBhvr>
                                        <p:cTn id="96" dur="1000"/>
                                        <p:tgtEl>
                                          <p:spTgt spid="45"/>
                                        </p:tgtEl>
                                      </p:cBhvr>
                                    </p:animEffect>
                                    <p:anim calcmode="lin" valueType="num">
                                      <p:cBhvr>
                                        <p:cTn id="97" dur="1000" fill="hold"/>
                                        <p:tgtEl>
                                          <p:spTgt spid="45"/>
                                        </p:tgtEl>
                                        <p:attrNameLst>
                                          <p:attrName>ppt_x</p:attrName>
                                        </p:attrNameLst>
                                      </p:cBhvr>
                                      <p:tavLst>
                                        <p:tav tm="0">
                                          <p:val>
                                            <p:strVal val="#ppt_x"/>
                                          </p:val>
                                        </p:tav>
                                        <p:tav tm="100000">
                                          <p:val>
                                            <p:strVal val="#ppt_x"/>
                                          </p:val>
                                        </p:tav>
                                      </p:tavLst>
                                    </p:anim>
                                    <p:anim calcmode="lin" valueType="num">
                                      <p:cBhvr>
                                        <p:cTn id="9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29" grpId="0" animBg="1"/>
      <p:bldP spid="35" grpId="0" animBg="1"/>
      <p:bldP spid="41" grpId="0" animBg="1"/>
      <p:bldP spid="47" grpId="0" animBg="1"/>
      <p:bldP spid="48" grpId="0" animBg="1"/>
      <p:bldP spid="49" grpId="0" animBg="1"/>
      <p:bldP spid="50" grpId="0"/>
      <p:bldP spid="51" grpId="0"/>
      <p:bldP spid="52" grpId="0"/>
      <p:bldP spid="53" grpId="0"/>
      <p:bldP spid="54" grpId="0"/>
      <p:bldP spid="55" grpId="0"/>
      <p:bldP spid="30" grpId="0"/>
      <p:bldP spid="31" grpId="0" animBg="1"/>
      <p:bldP spid="32" grpId="0" animBg="1"/>
      <p:bldP spid="40" grpId="0" animBg="1"/>
      <p:bldP spid="42" grpId="0" animBg="1"/>
      <p:bldP spid="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六边形 33"/>
          <p:cNvSpPr/>
          <p:nvPr/>
        </p:nvSpPr>
        <p:spPr>
          <a:xfrm>
            <a:off x="3345033" y="2709418"/>
            <a:ext cx="558164" cy="48196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6" name="六边形 35"/>
          <p:cNvSpPr/>
          <p:nvPr/>
        </p:nvSpPr>
        <p:spPr>
          <a:xfrm>
            <a:off x="5044293" y="4332478"/>
            <a:ext cx="558164" cy="48196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7" name="六边形 36"/>
          <p:cNvSpPr/>
          <p:nvPr/>
        </p:nvSpPr>
        <p:spPr>
          <a:xfrm>
            <a:off x="6271113" y="4431538"/>
            <a:ext cx="558164" cy="48196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8" name="六边形 37"/>
          <p:cNvSpPr/>
          <p:nvPr/>
        </p:nvSpPr>
        <p:spPr>
          <a:xfrm>
            <a:off x="7901793" y="2757042"/>
            <a:ext cx="361950" cy="310516"/>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9" name="六边形 38"/>
          <p:cNvSpPr/>
          <p:nvPr/>
        </p:nvSpPr>
        <p:spPr>
          <a:xfrm>
            <a:off x="7094071" y="2572258"/>
            <a:ext cx="531494" cy="459104"/>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0" name="六边形 39"/>
          <p:cNvSpPr/>
          <p:nvPr/>
        </p:nvSpPr>
        <p:spPr>
          <a:xfrm>
            <a:off x="4729967" y="2229357"/>
            <a:ext cx="219076" cy="188594"/>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2" name="六边形 41"/>
          <p:cNvSpPr/>
          <p:nvPr/>
        </p:nvSpPr>
        <p:spPr>
          <a:xfrm>
            <a:off x="6042513" y="4328666"/>
            <a:ext cx="245744" cy="21336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3" name="六边形 42"/>
          <p:cNvSpPr/>
          <p:nvPr/>
        </p:nvSpPr>
        <p:spPr>
          <a:xfrm>
            <a:off x="7608421" y="3031361"/>
            <a:ext cx="257174" cy="22098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4" name="六边形 43"/>
          <p:cNvSpPr/>
          <p:nvPr/>
        </p:nvSpPr>
        <p:spPr>
          <a:xfrm>
            <a:off x="4356587" y="2450338"/>
            <a:ext cx="430530" cy="36957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5" name="六边形 44"/>
          <p:cNvSpPr/>
          <p:nvPr/>
        </p:nvSpPr>
        <p:spPr>
          <a:xfrm>
            <a:off x="9305776" y="4263898"/>
            <a:ext cx="533400" cy="459104"/>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6" name="六边形 45"/>
          <p:cNvSpPr/>
          <p:nvPr/>
        </p:nvSpPr>
        <p:spPr>
          <a:xfrm>
            <a:off x="9959193" y="4212463"/>
            <a:ext cx="384810" cy="33147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56" name="六边形 55"/>
          <p:cNvSpPr/>
          <p:nvPr/>
        </p:nvSpPr>
        <p:spPr>
          <a:xfrm>
            <a:off x="9846797" y="4614416"/>
            <a:ext cx="255270" cy="22098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57" name="六边形 56"/>
          <p:cNvSpPr/>
          <p:nvPr/>
        </p:nvSpPr>
        <p:spPr>
          <a:xfrm>
            <a:off x="3985113" y="2772282"/>
            <a:ext cx="361950" cy="310516"/>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grpSp>
        <p:nvGrpSpPr>
          <p:cNvPr id="2" name="组合 1"/>
          <p:cNvGrpSpPr/>
          <p:nvPr/>
        </p:nvGrpSpPr>
        <p:grpSpPr>
          <a:xfrm>
            <a:off x="2554457" y="3326636"/>
            <a:ext cx="2411730" cy="2080260"/>
            <a:chOff x="1620713" y="2772197"/>
            <a:chExt cx="2009775" cy="1733550"/>
          </a:xfrm>
        </p:grpSpPr>
        <p:sp>
          <p:nvSpPr>
            <p:cNvPr id="30" name="六边形 29"/>
            <p:cNvSpPr/>
            <p:nvPr/>
          </p:nvSpPr>
          <p:spPr>
            <a:xfrm>
              <a:off x="1620713" y="2772197"/>
              <a:ext cx="2009775" cy="173355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8" name="TextBox 1"/>
            <p:cNvSpPr txBox="1">
              <a:spLocks noChangeArrowheads="1"/>
            </p:cNvSpPr>
            <p:nvPr/>
          </p:nvSpPr>
          <p:spPr bwMode="auto">
            <a:xfrm>
              <a:off x="1996951" y="3651672"/>
              <a:ext cx="1241425" cy="384721"/>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收入增加</a:t>
              </a:r>
            </a:p>
          </p:txBody>
        </p:sp>
        <p:sp>
          <p:nvSpPr>
            <p:cNvPr id="59" name="流程图: 联系 2"/>
            <p:cNvSpPr/>
            <p:nvPr/>
          </p:nvSpPr>
          <p:spPr>
            <a:xfrm>
              <a:off x="2423988" y="3076997"/>
              <a:ext cx="406400" cy="401637"/>
            </a:xfrm>
            <a:custGeom>
              <a:avLst/>
              <a:gdLst/>
              <a:ahLst/>
              <a:cxnLst/>
              <a:rect l="l" t="t" r="r" b="b"/>
              <a:pathLst>
                <a:path w="802483" h="792958">
                  <a:moveTo>
                    <a:pt x="623890" y="697087"/>
                  </a:moveTo>
                  <a:lnTo>
                    <a:pt x="623890" y="764174"/>
                  </a:lnTo>
                  <a:cubicBezTo>
                    <a:pt x="581823" y="782953"/>
                    <a:pt x="533974" y="792958"/>
                    <a:pt x="483397" y="792958"/>
                  </a:cubicBezTo>
                  <a:cubicBezTo>
                    <a:pt x="429917" y="792958"/>
                    <a:pt x="379487" y="781771"/>
                    <a:pt x="335758" y="760851"/>
                  </a:cubicBezTo>
                  <a:lnTo>
                    <a:pt x="335758" y="700537"/>
                  </a:lnTo>
                  <a:cubicBezTo>
                    <a:pt x="376490" y="723218"/>
                    <a:pt x="424723" y="735769"/>
                    <a:pt x="476251" y="735769"/>
                  </a:cubicBezTo>
                  <a:cubicBezTo>
                    <a:pt x="530693" y="735769"/>
                    <a:pt x="581457" y="721758"/>
                    <a:pt x="623890" y="697087"/>
                  </a:cubicBezTo>
                  <a:close/>
                  <a:moveTo>
                    <a:pt x="302421" y="685181"/>
                  </a:moveTo>
                  <a:lnTo>
                    <a:pt x="302421" y="752268"/>
                  </a:lnTo>
                  <a:cubicBezTo>
                    <a:pt x="260354" y="771047"/>
                    <a:pt x="212505" y="781052"/>
                    <a:pt x="161928" y="781052"/>
                  </a:cubicBezTo>
                  <a:cubicBezTo>
                    <a:pt x="108448" y="781052"/>
                    <a:pt x="58018" y="769865"/>
                    <a:pt x="14289" y="748945"/>
                  </a:cubicBezTo>
                  <a:lnTo>
                    <a:pt x="14289" y="688631"/>
                  </a:lnTo>
                  <a:cubicBezTo>
                    <a:pt x="55021" y="711312"/>
                    <a:pt x="103254" y="723863"/>
                    <a:pt x="154782" y="723863"/>
                  </a:cubicBezTo>
                  <a:cubicBezTo>
                    <a:pt x="209224" y="723863"/>
                    <a:pt x="259988" y="709852"/>
                    <a:pt x="302421" y="685181"/>
                  </a:cubicBezTo>
                  <a:close/>
                  <a:moveTo>
                    <a:pt x="307183" y="628652"/>
                  </a:moveTo>
                  <a:lnTo>
                    <a:pt x="307183" y="678641"/>
                  </a:lnTo>
                  <a:cubicBezTo>
                    <a:pt x="265116" y="692634"/>
                    <a:pt x="217267" y="700089"/>
                    <a:pt x="166690" y="700089"/>
                  </a:cubicBezTo>
                  <a:cubicBezTo>
                    <a:pt x="113210" y="700089"/>
                    <a:pt x="62780" y="691753"/>
                    <a:pt x="19051" y="676165"/>
                  </a:cubicBezTo>
                  <a:lnTo>
                    <a:pt x="19051" y="631223"/>
                  </a:lnTo>
                  <a:cubicBezTo>
                    <a:pt x="59783" y="648123"/>
                    <a:pt x="108016" y="657475"/>
                    <a:pt x="159544" y="657475"/>
                  </a:cubicBezTo>
                  <a:cubicBezTo>
                    <a:pt x="213986" y="657475"/>
                    <a:pt x="264750" y="647035"/>
                    <a:pt x="307183" y="628652"/>
                  </a:cubicBezTo>
                  <a:close/>
                  <a:moveTo>
                    <a:pt x="623889" y="620887"/>
                  </a:moveTo>
                  <a:lnTo>
                    <a:pt x="623889" y="687974"/>
                  </a:lnTo>
                  <a:cubicBezTo>
                    <a:pt x="581822" y="706753"/>
                    <a:pt x="533973" y="716758"/>
                    <a:pt x="483396" y="716758"/>
                  </a:cubicBezTo>
                  <a:cubicBezTo>
                    <a:pt x="429916" y="716758"/>
                    <a:pt x="379486" y="705571"/>
                    <a:pt x="335757" y="684651"/>
                  </a:cubicBezTo>
                  <a:lnTo>
                    <a:pt x="335757" y="624337"/>
                  </a:lnTo>
                  <a:cubicBezTo>
                    <a:pt x="376489" y="647018"/>
                    <a:pt x="424722" y="659569"/>
                    <a:pt x="476250" y="659569"/>
                  </a:cubicBezTo>
                  <a:cubicBezTo>
                    <a:pt x="530692" y="659569"/>
                    <a:pt x="581456" y="645558"/>
                    <a:pt x="623889" y="620887"/>
                  </a:cubicBezTo>
                  <a:close/>
                  <a:moveTo>
                    <a:pt x="628652" y="552453"/>
                  </a:moveTo>
                  <a:lnTo>
                    <a:pt x="628652" y="602442"/>
                  </a:lnTo>
                  <a:cubicBezTo>
                    <a:pt x="586585" y="616435"/>
                    <a:pt x="538736" y="623890"/>
                    <a:pt x="488159" y="623890"/>
                  </a:cubicBezTo>
                  <a:cubicBezTo>
                    <a:pt x="434679" y="623890"/>
                    <a:pt x="384249" y="615554"/>
                    <a:pt x="340520" y="599966"/>
                  </a:cubicBezTo>
                  <a:lnTo>
                    <a:pt x="340520" y="555024"/>
                  </a:lnTo>
                  <a:cubicBezTo>
                    <a:pt x="381252" y="571924"/>
                    <a:pt x="429485" y="581276"/>
                    <a:pt x="481013" y="581276"/>
                  </a:cubicBezTo>
                  <a:cubicBezTo>
                    <a:pt x="535455" y="581276"/>
                    <a:pt x="586219" y="570836"/>
                    <a:pt x="628652" y="552453"/>
                  </a:cubicBezTo>
                  <a:close/>
                  <a:moveTo>
                    <a:pt x="304802" y="537544"/>
                  </a:moveTo>
                  <a:lnTo>
                    <a:pt x="304802" y="604631"/>
                  </a:lnTo>
                  <a:cubicBezTo>
                    <a:pt x="262735" y="623410"/>
                    <a:pt x="214886" y="633415"/>
                    <a:pt x="164309" y="633415"/>
                  </a:cubicBezTo>
                  <a:cubicBezTo>
                    <a:pt x="110829" y="633415"/>
                    <a:pt x="60399" y="622228"/>
                    <a:pt x="16670" y="601308"/>
                  </a:cubicBezTo>
                  <a:lnTo>
                    <a:pt x="16670" y="540994"/>
                  </a:lnTo>
                  <a:cubicBezTo>
                    <a:pt x="57402" y="563675"/>
                    <a:pt x="105635" y="576226"/>
                    <a:pt x="157163" y="576226"/>
                  </a:cubicBezTo>
                  <a:cubicBezTo>
                    <a:pt x="211605" y="576226"/>
                    <a:pt x="262369" y="562215"/>
                    <a:pt x="304802" y="537544"/>
                  </a:cubicBezTo>
                  <a:close/>
                  <a:moveTo>
                    <a:pt x="304802" y="463725"/>
                  </a:moveTo>
                  <a:lnTo>
                    <a:pt x="304802" y="530812"/>
                  </a:lnTo>
                  <a:cubicBezTo>
                    <a:pt x="262735" y="549591"/>
                    <a:pt x="214886" y="559596"/>
                    <a:pt x="164309" y="559596"/>
                  </a:cubicBezTo>
                  <a:cubicBezTo>
                    <a:pt x="110829" y="559596"/>
                    <a:pt x="60399" y="548409"/>
                    <a:pt x="16670" y="527489"/>
                  </a:cubicBezTo>
                  <a:lnTo>
                    <a:pt x="16670" y="467175"/>
                  </a:lnTo>
                  <a:cubicBezTo>
                    <a:pt x="57402" y="489856"/>
                    <a:pt x="105635" y="502407"/>
                    <a:pt x="157163" y="502407"/>
                  </a:cubicBezTo>
                  <a:cubicBezTo>
                    <a:pt x="211605" y="502407"/>
                    <a:pt x="262369" y="488396"/>
                    <a:pt x="304802" y="463725"/>
                  </a:cubicBezTo>
                  <a:close/>
                  <a:moveTo>
                    <a:pt x="488048" y="409575"/>
                  </a:moveTo>
                  <a:cubicBezTo>
                    <a:pt x="421116" y="409575"/>
                    <a:pt x="364585" y="426817"/>
                    <a:pt x="349612" y="452315"/>
                  </a:cubicBezTo>
                  <a:cubicBezTo>
                    <a:pt x="386630" y="474468"/>
                    <a:pt x="430121" y="485776"/>
                    <a:pt x="476252" y="485776"/>
                  </a:cubicBezTo>
                  <a:cubicBezTo>
                    <a:pt x="528922" y="485776"/>
                    <a:pt x="578149" y="471035"/>
                    <a:pt x="619362" y="444393"/>
                  </a:cubicBezTo>
                  <a:cubicBezTo>
                    <a:pt x="597925" y="422961"/>
                    <a:pt x="547026" y="409575"/>
                    <a:pt x="488048" y="409575"/>
                  </a:cubicBezTo>
                  <a:close/>
                  <a:moveTo>
                    <a:pt x="485776" y="385763"/>
                  </a:moveTo>
                  <a:cubicBezTo>
                    <a:pt x="567315" y="385763"/>
                    <a:pt x="633414" y="411350"/>
                    <a:pt x="633414" y="442913"/>
                  </a:cubicBezTo>
                  <a:lnTo>
                    <a:pt x="628341" y="452641"/>
                  </a:lnTo>
                  <a:lnTo>
                    <a:pt x="623891" y="448554"/>
                  </a:lnTo>
                  <a:lnTo>
                    <a:pt x="623891" y="517706"/>
                  </a:lnTo>
                  <a:cubicBezTo>
                    <a:pt x="581824" y="538816"/>
                    <a:pt x="533975" y="550063"/>
                    <a:pt x="483398" y="550063"/>
                  </a:cubicBezTo>
                  <a:cubicBezTo>
                    <a:pt x="429918" y="550063"/>
                    <a:pt x="379488" y="537487"/>
                    <a:pt x="335759" y="513971"/>
                  </a:cubicBezTo>
                  <a:lnTo>
                    <a:pt x="335759" y="446171"/>
                  </a:lnTo>
                  <a:lnTo>
                    <a:pt x="341065" y="448524"/>
                  </a:lnTo>
                  <a:cubicBezTo>
                    <a:pt x="338448" y="447203"/>
                    <a:pt x="338138" y="445072"/>
                    <a:pt x="338138" y="442913"/>
                  </a:cubicBezTo>
                  <a:cubicBezTo>
                    <a:pt x="338138" y="411350"/>
                    <a:pt x="404238" y="385763"/>
                    <a:pt x="485776" y="385763"/>
                  </a:cubicBezTo>
                  <a:close/>
                  <a:moveTo>
                    <a:pt x="304802" y="382762"/>
                  </a:moveTo>
                  <a:lnTo>
                    <a:pt x="304802" y="449849"/>
                  </a:lnTo>
                  <a:cubicBezTo>
                    <a:pt x="262735" y="468628"/>
                    <a:pt x="214886" y="478633"/>
                    <a:pt x="164309" y="478633"/>
                  </a:cubicBezTo>
                  <a:cubicBezTo>
                    <a:pt x="110829" y="478633"/>
                    <a:pt x="60399" y="467446"/>
                    <a:pt x="16670" y="446526"/>
                  </a:cubicBezTo>
                  <a:lnTo>
                    <a:pt x="16670" y="386212"/>
                  </a:lnTo>
                  <a:cubicBezTo>
                    <a:pt x="57402" y="408893"/>
                    <a:pt x="105635" y="421444"/>
                    <a:pt x="157163" y="421444"/>
                  </a:cubicBezTo>
                  <a:cubicBezTo>
                    <a:pt x="211605" y="421444"/>
                    <a:pt x="262369" y="407433"/>
                    <a:pt x="304802" y="382762"/>
                  </a:cubicBezTo>
                  <a:close/>
                  <a:moveTo>
                    <a:pt x="300040" y="297037"/>
                  </a:moveTo>
                  <a:lnTo>
                    <a:pt x="300040" y="372450"/>
                  </a:lnTo>
                  <a:cubicBezTo>
                    <a:pt x="257973" y="393560"/>
                    <a:pt x="210124" y="404807"/>
                    <a:pt x="159547" y="404807"/>
                  </a:cubicBezTo>
                  <a:cubicBezTo>
                    <a:pt x="106067" y="404807"/>
                    <a:pt x="55637" y="392231"/>
                    <a:pt x="11908" y="368715"/>
                  </a:cubicBezTo>
                  <a:lnTo>
                    <a:pt x="11908" y="300915"/>
                  </a:lnTo>
                  <a:cubicBezTo>
                    <a:pt x="52640" y="326411"/>
                    <a:pt x="100873" y="340520"/>
                    <a:pt x="152401" y="340520"/>
                  </a:cubicBezTo>
                  <a:cubicBezTo>
                    <a:pt x="206843" y="340520"/>
                    <a:pt x="257607" y="324770"/>
                    <a:pt x="300040" y="297037"/>
                  </a:cubicBezTo>
                  <a:close/>
                  <a:moveTo>
                    <a:pt x="557216" y="232744"/>
                  </a:moveTo>
                  <a:lnTo>
                    <a:pt x="557216" y="299831"/>
                  </a:lnTo>
                  <a:cubicBezTo>
                    <a:pt x="515149" y="318610"/>
                    <a:pt x="467300" y="328615"/>
                    <a:pt x="416723" y="328615"/>
                  </a:cubicBezTo>
                  <a:lnTo>
                    <a:pt x="347665" y="321298"/>
                  </a:lnTo>
                  <a:lnTo>
                    <a:pt x="347665" y="263834"/>
                  </a:lnTo>
                  <a:cubicBezTo>
                    <a:pt x="367357" y="269262"/>
                    <a:pt x="388183" y="271426"/>
                    <a:pt x="409577" y="271426"/>
                  </a:cubicBezTo>
                  <a:cubicBezTo>
                    <a:pt x="464019" y="271426"/>
                    <a:pt x="514783" y="257415"/>
                    <a:pt x="557216" y="232744"/>
                  </a:cubicBezTo>
                  <a:close/>
                  <a:moveTo>
                    <a:pt x="154782" y="228602"/>
                  </a:moveTo>
                  <a:cubicBezTo>
                    <a:pt x="240266" y="228602"/>
                    <a:pt x="309564" y="254189"/>
                    <a:pt x="309564" y="285752"/>
                  </a:cubicBezTo>
                  <a:lnTo>
                    <a:pt x="304245" y="295480"/>
                  </a:lnTo>
                  <a:cubicBezTo>
                    <a:pt x="287819" y="270012"/>
                    <a:pt x="228058" y="252414"/>
                    <a:pt x="157164" y="252414"/>
                  </a:cubicBezTo>
                  <a:cubicBezTo>
                    <a:pt x="81891" y="252414"/>
                    <a:pt x="19167" y="272254"/>
                    <a:pt x="7701" y="299836"/>
                  </a:cubicBezTo>
                  <a:cubicBezTo>
                    <a:pt x="2019" y="296352"/>
                    <a:pt x="0" y="291139"/>
                    <a:pt x="0" y="285752"/>
                  </a:cubicBezTo>
                  <a:cubicBezTo>
                    <a:pt x="0" y="254189"/>
                    <a:pt x="69298" y="228602"/>
                    <a:pt x="154782" y="228602"/>
                  </a:cubicBezTo>
                  <a:close/>
                  <a:moveTo>
                    <a:pt x="559595" y="166690"/>
                  </a:moveTo>
                  <a:lnTo>
                    <a:pt x="559595" y="216679"/>
                  </a:lnTo>
                  <a:cubicBezTo>
                    <a:pt x="517528" y="230672"/>
                    <a:pt x="469679" y="238127"/>
                    <a:pt x="419102" y="238127"/>
                  </a:cubicBezTo>
                  <a:cubicBezTo>
                    <a:pt x="365622" y="238127"/>
                    <a:pt x="315192" y="229791"/>
                    <a:pt x="271463" y="214203"/>
                  </a:cubicBezTo>
                  <a:lnTo>
                    <a:pt x="271463" y="169261"/>
                  </a:lnTo>
                  <a:cubicBezTo>
                    <a:pt x="312195" y="186161"/>
                    <a:pt x="360428" y="195513"/>
                    <a:pt x="411956" y="195513"/>
                  </a:cubicBezTo>
                  <a:cubicBezTo>
                    <a:pt x="466398" y="195513"/>
                    <a:pt x="517162" y="185073"/>
                    <a:pt x="559595" y="166690"/>
                  </a:cubicBezTo>
                  <a:close/>
                  <a:moveTo>
                    <a:pt x="722471" y="97633"/>
                  </a:moveTo>
                  <a:lnTo>
                    <a:pt x="802483" y="246702"/>
                  </a:lnTo>
                  <a:lnTo>
                    <a:pt x="762477" y="246702"/>
                  </a:lnTo>
                  <a:lnTo>
                    <a:pt x="762477" y="704852"/>
                  </a:lnTo>
                  <a:lnTo>
                    <a:pt x="682465" y="704852"/>
                  </a:lnTo>
                  <a:lnTo>
                    <a:pt x="682465" y="246702"/>
                  </a:lnTo>
                  <a:lnTo>
                    <a:pt x="642459" y="246702"/>
                  </a:lnTo>
                  <a:close/>
                  <a:moveTo>
                    <a:pt x="418991" y="23812"/>
                  </a:moveTo>
                  <a:cubicBezTo>
                    <a:pt x="352059" y="23812"/>
                    <a:pt x="295528" y="41054"/>
                    <a:pt x="280555" y="66552"/>
                  </a:cubicBezTo>
                  <a:cubicBezTo>
                    <a:pt x="317573" y="88704"/>
                    <a:pt x="361064" y="100013"/>
                    <a:pt x="407195" y="100013"/>
                  </a:cubicBezTo>
                  <a:cubicBezTo>
                    <a:pt x="459865" y="100013"/>
                    <a:pt x="509092" y="85272"/>
                    <a:pt x="550305" y="58630"/>
                  </a:cubicBezTo>
                  <a:cubicBezTo>
                    <a:pt x="528868" y="37198"/>
                    <a:pt x="477969" y="23812"/>
                    <a:pt x="418991" y="23812"/>
                  </a:cubicBezTo>
                  <a:close/>
                  <a:moveTo>
                    <a:pt x="416719" y="0"/>
                  </a:moveTo>
                  <a:cubicBezTo>
                    <a:pt x="498258" y="0"/>
                    <a:pt x="564357" y="25587"/>
                    <a:pt x="564357" y="57150"/>
                  </a:cubicBezTo>
                  <a:lnTo>
                    <a:pt x="559284" y="66878"/>
                  </a:lnTo>
                  <a:lnTo>
                    <a:pt x="554834" y="62791"/>
                  </a:lnTo>
                  <a:lnTo>
                    <a:pt x="554834" y="131943"/>
                  </a:lnTo>
                  <a:cubicBezTo>
                    <a:pt x="512767" y="153053"/>
                    <a:pt x="464918" y="164300"/>
                    <a:pt x="414341" y="164300"/>
                  </a:cubicBezTo>
                  <a:cubicBezTo>
                    <a:pt x="360861" y="164300"/>
                    <a:pt x="310431" y="151724"/>
                    <a:pt x="266702" y="128208"/>
                  </a:cubicBezTo>
                  <a:lnTo>
                    <a:pt x="266702" y="60408"/>
                  </a:lnTo>
                  <a:lnTo>
                    <a:pt x="272008" y="62761"/>
                  </a:lnTo>
                  <a:cubicBezTo>
                    <a:pt x="269391" y="61440"/>
                    <a:pt x="269081" y="59309"/>
                    <a:pt x="269081" y="57150"/>
                  </a:cubicBezTo>
                  <a:cubicBezTo>
                    <a:pt x="269081" y="25587"/>
                    <a:pt x="335181" y="0"/>
                    <a:pt x="416719"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19" name="组合 18"/>
          <p:cNvGrpSpPr/>
          <p:nvPr/>
        </p:nvGrpSpPr>
        <p:grpSpPr>
          <a:xfrm>
            <a:off x="4665197" y="2065526"/>
            <a:ext cx="2413636" cy="2080260"/>
            <a:chOff x="3379663" y="1721272"/>
            <a:chExt cx="2011363" cy="1733550"/>
          </a:xfrm>
        </p:grpSpPr>
        <p:sp>
          <p:nvSpPr>
            <p:cNvPr id="31" name="六边形 30"/>
            <p:cNvSpPr/>
            <p:nvPr/>
          </p:nvSpPr>
          <p:spPr>
            <a:xfrm>
              <a:off x="3379663" y="1721272"/>
              <a:ext cx="2011363" cy="173355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0" name="矩形 45"/>
            <p:cNvSpPr/>
            <p:nvPr/>
          </p:nvSpPr>
          <p:spPr>
            <a:xfrm>
              <a:off x="4205163" y="2065759"/>
              <a:ext cx="385763" cy="388938"/>
            </a:xfrm>
            <a:custGeom>
              <a:avLst/>
              <a:gdLst/>
              <a:ahLst/>
              <a:cxnLst/>
              <a:rect l="l" t="t" r="r" b="b"/>
              <a:pathLst>
                <a:path w="752475" h="755648">
                  <a:moveTo>
                    <a:pt x="60325" y="0"/>
                  </a:moveTo>
                  <a:cubicBezTo>
                    <a:pt x="86342" y="0"/>
                    <a:pt x="108512" y="16470"/>
                    <a:pt x="116492" y="39730"/>
                  </a:cubicBezTo>
                  <a:lnTo>
                    <a:pt x="251669" y="169806"/>
                  </a:lnTo>
                  <a:lnTo>
                    <a:pt x="654050" y="15875"/>
                  </a:lnTo>
                  <a:lnTo>
                    <a:pt x="749300" y="88900"/>
                  </a:lnTo>
                  <a:lnTo>
                    <a:pt x="420437" y="332205"/>
                  </a:lnTo>
                  <a:lnTo>
                    <a:pt x="574416" y="480374"/>
                  </a:lnTo>
                  <a:lnTo>
                    <a:pt x="752475" y="469900"/>
                  </a:lnTo>
                  <a:lnTo>
                    <a:pt x="742950" y="565150"/>
                  </a:lnTo>
                  <a:lnTo>
                    <a:pt x="609861" y="596204"/>
                  </a:lnTo>
                  <a:lnTo>
                    <a:pt x="552451" y="749298"/>
                  </a:lnTo>
                  <a:lnTo>
                    <a:pt x="473076" y="755648"/>
                  </a:lnTo>
                  <a:lnTo>
                    <a:pt x="486660" y="572267"/>
                  </a:lnTo>
                  <a:lnTo>
                    <a:pt x="331516" y="416116"/>
                  </a:lnTo>
                  <a:lnTo>
                    <a:pt x="98425" y="752475"/>
                  </a:lnTo>
                  <a:lnTo>
                    <a:pt x="6350" y="660400"/>
                  </a:lnTo>
                  <a:lnTo>
                    <a:pt x="172156" y="255721"/>
                  </a:lnTo>
                  <a:lnTo>
                    <a:pt x="25948" y="108564"/>
                  </a:lnTo>
                  <a:cubicBezTo>
                    <a:pt x="9989" y="98516"/>
                    <a:pt x="0" y="80587"/>
                    <a:pt x="0" y="60325"/>
                  </a:cubicBezTo>
                  <a:cubicBezTo>
                    <a:pt x="0" y="27008"/>
                    <a:pt x="27008" y="0"/>
                    <a:pt x="6032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4" name="TextBox 8"/>
            <p:cNvSpPr txBox="1">
              <a:spLocks noChangeArrowheads="1"/>
            </p:cNvSpPr>
            <p:nvPr/>
          </p:nvSpPr>
          <p:spPr bwMode="auto">
            <a:xfrm>
              <a:off x="3824163" y="2572172"/>
              <a:ext cx="1139825" cy="692498"/>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增加</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视野</a:t>
              </a:r>
            </a:p>
          </p:txBody>
        </p:sp>
      </p:grpSp>
      <p:grpSp>
        <p:nvGrpSpPr>
          <p:cNvPr id="20" name="组合 19"/>
          <p:cNvGrpSpPr/>
          <p:nvPr/>
        </p:nvGrpSpPr>
        <p:grpSpPr>
          <a:xfrm>
            <a:off x="6833087" y="3336161"/>
            <a:ext cx="2413636" cy="2080260"/>
            <a:chOff x="5186238" y="2780134"/>
            <a:chExt cx="2011363" cy="1733550"/>
          </a:xfrm>
        </p:grpSpPr>
        <p:sp>
          <p:nvSpPr>
            <p:cNvPr id="32" name="六边形 31"/>
            <p:cNvSpPr/>
            <p:nvPr/>
          </p:nvSpPr>
          <p:spPr>
            <a:xfrm>
              <a:off x="5186238" y="2780134"/>
              <a:ext cx="2011363" cy="173355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1" name="圆角矩形 51"/>
            <p:cNvSpPr/>
            <p:nvPr/>
          </p:nvSpPr>
          <p:spPr>
            <a:xfrm flipH="1">
              <a:off x="5965701" y="3110334"/>
              <a:ext cx="434975" cy="390525"/>
            </a:xfrm>
            <a:custGeom>
              <a:avLst/>
              <a:gdLst/>
              <a:ahLst/>
              <a:cxnLst/>
              <a:rect l="l" t="t" r="r" b="b"/>
              <a:pathLst>
                <a:path w="833438" h="744826">
                  <a:moveTo>
                    <a:pt x="735803" y="200026"/>
                  </a:moveTo>
                  <a:lnTo>
                    <a:pt x="588168" y="200026"/>
                  </a:lnTo>
                  <a:lnTo>
                    <a:pt x="588168" y="459582"/>
                  </a:lnTo>
                  <a:lnTo>
                    <a:pt x="280988" y="459582"/>
                  </a:lnTo>
                  <a:lnTo>
                    <a:pt x="280988" y="516729"/>
                  </a:lnTo>
                  <a:cubicBezTo>
                    <a:pt x="280988" y="570651"/>
                    <a:pt x="324701" y="614364"/>
                    <a:pt x="378623" y="614364"/>
                  </a:cubicBezTo>
                  <a:lnTo>
                    <a:pt x="591312" y="614364"/>
                  </a:lnTo>
                  <a:lnTo>
                    <a:pt x="712338" y="744826"/>
                  </a:lnTo>
                  <a:lnTo>
                    <a:pt x="704983" y="614364"/>
                  </a:lnTo>
                  <a:lnTo>
                    <a:pt x="735803" y="614364"/>
                  </a:lnTo>
                  <a:cubicBezTo>
                    <a:pt x="789725" y="614364"/>
                    <a:pt x="833438" y="570651"/>
                    <a:pt x="833438" y="516729"/>
                  </a:cubicBezTo>
                  <a:lnTo>
                    <a:pt x="833438" y="297661"/>
                  </a:lnTo>
                  <a:cubicBezTo>
                    <a:pt x="833438" y="243739"/>
                    <a:pt x="789725" y="200026"/>
                    <a:pt x="735803" y="200026"/>
                  </a:cubicBezTo>
                  <a:close/>
                  <a:moveTo>
                    <a:pt x="454815" y="0"/>
                  </a:moveTo>
                  <a:lnTo>
                    <a:pt x="97635" y="0"/>
                  </a:lnTo>
                  <a:cubicBezTo>
                    <a:pt x="43713" y="0"/>
                    <a:pt x="0" y="43713"/>
                    <a:pt x="0" y="97635"/>
                  </a:cubicBezTo>
                  <a:lnTo>
                    <a:pt x="0" y="316703"/>
                  </a:lnTo>
                  <a:cubicBezTo>
                    <a:pt x="0" y="370625"/>
                    <a:pt x="43713" y="414338"/>
                    <a:pt x="97635" y="414338"/>
                  </a:cubicBezTo>
                  <a:lnTo>
                    <a:pt x="128455" y="414338"/>
                  </a:lnTo>
                  <a:lnTo>
                    <a:pt x="121100" y="544800"/>
                  </a:lnTo>
                  <a:lnTo>
                    <a:pt x="242126" y="414338"/>
                  </a:lnTo>
                  <a:lnTo>
                    <a:pt x="454815" y="414338"/>
                  </a:lnTo>
                  <a:cubicBezTo>
                    <a:pt x="508737" y="414338"/>
                    <a:pt x="552450" y="370625"/>
                    <a:pt x="552450" y="316703"/>
                  </a:cubicBezTo>
                  <a:lnTo>
                    <a:pt x="552450" y="97635"/>
                  </a:lnTo>
                  <a:cubicBezTo>
                    <a:pt x="552450" y="43713"/>
                    <a:pt x="508737" y="0"/>
                    <a:pt x="4548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5" name="TextBox 11"/>
            <p:cNvSpPr txBox="1">
              <a:spLocks noChangeArrowheads="1"/>
            </p:cNvSpPr>
            <p:nvPr/>
          </p:nvSpPr>
          <p:spPr bwMode="auto">
            <a:xfrm>
              <a:off x="5570413" y="3642147"/>
              <a:ext cx="1243013" cy="384721"/>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新的朋友</a:t>
              </a:r>
            </a:p>
          </p:txBody>
        </p:sp>
      </p:grpSp>
      <p:grpSp>
        <p:nvGrpSpPr>
          <p:cNvPr id="21" name="组合 20"/>
          <p:cNvGrpSpPr/>
          <p:nvPr/>
        </p:nvGrpSpPr>
        <p:grpSpPr>
          <a:xfrm>
            <a:off x="8955257" y="2056001"/>
            <a:ext cx="2411730" cy="2080260"/>
            <a:chOff x="6954713" y="1713334"/>
            <a:chExt cx="2009775" cy="1733550"/>
          </a:xfrm>
        </p:grpSpPr>
        <p:sp>
          <p:nvSpPr>
            <p:cNvPr id="33" name="六边形 32"/>
            <p:cNvSpPr/>
            <p:nvPr/>
          </p:nvSpPr>
          <p:spPr>
            <a:xfrm>
              <a:off x="6954713" y="1713334"/>
              <a:ext cx="2009775" cy="173355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2" name="流程图: 联系 56"/>
            <p:cNvSpPr/>
            <p:nvPr/>
          </p:nvSpPr>
          <p:spPr>
            <a:xfrm>
              <a:off x="7797676" y="1992734"/>
              <a:ext cx="303212" cy="422275"/>
            </a:xfrm>
            <a:custGeom>
              <a:avLst/>
              <a:gdLst/>
              <a:ahLst/>
              <a:cxnLst/>
              <a:rect l="l" t="t" r="r" b="b"/>
              <a:pathLst>
                <a:path w="595312" h="826293">
                  <a:moveTo>
                    <a:pt x="296986" y="34194"/>
                  </a:moveTo>
                  <a:cubicBezTo>
                    <a:pt x="150533" y="34194"/>
                    <a:pt x="31810" y="152917"/>
                    <a:pt x="31810" y="299370"/>
                  </a:cubicBezTo>
                  <a:cubicBezTo>
                    <a:pt x="31810" y="404714"/>
                    <a:pt x="93237" y="495710"/>
                    <a:pt x="182627" y="537660"/>
                  </a:cubicBezTo>
                  <a:lnTo>
                    <a:pt x="184845" y="545529"/>
                  </a:lnTo>
                  <a:lnTo>
                    <a:pt x="186214" y="545304"/>
                  </a:lnTo>
                  <a:lnTo>
                    <a:pt x="192968" y="574347"/>
                  </a:lnTo>
                  <a:lnTo>
                    <a:pt x="193290" y="575489"/>
                  </a:lnTo>
                  <a:lnTo>
                    <a:pt x="193226" y="575453"/>
                  </a:lnTo>
                  <a:lnTo>
                    <a:pt x="210026" y="647697"/>
                  </a:lnTo>
                  <a:lnTo>
                    <a:pt x="208599" y="648045"/>
                  </a:lnTo>
                  <a:lnTo>
                    <a:pt x="273368" y="647283"/>
                  </a:lnTo>
                  <a:lnTo>
                    <a:pt x="273368" y="514349"/>
                  </a:lnTo>
                  <a:lnTo>
                    <a:pt x="319087" y="514349"/>
                  </a:lnTo>
                  <a:lnTo>
                    <a:pt x="319087" y="646745"/>
                  </a:lnTo>
                  <a:lnTo>
                    <a:pt x="390552" y="645904"/>
                  </a:lnTo>
                  <a:lnTo>
                    <a:pt x="388142" y="645316"/>
                  </a:lnTo>
                  <a:lnTo>
                    <a:pt x="404872" y="573378"/>
                  </a:lnTo>
                  <a:cubicBezTo>
                    <a:pt x="403310" y="574897"/>
                    <a:pt x="401432" y="575587"/>
                    <a:pt x="399545" y="576258"/>
                  </a:cubicBezTo>
                  <a:lnTo>
                    <a:pt x="407038" y="539998"/>
                  </a:lnTo>
                  <a:cubicBezTo>
                    <a:pt x="498685" y="498719"/>
                    <a:pt x="562162" y="406458"/>
                    <a:pt x="562162" y="299370"/>
                  </a:cubicBezTo>
                  <a:cubicBezTo>
                    <a:pt x="562162" y="152917"/>
                    <a:pt x="443439" y="34194"/>
                    <a:pt x="296986" y="34194"/>
                  </a:cubicBezTo>
                  <a:close/>
                  <a:moveTo>
                    <a:pt x="297656" y="0"/>
                  </a:moveTo>
                  <a:cubicBezTo>
                    <a:pt x="462047" y="0"/>
                    <a:pt x="595312" y="133265"/>
                    <a:pt x="595312" y="297656"/>
                  </a:cubicBezTo>
                  <a:cubicBezTo>
                    <a:pt x="595312" y="410299"/>
                    <a:pt x="532742" y="508329"/>
                    <a:pt x="438573" y="555157"/>
                  </a:cubicBezTo>
                  <a:lnTo>
                    <a:pt x="407666" y="650078"/>
                  </a:lnTo>
                  <a:lnTo>
                    <a:pt x="400101" y="648233"/>
                  </a:lnTo>
                  <a:lnTo>
                    <a:pt x="400275" y="656999"/>
                  </a:lnTo>
                  <a:cubicBezTo>
                    <a:pt x="400123" y="656041"/>
                    <a:pt x="399871" y="650619"/>
                    <a:pt x="399829" y="651730"/>
                  </a:cubicBezTo>
                  <a:lnTo>
                    <a:pt x="400052" y="662936"/>
                  </a:lnTo>
                  <a:lnTo>
                    <a:pt x="319087" y="662936"/>
                  </a:lnTo>
                  <a:lnTo>
                    <a:pt x="319087" y="675380"/>
                  </a:lnTo>
                  <a:cubicBezTo>
                    <a:pt x="367743" y="678023"/>
                    <a:pt x="404813" y="696667"/>
                    <a:pt x="404813" y="719137"/>
                  </a:cubicBezTo>
                  <a:cubicBezTo>
                    <a:pt x="404813" y="733486"/>
                    <a:pt x="389698" y="746274"/>
                    <a:pt x="365852" y="753802"/>
                  </a:cubicBezTo>
                  <a:lnTo>
                    <a:pt x="302422" y="826293"/>
                  </a:lnTo>
                  <a:lnTo>
                    <a:pt x="238994" y="753805"/>
                  </a:lnTo>
                  <a:cubicBezTo>
                    <a:pt x="215144" y="746277"/>
                    <a:pt x="200025" y="733487"/>
                    <a:pt x="200025" y="719137"/>
                  </a:cubicBezTo>
                  <a:cubicBezTo>
                    <a:pt x="200025" y="698623"/>
                    <a:pt x="230920" y="681299"/>
                    <a:pt x="273368" y="676485"/>
                  </a:cubicBezTo>
                  <a:lnTo>
                    <a:pt x="273368" y="662936"/>
                  </a:lnTo>
                  <a:lnTo>
                    <a:pt x="197645" y="662936"/>
                  </a:lnTo>
                  <a:lnTo>
                    <a:pt x="197645" y="650717"/>
                  </a:lnTo>
                  <a:lnTo>
                    <a:pt x="190502" y="652459"/>
                  </a:lnTo>
                  <a:lnTo>
                    <a:pt x="159343" y="556762"/>
                  </a:lnTo>
                  <a:cubicBezTo>
                    <a:pt x="63794" y="510234"/>
                    <a:pt x="0" y="411395"/>
                    <a:pt x="0" y="297656"/>
                  </a:cubicBezTo>
                  <a:cubicBezTo>
                    <a:pt x="0" y="133265"/>
                    <a:pt x="133265" y="0"/>
                    <a:pt x="2976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3" name="TextBox 4"/>
            <p:cNvSpPr txBox="1">
              <a:spLocks noChangeArrowheads="1"/>
            </p:cNvSpPr>
            <p:nvPr/>
          </p:nvSpPr>
          <p:spPr bwMode="auto">
            <a:xfrm>
              <a:off x="7805613" y="1978447"/>
              <a:ext cx="241300" cy="353943"/>
            </a:xfrm>
            <a:prstGeom prst="rect">
              <a:avLst/>
            </a:prstGeom>
            <a:noFill/>
            <a:ln w="9525">
              <a:noFill/>
              <a:miter lim="800000"/>
            </a:ln>
          </p:spPr>
          <p:txBody>
            <a:bodyPr>
              <a:spAutoFit/>
            </a:bodyPr>
            <a:lstStyle/>
            <a:p>
              <a:r>
                <a:rPr lang="en-US" altLang="zh-CN" sz="2160" b="1">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a:t>
              </a:r>
              <a:endParaRPr lang="zh-CN" altLang="en-US" sz="2160" b="1">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6" name="TextBox 12"/>
            <p:cNvSpPr txBox="1">
              <a:spLocks noChangeArrowheads="1"/>
            </p:cNvSpPr>
            <p:nvPr/>
          </p:nvSpPr>
          <p:spPr bwMode="auto">
            <a:xfrm>
              <a:off x="7335713" y="2570584"/>
              <a:ext cx="1241425" cy="384721"/>
            </a:xfrm>
            <a:prstGeom prst="rect">
              <a:avLst/>
            </a:prstGeom>
            <a:noFill/>
            <a:ln w="9525">
              <a:noFill/>
              <a:miter lim="800000"/>
            </a:ln>
          </p:spPr>
          <p:txBody>
            <a:bodyPr>
              <a:spAutoFit/>
            </a:bodyPr>
            <a:lstStyle/>
            <a:p>
              <a:pPr algn="ctr"/>
              <a:r>
                <a:rPr lang="zh-CN" altLang="en-US" sz="2400" b="1">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新的观点</a:t>
              </a:r>
            </a:p>
          </p:txBody>
        </p:sp>
      </p:grpSp>
      <p:sp>
        <p:nvSpPr>
          <p:cNvPr id="47" name="等腰三角形 46"/>
          <p:cNvSpPr/>
          <p:nvPr/>
        </p:nvSpPr>
        <p:spPr>
          <a:xfrm>
            <a:off x="2878159" y="3613221"/>
            <a:ext cx="377190" cy="179070"/>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8"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9" name="矩形 4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50" name="等腰三角形 4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1" name="组合 50"/>
          <p:cNvGrpSpPr/>
          <p:nvPr/>
        </p:nvGrpSpPr>
        <p:grpSpPr>
          <a:xfrm>
            <a:off x="892191" y="231847"/>
            <a:ext cx="630316" cy="2348629"/>
            <a:chOff x="235491" y="193204"/>
            <a:chExt cx="525263" cy="1957193"/>
          </a:xfrm>
        </p:grpSpPr>
        <p:sp>
          <p:nvSpPr>
            <p:cNvPr id="52" name="弧形 5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3" name="矩形 52"/>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54" name="弧形 5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5"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78"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79" name="弧形 78"/>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0" name="弧形 79"/>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down)">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wipe(down)">
                                      <p:cBhvr>
                                        <p:cTn id="46" dur="500"/>
                                        <p:tgtEl>
                                          <p:spTgt spid="57"/>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down)">
                                      <p:cBhvr>
                                        <p:cTn id="49" dur="500"/>
                                        <p:tgtEl>
                                          <p:spTgt spid="40"/>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down)">
                                      <p:cBhvr>
                                        <p:cTn id="52" dur="500"/>
                                        <p:tgtEl>
                                          <p:spTgt spid="42"/>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down)">
                                      <p:cBhvr>
                                        <p:cTn id="55" dur="500"/>
                                        <p:tgtEl>
                                          <p:spTgt spid="46"/>
                                        </p:tgtEl>
                                      </p:cBhvr>
                                    </p:animEffect>
                                  </p:childTnLst>
                                </p:cTn>
                              </p:par>
                            </p:childTnLst>
                          </p:cTn>
                        </p:par>
                        <p:par>
                          <p:cTn id="56" fill="hold">
                            <p:stCondLst>
                              <p:cond delay="2500"/>
                            </p:stCondLst>
                            <p:childTnLst>
                              <p:par>
                                <p:cTn id="57" presetID="2" presetClass="entr" presetSubtype="8"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fill="hold"/>
                                        <p:tgtEl>
                                          <p:spTgt spid="44"/>
                                        </p:tgtEl>
                                        <p:attrNameLst>
                                          <p:attrName>ppt_x</p:attrName>
                                        </p:attrNameLst>
                                      </p:cBhvr>
                                      <p:tavLst>
                                        <p:tav tm="0">
                                          <p:val>
                                            <p:strVal val="0-#ppt_w/2"/>
                                          </p:val>
                                        </p:tav>
                                        <p:tav tm="100000">
                                          <p:val>
                                            <p:strVal val="#ppt_x"/>
                                          </p:val>
                                        </p:tav>
                                      </p:tavLst>
                                    </p:anim>
                                    <p:anim calcmode="lin" valueType="num">
                                      <p:cBhvr additive="base">
                                        <p:cTn id="60" dur="500" fill="hold"/>
                                        <p:tgtEl>
                                          <p:spTgt spid="44"/>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500" fill="hold"/>
                                        <p:tgtEl>
                                          <p:spTgt spid="37"/>
                                        </p:tgtEl>
                                        <p:attrNameLst>
                                          <p:attrName>ppt_x</p:attrName>
                                        </p:attrNameLst>
                                      </p:cBhvr>
                                      <p:tavLst>
                                        <p:tav tm="0">
                                          <p:val>
                                            <p:strVal val="0-#ppt_w/2"/>
                                          </p:val>
                                        </p:tav>
                                        <p:tav tm="100000">
                                          <p:val>
                                            <p:strVal val="#ppt_x"/>
                                          </p:val>
                                        </p:tav>
                                      </p:tavLst>
                                    </p:anim>
                                    <p:anim calcmode="lin" valueType="num">
                                      <p:cBhvr additive="base">
                                        <p:cTn id="64" dur="500" fill="hold"/>
                                        <p:tgtEl>
                                          <p:spTgt spid="37"/>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500" fill="hold"/>
                                        <p:tgtEl>
                                          <p:spTgt spid="43"/>
                                        </p:tgtEl>
                                        <p:attrNameLst>
                                          <p:attrName>ppt_x</p:attrName>
                                        </p:attrNameLst>
                                      </p:cBhvr>
                                      <p:tavLst>
                                        <p:tav tm="0">
                                          <p:val>
                                            <p:strVal val="0-#ppt_w/2"/>
                                          </p:val>
                                        </p:tav>
                                        <p:tav tm="100000">
                                          <p:val>
                                            <p:strVal val="#ppt_x"/>
                                          </p:val>
                                        </p:tav>
                                      </p:tavLst>
                                    </p:anim>
                                    <p:anim calcmode="lin" valueType="num">
                                      <p:cBhvr additive="base">
                                        <p:cTn id="68" dur="500" fill="hold"/>
                                        <p:tgtEl>
                                          <p:spTgt spid="43"/>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anim calcmode="lin" valueType="num">
                                      <p:cBhvr additive="base">
                                        <p:cTn id="71" dur="500" fill="hold"/>
                                        <p:tgtEl>
                                          <p:spTgt spid="56"/>
                                        </p:tgtEl>
                                        <p:attrNameLst>
                                          <p:attrName>ppt_x</p:attrName>
                                        </p:attrNameLst>
                                      </p:cBhvr>
                                      <p:tavLst>
                                        <p:tav tm="0">
                                          <p:val>
                                            <p:strVal val="0-#ppt_w/2"/>
                                          </p:val>
                                        </p:tav>
                                        <p:tav tm="100000">
                                          <p:val>
                                            <p:strVal val="#ppt_x"/>
                                          </p:val>
                                        </p:tav>
                                      </p:tavLst>
                                    </p:anim>
                                    <p:anim calcmode="lin" valueType="num">
                                      <p:cBhvr additive="base">
                                        <p:cTn id="72" dur="500" fill="hold"/>
                                        <p:tgtEl>
                                          <p:spTgt spid="56"/>
                                        </p:tgtEl>
                                        <p:attrNameLst>
                                          <p:attrName>ppt_y</p:attrName>
                                        </p:attrNameLst>
                                      </p:cBhvr>
                                      <p:tavLst>
                                        <p:tav tm="0">
                                          <p:val>
                                            <p:strVal val="#ppt_y"/>
                                          </p:val>
                                        </p:tav>
                                        <p:tav tm="100000">
                                          <p:val>
                                            <p:strVal val="#ppt_y"/>
                                          </p:val>
                                        </p:tav>
                                      </p:tavLst>
                                    </p:anim>
                                  </p:childTnLst>
                                </p:cTn>
                              </p:par>
                            </p:childTnLst>
                          </p:cTn>
                        </p:par>
                        <p:par>
                          <p:cTn id="73" fill="hold">
                            <p:stCondLst>
                              <p:cond delay="3000"/>
                            </p:stCondLst>
                            <p:childTnLst>
                              <p:par>
                                <p:cTn id="74" presetID="22" presetClass="entr" presetSubtype="4" fill="hold" grpId="0" nodeType="after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wipe(down)">
                                      <p:cBhvr>
                                        <p:cTn id="76" dur="500"/>
                                        <p:tgtEl>
                                          <p:spTgt spid="47"/>
                                        </p:tgtEl>
                                      </p:cBhvr>
                                    </p:animEffect>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fade">
                                      <p:cBhvr>
                                        <p:cTn id="80" dur="1000"/>
                                        <p:tgtEl>
                                          <p:spTgt spid="48"/>
                                        </p:tgtEl>
                                      </p:cBhvr>
                                    </p:animEffect>
                                    <p:anim calcmode="lin" valueType="num">
                                      <p:cBhvr>
                                        <p:cTn id="81" dur="1000" fill="hold"/>
                                        <p:tgtEl>
                                          <p:spTgt spid="48"/>
                                        </p:tgtEl>
                                        <p:attrNameLst>
                                          <p:attrName>ppt_x</p:attrName>
                                        </p:attrNameLst>
                                      </p:cBhvr>
                                      <p:tavLst>
                                        <p:tav tm="0">
                                          <p:val>
                                            <p:strVal val="#ppt_x"/>
                                          </p:val>
                                        </p:tav>
                                        <p:tav tm="100000">
                                          <p:val>
                                            <p:strVal val="#ppt_x"/>
                                          </p:val>
                                        </p:tav>
                                      </p:tavLst>
                                    </p:anim>
                                    <p:anim calcmode="lin" valueType="num">
                                      <p:cBhvr>
                                        <p:cTn id="82" dur="1000" fill="hold"/>
                                        <p:tgtEl>
                                          <p:spTgt spid="48"/>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22" presetClass="entr" presetSubtype="4"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wipe(down)">
                                      <p:cBhvr>
                                        <p:cTn id="86" dur="500"/>
                                        <p:tgtEl>
                                          <p:spTgt spid="49"/>
                                        </p:tgtEl>
                                      </p:cBhvr>
                                    </p:animEffect>
                                  </p:childTnLst>
                                </p:cTn>
                              </p:par>
                            </p:childTnLst>
                          </p:cTn>
                        </p:par>
                        <p:par>
                          <p:cTn id="87" fill="hold">
                            <p:stCondLst>
                              <p:cond delay="5000"/>
                            </p:stCondLst>
                            <p:childTnLst>
                              <p:par>
                                <p:cTn id="88" presetID="22" presetClass="entr" presetSubtype="1" fill="hold" grpId="0" nodeType="afterEffect">
                                  <p:stCondLst>
                                    <p:cond delay="0"/>
                                  </p:stCondLst>
                                  <p:childTnLst>
                                    <p:set>
                                      <p:cBhvr>
                                        <p:cTn id="89" dur="1" fill="hold">
                                          <p:stCondLst>
                                            <p:cond delay="0"/>
                                          </p:stCondLst>
                                        </p:cTn>
                                        <p:tgtEl>
                                          <p:spTgt spid="79"/>
                                        </p:tgtEl>
                                        <p:attrNameLst>
                                          <p:attrName>style.visibility</p:attrName>
                                        </p:attrNameLst>
                                      </p:cBhvr>
                                      <p:to>
                                        <p:strVal val="visible"/>
                                      </p:to>
                                    </p:set>
                                    <p:animEffect transition="in" filter="wipe(up)">
                                      <p:cBhvr>
                                        <p:cTn id="90" dur="500"/>
                                        <p:tgtEl>
                                          <p:spTgt spid="79"/>
                                        </p:tgtEl>
                                      </p:cBhvr>
                                    </p:animEffect>
                                  </p:childTnLst>
                                </p:cTn>
                              </p:par>
                            </p:childTnLst>
                          </p:cTn>
                        </p:par>
                        <p:par>
                          <p:cTn id="91" fill="hold">
                            <p:stCondLst>
                              <p:cond delay="5500"/>
                            </p:stCondLst>
                            <p:childTnLst>
                              <p:par>
                                <p:cTn id="92" presetID="22" presetClass="entr" presetSubtype="1" fill="hold" grpId="0" nodeType="afterEffect">
                                  <p:stCondLst>
                                    <p:cond delay="0"/>
                                  </p:stCondLst>
                                  <p:childTnLst>
                                    <p:set>
                                      <p:cBhvr>
                                        <p:cTn id="93" dur="1" fill="hold">
                                          <p:stCondLst>
                                            <p:cond delay="0"/>
                                          </p:stCondLst>
                                        </p:cTn>
                                        <p:tgtEl>
                                          <p:spTgt spid="80"/>
                                        </p:tgtEl>
                                        <p:attrNameLst>
                                          <p:attrName>style.visibility</p:attrName>
                                        </p:attrNameLst>
                                      </p:cBhvr>
                                      <p:to>
                                        <p:strVal val="visible"/>
                                      </p:to>
                                    </p:set>
                                    <p:animEffect transition="in" filter="wipe(up)">
                                      <p:cBhvr>
                                        <p:cTn id="94" dur="500"/>
                                        <p:tgtEl>
                                          <p:spTgt spid="80"/>
                                        </p:tgtEl>
                                      </p:cBhvr>
                                    </p:animEffect>
                                  </p:childTnLst>
                                </p:cTn>
                              </p:par>
                            </p:childTnLst>
                          </p:cTn>
                        </p:par>
                        <p:par>
                          <p:cTn id="95" fill="hold">
                            <p:stCondLst>
                              <p:cond delay="6000"/>
                            </p:stCondLst>
                            <p:childTnLst>
                              <p:par>
                                <p:cTn id="96" presetID="42" presetClass="entr" presetSubtype="0" fill="hold" nodeType="afterEffect">
                                  <p:stCondLst>
                                    <p:cond delay="0"/>
                                  </p:stCondLst>
                                  <p:childTnLst>
                                    <p:set>
                                      <p:cBhvr>
                                        <p:cTn id="97" dur="1" fill="hold">
                                          <p:stCondLst>
                                            <p:cond delay="0"/>
                                          </p:stCondLst>
                                        </p:cTn>
                                        <p:tgtEl>
                                          <p:spTgt spid="51"/>
                                        </p:tgtEl>
                                        <p:attrNameLst>
                                          <p:attrName>style.visibility</p:attrName>
                                        </p:attrNameLst>
                                      </p:cBhvr>
                                      <p:to>
                                        <p:strVal val="visible"/>
                                      </p:to>
                                    </p:set>
                                    <p:animEffect transition="in" filter="fade">
                                      <p:cBhvr>
                                        <p:cTn id="98" dur="1000"/>
                                        <p:tgtEl>
                                          <p:spTgt spid="51"/>
                                        </p:tgtEl>
                                      </p:cBhvr>
                                    </p:animEffect>
                                    <p:anim calcmode="lin" valueType="num">
                                      <p:cBhvr>
                                        <p:cTn id="99" dur="1000" fill="hold"/>
                                        <p:tgtEl>
                                          <p:spTgt spid="51"/>
                                        </p:tgtEl>
                                        <p:attrNameLst>
                                          <p:attrName>ppt_x</p:attrName>
                                        </p:attrNameLst>
                                      </p:cBhvr>
                                      <p:tavLst>
                                        <p:tav tm="0">
                                          <p:val>
                                            <p:strVal val="#ppt_x"/>
                                          </p:val>
                                        </p:tav>
                                        <p:tav tm="100000">
                                          <p:val>
                                            <p:strVal val="#ppt_x"/>
                                          </p:val>
                                        </p:tav>
                                      </p:tavLst>
                                    </p:anim>
                                    <p:anim calcmode="lin" valueType="num">
                                      <p:cBhvr>
                                        <p:cTn id="100" dur="1000" fill="hold"/>
                                        <p:tgtEl>
                                          <p:spTgt spid="51"/>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left)">
                                      <p:cBhvr>
                                        <p:cTn id="10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56" grpId="0" animBg="1"/>
      <p:bldP spid="57" grpId="0" animBg="1"/>
      <p:bldP spid="47" grpId="0" animBg="1"/>
      <p:bldP spid="48" grpId="0"/>
      <p:bldP spid="49" grpId="0" animBg="1"/>
      <p:bldP spid="50" grpId="0" animBg="1"/>
      <p:bldP spid="79" grpId="0" animBg="1"/>
      <p:bldP spid="8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五角星 18"/>
          <p:cNvSpPr/>
          <p:nvPr/>
        </p:nvSpPr>
        <p:spPr>
          <a:xfrm rot="2134838">
            <a:off x="2749164" y="1522098"/>
            <a:ext cx="2575560" cy="261556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grpSp>
        <p:nvGrpSpPr>
          <p:cNvPr id="16" name="组合 15"/>
          <p:cNvGrpSpPr/>
          <p:nvPr/>
        </p:nvGrpSpPr>
        <p:grpSpPr>
          <a:xfrm>
            <a:off x="3755955" y="2188842"/>
            <a:ext cx="585791" cy="588648"/>
            <a:chOff x="1912141" y="1824035"/>
            <a:chExt cx="488159" cy="490540"/>
          </a:xfrm>
          <a:solidFill>
            <a:srgbClr val="FFFFFF"/>
          </a:solidFill>
        </p:grpSpPr>
        <p:sp>
          <p:nvSpPr>
            <p:cNvPr id="17" name="饼形 16"/>
            <p:cNvSpPr/>
            <p:nvPr/>
          </p:nvSpPr>
          <p:spPr>
            <a:xfrm>
              <a:off x="1912141" y="1847847"/>
              <a:ext cx="466728" cy="466728"/>
            </a:xfrm>
            <a:prstGeom prst="pie">
              <a:avLst>
                <a:gd name="adj1" fmla="val 266879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chemeClr val="tx1"/>
                </a:solidFill>
                <a:ea typeface="宋体" panose="02010600030101010101" pitchFamily="2" charset="-122"/>
              </a:endParaRPr>
            </a:p>
          </p:txBody>
        </p:sp>
        <p:sp>
          <p:nvSpPr>
            <p:cNvPr id="18" name="饼形 17"/>
            <p:cNvSpPr/>
            <p:nvPr/>
          </p:nvSpPr>
          <p:spPr>
            <a:xfrm>
              <a:off x="1933572" y="1824035"/>
              <a:ext cx="466728" cy="466728"/>
            </a:xfrm>
            <a:prstGeom prst="pie">
              <a:avLst>
                <a:gd name="adj1" fmla="val 16168367"/>
                <a:gd name="adj2" fmla="val 21599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chemeClr val="tx1"/>
                </a:solidFill>
                <a:ea typeface="宋体" panose="02010600030101010101" pitchFamily="2" charset="-122"/>
              </a:endParaRPr>
            </a:p>
          </p:txBody>
        </p:sp>
      </p:grpSp>
      <p:sp>
        <p:nvSpPr>
          <p:cNvPr id="19" name="TextBox 21"/>
          <p:cNvSpPr txBox="1">
            <a:spLocks noChangeArrowheads="1"/>
          </p:cNvSpPr>
          <p:nvPr/>
        </p:nvSpPr>
        <p:spPr bwMode="auto">
          <a:xfrm>
            <a:off x="3194936" y="3035278"/>
            <a:ext cx="1703070" cy="830997"/>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计划一</a:t>
            </a:r>
          </a:p>
        </p:txBody>
      </p:sp>
      <p:sp>
        <p:nvSpPr>
          <p:cNvPr id="20" name="五角星 18"/>
          <p:cNvSpPr/>
          <p:nvPr/>
        </p:nvSpPr>
        <p:spPr>
          <a:xfrm rot="2134838">
            <a:off x="5682864" y="1514478"/>
            <a:ext cx="2575560" cy="261556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21" name="TextBox 24"/>
          <p:cNvSpPr txBox="1">
            <a:spLocks noChangeArrowheads="1"/>
          </p:cNvSpPr>
          <p:nvPr/>
        </p:nvSpPr>
        <p:spPr bwMode="auto">
          <a:xfrm>
            <a:off x="6187690" y="2758441"/>
            <a:ext cx="1554480" cy="830997"/>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计划二</a:t>
            </a:r>
          </a:p>
        </p:txBody>
      </p:sp>
      <p:sp>
        <p:nvSpPr>
          <p:cNvPr id="22" name="五角星 18"/>
          <p:cNvSpPr/>
          <p:nvPr/>
        </p:nvSpPr>
        <p:spPr>
          <a:xfrm rot="2134838">
            <a:off x="8616564" y="1514478"/>
            <a:ext cx="2575560" cy="261556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23" name="TextBox 26"/>
          <p:cNvSpPr txBox="1">
            <a:spLocks noChangeArrowheads="1"/>
          </p:cNvSpPr>
          <p:nvPr/>
        </p:nvSpPr>
        <p:spPr bwMode="auto">
          <a:xfrm>
            <a:off x="9115676" y="2762251"/>
            <a:ext cx="1703070" cy="830997"/>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计划三</a:t>
            </a:r>
          </a:p>
        </p:txBody>
      </p:sp>
      <p:grpSp>
        <p:nvGrpSpPr>
          <p:cNvPr id="24" name="组合 23"/>
          <p:cNvGrpSpPr/>
          <p:nvPr/>
        </p:nvGrpSpPr>
        <p:grpSpPr>
          <a:xfrm>
            <a:off x="6575405" y="2190959"/>
            <a:ext cx="801005" cy="562394"/>
            <a:chOff x="2409665" y="939861"/>
            <a:chExt cx="5638961" cy="3959164"/>
          </a:xfrm>
          <a:solidFill>
            <a:srgbClr val="FFFFFF"/>
          </a:solidFill>
        </p:grpSpPr>
        <p:sp>
          <p:nvSpPr>
            <p:cNvPr id="25"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rgbClr val="33A6B2"/>
                </a:solidFill>
                <a:ea typeface="宋体" panose="02010600030101010101" pitchFamily="2" charset="-122"/>
              </a:endParaRPr>
            </a:p>
          </p:txBody>
        </p:sp>
        <p:sp>
          <p:nvSpPr>
            <p:cNvPr id="26"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rgbClr val="33A6B2"/>
                </a:solidFill>
                <a:ea typeface="宋体" panose="02010600030101010101" pitchFamily="2" charset="-122"/>
              </a:endParaRPr>
            </a:p>
          </p:txBody>
        </p:sp>
        <p:sp>
          <p:nvSpPr>
            <p:cNvPr id="27"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rgbClr val="33A6B2"/>
                </a:solidFill>
                <a:ea typeface="宋体" panose="02010600030101010101" pitchFamily="2" charset="-122"/>
              </a:endParaRPr>
            </a:p>
          </p:txBody>
        </p:sp>
      </p:grpSp>
      <p:sp>
        <p:nvSpPr>
          <p:cNvPr id="28" name="矩形 25"/>
          <p:cNvSpPr/>
          <p:nvPr/>
        </p:nvSpPr>
        <p:spPr>
          <a:xfrm>
            <a:off x="9666220" y="2160272"/>
            <a:ext cx="617220" cy="622936"/>
          </a:xfrm>
          <a:custGeom>
            <a:avLst/>
            <a:gdLst/>
            <a:ahLst/>
            <a:cxnLst/>
            <a:rect l="l" t="t" r="r" b="b"/>
            <a:pathLst>
              <a:path w="4210679" h="4260850">
                <a:moveTo>
                  <a:pt x="83635" y="0"/>
                </a:moveTo>
                <a:lnTo>
                  <a:pt x="832931" y="0"/>
                </a:lnTo>
                <a:cubicBezTo>
                  <a:pt x="878523" y="0"/>
                  <a:pt x="915483" y="36960"/>
                  <a:pt x="915483" y="82552"/>
                </a:cubicBezTo>
                <a:lnTo>
                  <a:pt x="915483" y="412748"/>
                </a:lnTo>
                <a:cubicBezTo>
                  <a:pt x="915483" y="443274"/>
                  <a:pt x="898914" y="469930"/>
                  <a:pt x="873607" y="483053"/>
                </a:cubicBezTo>
                <a:lnTo>
                  <a:pt x="4210679" y="483053"/>
                </a:lnTo>
                <a:lnTo>
                  <a:pt x="4210679" y="1893780"/>
                </a:lnTo>
                <a:lnTo>
                  <a:pt x="1406022" y="2781301"/>
                </a:lnTo>
                <a:lnTo>
                  <a:pt x="4210679" y="2781301"/>
                </a:lnTo>
                <a:lnTo>
                  <a:pt x="4210679" y="3305175"/>
                </a:lnTo>
                <a:lnTo>
                  <a:pt x="3591246" y="3305175"/>
                </a:lnTo>
                <a:cubicBezTo>
                  <a:pt x="3812567" y="3348853"/>
                  <a:pt x="3979359" y="3544073"/>
                  <a:pt x="3979359" y="3778250"/>
                </a:cubicBezTo>
                <a:cubicBezTo>
                  <a:pt x="3979359" y="4044783"/>
                  <a:pt x="3763292" y="4260850"/>
                  <a:pt x="3496759" y="4260850"/>
                </a:cubicBezTo>
                <a:cubicBezTo>
                  <a:pt x="3230226" y="4260850"/>
                  <a:pt x="3014159" y="4044783"/>
                  <a:pt x="3014159" y="3778250"/>
                </a:cubicBezTo>
                <a:cubicBezTo>
                  <a:pt x="3014159" y="3544073"/>
                  <a:pt x="3180952" y="3348853"/>
                  <a:pt x="3402273" y="3305175"/>
                </a:cubicBezTo>
                <a:lnTo>
                  <a:pt x="1267146" y="3305175"/>
                </a:lnTo>
                <a:cubicBezTo>
                  <a:pt x="1488467" y="3348853"/>
                  <a:pt x="1655259" y="3544073"/>
                  <a:pt x="1655259" y="3778250"/>
                </a:cubicBezTo>
                <a:cubicBezTo>
                  <a:pt x="1655259" y="4044783"/>
                  <a:pt x="1439192" y="4260850"/>
                  <a:pt x="1172659" y="4260850"/>
                </a:cubicBezTo>
                <a:cubicBezTo>
                  <a:pt x="906126" y="4260850"/>
                  <a:pt x="690059" y="4044783"/>
                  <a:pt x="690059" y="3778250"/>
                </a:cubicBezTo>
                <a:cubicBezTo>
                  <a:pt x="690059" y="3544073"/>
                  <a:pt x="856851" y="3348853"/>
                  <a:pt x="1078173" y="3305175"/>
                </a:cubicBezTo>
                <a:lnTo>
                  <a:pt x="972633" y="3305175"/>
                </a:lnTo>
                <a:cubicBezTo>
                  <a:pt x="944058" y="3143250"/>
                  <a:pt x="972634" y="3276600"/>
                  <a:pt x="963109" y="2781300"/>
                </a:cubicBezTo>
                <a:cubicBezTo>
                  <a:pt x="451270" y="464482"/>
                  <a:pt x="618551" y="1241439"/>
                  <a:pt x="451247" y="494159"/>
                </a:cubicBezTo>
                <a:lnTo>
                  <a:pt x="36010" y="492918"/>
                </a:lnTo>
                <a:cubicBezTo>
                  <a:pt x="-9582" y="492918"/>
                  <a:pt x="1083" y="489297"/>
                  <a:pt x="1083" y="443705"/>
                </a:cubicBezTo>
                <a:lnTo>
                  <a:pt x="1083" y="82552"/>
                </a:lnTo>
                <a:cubicBezTo>
                  <a:pt x="1083" y="36960"/>
                  <a:pt x="38043" y="0"/>
                  <a:pt x="8363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29" name="TextBox 28"/>
          <p:cNvSpPr txBox="1"/>
          <p:nvPr/>
        </p:nvSpPr>
        <p:spPr>
          <a:xfrm>
            <a:off x="3155633" y="5050667"/>
            <a:ext cx="7779305" cy="1209562"/>
          </a:xfrm>
          <a:prstGeom prst="rect">
            <a:avLst/>
          </a:prstGeom>
          <a:noFill/>
        </p:spPr>
        <p:txBody>
          <a:bodyPr wrap="square" rtlCol="0">
            <a:spAutoFit/>
          </a:bodyPr>
          <a:lstStyle/>
          <a:p>
            <a:pPr>
              <a:lnSpc>
                <a:spcPct val="150000"/>
              </a:lnSpc>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这里输入简单的文字概述这里入简单的文字概述这里输入述简单的文字概述这里输入简单文字概述这里输入简单输入述简单的文字概述这里输入述简单的文字概述这里输入述简单的文字概述</a:t>
            </a:r>
          </a:p>
        </p:txBody>
      </p:sp>
      <p:sp>
        <p:nvSpPr>
          <p:cNvPr id="42"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3" name="矩形 42"/>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4" name="等腰三角形 43"/>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45" name="组合 44"/>
          <p:cNvGrpSpPr/>
          <p:nvPr/>
        </p:nvGrpSpPr>
        <p:grpSpPr>
          <a:xfrm>
            <a:off x="892191" y="231847"/>
            <a:ext cx="630316" cy="2348629"/>
            <a:chOff x="235491" y="193204"/>
            <a:chExt cx="525263" cy="1957193"/>
          </a:xfrm>
        </p:grpSpPr>
        <p:sp>
          <p:nvSpPr>
            <p:cNvPr id="46" name="弧形 45"/>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7" name="矩形 46"/>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8" name="弧形 47"/>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9"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50"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1" name="弧形 50"/>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2" name="弧形 51"/>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par>
                          <p:cTn id="20" fill="hold">
                            <p:stCondLst>
                              <p:cond delay="500"/>
                            </p:stCondLst>
                            <p:childTnLst>
                              <p:par>
                                <p:cTn id="21" presetID="42"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anim calcmode="lin" valueType="num">
                                      <p:cBhvr>
                                        <p:cTn id="34" dur="1000" fill="hold"/>
                                        <p:tgtEl>
                                          <p:spTgt spid="24"/>
                                        </p:tgtEl>
                                        <p:attrNameLst>
                                          <p:attrName>ppt_x</p:attrName>
                                        </p:attrNameLst>
                                      </p:cBhvr>
                                      <p:tavLst>
                                        <p:tav tm="0">
                                          <p:val>
                                            <p:strVal val="#ppt_x"/>
                                          </p:val>
                                        </p:tav>
                                        <p:tav tm="100000">
                                          <p:val>
                                            <p:strVal val="#ppt_x"/>
                                          </p:val>
                                        </p:tav>
                                      </p:tavLst>
                                    </p:anim>
                                    <p:anim calcmode="lin" valueType="num">
                                      <p:cBhvr>
                                        <p:cTn id="35" dur="1000" fill="hold"/>
                                        <p:tgtEl>
                                          <p:spTgt spid="24"/>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42" presetClass="entr" presetSubtype="0"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childTnLst>
                          </p:cTn>
                        </p:par>
                        <p:par>
                          <p:cTn id="57" fill="hold">
                            <p:stCondLst>
                              <p:cond delay="2500"/>
                            </p:stCondLst>
                            <p:childTnLst>
                              <p:par>
                                <p:cTn id="58" presetID="42" presetClass="entr" presetSubtype="0"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childTnLst>
                          </p:cTn>
                        </p:par>
                        <p:par>
                          <p:cTn id="63" fill="hold">
                            <p:stCondLst>
                              <p:cond delay="3500"/>
                            </p:stCondLst>
                            <p:childTnLst>
                              <p:par>
                                <p:cTn id="64" presetID="22" presetClass="entr" presetSubtype="4"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down)">
                                      <p:cBhvr>
                                        <p:cTn id="66" dur="500"/>
                                        <p:tgtEl>
                                          <p:spTgt spid="43"/>
                                        </p:tgtEl>
                                      </p:cBhvr>
                                    </p:animEffect>
                                  </p:childTnLst>
                                </p:cTn>
                              </p:par>
                            </p:childTnLst>
                          </p:cTn>
                        </p:par>
                        <p:par>
                          <p:cTn id="67" fill="hold">
                            <p:stCondLst>
                              <p:cond delay="4000"/>
                            </p:stCondLst>
                            <p:childTnLst>
                              <p:par>
                                <p:cTn id="68" presetID="22" presetClass="entr" presetSubtype="1" fill="hold" grpId="0" nodeType="after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wipe(up)">
                                      <p:cBhvr>
                                        <p:cTn id="70" dur="500"/>
                                        <p:tgtEl>
                                          <p:spTgt spid="51"/>
                                        </p:tgtEl>
                                      </p:cBhvr>
                                    </p:animEffect>
                                  </p:childTnLst>
                                </p:cTn>
                              </p:par>
                            </p:childTnLst>
                          </p:cTn>
                        </p:par>
                        <p:par>
                          <p:cTn id="71" fill="hold">
                            <p:stCondLst>
                              <p:cond delay="4500"/>
                            </p:stCondLst>
                            <p:childTnLst>
                              <p:par>
                                <p:cTn id="72" presetID="22" presetClass="entr" presetSubtype="1" fill="hold" grpId="0" nodeType="afterEffect">
                                  <p:stCondLst>
                                    <p:cond delay="0"/>
                                  </p:stCondLst>
                                  <p:childTnLst>
                                    <p:set>
                                      <p:cBhvr>
                                        <p:cTn id="73" dur="1" fill="hold">
                                          <p:stCondLst>
                                            <p:cond delay="0"/>
                                          </p:stCondLst>
                                        </p:cTn>
                                        <p:tgtEl>
                                          <p:spTgt spid="52"/>
                                        </p:tgtEl>
                                        <p:attrNameLst>
                                          <p:attrName>style.visibility</p:attrName>
                                        </p:attrNameLst>
                                      </p:cBhvr>
                                      <p:to>
                                        <p:strVal val="visible"/>
                                      </p:to>
                                    </p:set>
                                    <p:animEffect transition="in" filter="wipe(up)">
                                      <p:cBhvr>
                                        <p:cTn id="74" dur="500"/>
                                        <p:tgtEl>
                                          <p:spTgt spid="52"/>
                                        </p:tgtEl>
                                      </p:cBhvr>
                                    </p:animEffect>
                                  </p:childTnLst>
                                </p:cTn>
                              </p:par>
                            </p:childTnLst>
                          </p:cTn>
                        </p:par>
                        <p:par>
                          <p:cTn id="75" fill="hold">
                            <p:stCondLst>
                              <p:cond delay="5000"/>
                            </p:stCondLst>
                            <p:childTnLst>
                              <p:par>
                                <p:cTn id="76" presetID="42" presetClass="entr" presetSubtype="0" fill="hold"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6000"/>
                            </p:stCondLst>
                            <p:childTnLst>
                              <p:par>
                                <p:cTn id="82" presetID="22" presetClass="entr" presetSubtype="8"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wipe(left)">
                                      <p:cBhvr>
                                        <p:cTn id="8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animBg="1"/>
      <p:bldP spid="21" grpId="0"/>
      <p:bldP spid="22" grpId="0" animBg="1"/>
      <p:bldP spid="23" grpId="0"/>
      <p:bldP spid="28" grpId="0" animBg="1"/>
      <p:bldP spid="29" grpId="0"/>
      <p:bldP spid="42" grpId="0"/>
      <p:bldP spid="43" grpId="0" animBg="1"/>
      <p:bldP spid="44" grpId="0" animBg="1"/>
      <p:bldP spid="51" grpId="0" animBg="1"/>
      <p:bldP spid="5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经 验 总 结</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096000" y="1670645"/>
            <a:ext cx="3108134" cy="888090"/>
            <a:chOff x="6476312" y="2509908"/>
            <a:chExt cx="3108134" cy="888090"/>
          </a:xfrm>
        </p:grpSpPr>
        <p:sp>
          <p:nvSpPr>
            <p:cNvPr id="4"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TextBox 38"/>
            <p:cNvSpPr txBox="1"/>
            <p:nvPr/>
          </p:nvSpPr>
          <p:spPr>
            <a:xfrm>
              <a:off x="7952268" y="2657483"/>
              <a:ext cx="1632178" cy="438710"/>
            </a:xfrm>
            <a:prstGeom prst="rect">
              <a:avLst/>
            </a:prstGeom>
            <a:noFill/>
          </p:spPr>
          <p:txBody>
            <a:bodyPr wrap="none" rtlCol="0" anchor="t" anchorCtr="1">
              <a:spAutoFit/>
            </a:bodyPr>
            <a:lstStyle/>
            <a:p>
              <a:pPr algn="ctr">
                <a:lnSpc>
                  <a:spcPts val="2680"/>
                </a:lnSpc>
              </a:pPr>
              <a:r>
                <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基 本 信 息</a:t>
              </a:r>
            </a:p>
          </p:txBody>
        </p:sp>
        <p:cxnSp>
          <p:nvCxnSpPr>
            <p:cNvPr id="6" name="Straight Connector 39"/>
            <p:cNvCxnSpPr/>
            <p:nvPr/>
          </p:nvCxnSpPr>
          <p:spPr>
            <a:xfrm>
              <a:off x="8523026" y="3397998"/>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6096000" y="2761468"/>
            <a:ext cx="3108133" cy="879758"/>
            <a:chOff x="6476312" y="2509908"/>
            <a:chExt cx="3108133" cy="879758"/>
          </a:xfrm>
        </p:grpSpPr>
        <p:sp>
          <p:nvSpPr>
            <p:cNvPr id="8"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 name="TextBox 38"/>
            <p:cNvSpPr txBox="1"/>
            <p:nvPr/>
          </p:nvSpPr>
          <p:spPr>
            <a:xfrm>
              <a:off x="7952267" y="2686119"/>
              <a:ext cx="1632178" cy="438710"/>
            </a:xfrm>
            <a:prstGeom prst="rect">
              <a:avLst/>
            </a:prstGeom>
            <a:noFill/>
          </p:spPr>
          <p:txBody>
            <a:bodyPr wrap="none" rtlCol="0" anchor="t" anchorCtr="1">
              <a:spAutoFit/>
            </a:bodyPr>
            <a:lstStyle/>
            <a:p>
              <a:pPr lvl="0" algn="ctr">
                <a:lnSpc>
                  <a:spcPts val="2680"/>
                </a:lnSpc>
              </a:pPr>
              <a:r>
                <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个 人 优 势</a:t>
              </a:r>
            </a:p>
          </p:txBody>
        </p:sp>
        <p:cxnSp>
          <p:nvCxnSpPr>
            <p:cNvPr id="10" name="Straight Connector 39"/>
            <p:cNvCxnSpPr/>
            <p:nvPr/>
          </p:nvCxnSpPr>
          <p:spPr>
            <a:xfrm>
              <a:off x="8535132" y="3389666"/>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6096000" y="3852291"/>
            <a:ext cx="3108133" cy="810917"/>
            <a:chOff x="6476312" y="2509908"/>
            <a:chExt cx="3108133" cy="810917"/>
          </a:xfrm>
        </p:grpSpPr>
        <p:sp>
          <p:nvSpPr>
            <p:cNvPr id="12"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TextBox 38"/>
            <p:cNvSpPr txBox="1"/>
            <p:nvPr/>
          </p:nvSpPr>
          <p:spPr>
            <a:xfrm>
              <a:off x="7952267" y="2682410"/>
              <a:ext cx="1632178" cy="438710"/>
            </a:xfrm>
            <a:prstGeom prst="rect">
              <a:avLst/>
            </a:prstGeom>
            <a:noFill/>
          </p:spPr>
          <p:txBody>
            <a:bodyPr wrap="none" rtlCol="0" anchor="t" anchorCtr="1">
              <a:spAutoFit/>
            </a:bodyPr>
            <a:lstStyle/>
            <a:p>
              <a:pPr lvl="0" algn="ctr">
                <a:lnSpc>
                  <a:spcPts val="2680"/>
                </a:lnSpc>
              </a:pPr>
              <a:r>
                <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生 活 经 历</a:t>
              </a:r>
            </a:p>
          </p:txBody>
        </p:sp>
        <p:cxnSp>
          <p:nvCxnSpPr>
            <p:cNvPr id="14" name="Straight Connector 39"/>
            <p:cNvCxnSpPr/>
            <p:nvPr/>
          </p:nvCxnSpPr>
          <p:spPr>
            <a:xfrm>
              <a:off x="8578785" y="3320825"/>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6096000" y="4943114"/>
            <a:ext cx="3108133" cy="873919"/>
            <a:chOff x="6476312" y="2509908"/>
            <a:chExt cx="3108133" cy="873919"/>
          </a:xfrm>
        </p:grpSpPr>
        <p:sp>
          <p:nvSpPr>
            <p:cNvPr id="16"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7" name="TextBox 38"/>
            <p:cNvSpPr txBox="1"/>
            <p:nvPr/>
          </p:nvSpPr>
          <p:spPr>
            <a:xfrm>
              <a:off x="7952267" y="2689180"/>
              <a:ext cx="1632178" cy="438710"/>
            </a:xfrm>
            <a:prstGeom prst="rect">
              <a:avLst/>
            </a:prstGeom>
            <a:noFill/>
          </p:spPr>
          <p:txBody>
            <a:bodyPr wrap="none" rtlCol="0" anchor="t" anchorCtr="1">
              <a:spAutoFit/>
            </a:bodyPr>
            <a:lstStyle/>
            <a:p>
              <a:pPr lvl="0" algn="ctr">
                <a:lnSpc>
                  <a:spcPts val="2680"/>
                </a:lnSpc>
              </a:pPr>
              <a:r>
                <a:rPr lang="zh-CN" altLang="en-US" sz="2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经 验 总 结</a:t>
              </a:r>
              <a:endPar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cxnSp>
          <p:nvCxnSpPr>
            <p:cNvPr id="18" name="Straight Connector 39"/>
            <p:cNvCxnSpPr/>
            <p:nvPr/>
          </p:nvCxnSpPr>
          <p:spPr>
            <a:xfrm>
              <a:off x="8578784" y="3383827"/>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3691155" y="2152472"/>
            <a:ext cx="1578687" cy="2313570"/>
            <a:chOff x="3168454" y="1680397"/>
            <a:chExt cx="1578687" cy="2313570"/>
          </a:xfrm>
          <a:solidFill>
            <a:srgbClr val="884846"/>
          </a:solidFill>
        </p:grpSpPr>
        <p:sp>
          <p:nvSpPr>
            <p:cNvPr id="20" name="矩形 19"/>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lvl="0" algn="ctr"/>
              <a:r>
                <a:rPr lang="zh-CN" altLang="en-US" sz="4800"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目 录</a:t>
              </a:r>
            </a:p>
          </p:txBody>
        </p:sp>
        <p:grpSp>
          <p:nvGrpSpPr>
            <p:cNvPr id="21" name="组合 20"/>
            <p:cNvGrpSpPr/>
            <p:nvPr/>
          </p:nvGrpSpPr>
          <p:grpSpPr>
            <a:xfrm>
              <a:off x="3168454" y="1750341"/>
              <a:ext cx="1562979" cy="669079"/>
              <a:chOff x="5591514" y="1114425"/>
              <a:chExt cx="2274501" cy="1077232"/>
            </a:xfrm>
            <a:grpFill/>
          </p:grpSpPr>
          <p:sp>
            <p:nvSpPr>
              <p:cNvPr id="26" name="矩形 25"/>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7" name="矩形 26"/>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8" name="矩形 27"/>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22" name="组合 21"/>
            <p:cNvGrpSpPr/>
            <p:nvPr/>
          </p:nvGrpSpPr>
          <p:grpSpPr>
            <a:xfrm flipV="1">
              <a:off x="3186189" y="3141260"/>
              <a:ext cx="1560952" cy="807911"/>
              <a:chOff x="5591515" y="1106803"/>
              <a:chExt cx="2271552" cy="1300753"/>
            </a:xfrm>
            <a:grpFill/>
          </p:grpSpPr>
          <p:sp>
            <p:nvSpPr>
              <p:cNvPr id="23" name="矩形 22"/>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4" name="矩形 23"/>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5" name="矩形 24"/>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400" advClick="0" advTm="5000">
        <p14:doors dir="vert"/>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14:bounceEnd="38000">
                                          <p:cBhvr additive="base">
                                            <p:cTn id="7" dur="1000" fill="hold"/>
                                            <p:tgtEl>
                                              <p:spTgt spid="19"/>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accel="26600" fill="hold" nodeType="afterEffect" p14:presetBounceEnd="50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50000">
                                          <p:cBhvr additive="base">
                                            <p:cTn id="12" dur="750" fill="hold"/>
                                            <p:tgtEl>
                                              <p:spTgt spid="3"/>
                                            </p:tgtEl>
                                            <p:attrNameLst>
                                              <p:attrName>ppt_x</p:attrName>
                                            </p:attrNameLst>
                                          </p:cBhvr>
                                          <p:tavLst>
                                            <p:tav tm="0">
                                              <p:val>
                                                <p:strVal val="#ppt_x"/>
                                              </p:val>
                                            </p:tav>
                                            <p:tav tm="100000">
                                              <p:val>
                                                <p:strVal val="#ppt_x"/>
                                              </p:val>
                                            </p:tav>
                                          </p:tavLst>
                                        </p:anim>
                                        <p:anim calcmode="lin" valueType="num" p14:bounceEnd="50000">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accel="26600" fill="hold" nodeType="afterEffect" p14:presetBounceEnd="50000">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14:bounceEnd="50000">
                                          <p:cBhvr additive="base">
                                            <p:cTn id="17" dur="750" fill="hold"/>
                                            <p:tgtEl>
                                              <p:spTgt spid="7"/>
                                            </p:tgtEl>
                                            <p:attrNameLst>
                                              <p:attrName>ppt_x</p:attrName>
                                            </p:attrNameLst>
                                          </p:cBhvr>
                                          <p:tavLst>
                                            <p:tav tm="0">
                                              <p:val>
                                                <p:strVal val="#ppt_x"/>
                                              </p:val>
                                            </p:tav>
                                            <p:tav tm="100000">
                                              <p:val>
                                                <p:strVal val="#ppt_x"/>
                                              </p:val>
                                            </p:tav>
                                          </p:tavLst>
                                        </p:anim>
                                        <p:anim calcmode="lin" valueType="num" p14:bounceEnd="50000">
                                          <p:cBhvr additive="base">
                                            <p:cTn id="18" dur="75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accel="26600" fill="hold" nodeType="afterEffect" p14:presetBounceEnd="50000">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14:bounceEnd="50000">
                                          <p:cBhvr additive="base">
                                            <p:cTn id="22" dur="750" fill="hold"/>
                                            <p:tgtEl>
                                              <p:spTgt spid="11"/>
                                            </p:tgtEl>
                                            <p:attrNameLst>
                                              <p:attrName>ppt_x</p:attrName>
                                            </p:attrNameLst>
                                          </p:cBhvr>
                                          <p:tavLst>
                                            <p:tav tm="0">
                                              <p:val>
                                                <p:strVal val="#ppt_x"/>
                                              </p:val>
                                            </p:tav>
                                            <p:tav tm="100000">
                                              <p:val>
                                                <p:strVal val="#ppt_x"/>
                                              </p:val>
                                            </p:tav>
                                          </p:tavLst>
                                        </p:anim>
                                        <p:anim calcmode="lin" valueType="num" p14:bounceEnd="50000">
                                          <p:cBhvr additive="base">
                                            <p:cTn id="23" dur="75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accel="26600" fill="hold" nodeType="afterEffect" p14:presetBounceEnd="50000">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14:bounceEnd="50000">
                                          <p:cBhvr additive="base">
                                            <p:cTn id="27" dur="750" fill="hold"/>
                                            <p:tgtEl>
                                              <p:spTgt spid="15"/>
                                            </p:tgtEl>
                                            <p:attrNameLst>
                                              <p:attrName>ppt_x</p:attrName>
                                            </p:attrNameLst>
                                          </p:cBhvr>
                                          <p:tavLst>
                                            <p:tav tm="0">
                                              <p:val>
                                                <p:strVal val="#ppt_x"/>
                                              </p:val>
                                            </p:tav>
                                            <p:tav tm="100000">
                                              <p:val>
                                                <p:strVal val="#ppt_x"/>
                                              </p:val>
                                            </p:tav>
                                          </p:tavLst>
                                        </p:anim>
                                        <p:anim calcmode="lin" valueType="num" p14:bounceEnd="50000">
                                          <p:cBhvr additive="base">
                                            <p:cTn id="28" dur="75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accel="266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ppt_x"/>
                                              </p:val>
                                            </p:tav>
                                            <p:tav tm="100000">
                                              <p:val>
                                                <p:strVal val="#ppt_x"/>
                                              </p:val>
                                            </p:tav>
                                          </p:tavLst>
                                        </p:anim>
                                        <p:anim calcmode="lin" valueType="num">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accel="2660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ppt_x"/>
                                              </p:val>
                                            </p:tav>
                                            <p:tav tm="100000">
                                              <p:val>
                                                <p:strVal val="#ppt_x"/>
                                              </p:val>
                                            </p:tav>
                                          </p:tavLst>
                                        </p:anim>
                                        <p:anim calcmode="lin" valueType="num">
                                          <p:cBhvr additive="base">
                                            <p:cTn id="18" dur="75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accel="266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accel="2660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750" fill="hold"/>
                                            <p:tgtEl>
                                              <p:spTgt spid="15"/>
                                            </p:tgtEl>
                                            <p:attrNameLst>
                                              <p:attrName>ppt_x</p:attrName>
                                            </p:attrNameLst>
                                          </p:cBhvr>
                                          <p:tavLst>
                                            <p:tav tm="0">
                                              <p:val>
                                                <p:strVal val="#ppt_x"/>
                                              </p:val>
                                            </p:tav>
                                            <p:tav tm="100000">
                                              <p:val>
                                                <p:strVal val="#ppt_x"/>
                                              </p:val>
                                            </p:tav>
                                          </p:tavLst>
                                        </p:anim>
                                        <p:anim calcmode="lin" valueType="num">
                                          <p:cBhvr additive="base">
                                            <p:cTn id="28" dur="75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圆角矩形 65"/>
          <p:cNvSpPr/>
          <p:nvPr/>
        </p:nvSpPr>
        <p:spPr>
          <a:xfrm rot="20640000">
            <a:off x="5756253" y="3560738"/>
            <a:ext cx="1844792"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sp>
        <p:nvSpPr>
          <p:cNvPr id="67" name="圆角矩形 66"/>
          <p:cNvSpPr/>
          <p:nvPr/>
        </p:nvSpPr>
        <p:spPr>
          <a:xfrm rot="900000">
            <a:off x="5748753" y="4047540"/>
            <a:ext cx="1821415"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sp>
        <p:nvSpPr>
          <p:cNvPr id="68" name="圆角矩形 67"/>
          <p:cNvSpPr/>
          <p:nvPr/>
        </p:nvSpPr>
        <p:spPr>
          <a:xfrm rot="19320000">
            <a:off x="5599331" y="2911625"/>
            <a:ext cx="2116800"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sp>
        <p:nvSpPr>
          <p:cNvPr id="69" name="圆角矩形 68"/>
          <p:cNvSpPr/>
          <p:nvPr/>
        </p:nvSpPr>
        <p:spPr>
          <a:xfrm rot="2400000">
            <a:off x="5577253" y="4569932"/>
            <a:ext cx="2116800"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grpSp>
        <p:nvGrpSpPr>
          <p:cNvPr id="70" name="组合 56"/>
          <p:cNvGrpSpPr/>
          <p:nvPr/>
        </p:nvGrpSpPr>
        <p:grpSpPr bwMode="auto">
          <a:xfrm>
            <a:off x="5132171" y="2956805"/>
            <a:ext cx="1741170" cy="1678306"/>
            <a:chOff x="3440653" y="2680764"/>
            <a:chExt cx="2329340" cy="2245772"/>
          </a:xfrm>
          <a:noFill/>
          <a:effectLst/>
        </p:grpSpPr>
        <p:sp>
          <p:nvSpPr>
            <p:cNvPr id="71" name="Oval 2"/>
            <p:cNvSpPr>
              <a:spLocks noChangeAspect="1" noChangeArrowheads="1"/>
            </p:cNvSpPr>
            <p:nvPr/>
          </p:nvSpPr>
          <p:spPr bwMode="auto">
            <a:xfrm>
              <a:off x="3440653" y="2680764"/>
              <a:ext cx="2245772" cy="2245772"/>
            </a:xfrm>
            <a:prstGeom prst="ellipse">
              <a:avLst/>
            </a:prstGeom>
            <a:solidFill>
              <a:srgbClr val="FF4E56"/>
            </a:solidFill>
            <a:ln w="254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fr-FR" altLang="zh-CN" sz="192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2" name="Text Box 29"/>
            <p:cNvSpPr txBox="1">
              <a:spLocks noChangeArrowheads="1"/>
            </p:cNvSpPr>
            <p:nvPr/>
          </p:nvSpPr>
          <p:spPr bwMode="gray">
            <a:xfrm>
              <a:off x="3464942" y="3504969"/>
              <a:ext cx="2305051" cy="518920"/>
            </a:xfrm>
            <a:prstGeom prst="rect">
              <a:avLst/>
            </a:prstGeom>
            <a:grpFill/>
            <a:ln w="9525">
              <a:noFill/>
              <a:miter lim="800000"/>
            </a:ln>
          </p:spPr>
          <p:txBody>
            <a:bodyPr anchor="ctr">
              <a:spAutoFit/>
            </a:bodyPr>
            <a:lstStyle/>
            <a:p>
              <a:pPr algn="ctr">
                <a:defRPr/>
              </a:pPr>
              <a:r>
                <a:rPr kumimoji="1" lang="zh-CN" altLang="en-US" sz="1920" dirty="0">
                  <a:solidFill>
                    <a:schemeClr val="bg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grpSp>
      <p:sp>
        <p:nvSpPr>
          <p:cNvPr id="73" name="圆角矩形 72"/>
          <p:cNvSpPr/>
          <p:nvPr/>
        </p:nvSpPr>
        <p:spPr bwMode="auto">
          <a:xfrm>
            <a:off x="7548169" y="3977908"/>
            <a:ext cx="3559590" cy="647628"/>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chemeClr val="tx1"/>
              </a:solidFill>
              <a:latin typeface="宋体" panose="02010600030101010101" pitchFamily="2" charset="-122"/>
              <a:ea typeface="宋体" panose="02010600030101010101" pitchFamily="2" charset="-122"/>
            </a:endParaRPr>
          </a:p>
        </p:txBody>
      </p:sp>
      <p:sp>
        <p:nvSpPr>
          <p:cNvPr id="74" name="矩形 87"/>
          <p:cNvSpPr>
            <a:spLocks noChangeArrowheads="1"/>
          </p:cNvSpPr>
          <p:nvPr/>
        </p:nvSpPr>
        <p:spPr bwMode="auto">
          <a:xfrm>
            <a:off x="7712090" y="4101284"/>
            <a:ext cx="3850004"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75" name="圆角矩形 74"/>
          <p:cNvSpPr/>
          <p:nvPr/>
        </p:nvSpPr>
        <p:spPr bwMode="auto">
          <a:xfrm>
            <a:off x="7548169" y="4954222"/>
            <a:ext cx="3559590" cy="635020"/>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rgbClr val="FF9900"/>
              </a:solidFill>
              <a:latin typeface="宋体" panose="02010600030101010101" pitchFamily="2" charset="-122"/>
              <a:ea typeface="宋体" panose="02010600030101010101" pitchFamily="2" charset="-122"/>
            </a:endParaRPr>
          </a:p>
        </p:txBody>
      </p:sp>
      <p:sp>
        <p:nvSpPr>
          <p:cNvPr id="76" name="矩形 87"/>
          <p:cNvSpPr>
            <a:spLocks noChangeArrowheads="1"/>
          </p:cNvSpPr>
          <p:nvPr/>
        </p:nvSpPr>
        <p:spPr bwMode="auto">
          <a:xfrm>
            <a:off x="7620650" y="5097106"/>
            <a:ext cx="4034790"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77" name="圆角矩形 76"/>
          <p:cNvSpPr/>
          <p:nvPr/>
        </p:nvSpPr>
        <p:spPr bwMode="auto">
          <a:xfrm>
            <a:off x="7548167" y="2959260"/>
            <a:ext cx="3559590" cy="674576"/>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chemeClr val="tx1"/>
              </a:solidFill>
              <a:latin typeface="宋体" panose="02010600030101010101" pitchFamily="2" charset="-122"/>
              <a:ea typeface="宋体" panose="02010600030101010101" pitchFamily="2" charset="-122"/>
            </a:endParaRPr>
          </a:p>
        </p:txBody>
      </p:sp>
      <p:sp>
        <p:nvSpPr>
          <p:cNvPr id="78" name="矩形 87"/>
          <p:cNvSpPr>
            <a:spLocks noChangeArrowheads="1"/>
          </p:cNvSpPr>
          <p:nvPr/>
        </p:nvSpPr>
        <p:spPr bwMode="auto">
          <a:xfrm>
            <a:off x="7774954" y="3150423"/>
            <a:ext cx="3777614"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79" name="AutoShape 3"/>
          <p:cNvSpPr>
            <a:spLocks noChangeAspect="1" noChangeArrowheads="1"/>
          </p:cNvSpPr>
          <p:nvPr/>
        </p:nvSpPr>
        <p:spPr bwMode="auto">
          <a:xfrm>
            <a:off x="7343875" y="3156252"/>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0" name="AutoShape 3"/>
          <p:cNvSpPr>
            <a:spLocks noChangeAspect="1" noChangeArrowheads="1"/>
          </p:cNvSpPr>
          <p:nvPr/>
        </p:nvSpPr>
        <p:spPr bwMode="auto">
          <a:xfrm>
            <a:off x="7343875" y="4092599"/>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1" name="圆角矩形 80"/>
          <p:cNvSpPr/>
          <p:nvPr/>
        </p:nvSpPr>
        <p:spPr bwMode="auto">
          <a:xfrm>
            <a:off x="7548169" y="1976778"/>
            <a:ext cx="3559590" cy="653033"/>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chemeClr val="tx1"/>
              </a:solidFill>
              <a:latin typeface="宋体" panose="02010600030101010101" pitchFamily="2" charset="-122"/>
              <a:ea typeface="宋体" panose="02010600030101010101" pitchFamily="2" charset="-122"/>
            </a:endParaRPr>
          </a:p>
        </p:txBody>
      </p:sp>
      <p:sp>
        <p:nvSpPr>
          <p:cNvPr id="82" name="矩形 87"/>
          <p:cNvSpPr>
            <a:spLocks noChangeArrowheads="1"/>
          </p:cNvSpPr>
          <p:nvPr/>
        </p:nvSpPr>
        <p:spPr bwMode="auto">
          <a:xfrm>
            <a:off x="7780169" y="2147590"/>
            <a:ext cx="4105274"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83" name="AutoShape 3"/>
          <p:cNvSpPr>
            <a:spLocks noChangeAspect="1" noChangeArrowheads="1"/>
          </p:cNvSpPr>
          <p:nvPr/>
        </p:nvSpPr>
        <p:spPr bwMode="auto">
          <a:xfrm>
            <a:off x="7343875" y="2126017"/>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4" name="AutoShape 3"/>
          <p:cNvSpPr>
            <a:spLocks noChangeAspect="1" noChangeArrowheads="1"/>
          </p:cNvSpPr>
          <p:nvPr/>
        </p:nvSpPr>
        <p:spPr bwMode="auto">
          <a:xfrm>
            <a:off x="7343875" y="5073907"/>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5" name="AutoShape 593"/>
          <p:cNvSpPr>
            <a:spLocks noChangeArrowheads="1"/>
          </p:cNvSpPr>
          <p:nvPr/>
        </p:nvSpPr>
        <p:spPr bwMode="auto">
          <a:xfrm rot="10800000" flipH="1" flipV="1">
            <a:off x="4497496" y="3554074"/>
            <a:ext cx="530430" cy="424344"/>
          </a:xfrm>
          <a:prstGeom prst="rightArrow">
            <a:avLst>
              <a:gd name="adj1" fmla="val 60857"/>
              <a:gd name="adj2" fmla="val 56907"/>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grpSp>
        <p:nvGrpSpPr>
          <p:cNvPr id="86" name="组合 57"/>
          <p:cNvGrpSpPr/>
          <p:nvPr/>
        </p:nvGrpSpPr>
        <p:grpSpPr bwMode="auto">
          <a:xfrm>
            <a:off x="2774330" y="3113015"/>
            <a:ext cx="1701164" cy="1365886"/>
            <a:chOff x="995344" y="2329499"/>
            <a:chExt cx="1904726" cy="1529714"/>
          </a:xfrm>
          <a:solidFill>
            <a:srgbClr val="F69A4F"/>
          </a:solidFill>
        </p:grpSpPr>
        <p:sp>
          <p:nvSpPr>
            <p:cNvPr id="87" name="Oval 2"/>
            <p:cNvSpPr>
              <a:spLocks noChangeAspect="1" noChangeArrowheads="1"/>
            </p:cNvSpPr>
            <p:nvPr/>
          </p:nvSpPr>
          <p:spPr bwMode="auto">
            <a:xfrm>
              <a:off x="1214411" y="2329499"/>
              <a:ext cx="1528794" cy="1529714"/>
            </a:xfrm>
            <a:prstGeom prst="ellipse">
              <a:avLst/>
            </a:prstGeom>
            <a:solidFill>
              <a:srgbClr val="FF4E56"/>
            </a:solidFill>
            <a:ln w="254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fr-FR" altLang="zh-CN" sz="192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88" name="TextBox 147"/>
            <p:cNvSpPr txBox="1">
              <a:spLocks noChangeArrowheads="1"/>
            </p:cNvSpPr>
            <p:nvPr/>
          </p:nvSpPr>
          <p:spPr bwMode="auto">
            <a:xfrm>
              <a:off x="995344" y="2845281"/>
              <a:ext cx="1904726" cy="434312"/>
            </a:xfrm>
            <a:prstGeom prst="rect">
              <a:avLst/>
            </a:prstGeom>
            <a:noFill/>
            <a:ln w="9525">
              <a:noFill/>
              <a:miter lim="800000"/>
            </a:ln>
          </p:spPr>
          <p:txBody>
            <a:bodyPr anchor="ctr">
              <a:spAutoFit/>
            </a:bodyPr>
            <a:lstStyle/>
            <a:p>
              <a:pPr algn="ctr" fontAlgn="ctr">
                <a:buClr>
                  <a:srgbClr val="FF0000"/>
                </a:buClr>
                <a:buSzPct val="70000"/>
                <a:defRPr/>
              </a:pPr>
              <a:r>
                <a:rPr kumimoji="1" lang="zh-CN" altLang="en-US" sz="1920" dirty="0">
                  <a:solidFill>
                    <a:schemeClr val="bg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grpSp>
      <p:sp>
        <p:nvSpPr>
          <p:cNvPr id="36"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37" name="矩形 36"/>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8" name="等腰三角形 37"/>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9" name="组合 38"/>
          <p:cNvGrpSpPr/>
          <p:nvPr/>
        </p:nvGrpSpPr>
        <p:grpSpPr>
          <a:xfrm>
            <a:off x="892191" y="231847"/>
            <a:ext cx="630316" cy="2348629"/>
            <a:chOff x="235491" y="193204"/>
            <a:chExt cx="525263" cy="1957193"/>
          </a:xfrm>
        </p:grpSpPr>
        <p:sp>
          <p:nvSpPr>
            <p:cNvPr id="40" name="弧形 3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1" name="矩形 4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2" name="弧形 41"/>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3"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经验总结</a:t>
              </a:r>
            </a:p>
          </p:txBody>
        </p:sp>
        <p:sp>
          <p:nvSpPr>
            <p:cNvPr id="44" name="TextBox 10"/>
            <p:cNvSpPr txBox="1"/>
            <p:nvPr/>
          </p:nvSpPr>
          <p:spPr>
            <a:xfrm>
              <a:off x="305396" y="255920"/>
              <a:ext cx="290143" cy="353944"/>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4</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5" name="弧形 44"/>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6" name="弧形 45"/>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500" fill="hold"/>
                                        <p:tgtEl>
                                          <p:spTgt spid="86"/>
                                        </p:tgtEl>
                                        <p:attrNameLst>
                                          <p:attrName>ppt_x</p:attrName>
                                        </p:attrNameLst>
                                      </p:cBhvr>
                                      <p:tavLst>
                                        <p:tav tm="0">
                                          <p:val>
                                            <p:strVal val="0-#ppt_w/2"/>
                                          </p:val>
                                        </p:tav>
                                        <p:tav tm="100000">
                                          <p:val>
                                            <p:strVal val="#ppt_x"/>
                                          </p:val>
                                        </p:tav>
                                      </p:tavLst>
                                    </p:anim>
                                    <p:anim calcmode="lin" valueType="num">
                                      <p:cBhvr additive="base">
                                        <p:cTn id="8" dur="500" fill="hold"/>
                                        <p:tgtEl>
                                          <p:spTgt spid="8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5"/>
                                        </p:tgtEl>
                                        <p:attrNameLst>
                                          <p:attrName>style.visibility</p:attrName>
                                        </p:attrNameLst>
                                      </p:cBhvr>
                                      <p:to>
                                        <p:strVal val="visible"/>
                                      </p:to>
                                    </p:set>
                                    <p:anim calcmode="lin" valueType="num">
                                      <p:cBhvr additive="base">
                                        <p:cTn id="12" dur="500" fill="hold"/>
                                        <p:tgtEl>
                                          <p:spTgt spid="85"/>
                                        </p:tgtEl>
                                        <p:attrNameLst>
                                          <p:attrName>ppt_x</p:attrName>
                                        </p:attrNameLst>
                                      </p:cBhvr>
                                      <p:tavLst>
                                        <p:tav tm="0">
                                          <p:val>
                                            <p:strVal val="0-#ppt_w/2"/>
                                          </p:val>
                                        </p:tav>
                                        <p:tav tm="100000">
                                          <p:val>
                                            <p:strVal val="#ppt_x"/>
                                          </p:val>
                                        </p:tav>
                                      </p:tavLst>
                                    </p:anim>
                                    <p:anim calcmode="lin" valueType="num">
                                      <p:cBhvr additive="base">
                                        <p:cTn id="13" dur="500" fill="hold"/>
                                        <p:tgtEl>
                                          <p:spTgt spid="8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additive="base">
                                        <p:cTn id="17" dur="500" fill="hold"/>
                                        <p:tgtEl>
                                          <p:spTgt spid="70"/>
                                        </p:tgtEl>
                                        <p:attrNameLst>
                                          <p:attrName>ppt_x</p:attrName>
                                        </p:attrNameLst>
                                      </p:cBhvr>
                                      <p:tavLst>
                                        <p:tav tm="0">
                                          <p:val>
                                            <p:strVal val="0-#ppt_w/2"/>
                                          </p:val>
                                        </p:tav>
                                        <p:tav tm="100000">
                                          <p:val>
                                            <p:strVal val="#ppt_x"/>
                                          </p:val>
                                        </p:tav>
                                      </p:tavLst>
                                    </p:anim>
                                    <p:anim calcmode="lin" valueType="num">
                                      <p:cBhvr additive="base">
                                        <p:cTn id="18" dur="500" fill="hold"/>
                                        <p:tgtEl>
                                          <p:spTgt spid="7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500"/>
                                        <p:tgtEl>
                                          <p:spTgt spid="68"/>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fade">
                                      <p:cBhvr>
                                        <p:cTn id="26" dur="500"/>
                                        <p:tgtEl>
                                          <p:spTgt spid="66"/>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67"/>
                                        </p:tgtEl>
                                        <p:attrNameLst>
                                          <p:attrName>style.visibility</p:attrName>
                                        </p:attrNameLst>
                                      </p:cBhvr>
                                      <p:to>
                                        <p:strVal val="visible"/>
                                      </p:to>
                                    </p:set>
                                    <p:animEffect transition="in" filter="fade">
                                      <p:cBhvr>
                                        <p:cTn id="30" dur="500"/>
                                        <p:tgtEl>
                                          <p:spTgt spid="67"/>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fade">
                                      <p:cBhvr>
                                        <p:cTn id="34" dur="500"/>
                                        <p:tgtEl>
                                          <p:spTgt spid="69"/>
                                        </p:tgtEl>
                                      </p:cBhvr>
                                    </p:animEffect>
                                  </p:childTnLst>
                                </p:cTn>
                              </p:par>
                            </p:childTnLst>
                          </p:cTn>
                        </p:par>
                        <p:par>
                          <p:cTn id="35" fill="hold">
                            <p:stCondLst>
                              <p:cond delay="3500"/>
                            </p:stCondLst>
                            <p:childTnLst>
                              <p:par>
                                <p:cTn id="36" presetID="2" presetClass="entr" presetSubtype="2" fill="hold" grpId="0" nodeType="afterEffect">
                                  <p:stCondLst>
                                    <p:cond delay="0"/>
                                  </p:stCondLst>
                                  <p:childTnLst>
                                    <p:set>
                                      <p:cBhvr>
                                        <p:cTn id="37" dur="1" fill="hold">
                                          <p:stCondLst>
                                            <p:cond delay="0"/>
                                          </p:stCondLst>
                                        </p:cTn>
                                        <p:tgtEl>
                                          <p:spTgt spid="83"/>
                                        </p:tgtEl>
                                        <p:attrNameLst>
                                          <p:attrName>style.visibility</p:attrName>
                                        </p:attrNameLst>
                                      </p:cBhvr>
                                      <p:to>
                                        <p:strVal val="visible"/>
                                      </p:to>
                                    </p:set>
                                    <p:anim calcmode="lin" valueType="num">
                                      <p:cBhvr additive="base">
                                        <p:cTn id="38" dur="500" fill="hold"/>
                                        <p:tgtEl>
                                          <p:spTgt spid="83"/>
                                        </p:tgtEl>
                                        <p:attrNameLst>
                                          <p:attrName>ppt_x</p:attrName>
                                        </p:attrNameLst>
                                      </p:cBhvr>
                                      <p:tavLst>
                                        <p:tav tm="0">
                                          <p:val>
                                            <p:strVal val="1+#ppt_w/2"/>
                                          </p:val>
                                        </p:tav>
                                        <p:tav tm="100000">
                                          <p:val>
                                            <p:strVal val="#ppt_x"/>
                                          </p:val>
                                        </p:tav>
                                      </p:tavLst>
                                    </p:anim>
                                    <p:anim calcmode="lin" valueType="num">
                                      <p:cBhvr additive="base">
                                        <p:cTn id="39" dur="500" fill="hold"/>
                                        <p:tgtEl>
                                          <p:spTgt spid="83"/>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 presetClass="entr" presetSubtype="2" fill="hold" grpId="0" nodeType="afterEffect">
                                  <p:stCondLst>
                                    <p:cond delay="0"/>
                                  </p:stCondLst>
                                  <p:childTnLst>
                                    <p:set>
                                      <p:cBhvr>
                                        <p:cTn id="42" dur="1" fill="hold">
                                          <p:stCondLst>
                                            <p:cond delay="0"/>
                                          </p:stCondLst>
                                        </p:cTn>
                                        <p:tgtEl>
                                          <p:spTgt spid="81"/>
                                        </p:tgtEl>
                                        <p:attrNameLst>
                                          <p:attrName>style.visibility</p:attrName>
                                        </p:attrNameLst>
                                      </p:cBhvr>
                                      <p:to>
                                        <p:strVal val="visible"/>
                                      </p:to>
                                    </p:set>
                                    <p:anim calcmode="lin" valueType="num">
                                      <p:cBhvr additive="base">
                                        <p:cTn id="43" dur="500" fill="hold"/>
                                        <p:tgtEl>
                                          <p:spTgt spid="81"/>
                                        </p:tgtEl>
                                        <p:attrNameLst>
                                          <p:attrName>ppt_x</p:attrName>
                                        </p:attrNameLst>
                                      </p:cBhvr>
                                      <p:tavLst>
                                        <p:tav tm="0">
                                          <p:val>
                                            <p:strVal val="1+#ppt_w/2"/>
                                          </p:val>
                                        </p:tav>
                                        <p:tav tm="100000">
                                          <p:val>
                                            <p:strVal val="#ppt_x"/>
                                          </p:val>
                                        </p:tav>
                                      </p:tavLst>
                                    </p:anim>
                                    <p:anim calcmode="lin" valueType="num">
                                      <p:cBhvr additive="base">
                                        <p:cTn id="44" dur="500" fill="hold"/>
                                        <p:tgtEl>
                                          <p:spTgt spid="81"/>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12" presetClass="entr" presetSubtype="4" fill="hold" grpId="0" nodeType="afterEffect">
                                  <p:stCondLst>
                                    <p:cond delay="0"/>
                                  </p:stCondLst>
                                  <p:childTnLst>
                                    <p:set>
                                      <p:cBhvr>
                                        <p:cTn id="47" dur="1" fill="hold">
                                          <p:stCondLst>
                                            <p:cond delay="0"/>
                                          </p:stCondLst>
                                        </p:cTn>
                                        <p:tgtEl>
                                          <p:spTgt spid="82"/>
                                        </p:tgtEl>
                                        <p:attrNameLst>
                                          <p:attrName>style.visibility</p:attrName>
                                        </p:attrNameLst>
                                      </p:cBhvr>
                                      <p:to>
                                        <p:strVal val="visible"/>
                                      </p:to>
                                    </p:set>
                                    <p:animEffect transition="in" filter="slide(fromBottom)">
                                      <p:cBhvr>
                                        <p:cTn id="48" dur="500"/>
                                        <p:tgtEl>
                                          <p:spTgt spid="82"/>
                                        </p:tgtEl>
                                      </p:cBhvr>
                                    </p:animEffect>
                                  </p:childTnLst>
                                </p:cTn>
                              </p:par>
                            </p:childTnLst>
                          </p:cTn>
                        </p:par>
                        <p:par>
                          <p:cTn id="49" fill="hold">
                            <p:stCondLst>
                              <p:cond delay="5000"/>
                            </p:stCondLst>
                            <p:childTnLst>
                              <p:par>
                                <p:cTn id="50" presetID="2" presetClass="entr" presetSubtype="2"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 calcmode="lin" valueType="num">
                                      <p:cBhvr additive="base">
                                        <p:cTn id="52" dur="500" fill="hold"/>
                                        <p:tgtEl>
                                          <p:spTgt spid="79"/>
                                        </p:tgtEl>
                                        <p:attrNameLst>
                                          <p:attrName>ppt_x</p:attrName>
                                        </p:attrNameLst>
                                      </p:cBhvr>
                                      <p:tavLst>
                                        <p:tav tm="0">
                                          <p:val>
                                            <p:strVal val="1+#ppt_w/2"/>
                                          </p:val>
                                        </p:tav>
                                        <p:tav tm="100000">
                                          <p:val>
                                            <p:strVal val="#ppt_x"/>
                                          </p:val>
                                        </p:tav>
                                      </p:tavLst>
                                    </p:anim>
                                    <p:anim calcmode="lin" valueType="num">
                                      <p:cBhvr additive="base">
                                        <p:cTn id="53" dur="500" fill="hold"/>
                                        <p:tgtEl>
                                          <p:spTgt spid="79"/>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 presetClass="entr" presetSubtype="2" fill="hold" grpId="0" nodeType="afterEffect">
                                  <p:stCondLst>
                                    <p:cond delay="0"/>
                                  </p:stCondLst>
                                  <p:childTnLst>
                                    <p:set>
                                      <p:cBhvr>
                                        <p:cTn id="56" dur="1" fill="hold">
                                          <p:stCondLst>
                                            <p:cond delay="0"/>
                                          </p:stCondLst>
                                        </p:cTn>
                                        <p:tgtEl>
                                          <p:spTgt spid="77"/>
                                        </p:tgtEl>
                                        <p:attrNameLst>
                                          <p:attrName>style.visibility</p:attrName>
                                        </p:attrNameLst>
                                      </p:cBhvr>
                                      <p:to>
                                        <p:strVal val="visible"/>
                                      </p:to>
                                    </p:set>
                                    <p:anim calcmode="lin" valueType="num">
                                      <p:cBhvr additive="base">
                                        <p:cTn id="57" dur="500" fill="hold"/>
                                        <p:tgtEl>
                                          <p:spTgt spid="77"/>
                                        </p:tgtEl>
                                        <p:attrNameLst>
                                          <p:attrName>ppt_x</p:attrName>
                                        </p:attrNameLst>
                                      </p:cBhvr>
                                      <p:tavLst>
                                        <p:tav tm="0">
                                          <p:val>
                                            <p:strVal val="1+#ppt_w/2"/>
                                          </p:val>
                                        </p:tav>
                                        <p:tav tm="100000">
                                          <p:val>
                                            <p:strVal val="#ppt_x"/>
                                          </p:val>
                                        </p:tav>
                                      </p:tavLst>
                                    </p:anim>
                                    <p:anim calcmode="lin" valueType="num">
                                      <p:cBhvr additive="base">
                                        <p:cTn id="58" dur="500" fill="hold"/>
                                        <p:tgtEl>
                                          <p:spTgt spid="77"/>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12" presetClass="entr" presetSubtype="4" fill="hold" grpId="0" nodeType="afterEffect">
                                  <p:stCondLst>
                                    <p:cond delay="0"/>
                                  </p:stCondLst>
                                  <p:childTnLst>
                                    <p:set>
                                      <p:cBhvr>
                                        <p:cTn id="61" dur="1" fill="hold">
                                          <p:stCondLst>
                                            <p:cond delay="0"/>
                                          </p:stCondLst>
                                        </p:cTn>
                                        <p:tgtEl>
                                          <p:spTgt spid="78"/>
                                        </p:tgtEl>
                                        <p:attrNameLst>
                                          <p:attrName>style.visibility</p:attrName>
                                        </p:attrNameLst>
                                      </p:cBhvr>
                                      <p:to>
                                        <p:strVal val="visible"/>
                                      </p:to>
                                    </p:set>
                                    <p:animEffect transition="in" filter="slide(fromBottom)">
                                      <p:cBhvr>
                                        <p:cTn id="62" dur="500"/>
                                        <p:tgtEl>
                                          <p:spTgt spid="78"/>
                                        </p:tgtEl>
                                      </p:cBhvr>
                                    </p:animEffect>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80"/>
                                        </p:tgtEl>
                                        <p:attrNameLst>
                                          <p:attrName>style.visibility</p:attrName>
                                        </p:attrNameLst>
                                      </p:cBhvr>
                                      <p:to>
                                        <p:strVal val="visible"/>
                                      </p:to>
                                    </p:set>
                                    <p:anim calcmode="lin" valueType="num">
                                      <p:cBhvr additive="base">
                                        <p:cTn id="66" dur="500" fill="hold"/>
                                        <p:tgtEl>
                                          <p:spTgt spid="80"/>
                                        </p:tgtEl>
                                        <p:attrNameLst>
                                          <p:attrName>ppt_x</p:attrName>
                                        </p:attrNameLst>
                                      </p:cBhvr>
                                      <p:tavLst>
                                        <p:tav tm="0">
                                          <p:val>
                                            <p:strVal val="1+#ppt_w/2"/>
                                          </p:val>
                                        </p:tav>
                                        <p:tav tm="100000">
                                          <p:val>
                                            <p:strVal val="#ppt_x"/>
                                          </p:val>
                                        </p:tav>
                                      </p:tavLst>
                                    </p:anim>
                                    <p:anim calcmode="lin" valueType="num">
                                      <p:cBhvr additive="base">
                                        <p:cTn id="67" dur="500" fill="hold"/>
                                        <p:tgtEl>
                                          <p:spTgt spid="80"/>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 presetClass="entr" presetSubtype="2"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500" fill="hold"/>
                                        <p:tgtEl>
                                          <p:spTgt spid="73"/>
                                        </p:tgtEl>
                                        <p:attrNameLst>
                                          <p:attrName>ppt_x</p:attrName>
                                        </p:attrNameLst>
                                      </p:cBhvr>
                                      <p:tavLst>
                                        <p:tav tm="0">
                                          <p:val>
                                            <p:strVal val="1+#ppt_w/2"/>
                                          </p:val>
                                        </p:tav>
                                        <p:tav tm="100000">
                                          <p:val>
                                            <p:strVal val="#ppt_x"/>
                                          </p:val>
                                        </p:tav>
                                      </p:tavLst>
                                    </p:anim>
                                    <p:anim calcmode="lin" valueType="num">
                                      <p:cBhvr additive="base">
                                        <p:cTn id="72" dur="500" fill="hold"/>
                                        <p:tgtEl>
                                          <p:spTgt spid="73"/>
                                        </p:tgtEl>
                                        <p:attrNameLst>
                                          <p:attrName>ppt_y</p:attrName>
                                        </p:attrNameLst>
                                      </p:cBhvr>
                                      <p:tavLst>
                                        <p:tav tm="0">
                                          <p:val>
                                            <p:strVal val="#ppt_y"/>
                                          </p:val>
                                        </p:tav>
                                        <p:tav tm="100000">
                                          <p:val>
                                            <p:strVal val="#ppt_y"/>
                                          </p:val>
                                        </p:tav>
                                      </p:tavLst>
                                    </p:anim>
                                  </p:childTnLst>
                                </p:cTn>
                              </p:par>
                            </p:childTnLst>
                          </p:cTn>
                        </p:par>
                        <p:par>
                          <p:cTn id="73" fill="hold">
                            <p:stCondLst>
                              <p:cond delay="7500"/>
                            </p:stCondLst>
                            <p:childTnLst>
                              <p:par>
                                <p:cTn id="74" presetID="12" presetClass="entr" presetSubtype="4"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Effect transition="in" filter="slide(fromBottom)">
                                      <p:cBhvr>
                                        <p:cTn id="76" dur="500"/>
                                        <p:tgtEl>
                                          <p:spTgt spid="74"/>
                                        </p:tgtEl>
                                      </p:cBhvr>
                                    </p:animEffect>
                                  </p:childTnLst>
                                </p:cTn>
                              </p:par>
                            </p:childTnLst>
                          </p:cTn>
                        </p:par>
                        <p:par>
                          <p:cTn id="77" fill="hold">
                            <p:stCondLst>
                              <p:cond delay="8000"/>
                            </p:stCondLst>
                            <p:childTnLst>
                              <p:par>
                                <p:cTn id="78" presetID="2" presetClass="entr" presetSubtype="2" fill="hold" grpId="0" nodeType="afterEffect">
                                  <p:stCondLst>
                                    <p:cond delay="0"/>
                                  </p:stCondLst>
                                  <p:childTnLst>
                                    <p:set>
                                      <p:cBhvr>
                                        <p:cTn id="79" dur="1" fill="hold">
                                          <p:stCondLst>
                                            <p:cond delay="0"/>
                                          </p:stCondLst>
                                        </p:cTn>
                                        <p:tgtEl>
                                          <p:spTgt spid="84"/>
                                        </p:tgtEl>
                                        <p:attrNameLst>
                                          <p:attrName>style.visibility</p:attrName>
                                        </p:attrNameLst>
                                      </p:cBhvr>
                                      <p:to>
                                        <p:strVal val="visible"/>
                                      </p:to>
                                    </p:set>
                                    <p:anim calcmode="lin" valueType="num">
                                      <p:cBhvr additive="base">
                                        <p:cTn id="80" dur="500" fill="hold"/>
                                        <p:tgtEl>
                                          <p:spTgt spid="84"/>
                                        </p:tgtEl>
                                        <p:attrNameLst>
                                          <p:attrName>ppt_x</p:attrName>
                                        </p:attrNameLst>
                                      </p:cBhvr>
                                      <p:tavLst>
                                        <p:tav tm="0">
                                          <p:val>
                                            <p:strVal val="1+#ppt_w/2"/>
                                          </p:val>
                                        </p:tav>
                                        <p:tav tm="100000">
                                          <p:val>
                                            <p:strVal val="#ppt_x"/>
                                          </p:val>
                                        </p:tav>
                                      </p:tavLst>
                                    </p:anim>
                                    <p:anim calcmode="lin" valueType="num">
                                      <p:cBhvr additive="base">
                                        <p:cTn id="81" dur="500" fill="hold"/>
                                        <p:tgtEl>
                                          <p:spTgt spid="84"/>
                                        </p:tgtEl>
                                        <p:attrNameLst>
                                          <p:attrName>ppt_y</p:attrName>
                                        </p:attrNameLst>
                                      </p:cBhvr>
                                      <p:tavLst>
                                        <p:tav tm="0">
                                          <p:val>
                                            <p:strVal val="#ppt_y"/>
                                          </p:val>
                                        </p:tav>
                                        <p:tav tm="100000">
                                          <p:val>
                                            <p:strVal val="#ppt_y"/>
                                          </p:val>
                                        </p:tav>
                                      </p:tavLst>
                                    </p:anim>
                                  </p:childTnLst>
                                </p:cTn>
                              </p:par>
                            </p:childTnLst>
                          </p:cTn>
                        </p:par>
                        <p:par>
                          <p:cTn id="82" fill="hold">
                            <p:stCondLst>
                              <p:cond delay="8500"/>
                            </p:stCondLst>
                            <p:childTnLst>
                              <p:par>
                                <p:cTn id="83" presetID="2" presetClass="entr" presetSubtype="2" fill="hold" grpId="0" nodeType="afterEffect">
                                  <p:stCondLst>
                                    <p:cond delay="0"/>
                                  </p:stCondLst>
                                  <p:childTnLst>
                                    <p:set>
                                      <p:cBhvr>
                                        <p:cTn id="84" dur="1" fill="hold">
                                          <p:stCondLst>
                                            <p:cond delay="0"/>
                                          </p:stCondLst>
                                        </p:cTn>
                                        <p:tgtEl>
                                          <p:spTgt spid="75"/>
                                        </p:tgtEl>
                                        <p:attrNameLst>
                                          <p:attrName>style.visibility</p:attrName>
                                        </p:attrNameLst>
                                      </p:cBhvr>
                                      <p:to>
                                        <p:strVal val="visible"/>
                                      </p:to>
                                    </p:set>
                                    <p:anim calcmode="lin" valueType="num">
                                      <p:cBhvr additive="base">
                                        <p:cTn id="85" dur="500" fill="hold"/>
                                        <p:tgtEl>
                                          <p:spTgt spid="75"/>
                                        </p:tgtEl>
                                        <p:attrNameLst>
                                          <p:attrName>ppt_x</p:attrName>
                                        </p:attrNameLst>
                                      </p:cBhvr>
                                      <p:tavLst>
                                        <p:tav tm="0">
                                          <p:val>
                                            <p:strVal val="1+#ppt_w/2"/>
                                          </p:val>
                                        </p:tav>
                                        <p:tav tm="100000">
                                          <p:val>
                                            <p:strVal val="#ppt_x"/>
                                          </p:val>
                                        </p:tav>
                                      </p:tavLst>
                                    </p:anim>
                                    <p:anim calcmode="lin" valueType="num">
                                      <p:cBhvr additive="base">
                                        <p:cTn id="86" dur="500" fill="hold"/>
                                        <p:tgtEl>
                                          <p:spTgt spid="75"/>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12" presetClass="entr" presetSubtype="4" fill="hold" grpId="0" nodeType="afterEffect">
                                  <p:stCondLst>
                                    <p:cond delay="0"/>
                                  </p:stCondLst>
                                  <p:childTnLst>
                                    <p:set>
                                      <p:cBhvr>
                                        <p:cTn id="89" dur="1" fill="hold">
                                          <p:stCondLst>
                                            <p:cond delay="0"/>
                                          </p:stCondLst>
                                        </p:cTn>
                                        <p:tgtEl>
                                          <p:spTgt spid="76"/>
                                        </p:tgtEl>
                                        <p:attrNameLst>
                                          <p:attrName>style.visibility</p:attrName>
                                        </p:attrNameLst>
                                      </p:cBhvr>
                                      <p:to>
                                        <p:strVal val="visible"/>
                                      </p:to>
                                    </p:set>
                                    <p:animEffect transition="in" filter="slide(fromBottom)">
                                      <p:cBhvr>
                                        <p:cTn id="90" dur="500"/>
                                        <p:tgtEl>
                                          <p:spTgt spid="76"/>
                                        </p:tgtEl>
                                      </p:cBhvr>
                                    </p:animEffect>
                                  </p:childTnLst>
                                </p:cTn>
                              </p:par>
                            </p:childTnLst>
                          </p:cTn>
                        </p:par>
                        <p:par>
                          <p:cTn id="91" fill="hold">
                            <p:stCondLst>
                              <p:cond delay="9500"/>
                            </p:stCondLst>
                            <p:childTnLst>
                              <p:par>
                                <p:cTn id="92" presetID="42" presetClass="entr" presetSubtype="0"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1000"/>
                                        <p:tgtEl>
                                          <p:spTgt spid="36"/>
                                        </p:tgtEl>
                                      </p:cBhvr>
                                    </p:animEffect>
                                    <p:anim calcmode="lin" valueType="num">
                                      <p:cBhvr>
                                        <p:cTn id="95" dur="1000" fill="hold"/>
                                        <p:tgtEl>
                                          <p:spTgt spid="36"/>
                                        </p:tgtEl>
                                        <p:attrNameLst>
                                          <p:attrName>ppt_x</p:attrName>
                                        </p:attrNameLst>
                                      </p:cBhvr>
                                      <p:tavLst>
                                        <p:tav tm="0">
                                          <p:val>
                                            <p:strVal val="#ppt_x"/>
                                          </p:val>
                                        </p:tav>
                                        <p:tav tm="100000">
                                          <p:val>
                                            <p:strVal val="#ppt_x"/>
                                          </p:val>
                                        </p:tav>
                                      </p:tavLst>
                                    </p:anim>
                                    <p:anim calcmode="lin" valueType="num">
                                      <p:cBhvr>
                                        <p:cTn id="96" dur="1000" fill="hold"/>
                                        <p:tgtEl>
                                          <p:spTgt spid="36"/>
                                        </p:tgtEl>
                                        <p:attrNameLst>
                                          <p:attrName>ppt_y</p:attrName>
                                        </p:attrNameLst>
                                      </p:cBhvr>
                                      <p:tavLst>
                                        <p:tav tm="0">
                                          <p:val>
                                            <p:strVal val="#ppt_y+.1"/>
                                          </p:val>
                                        </p:tav>
                                        <p:tav tm="100000">
                                          <p:val>
                                            <p:strVal val="#ppt_y"/>
                                          </p:val>
                                        </p:tav>
                                      </p:tavLst>
                                    </p:anim>
                                  </p:childTnLst>
                                </p:cTn>
                              </p:par>
                            </p:childTnLst>
                          </p:cTn>
                        </p:par>
                        <p:par>
                          <p:cTn id="97" fill="hold">
                            <p:stCondLst>
                              <p:cond delay="10500"/>
                            </p:stCondLst>
                            <p:childTnLst>
                              <p:par>
                                <p:cTn id="98" presetID="22" presetClass="entr" presetSubtype="4" fill="hold" grpId="0" nodeType="after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wipe(down)">
                                      <p:cBhvr>
                                        <p:cTn id="100" dur="500"/>
                                        <p:tgtEl>
                                          <p:spTgt spid="37"/>
                                        </p:tgtEl>
                                      </p:cBhvr>
                                    </p:animEffect>
                                  </p:childTnLst>
                                </p:cTn>
                              </p:par>
                            </p:childTnLst>
                          </p:cTn>
                        </p:par>
                        <p:par>
                          <p:cTn id="101" fill="hold">
                            <p:stCondLst>
                              <p:cond delay="11000"/>
                            </p:stCondLst>
                            <p:childTnLst>
                              <p:par>
                                <p:cTn id="102" presetID="22" presetClass="entr" presetSubtype="1" fill="hold" grpId="0" nodeType="after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wipe(up)">
                                      <p:cBhvr>
                                        <p:cTn id="104" dur="500"/>
                                        <p:tgtEl>
                                          <p:spTgt spid="45"/>
                                        </p:tgtEl>
                                      </p:cBhvr>
                                    </p:animEffect>
                                  </p:childTnLst>
                                </p:cTn>
                              </p:par>
                            </p:childTnLst>
                          </p:cTn>
                        </p:par>
                        <p:par>
                          <p:cTn id="105" fill="hold">
                            <p:stCondLst>
                              <p:cond delay="11500"/>
                            </p:stCondLst>
                            <p:childTnLst>
                              <p:par>
                                <p:cTn id="106" presetID="22" presetClass="entr" presetSubtype="1" fill="hold" grpId="0" nodeType="afterEffect">
                                  <p:stCondLst>
                                    <p:cond delay="0"/>
                                  </p:stCondLst>
                                  <p:childTnLst>
                                    <p:set>
                                      <p:cBhvr>
                                        <p:cTn id="107" dur="1" fill="hold">
                                          <p:stCondLst>
                                            <p:cond delay="0"/>
                                          </p:stCondLst>
                                        </p:cTn>
                                        <p:tgtEl>
                                          <p:spTgt spid="46"/>
                                        </p:tgtEl>
                                        <p:attrNameLst>
                                          <p:attrName>style.visibility</p:attrName>
                                        </p:attrNameLst>
                                      </p:cBhvr>
                                      <p:to>
                                        <p:strVal val="visible"/>
                                      </p:to>
                                    </p:set>
                                    <p:animEffect transition="in" filter="wipe(up)">
                                      <p:cBhvr>
                                        <p:cTn id="108" dur="500"/>
                                        <p:tgtEl>
                                          <p:spTgt spid="46"/>
                                        </p:tgtEl>
                                      </p:cBhvr>
                                    </p:animEffect>
                                  </p:childTnLst>
                                </p:cTn>
                              </p:par>
                            </p:childTnLst>
                          </p:cTn>
                        </p:par>
                        <p:par>
                          <p:cTn id="109" fill="hold">
                            <p:stCondLst>
                              <p:cond delay="12000"/>
                            </p:stCondLst>
                            <p:childTnLst>
                              <p:par>
                                <p:cTn id="110" presetID="42" presetClass="entr" presetSubtype="0" fill="hold" nodeType="after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1000"/>
                                        <p:tgtEl>
                                          <p:spTgt spid="39"/>
                                        </p:tgtEl>
                                      </p:cBhvr>
                                    </p:animEffect>
                                    <p:anim calcmode="lin" valueType="num">
                                      <p:cBhvr>
                                        <p:cTn id="113" dur="1000" fill="hold"/>
                                        <p:tgtEl>
                                          <p:spTgt spid="39"/>
                                        </p:tgtEl>
                                        <p:attrNameLst>
                                          <p:attrName>ppt_x</p:attrName>
                                        </p:attrNameLst>
                                      </p:cBhvr>
                                      <p:tavLst>
                                        <p:tav tm="0">
                                          <p:val>
                                            <p:strVal val="#ppt_x"/>
                                          </p:val>
                                        </p:tav>
                                        <p:tav tm="100000">
                                          <p:val>
                                            <p:strVal val="#ppt_x"/>
                                          </p:val>
                                        </p:tav>
                                      </p:tavLst>
                                    </p:anim>
                                    <p:anim calcmode="lin" valueType="num">
                                      <p:cBhvr>
                                        <p:cTn id="114" dur="1000" fill="hold"/>
                                        <p:tgtEl>
                                          <p:spTgt spid="39"/>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8" fill="hold" grpId="0" nodeType="after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wipe(left)">
                                      <p:cBhvr>
                                        <p:cTn id="11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P spid="69" grpId="0" animBg="1"/>
      <p:bldP spid="73" grpId="0" animBg="1"/>
      <p:bldP spid="74" grpId="0"/>
      <p:bldP spid="75" grpId="0" animBg="1"/>
      <p:bldP spid="76" grpId="0"/>
      <p:bldP spid="77" grpId="0" animBg="1"/>
      <p:bldP spid="78" grpId="0"/>
      <p:bldP spid="79" grpId="0" animBg="1"/>
      <p:bldP spid="80" grpId="0" animBg="1"/>
      <p:bldP spid="81" grpId="0" animBg="1"/>
      <p:bldP spid="82" grpId="0"/>
      <p:bldP spid="83" grpId="0" animBg="1"/>
      <p:bldP spid="84" grpId="0" animBg="1"/>
      <p:bldP spid="85" grpId="0" animBg="1"/>
      <p:bldP spid="36" grpId="0"/>
      <p:bldP spid="37" grpId="0" animBg="1"/>
      <p:bldP spid="38" grpId="0" animBg="1"/>
      <p:bldP spid="45" grpId="0" animBg="1"/>
      <p:bldP spid="4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grpSp>
        <p:nvGrpSpPr>
          <p:cNvPr id="2" name="千图PPT彼岸天：ID 8661124库_组合 1"/>
          <p:cNvGrpSpPr/>
          <p:nvPr>
            <p:custDataLst>
              <p:tags r:id="rId1"/>
            </p:custDataLst>
          </p:nvPr>
        </p:nvGrpSpPr>
        <p:grpSpPr>
          <a:xfrm>
            <a:off x="3118193" y="1786276"/>
            <a:ext cx="8179073" cy="3182524"/>
            <a:chOff x="2157610" y="1789164"/>
            <a:chExt cx="8179073" cy="3182524"/>
          </a:xfrm>
        </p:grpSpPr>
        <p:sp>
          <p:nvSpPr>
            <p:cNvPr id="4" name="Freeform: Shape 24"/>
            <p:cNvSpPr/>
            <p:nvPr/>
          </p:nvSpPr>
          <p:spPr bwMode="auto">
            <a:xfrm>
              <a:off x="8004226" y="3861048"/>
              <a:ext cx="2221278" cy="1110639"/>
            </a:xfrm>
            <a:custGeom>
              <a:avLst/>
              <a:gdLst>
                <a:gd name="T0" fmla="*/ 1444 w 3068"/>
                <a:gd name="T1" fmla="*/ 1153 h 1534"/>
                <a:gd name="T2" fmla="*/ 1300 w 3068"/>
                <a:gd name="T3" fmla="*/ 1134 h 1534"/>
                <a:gd name="T4" fmla="*/ 1163 w 3068"/>
                <a:gd name="T5" fmla="*/ 1097 h 1534"/>
                <a:gd name="T6" fmla="*/ 1032 w 3068"/>
                <a:gd name="T7" fmla="*/ 1044 h 1534"/>
                <a:gd name="T8" fmla="*/ 910 w 3068"/>
                <a:gd name="T9" fmla="*/ 975 h 1534"/>
                <a:gd name="T10" fmla="*/ 797 w 3068"/>
                <a:gd name="T11" fmla="*/ 893 h 1534"/>
                <a:gd name="T12" fmla="*/ 696 w 3068"/>
                <a:gd name="T13" fmla="*/ 798 h 1534"/>
                <a:gd name="T14" fmla="*/ 606 w 3068"/>
                <a:gd name="T15" fmla="*/ 693 h 1534"/>
                <a:gd name="T16" fmla="*/ 530 w 3068"/>
                <a:gd name="T17" fmla="*/ 576 h 1534"/>
                <a:gd name="T18" fmla="*/ 467 w 3068"/>
                <a:gd name="T19" fmla="*/ 451 h 1534"/>
                <a:gd name="T20" fmla="*/ 420 w 3068"/>
                <a:gd name="T21" fmla="*/ 317 h 1534"/>
                <a:gd name="T22" fmla="*/ 390 w 3068"/>
                <a:gd name="T23" fmla="*/ 176 h 1534"/>
                <a:gd name="T24" fmla="*/ 376 w 3068"/>
                <a:gd name="T25" fmla="*/ 30 h 1534"/>
                <a:gd name="T26" fmla="*/ 1 w 3068"/>
                <a:gd name="T27" fmla="*/ 79 h 1534"/>
                <a:gd name="T28" fmla="*/ 23 w 3068"/>
                <a:gd name="T29" fmla="*/ 272 h 1534"/>
                <a:gd name="T30" fmla="*/ 68 w 3068"/>
                <a:gd name="T31" fmla="*/ 456 h 1534"/>
                <a:gd name="T32" fmla="*/ 135 w 3068"/>
                <a:gd name="T33" fmla="*/ 631 h 1534"/>
                <a:gd name="T34" fmla="*/ 222 w 3068"/>
                <a:gd name="T35" fmla="*/ 795 h 1534"/>
                <a:gd name="T36" fmla="*/ 327 w 3068"/>
                <a:gd name="T37" fmla="*/ 947 h 1534"/>
                <a:gd name="T38" fmla="*/ 449 w 3068"/>
                <a:gd name="T39" fmla="*/ 1085 h 1534"/>
                <a:gd name="T40" fmla="*/ 586 w 3068"/>
                <a:gd name="T41" fmla="*/ 1207 h 1534"/>
                <a:gd name="T42" fmla="*/ 738 w 3068"/>
                <a:gd name="T43" fmla="*/ 1312 h 1534"/>
                <a:gd name="T44" fmla="*/ 902 w 3068"/>
                <a:gd name="T45" fmla="*/ 1399 h 1534"/>
                <a:gd name="T46" fmla="*/ 1078 w 3068"/>
                <a:gd name="T47" fmla="*/ 1465 h 1534"/>
                <a:gd name="T48" fmla="*/ 1262 w 3068"/>
                <a:gd name="T49" fmla="*/ 1511 h 1534"/>
                <a:gd name="T50" fmla="*/ 1455 w 3068"/>
                <a:gd name="T51" fmla="*/ 1532 h 1534"/>
                <a:gd name="T52" fmla="*/ 1613 w 3068"/>
                <a:gd name="T53" fmla="*/ 1532 h 1534"/>
                <a:gd name="T54" fmla="*/ 1805 w 3068"/>
                <a:gd name="T55" fmla="*/ 1511 h 1534"/>
                <a:gd name="T56" fmla="*/ 1990 w 3068"/>
                <a:gd name="T57" fmla="*/ 1465 h 1534"/>
                <a:gd name="T58" fmla="*/ 2165 w 3068"/>
                <a:gd name="T59" fmla="*/ 1399 h 1534"/>
                <a:gd name="T60" fmla="*/ 2329 w 3068"/>
                <a:gd name="T61" fmla="*/ 1312 h 1534"/>
                <a:gd name="T62" fmla="*/ 2481 w 3068"/>
                <a:gd name="T63" fmla="*/ 1207 h 1534"/>
                <a:gd name="T64" fmla="*/ 2618 w 3068"/>
                <a:gd name="T65" fmla="*/ 1085 h 1534"/>
                <a:gd name="T66" fmla="*/ 2741 w 3068"/>
                <a:gd name="T67" fmla="*/ 947 h 1534"/>
                <a:gd name="T68" fmla="*/ 2845 w 3068"/>
                <a:gd name="T69" fmla="*/ 795 h 1534"/>
                <a:gd name="T70" fmla="*/ 2933 w 3068"/>
                <a:gd name="T71" fmla="*/ 631 h 1534"/>
                <a:gd name="T72" fmla="*/ 2999 w 3068"/>
                <a:gd name="T73" fmla="*/ 456 h 1534"/>
                <a:gd name="T74" fmla="*/ 3043 w 3068"/>
                <a:gd name="T75" fmla="*/ 272 h 1534"/>
                <a:gd name="T76" fmla="*/ 3066 w 3068"/>
                <a:gd name="T77" fmla="*/ 79 h 1534"/>
                <a:gd name="T78" fmla="*/ 2691 w 3068"/>
                <a:gd name="T79" fmla="*/ 30 h 1534"/>
                <a:gd name="T80" fmla="*/ 2678 w 3068"/>
                <a:gd name="T81" fmla="*/ 176 h 1534"/>
                <a:gd name="T82" fmla="*/ 2647 w 3068"/>
                <a:gd name="T83" fmla="*/ 317 h 1534"/>
                <a:gd name="T84" fmla="*/ 2600 w 3068"/>
                <a:gd name="T85" fmla="*/ 451 h 1534"/>
                <a:gd name="T86" fmla="*/ 2537 w 3068"/>
                <a:gd name="T87" fmla="*/ 576 h 1534"/>
                <a:gd name="T88" fmla="*/ 2461 w 3068"/>
                <a:gd name="T89" fmla="*/ 693 h 1534"/>
                <a:gd name="T90" fmla="*/ 2372 w 3068"/>
                <a:gd name="T91" fmla="*/ 798 h 1534"/>
                <a:gd name="T92" fmla="*/ 2270 w 3068"/>
                <a:gd name="T93" fmla="*/ 893 h 1534"/>
                <a:gd name="T94" fmla="*/ 2158 w 3068"/>
                <a:gd name="T95" fmla="*/ 975 h 1534"/>
                <a:gd name="T96" fmla="*/ 2035 w 3068"/>
                <a:gd name="T97" fmla="*/ 1044 h 1534"/>
                <a:gd name="T98" fmla="*/ 1905 w 3068"/>
                <a:gd name="T99" fmla="*/ 1097 h 1534"/>
                <a:gd name="T100" fmla="*/ 1766 w 3068"/>
                <a:gd name="T101" fmla="*/ 1134 h 1534"/>
                <a:gd name="T102" fmla="*/ 1622 w 3068"/>
                <a:gd name="T103" fmla="*/ 1153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8" h="1534">
                  <a:moveTo>
                    <a:pt x="1534" y="1158"/>
                  </a:moveTo>
                  <a:lnTo>
                    <a:pt x="1534" y="1158"/>
                  </a:lnTo>
                  <a:lnTo>
                    <a:pt x="1504" y="1157"/>
                  </a:lnTo>
                  <a:lnTo>
                    <a:pt x="1474" y="1156"/>
                  </a:lnTo>
                  <a:lnTo>
                    <a:pt x="1444" y="1153"/>
                  </a:lnTo>
                  <a:lnTo>
                    <a:pt x="1416" y="1151"/>
                  </a:lnTo>
                  <a:lnTo>
                    <a:pt x="1386" y="1148"/>
                  </a:lnTo>
                  <a:lnTo>
                    <a:pt x="1357" y="1144"/>
                  </a:lnTo>
                  <a:lnTo>
                    <a:pt x="1329" y="1140"/>
                  </a:lnTo>
                  <a:lnTo>
                    <a:pt x="1300" y="1134"/>
                  </a:lnTo>
                  <a:lnTo>
                    <a:pt x="1273" y="1128"/>
                  </a:lnTo>
                  <a:lnTo>
                    <a:pt x="1244" y="1120"/>
                  </a:lnTo>
                  <a:lnTo>
                    <a:pt x="1217" y="1113"/>
                  </a:lnTo>
                  <a:lnTo>
                    <a:pt x="1190" y="1105"/>
                  </a:lnTo>
                  <a:lnTo>
                    <a:pt x="1163" y="1097"/>
                  </a:lnTo>
                  <a:lnTo>
                    <a:pt x="1135" y="1087"/>
                  </a:lnTo>
                  <a:lnTo>
                    <a:pt x="1110" y="1077"/>
                  </a:lnTo>
                  <a:lnTo>
                    <a:pt x="1083" y="1066"/>
                  </a:lnTo>
                  <a:lnTo>
                    <a:pt x="1057" y="1055"/>
                  </a:lnTo>
                  <a:lnTo>
                    <a:pt x="1032" y="1044"/>
                  </a:lnTo>
                  <a:lnTo>
                    <a:pt x="1006" y="1031"/>
                  </a:lnTo>
                  <a:lnTo>
                    <a:pt x="982" y="1018"/>
                  </a:lnTo>
                  <a:lnTo>
                    <a:pt x="957" y="1004"/>
                  </a:lnTo>
                  <a:lnTo>
                    <a:pt x="934" y="989"/>
                  </a:lnTo>
                  <a:lnTo>
                    <a:pt x="910" y="975"/>
                  </a:lnTo>
                  <a:lnTo>
                    <a:pt x="887" y="959"/>
                  </a:lnTo>
                  <a:lnTo>
                    <a:pt x="863" y="943"/>
                  </a:lnTo>
                  <a:lnTo>
                    <a:pt x="841" y="927"/>
                  </a:lnTo>
                  <a:lnTo>
                    <a:pt x="819" y="910"/>
                  </a:lnTo>
                  <a:lnTo>
                    <a:pt x="797" y="893"/>
                  </a:lnTo>
                  <a:lnTo>
                    <a:pt x="776" y="875"/>
                  </a:lnTo>
                  <a:lnTo>
                    <a:pt x="756" y="857"/>
                  </a:lnTo>
                  <a:lnTo>
                    <a:pt x="735" y="838"/>
                  </a:lnTo>
                  <a:lnTo>
                    <a:pt x="715" y="819"/>
                  </a:lnTo>
                  <a:lnTo>
                    <a:pt x="696" y="798"/>
                  </a:lnTo>
                  <a:lnTo>
                    <a:pt x="677" y="778"/>
                  </a:lnTo>
                  <a:lnTo>
                    <a:pt x="659" y="757"/>
                  </a:lnTo>
                  <a:lnTo>
                    <a:pt x="641" y="737"/>
                  </a:lnTo>
                  <a:lnTo>
                    <a:pt x="623" y="714"/>
                  </a:lnTo>
                  <a:lnTo>
                    <a:pt x="606" y="693"/>
                  </a:lnTo>
                  <a:lnTo>
                    <a:pt x="589" y="669"/>
                  </a:lnTo>
                  <a:lnTo>
                    <a:pt x="574" y="647"/>
                  </a:lnTo>
                  <a:lnTo>
                    <a:pt x="558" y="624"/>
                  </a:lnTo>
                  <a:lnTo>
                    <a:pt x="544" y="600"/>
                  </a:lnTo>
                  <a:lnTo>
                    <a:pt x="530" y="576"/>
                  </a:lnTo>
                  <a:lnTo>
                    <a:pt x="516" y="551"/>
                  </a:lnTo>
                  <a:lnTo>
                    <a:pt x="503" y="527"/>
                  </a:lnTo>
                  <a:lnTo>
                    <a:pt x="490" y="502"/>
                  </a:lnTo>
                  <a:lnTo>
                    <a:pt x="479" y="477"/>
                  </a:lnTo>
                  <a:lnTo>
                    <a:pt x="467" y="451"/>
                  </a:lnTo>
                  <a:lnTo>
                    <a:pt x="456" y="424"/>
                  </a:lnTo>
                  <a:lnTo>
                    <a:pt x="447" y="398"/>
                  </a:lnTo>
                  <a:lnTo>
                    <a:pt x="437" y="371"/>
                  </a:lnTo>
                  <a:lnTo>
                    <a:pt x="428" y="344"/>
                  </a:lnTo>
                  <a:lnTo>
                    <a:pt x="420" y="317"/>
                  </a:lnTo>
                  <a:lnTo>
                    <a:pt x="412" y="289"/>
                  </a:lnTo>
                  <a:lnTo>
                    <a:pt x="406" y="261"/>
                  </a:lnTo>
                  <a:lnTo>
                    <a:pt x="400" y="233"/>
                  </a:lnTo>
                  <a:lnTo>
                    <a:pt x="394" y="205"/>
                  </a:lnTo>
                  <a:lnTo>
                    <a:pt x="390" y="176"/>
                  </a:lnTo>
                  <a:lnTo>
                    <a:pt x="386" y="147"/>
                  </a:lnTo>
                  <a:lnTo>
                    <a:pt x="383" y="118"/>
                  </a:lnTo>
                  <a:lnTo>
                    <a:pt x="379" y="90"/>
                  </a:lnTo>
                  <a:lnTo>
                    <a:pt x="378" y="60"/>
                  </a:lnTo>
                  <a:lnTo>
                    <a:pt x="376" y="30"/>
                  </a:lnTo>
                  <a:lnTo>
                    <a:pt x="376" y="0"/>
                  </a:lnTo>
                  <a:lnTo>
                    <a:pt x="0" y="0"/>
                  </a:lnTo>
                  <a:lnTo>
                    <a:pt x="0" y="0"/>
                  </a:lnTo>
                  <a:lnTo>
                    <a:pt x="0" y="39"/>
                  </a:lnTo>
                  <a:lnTo>
                    <a:pt x="1" y="79"/>
                  </a:lnTo>
                  <a:lnTo>
                    <a:pt x="4" y="118"/>
                  </a:lnTo>
                  <a:lnTo>
                    <a:pt x="7" y="157"/>
                  </a:lnTo>
                  <a:lnTo>
                    <a:pt x="12" y="195"/>
                  </a:lnTo>
                  <a:lnTo>
                    <a:pt x="17" y="233"/>
                  </a:lnTo>
                  <a:lnTo>
                    <a:pt x="23" y="272"/>
                  </a:lnTo>
                  <a:lnTo>
                    <a:pt x="31" y="309"/>
                  </a:lnTo>
                  <a:lnTo>
                    <a:pt x="38" y="346"/>
                  </a:lnTo>
                  <a:lnTo>
                    <a:pt x="48" y="384"/>
                  </a:lnTo>
                  <a:lnTo>
                    <a:pt x="57" y="420"/>
                  </a:lnTo>
                  <a:lnTo>
                    <a:pt x="68" y="456"/>
                  </a:lnTo>
                  <a:lnTo>
                    <a:pt x="80" y="493"/>
                  </a:lnTo>
                  <a:lnTo>
                    <a:pt x="93" y="528"/>
                  </a:lnTo>
                  <a:lnTo>
                    <a:pt x="105" y="563"/>
                  </a:lnTo>
                  <a:lnTo>
                    <a:pt x="120" y="597"/>
                  </a:lnTo>
                  <a:lnTo>
                    <a:pt x="135" y="631"/>
                  </a:lnTo>
                  <a:lnTo>
                    <a:pt x="151" y="665"/>
                  </a:lnTo>
                  <a:lnTo>
                    <a:pt x="167" y="698"/>
                  </a:lnTo>
                  <a:lnTo>
                    <a:pt x="184" y="731"/>
                  </a:lnTo>
                  <a:lnTo>
                    <a:pt x="202" y="763"/>
                  </a:lnTo>
                  <a:lnTo>
                    <a:pt x="222" y="795"/>
                  </a:lnTo>
                  <a:lnTo>
                    <a:pt x="241" y="827"/>
                  </a:lnTo>
                  <a:lnTo>
                    <a:pt x="261" y="858"/>
                  </a:lnTo>
                  <a:lnTo>
                    <a:pt x="282" y="888"/>
                  </a:lnTo>
                  <a:lnTo>
                    <a:pt x="305" y="918"/>
                  </a:lnTo>
                  <a:lnTo>
                    <a:pt x="327" y="947"/>
                  </a:lnTo>
                  <a:lnTo>
                    <a:pt x="350" y="975"/>
                  </a:lnTo>
                  <a:lnTo>
                    <a:pt x="374" y="1004"/>
                  </a:lnTo>
                  <a:lnTo>
                    <a:pt x="397" y="1032"/>
                  </a:lnTo>
                  <a:lnTo>
                    <a:pt x="423" y="1059"/>
                  </a:lnTo>
                  <a:lnTo>
                    <a:pt x="449" y="1085"/>
                  </a:lnTo>
                  <a:lnTo>
                    <a:pt x="475" y="1111"/>
                  </a:lnTo>
                  <a:lnTo>
                    <a:pt x="502" y="1135"/>
                  </a:lnTo>
                  <a:lnTo>
                    <a:pt x="530" y="1160"/>
                  </a:lnTo>
                  <a:lnTo>
                    <a:pt x="557" y="1183"/>
                  </a:lnTo>
                  <a:lnTo>
                    <a:pt x="586" y="1207"/>
                  </a:lnTo>
                  <a:lnTo>
                    <a:pt x="616" y="1229"/>
                  </a:lnTo>
                  <a:lnTo>
                    <a:pt x="646" y="1252"/>
                  </a:lnTo>
                  <a:lnTo>
                    <a:pt x="676" y="1272"/>
                  </a:lnTo>
                  <a:lnTo>
                    <a:pt x="707" y="1292"/>
                  </a:lnTo>
                  <a:lnTo>
                    <a:pt x="738" y="1312"/>
                  </a:lnTo>
                  <a:lnTo>
                    <a:pt x="770" y="1330"/>
                  </a:lnTo>
                  <a:lnTo>
                    <a:pt x="803" y="1349"/>
                  </a:lnTo>
                  <a:lnTo>
                    <a:pt x="836" y="1367"/>
                  </a:lnTo>
                  <a:lnTo>
                    <a:pt x="869" y="1383"/>
                  </a:lnTo>
                  <a:lnTo>
                    <a:pt x="902" y="1399"/>
                  </a:lnTo>
                  <a:lnTo>
                    <a:pt x="937" y="1414"/>
                  </a:lnTo>
                  <a:lnTo>
                    <a:pt x="971" y="1427"/>
                  </a:lnTo>
                  <a:lnTo>
                    <a:pt x="1006" y="1441"/>
                  </a:lnTo>
                  <a:lnTo>
                    <a:pt x="1041" y="1453"/>
                  </a:lnTo>
                  <a:lnTo>
                    <a:pt x="1078" y="1465"/>
                  </a:lnTo>
                  <a:lnTo>
                    <a:pt x="1114" y="1475"/>
                  </a:lnTo>
                  <a:lnTo>
                    <a:pt x="1150" y="1486"/>
                  </a:lnTo>
                  <a:lnTo>
                    <a:pt x="1187" y="1495"/>
                  </a:lnTo>
                  <a:lnTo>
                    <a:pt x="1225" y="1503"/>
                  </a:lnTo>
                  <a:lnTo>
                    <a:pt x="1262" y="1511"/>
                  </a:lnTo>
                  <a:lnTo>
                    <a:pt x="1300" y="1516"/>
                  </a:lnTo>
                  <a:lnTo>
                    <a:pt x="1338" y="1522"/>
                  </a:lnTo>
                  <a:lnTo>
                    <a:pt x="1377" y="1527"/>
                  </a:lnTo>
                  <a:lnTo>
                    <a:pt x="1416" y="1530"/>
                  </a:lnTo>
                  <a:lnTo>
                    <a:pt x="1455" y="1532"/>
                  </a:lnTo>
                  <a:lnTo>
                    <a:pt x="1494" y="1534"/>
                  </a:lnTo>
                  <a:lnTo>
                    <a:pt x="1534" y="1534"/>
                  </a:lnTo>
                  <a:lnTo>
                    <a:pt x="1534" y="1534"/>
                  </a:lnTo>
                  <a:lnTo>
                    <a:pt x="1573" y="1534"/>
                  </a:lnTo>
                  <a:lnTo>
                    <a:pt x="1613" y="1532"/>
                  </a:lnTo>
                  <a:lnTo>
                    <a:pt x="1651" y="1530"/>
                  </a:lnTo>
                  <a:lnTo>
                    <a:pt x="1691" y="1527"/>
                  </a:lnTo>
                  <a:lnTo>
                    <a:pt x="1729" y="1522"/>
                  </a:lnTo>
                  <a:lnTo>
                    <a:pt x="1767" y="1516"/>
                  </a:lnTo>
                  <a:lnTo>
                    <a:pt x="1805" y="1511"/>
                  </a:lnTo>
                  <a:lnTo>
                    <a:pt x="1843" y="1503"/>
                  </a:lnTo>
                  <a:lnTo>
                    <a:pt x="1880" y="1495"/>
                  </a:lnTo>
                  <a:lnTo>
                    <a:pt x="1917" y="1486"/>
                  </a:lnTo>
                  <a:lnTo>
                    <a:pt x="1954" y="1475"/>
                  </a:lnTo>
                  <a:lnTo>
                    <a:pt x="1990" y="1465"/>
                  </a:lnTo>
                  <a:lnTo>
                    <a:pt x="2025" y="1453"/>
                  </a:lnTo>
                  <a:lnTo>
                    <a:pt x="2062" y="1441"/>
                  </a:lnTo>
                  <a:lnTo>
                    <a:pt x="2096" y="1427"/>
                  </a:lnTo>
                  <a:lnTo>
                    <a:pt x="2131" y="1414"/>
                  </a:lnTo>
                  <a:lnTo>
                    <a:pt x="2165" y="1399"/>
                  </a:lnTo>
                  <a:lnTo>
                    <a:pt x="2199" y="1383"/>
                  </a:lnTo>
                  <a:lnTo>
                    <a:pt x="2232" y="1367"/>
                  </a:lnTo>
                  <a:lnTo>
                    <a:pt x="2265" y="1349"/>
                  </a:lnTo>
                  <a:lnTo>
                    <a:pt x="2297" y="1330"/>
                  </a:lnTo>
                  <a:lnTo>
                    <a:pt x="2329" y="1312"/>
                  </a:lnTo>
                  <a:lnTo>
                    <a:pt x="2360" y="1292"/>
                  </a:lnTo>
                  <a:lnTo>
                    <a:pt x="2391" y="1272"/>
                  </a:lnTo>
                  <a:lnTo>
                    <a:pt x="2422" y="1252"/>
                  </a:lnTo>
                  <a:lnTo>
                    <a:pt x="2452" y="1229"/>
                  </a:lnTo>
                  <a:lnTo>
                    <a:pt x="2481" y="1207"/>
                  </a:lnTo>
                  <a:lnTo>
                    <a:pt x="2509" y="1183"/>
                  </a:lnTo>
                  <a:lnTo>
                    <a:pt x="2537" y="1160"/>
                  </a:lnTo>
                  <a:lnTo>
                    <a:pt x="2565" y="1135"/>
                  </a:lnTo>
                  <a:lnTo>
                    <a:pt x="2593" y="1111"/>
                  </a:lnTo>
                  <a:lnTo>
                    <a:pt x="2618" y="1085"/>
                  </a:lnTo>
                  <a:lnTo>
                    <a:pt x="2644" y="1059"/>
                  </a:lnTo>
                  <a:lnTo>
                    <a:pt x="2669" y="1032"/>
                  </a:lnTo>
                  <a:lnTo>
                    <a:pt x="2694" y="1004"/>
                  </a:lnTo>
                  <a:lnTo>
                    <a:pt x="2717" y="975"/>
                  </a:lnTo>
                  <a:lnTo>
                    <a:pt x="2741" y="947"/>
                  </a:lnTo>
                  <a:lnTo>
                    <a:pt x="2763" y="918"/>
                  </a:lnTo>
                  <a:lnTo>
                    <a:pt x="2784" y="888"/>
                  </a:lnTo>
                  <a:lnTo>
                    <a:pt x="2806" y="858"/>
                  </a:lnTo>
                  <a:lnTo>
                    <a:pt x="2826" y="827"/>
                  </a:lnTo>
                  <a:lnTo>
                    <a:pt x="2845" y="795"/>
                  </a:lnTo>
                  <a:lnTo>
                    <a:pt x="2864" y="763"/>
                  </a:lnTo>
                  <a:lnTo>
                    <a:pt x="2883" y="731"/>
                  </a:lnTo>
                  <a:lnTo>
                    <a:pt x="2900" y="698"/>
                  </a:lnTo>
                  <a:lnTo>
                    <a:pt x="2917" y="665"/>
                  </a:lnTo>
                  <a:lnTo>
                    <a:pt x="2933" y="631"/>
                  </a:lnTo>
                  <a:lnTo>
                    <a:pt x="2948" y="597"/>
                  </a:lnTo>
                  <a:lnTo>
                    <a:pt x="2961" y="563"/>
                  </a:lnTo>
                  <a:lnTo>
                    <a:pt x="2974" y="528"/>
                  </a:lnTo>
                  <a:lnTo>
                    <a:pt x="2987" y="493"/>
                  </a:lnTo>
                  <a:lnTo>
                    <a:pt x="2999" y="456"/>
                  </a:lnTo>
                  <a:lnTo>
                    <a:pt x="3009" y="420"/>
                  </a:lnTo>
                  <a:lnTo>
                    <a:pt x="3019" y="384"/>
                  </a:lnTo>
                  <a:lnTo>
                    <a:pt x="3029" y="346"/>
                  </a:lnTo>
                  <a:lnTo>
                    <a:pt x="3037" y="309"/>
                  </a:lnTo>
                  <a:lnTo>
                    <a:pt x="3043" y="272"/>
                  </a:lnTo>
                  <a:lnTo>
                    <a:pt x="3050" y="233"/>
                  </a:lnTo>
                  <a:lnTo>
                    <a:pt x="3055" y="195"/>
                  </a:lnTo>
                  <a:lnTo>
                    <a:pt x="3059" y="157"/>
                  </a:lnTo>
                  <a:lnTo>
                    <a:pt x="3064" y="118"/>
                  </a:lnTo>
                  <a:lnTo>
                    <a:pt x="3066" y="79"/>
                  </a:lnTo>
                  <a:lnTo>
                    <a:pt x="3067" y="39"/>
                  </a:lnTo>
                  <a:lnTo>
                    <a:pt x="3068" y="0"/>
                  </a:lnTo>
                  <a:lnTo>
                    <a:pt x="2691" y="0"/>
                  </a:lnTo>
                  <a:lnTo>
                    <a:pt x="2691" y="0"/>
                  </a:lnTo>
                  <a:lnTo>
                    <a:pt x="2691" y="30"/>
                  </a:lnTo>
                  <a:lnTo>
                    <a:pt x="2690" y="60"/>
                  </a:lnTo>
                  <a:lnTo>
                    <a:pt x="2687" y="90"/>
                  </a:lnTo>
                  <a:lnTo>
                    <a:pt x="2685" y="118"/>
                  </a:lnTo>
                  <a:lnTo>
                    <a:pt x="2682" y="147"/>
                  </a:lnTo>
                  <a:lnTo>
                    <a:pt x="2678" y="176"/>
                  </a:lnTo>
                  <a:lnTo>
                    <a:pt x="2672" y="205"/>
                  </a:lnTo>
                  <a:lnTo>
                    <a:pt x="2667" y="233"/>
                  </a:lnTo>
                  <a:lnTo>
                    <a:pt x="2661" y="261"/>
                  </a:lnTo>
                  <a:lnTo>
                    <a:pt x="2654" y="289"/>
                  </a:lnTo>
                  <a:lnTo>
                    <a:pt x="2647" y="317"/>
                  </a:lnTo>
                  <a:lnTo>
                    <a:pt x="2638" y="344"/>
                  </a:lnTo>
                  <a:lnTo>
                    <a:pt x="2630" y="371"/>
                  </a:lnTo>
                  <a:lnTo>
                    <a:pt x="2620" y="398"/>
                  </a:lnTo>
                  <a:lnTo>
                    <a:pt x="2611" y="424"/>
                  </a:lnTo>
                  <a:lnTo>
                    <a:pt x="2600" y="451"/>
                  </a:lnTo>
                  <a:lnTo>
                    <a:pt x="2588" y="477"/>
                  </a:lnTo>
                  <a:lnTo>
                    <a:pt x="2577" y="502"/>
                  </a:lnTo>
                  <a:lnTo>
                    <a:pt x="2565" y="527"/>
                  </a:lnTo>
                  <a:lnTo>
                    <a:pt x="2551" y="551"/>
                  </a:lnTo>
                  <a:lnTo>
                    <a:pt x="2537" y="576"/>
                  </a:lnTo>
                  <a:lnTo>
                    <a:pt x="2523" y="600"/>
                  </a:lnTo>
                  <a:lnTo>
                    <a:pt x="2508" y="624"/>
                  </a:lnTo>
                  <a:lnTo>
                    <a:pt x="2493" y="647"/>
                  </a:lnTo>
                  <a:lnTo>
                    <a:pt x="2477" y="669"/>
                  </a:lnTo>
                  <a:lnTo>
                    <a:pt x="2461" y="693"/>
                  </a:lnTo>
                  <a:lnTo>
                    <a:pt x="2444" y="714"/>
                  </a:lnTo>
                  <a:lnTo>
                    <a:pt x="2426" y="737"/>
                  </a:lnTo>
                  <a:lnTo>
                    <a:pt x="2409" y="757"/>
                  </a:lnTo>
                  <a:lnTo>
                    <a:pt x="2390" y="778"/>
                  </a:lnTo>
                  <a:lnTo>
                    <a:pt x="2372" y="798"/>
                  </a:lnTo>
                  <a:lnTo>
                    <a:pt x="2352" y="819"/>
                  </a:lnTo>
                  <a:lnTo>
                    <a:pt x="2332" y="838"/>
                  </a:lnTo>
                  <a:lnTo>
                    <a:pt x="2312" y="857"/>
                  </a:lnTo>
                  <a:lnTo>
                    <a:pt x="2291" y="875"/>
                  </a:lnTo>
                  <a:lnTo>
                    <a:pt x="2270" y="893"/>
                  </a:lnTo>
                  <a:lnTo>
                    <a:pt x="2248" y="910"/>
                  </a:lnTo>
                  <a:lnTo>
                    <a:pt x="2226" y="927"/>
                  </a:lnTo>
                  <a:lnTo>
                    <a:pt x="2203" y="943"/>
                  </a:lnTo>
                  <a:lnTo>
                    <a:pt x="2181" y="959"/>
                  </a:lnTo>
                  <a:lnTo>
                    <a:pt x="2158" y="975"/>
                  </a:lnTo>
                  <a:lnTo>
                    <a:pt x="2134" y="989"/>
                  </a:lnTo>
                  <a:lnTo>
                    <a:pt x="2110" y="1004"/>
                  </a:lnTo>
                  <a:lnTo>
                    <a:pt x="2085" y="1018"/>
                  </a:lnTo>
                  <a:lnTo>
                    <a:pt x="2061" y="1031"/>
                  </a:lnTo>
                  <a:lnTo>
                    <a:pt x="2035" y="1044"/>
                  </a:lnTo>
                  <a:lnTo>
                    <a:pt x="2009" y="1055"/>
                  </a:lnTo>
                  <a:lnTo>
                    <a:pt x="1984" y="1066"/>
                  </a:lnTo>
                  <a:lnTo>
                    <a:pt x="1958" y="1077"/>
                  </a:lnTo>
                  <a:lnTo>
                    <a:pt x="1932" y="1087"/>
                  </a:lnTo>
                  <a:lnTo>
                    <a:pt x="1905" y="1097"/>
                  </a:lnTo>
                  <a:lnTo>
                    <a:pt x="1878" y="1105"/>
                  </a:lnTo>
                  <a:lnTo>
                    <a:pt x="1851" y="1113"/>
                  </a:lnTo>
                  <a:lnTo>
                    <a:pt x="1823" y="1120"/>
                  </a:lnTo>
                  <a:lnTo>
                    <a:pt x="1795" y="1128"/>
                  </a:lnTo>
                  <a:lnTo>
                    <a:pt x="1766" y="1134"/>
                  </a:lnTo>
                  <a:lnTo>
                    <a:pt x="1739" y="1140"/>
                  </a:lnTo>
                  <a:lnTo>
                    <a:pt x="1710" y="1144"/>
                  </a:lnTo>
                  <a:lnTo>
                    <a:pt x="1681" y="1148"/>
                  </a:lnTo>
                  <a:lnTo>
                    <a:pt x="1652" y="1151"/>
                  </a:lnTo>
                  <a:lnTo>
                    <a:pt x="1622" y="1153"/>
                  </a:lnTo>
                  <a:lnTo>
                    <a:pt x="1594" y="1156"/>
                  </a:lnTo>
                  <a:lnTo>
                    <a:pt x="1564" y="1157"/>
                  </a:lnTo>
                  <a:lnTo>
                    <a:pt x="1534" y="1158"/>
                  </a:lnTo>
                  <a:lnTo>
                    <a:pt x="1534" y="1158"/>
                  </a:lnTo>
                  <a:close/>
                </a:path>
              </a:pathLst>
            </a:custGeom>
            <a:solidFill>
              <a:srgbClr val="FF5A2A"/>
            </a:solidFill>
            <a:ln>
              <a:noFill/>
            </a:ln>
          </p:spPr>
          <p:txBody>
            <a:bodyPr anchor="ctr"/>
            <a:lstStyle/>
            <a:p>
              <a:pPr algn="ctr"/>
              <a:endParaRPr dirty="0">
                <a:ea typeface="宋体" panose="02010600030101010101" pitchFamily="2" charset="-122"/>
              </a:endParaRPr>
            </a:p>
          </p:txBody>
        </p:sp>
        <p:grpSp>
          <p:nvGrpSpPr>
            <p:cNvPr id="5" name="Group 25"/>
            <p:cNvGrpSpPr/>
            <p:nvPr/>
          </p:nvGrpSpPr>
          <p:grpSpPr>
            <a:xfrm>
              <a:off x="2157610" y="1794295"/>
              <a:ext cx="2222002" cy="3177393"/>
              <a:chOff x="1440292" y="2185987"/>
              <a:chExt cx="2564487" cy="3667135"/>
            </a:xfrm>
            <a:solidFill>
              <a:schemeClr val="accent1"/>
            </a:solidFill>
          </p:grpSpPr>
          <p:sp>
            <p:nvSpPr>
              <p:cNvPr id="36" name="Rectangle 26"/>
              <p:cNvSpPr/>
              <p:nvPr/>
            </p:nvSpPr>
            <p:spPr>
              <a:xfrm>
                <a:off x="1440292" y="3467812"/>
                <a:ext cx="314808" cy="2385310"/>
              </a:xfrm>
              <a:prstGeom prst="rect">
                <a:avLst/>
              </a:prstGeom>
              <a:solidFill>
                <a:srgbClr val="F5B68B"/>
              </a:solidFill>
              <a:ln>
                <a:noFill/>
              </a:ln>
            </p:spPr>
            <p:txBody>
              <a:bodyPr anchor="ctr"/>
              <a:lstStyle/>
              <a:p>
                <a:pPr algn="ctr"/>
                <a:endParaRPr dirty="0">
                  <a:ea typeface="宋体" panose="02010600030101010101" pitchFamily="2" charset="-122"/>
                </a:endParaRPr>
              </a:p>
            </p:txBody>
          </p:sp>
          <p:sp>
            <p:nvSpPr>
              <p:cNvPr id="37" name="Freeform: Shape 27"/>
              <p:cNvSpPr/>
              <p:nvPr/>
            </p:nvSpPr>
            <p:spPr bwMode="auto">
              <a:xfrm>
                <a:off x="1440292" y="2185987"/>
                <a:ext cx="2564487" cy="1281825"/>
              </a:xfrm>
              <a:custGeom>
                <a:avLst/>
                <a:gdLst>
                  <a:gd name="T0" fmla="*/ 1624 w 3069"/>
                  <a:gd name="T1" fmla="*/ 381 h 1534"/>
                  <a:gd name="T2" fmla="*/ 1768 w 3069"/>
                  <a:gd name="T3" fmla="*/ 400 h 1534"/>
                  <a:gd name="T4" fmla="*/ 1906 w 3069"/>
                  <a:gd name="T5" fmla="*/ 437 h 1534"/>
                  <a:gd name="T6" fmla="*/ 2036 w 3069"/>
                  <a:gd name="T7" fmla="*/ 490 h 1534"/>
                  <a:gd name="T8" fmla="*/ 2159 w 3069"/>
                  <a:gd name="T9" fmla="*/ 559 h 1534"/>
                  <a:gd name="T10" fmla="*/ 2271 w 3069"/>
                  <a:gd name="T11" fmla="*/ 641 h 1534"/>
                  <a:gd name="T12" fmla="*/ 2372 w 3069"/>
                  <a:gd name="T13" fmla="*/ 736 h 1534"/>
                  <a:gd name="T14" fmla="*/ 2462 w 3069"/>
                  <a:gd name="T15" fmla="*/ 841 h 1534"/>
                  <a:gd name="T16" fmla="*/ 2538 w 3069"/>
                  <a:gd name="T17" fmla="*/ 958 h 1534"/>
                  <a:gd name="T18" fmla="*/ 2601 w 3069"/>
                  <a:gd name="T19" fmla="*/ 1083 h 1534"/>
                  <a:gd name="T20" fmla="*/ 2648 w 3069"/>
                  <a:gd name="T21" fmla="*/ 1217 h 1534"/>
                  <a:gd name="T22" fmla="*/ 2679 w 3069"/>
                  <a:gd name="T23" fmla="*/ 1358 h 1534"/>
                  <a:gd name="T24" fmla="*/ 2692 w 3069"/>
                  <a:gd name="T25" fmla="*/ 1504 h 1534"/>
                  <a:gd name="T26" fmla="*/ 3067 w 3069"/>
                  <a:gd name="T27" fmla="*/ 1455 h 1534"/>
                  <a:gd name="T28" fmla="*/ 3045 w 3069"/>
                  <a:gd name="T29" fmla="*/ 1262 h 1534"/>
                  <a:gd name="T30" fmla="*/ 3000 w 3069"/>
                  <a:gd name="T31" fmla="*/ 1078 h 1534"/>
                  <a:gd name="T32" fmla="*/ 2933 w 3069"/>
                  <a:gd name="T33" fmla="*/ 903 h 1534"/>
                  <a:gd name="T34" fmla="*/ 2846 w 3069"/>
                  <a:gd name="T35" fmla="*/ 739 h 1534"/>
                  <a:gd name="T36" fmla="*/ 2742 w 3069"/>
                  <a:gd name="T37" fmla="*/ 587 h 1534"/>
                  <a:gd name="T38" fmla="*/ 2619 w 3069"/>
                  <a:gd name="T39" fmla="*/ 449 h 1534"/>
                  <a:gd name="T40" fmla="*/ 2482 w 3069"/>
                  <a:gd name="T41" fmla="*/ 327 h 1534"/>
                  <a:gd name="T42" fmla="*/ 2330 w 3069"/>
                  <a:gd name="T43" fmla="*/ 222 h 1534"/>
                  <a:gd name="T44" fmla="*/ 2166 w 3069"/>
                  <a:gd name="T45" fmla="*/ 135 h 1534"/>
                  <a:gd name="T46" fmla="*/ 1990 w 3069"/>
                  <a:gd name="T47" fmla="*/ 69 h 1534"/>
                  <a:gd name="T48" fmla="*/ 1806 w 3069"/>
                  <a:gd name="T49" fmla="*/ 23 h 1534"/>
                  <a:gd name="T50" fmla="*/ 1614 w 3069"/>
                  <a:gd name="T51" fmla="*/ 2 h 1534"/>
                  <a:gd name="T52" fmla="*/ 1455 w 3069"/>
                  <a:gd name="T53" fmla="*/ 2 h 1534"/>
                  <a:gd name="T54" fmla="*/ 1263 w 3069"/>
                  <a:gd name="T55" fmla="*/ 23 h 1534"/>
                  <a:gd name="T56" fmla="*/ 1079 w 3069"/>
                  <a:gd name="T57" fmla="*/ 69 h 1534"/>
                  <a:gd name="T58" fmla="*/ 903 w 3069"/>
                  <a:gd name="T59" fmla="*/ 135 h 1534"/>
                  <a:gd name="T60" fmla="*/ 739 w 3069"/>
                  <a:gd name="T61" fmla="*/ 222 h 1534"/>
                  <a:gd name="T62" fmla="*/ 587 w 3069"/>
                  <a:gd name="T63" fmla="*/ 327 h 1534"/>
                  <a:gd name="T64" fmla="*/ 450 w 3069"/>
                  <a:gd name="T65" fmla="*/ 449 h 1534"/>
                  <a:gd name="T66" fmla="*/ 327 w 3069"/>
                  <a:gd name="T67" fmla="*/ 587 h 1534"/>
                  <a:gd name="T68" fmla="*/ 223 w 3069"/>
                  <a:gd name="T69" fmla="*/ 739 h 1534"/>
                  <a:gd name="T70" fmla="*/ 135 w 3069"/>
                  <a:gd name="T71" fmla="*/ 903 h 1534"/>
                  <a:gd name="T72" fmla="*/ 69 w 3069"/>
                  <a:gd name="T73" fmla="*/ 1078 h 1534"/>
                  <a:gd name="T74" fmla="*/ 25 w 3069"/>
                  <a:gd name="T75" fmla="*/ 1262 h 1534"/>
                  <a:gd name="T76" fmla="*/ 2 w 3069"/>
                  <a:gd name="T77" fmla="*/ 1455 h 1534"/>
                  <a:gd name="T78" fmla="*/ 377 w 3069"/>
                  <a:gd name="T79" fmla="*/ 1504 h 1534"/>
                  <a:gd name="T80" fmla="*/ 390 w 3069"/>
                  <a:gd name="T81" fmla="*/ 1358 h 1534"/>
                  <a:gd name="T82" fmla="*/ 421 w 3069"/>
                  <a:gd name="T83" fmla="*/ 1217 h 1534"/>
                  <a:gd name="T84" fmla="*/ 468 w 3069"/>
                  <a:gd name="T85" fmla="*/ 1083 h 1534"/>
                  <a:gd name="T86" fmla="*/ 531 w 3069"/>
                  <a:gd name="T87" fmla="*/ 958 h 1534"/>
                  <a:gd name="T88" fmla="*/ 608 w 3069"/>
                  <a:gd name="T89" fmla="*/ 841 h 1534"/>
                  <a:gd name="T90" fmla="*/ 697 w 3069"/>
                  <a:gd name="T91" fmla="*/ 736 h 1534"/>
                  <a:gd name="T92" fmla="*/ 798 w 3069"/>
                  <a:gd name="T93" fmla="*/ 641 h 1534"/>
                  <a:gd name="T94" fmla="*/ 910 w 3069"/>
                  <a:gd name="T95" fmla="*/ 559 h 1534"/>
                  <a:gd name="T96" fmla="*/ 1033 w 3069"/>
                  <a:gd name="T97" fmla="*/ 490 h 1534"/>
                  <a:gd name="T98" fmla="*/ 1163 w 3069"/>
                  <a:gd name="T99" fmla="*/ 437 h 1534"/>
                  <a:gd name="T100" fmla="*/ 1302 w 3069"/>
                  <a:gd name="T101" fmla="*/ 400 h 1534"/>
                  <a:gd name="T102" fmla="*/ 1446 w 3069"/>
                  <a:gd name="T103" fmla="*/ 381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9" h="1534">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rgbClr val="F5B68B"/>
              </a:solidFill>
              <a:ln>
                <a:noFill/>
              </a:ln>
            </p:spPr>
            <p:txBody>
              <a:bodyPr anchor="ctr"/>
              <a:lstStyle/>
              <a:p>
                <a:pPr algn="ctr"/>
                <a:endParaRPr dirty="0">
                  <a:ea typeface="宋体" panose="02010600030101010101" pitchFamily="2" charset="-122"/>
                </a:endParaRPr>
              </a:p>
            </p:txBody>
          </p:sp>
          <p:sp>
            <p:nvSpPr>
              <p:cNvPr id="38" name="Rectangle 28"/>
              <p:cNvSpPr/>
              <p:nvPr/>
            </p:nvSpPr>
            <p:spPr>
              <a:xfrm>
                <a:off x="3689971" y="3467811"/>
                <a:ext cx="314808" cy="1103480"/>
              </a:xfrm>
              <a:prstGeom prst="rect">
                <a:avLst/>
              </a:prstGeom>
              <a:solidFill>
                <a:srgbClr val="F5B68B"/>
              </a:solidFill>
              <a:ln>
                <a:noFill/>
              </a:ln>
            </p:spPr>
            <p:txBody>
              <a:bodyPr anchor="ctr"/>
              <a:lstStyle/>
              <a:p>
                <a:pPr algn="ctr"/>
                <a:endParaRPr dirty="0">
                  <a:ea typeface="宋体" panose="02010600030101010101" pitchFamily="2" charset="-122"/>
                </a:endParaRPr>
              </a:p>
            </p:txBody>
          </p:sp>
        </p:grpSp>
        <p:grpSp>
          <p:nvGrpSpPr>
            <p:cNvPr id="6" name="Group 29"/>
            <p:cNvGrpSpPr/>
            <p:nvPr/>
          </p:nvGrpSpPr>
          <p:grpSpPr>
            <a:xfrm>
              <a:off x="4106662" y="2904940"/>
              <a:ext cx="2221278" cy="2066748"/>
              <a:chOff x="3689754" y="3467812"/>
              <a:chExt cx="2563650" cy="2385304"/>
            </a:xfrm>
            <a:solidFill>
              <a:schemeClr val="accent2"/>
            </a:solidFill>
          </p:grpSpPr>
          <p:sp>
            <p:nvSpPr>
              <p:cNvPr id="34" name="Freeform: Shape 30"/>
              <p:cNvSpPr/>
              <p:nvPr/>
            </p:nvSpPr>
            <p:spPr bwMode="auto">
              <a:xfrm>
                <a:off x="3689754" y="4571290"/>
                <a:ext cx="2563650" cy="1281826"/>
              </a:xfrm>
              <a:custGeom>
                <a:avLst/>
                <a:gdLst>
                  <a:gd name="T0" fmla="*/ 1444 w 3068"/>
                  <a:gd name="T1" fmla="*/ 1153 h 1534"/>
                  <a:gd name="T2" fmla="*/ 1300 w 3068"/>
                  <a:gd name="T3" fmla="*/ 1134 h 1534"/>
                  <a:gd name="T4" fmla="*/ 1163 w 3068"/>
                  <a:gd name="T5" fmla="*/ 1097 h 1534"/>
                  <a:gd name="T6" fmla="*/ 1032 w 3068"/>
                  <a:gd name="T7" fmla="*/ 1044 h 1534"/>
                  <a:gd name="T8" fmla="*/ 910 w 3068"/>
                  <a:gd name="T9" fmla="*/ 975 h 1534"/>
                  <a:gd name="T10" fmla="*/ 797 w 3068"/>
                  <a:gd name="T11" fmla="*/ 893 h 1534"/>
                  <a:gd name="T12" fmla="*/ 696 w 3068"/>
                  <a:gd name="T13" fmla="*/ 798 h 1534"/>
                  <a:gd name="T14" fmla="*/ 606 w 3068"/>
                  <a:gd name="T15" fmla="*/ 693 h 1534"/>
                  <a:gd name="T16" fmla="*/ 530 w 3068"/>
                  <a:gd name="T17" fmla="*/ 576 h 1534"/>
                  <a:gd name="T18" fmla="*/ 467 w 3068"/>
                  <a:gd name="T19" fmla="*/ 451 h 1534"/>
                  <a:gd name="T20" fmla="*/ 420 w 3068"/>
                  <a:gd name="T21" fmla="*/ 317 h 1534"/>
                  <a:gd name="T22" fmla="*/ 390 w 3068"/>
                  <a:gd name="T23" fmla="*/ 176 h 1534"/>
                  <a:gd name="T24" fmla="*/ 376 w 3068"/>
                  <a:gd name="T25" fmla="*/ 30 h 1534"/>
                  <a:gd name="T26" fmla="*/ 1 w 3068"/>
                  <a:gd name="T27" fmla="*/ 79 h 1534"/>
                  <a:gd name="T28" fmla="*/ 23 w 3068"/>
                  <a:gd name="T29" fmla="*/ 272 h 1534"/>
                  <a:gd name="T30" fmla="*/ 68 w 3068"/>
                  <a:gd name="T31" fmla="*/ 456 h 1534"/>
                  <a:gd name="T32" fmla="*/ 135 w 3068"/>
                  <a:gd name="T33" fmla="*/ 631 h 1534"/>
                  <a:gd name="T34" fmla="*/ 222 w 3068"/>
                  <a:gd name="T35" fmla="*/ 795 h 1534"/>
                  <a:gd name="T36" fmla="*/ 327 w 3068"/>
                  <a:gd name="T37" fmla="*/ 947 h 1534"/>
                  <a:gd name="T38" fmla="*/ 449 w 3068"/>
                  <a:gd name="T39" fmla="*/ 1085 h 1534"/>
                  <a:gd name="T40" fmla="*/ 586 w 3068"/>
                  <a:gd name="T41" fmla="*/ 1207 h 1534"/>
                  <a:gd name="T42" fmla="*/ 738 w 3068"/>
                  <a:gd name="T43" fmla="*/ 1312 h 1534"/>
                  <a:gd name="T44" fmla="*/ 902 w 3068"/>
                  <a:gd name="T45" fmla="*/ 1399 h 1534"/>
                  <a:gd name="T46" fmla="*/ 1078 w 3068"/>
                  <a:gd name="T47" fmla="*/ 1465 h 1534"/>
                  <a:gd name="T48" fmla="*/ 1262 w 3068"/>
                  <a:gd name="T49" fmla="*/ 1511 h 1534"/>
                  <a:gd name="T50" fmla="*/ 1455 w 3068"/>
                  <a:gd name="T51" fmla="*/ 1532 h 1534"/>
                  <a:gd name="T52" fmla="*/ 1613 w 3068"/>
                  <a:gd name="T53" fmla="*/ 1532 h 1534"/>
                  <a:gd name="T54" fmla="*/ 1805 w 3068"/>
                  <a:gd name="T55" fmla="*/ 1511 h 1534"/>
                  <a:gd name="T56" fmla="*/ 1990 w 3068"/>
                  <a:gd name="T57" fmla="*/ 1465 h 1534"/>
                  <a:gd name="T58" fmla="*/ 2165 w 3068"/>
                  <a:gd name="T59" fmla="*/ 1399 h 1534"/>
                  <a:gd name="T60" fmla="*/ 2329 w 3068"/>
                  <a:gd name="T61" fmla="*/ 1312 h 1534"/>
                  <a:gd name="T62" fmla="*/ 2481 w 3068"/>
                  <a:gd name="T63" fmla="*/ 1207 h 1534"/>
                  <a:gd name="T64" fmla="*/ 2618 w 3068"/>
                  <a:gd name="T65" fmla="*/ 1085 h 1534"/>
                  <a:gd name="T66" fmla="*/ 2741 w 3068"/>
                  <a:gd name="T67" fmla="*/ 947 h 1534"/>
                  <a:gd name="T68" fmla="*/ 2845 w 3068"/>
                  <a:gd name="T69" fmla="*/ 795 h 1534"/>
                  <a:gd name="T70" fmla="*/ 2933 w 3068"/>
                  <a:gd name="T71" fmla="*/ 631 h 1534"/>
                  <a:gd name="T72" fmla="*/ 2999 w 3068"/>
                  <a:gd name="T73" fmla="*/ 456 h 1534"/>
                  <a:gd name="T74" fmla="*/ 3043 w 3068"/>
                  <a:gd name="T75" fmla="*/ 272 h 1534"/>
                  <a:gd name="T76" fmla="*/ 3066 w 3068"/>
                  <a:gd name="T77" fmla="*/ 79 h 1534"/>
                  <a:gd name="T78" fmla="*/ 2691 w 3068"/>
                  <a:gd name="T79" fmla="*/ 30 h 1534"/>
                  <a:gd name="T80" fmla="*/ 2678 w 3068"/>
                  <a:gd name="T81" fmla="*/ 176 h 1534"/>
                  <a:gd name="T82" fmla="*/ 2647 w 3068"/>
                  <a:gd name="T83" fmla="*/ 317 h 1534"/>
                  <a:gd name="T84" fmla="*/ 2600 w 3068"/>
                  <a:gd name="T85" fmla="*/ 451 h 1534"/>
                  <a:gd name="T86" fmla="*/ 2537 w 3068"/>
                  <a:gd name="T87" fmla="*/ 576 h 1534"/>
                  <a:gd name="T88" fmla="*/ 2461 w 3068"/>
                  <a:gd name="T89" fmla="*/ 693 h 1534"/>
                  <a:gd name="T90" fmla="*/ 2372 w 3068"/>
                  <a:gd name="T91" fmla="*/ 798 h 1534"/>
                  <a:gd name="T92" fmla="*/ 2270 w 3068"/>
                  <a:gd name="T93" fmla="*/ 893 h 1534"/>
                  <a:gd name="T94" fmla="*/ 2158 w 3068"/>
                  <a:gd name="T95" fmla="*/ 975 h 1534"/>
                  <a:gd name="T96" fmla="*/ 2035 w 3068"/>
                  <a:gd name="T97" fmla="*/ 1044 h 1534"/>
                  <a:gd name="T98" fmla="*/ 1905 w 3068"/>
                  <a:gd name="T99" fmla="*/ 1097 h 1534"/>
                  <a:gd name="T100" fmla="*/ 1766 w 3068"/>
                  <a:gd name="T101" fmla="*/ 1134 h 1534"/>
                  <a:gd name="T102" fmla="*/ 1622 w 3068"/>
                  <a:gd name="T103" fmla="*/ 1153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8" h="1534">
                    <a:moveTo>
                      <a:pt x="1534" y="1158"/>
                    </a:moveTo>
                    <a:lnTo>
                      <a:pt x="1534" y="1158"/>
                    </a:lnTo>
                    <a:lnTo>
                      <a:pt x="1504" y="1157"/>
                    </a:lnTo>
                    <a:lnTo>
                      <a:pt x="1474" y="1156"/>
                    </a:lnTo>
                    <a:lnTo>
                      <a:pt x="1444" y="1153"/>
                    </a:lnTo>
                    <a:lnTo>
                      <a:pt x="1416" y="1151"/>
                    </a:lnTo>
                    <a:lnTo>
                      <a:pt x="1386" y="1148"/>
                    </a:lnTo>
                    <a:lnTo>
                      <a:pt x="1357" y="1144"/>
                    </a:lnTo>
                    <a:lnTo>
                      <a:pt x="1329" y="1140"/>
                    </a:lnTo>
                    <a:lnTo>
                      <a:pt x="1300" y="1134"/>
                    </a:lnTo>
                    <a:lnTo>
                      <a:pt x="1273" y="1128"/>
                    </a:lnTo>
                    <a:lnTo>
                      <a:pt x="1244" y="1120"/>
                    </a:lnTo>
                    <a:lnTo>
                      <a:pt x="1217" y="1113"/>
                    </a:lnTo>
                    <a:lnTo>
                      <a:pt x="1190" y="1105"/>
                    </a:lnTo>
                    <a:lnTo>
                      <a:pt x="1163" y="1097"/>
                    </a:lnTo>
                    <a:lnTo>
                      <a:pt x="1135" y="1087"/>
                    </a:lnTo>
                    <a:lnTo>
                      <a:pt x="1110" y="1077"/>
                    </a:lnTo>
                    <a:lnTo>
                      <a:pt x="1083" y="1066"/>
                    </a:lnTo>
                    <a:lnTo>
                      <a:pt x="1057" y="1055"/>
                    </a:lnTo>
                    <a:lnTo>
                      <a:pt x="1032" y="1044"/>
                    </a:lnTo>
                    <a:lnTo>
                      <a:pt x="1006" y="1031"/>
                    </a:lnTo>
                    <a:lnTo>
                      <a:pt x="982" y="1018"/>
                    </a:lnTo>
                    <a:lnTo>
                      <a:pt x="957" y="1004"/>
                    </a:lnTo>
                    <a:lnTo>
                      <a:pt x="934" y="989"/>
                    </a:lnTo>
                    <a:lnTo>
                      <a:pt x="910" y="975"/>
                    </a:lnTo>
                    <a:lnTo>
                      <a:pt x="887" y="959"/>
                    </a:lnTo>
                    <a:lnTo>
                      <a:pt x="863" y="943"/>
                    </a:lnTo>
                    <a:lnTo>
                      <a:pt x="841" y="927"/>
                    </a:lnTo>
                    <a:lnTo>
                      <a:pt x="819" y="910"/>
                    </a:lnTo>
                    <a:lnTo>
                      <a:pt x="797" y="893"/>
                    </a:lnTo>
                    <a:lnTo>
                      <a:pt x="776" y="875"/>
                    </a:lnTo>
                    <a:lnTo>
                      <a:pt x="756" y="857"/>
                    </a:lnTo>
                    <a:lnTo>
                      <a:pt x="735" y="838"/>
                    </a:lnTo>
                    <a:lnTo>
                      <a:pt x="715" y="819"/>
                    </a:lnTo>
                    <a:lnTo>
                      <a:pt x="696" y="798"/>
                    </a:lnTo>
                    <a:lnTo>
                      <a:pt x="677" y="778"/>
                    </a:lnTo>
                    <a:lnTo>
                      <a:pt x="659" y="757"/>
                    </a:lnTo>
                    <a:lnTo>
                      <a:pt x="641" y="737"/>
                    </a:lnTo>
                    <a:lnTo>
                      <a:pt x="623" y="714"/>
                    </a:lnTo>
                    <a:lnTo>
                      <a:pt x="606" y="693"/>
                    </a:lnTo>
                    <a:lnTo>
                      <a:pt x="589" y="669"/>
                    </a:lnTo>
                    <a:lnTo>
                      <a:pt x="574" y="647"/>
                    </a:lnTo>
                    <a:lnTo>
                      <a:pt x="558" y="624"/>
                    </a:lnTo>
                    <a:lnTo>
                      <a:pt x="544" y="600"/>
                    </a:lnTo>
                    <a:lnTo>
                      <a:pt x="530" y="576"/>
                    </a:lnTo>
                    <a:lnTo>
                      <a:pt x="516" y="551"/>
                    </a:lnTo>
                    <a:lnTo>
                      <a:pt x="503" y="527"/>
                    </a:lnTo>
                    <a:lnTo>
                      <a:pt x="490" y="502"/>
                    </a:lnTo>
                    <a:lnTo>
                      <a:pt x="479" y="477"/>
                    </a:lnTo>
                    <a:lnTo>
                      <a:pt x="467" y="451"/>
                    </a:lnTo>
                    <a:lnTo>
                      <a:pt x="456" y="424"/>
                    </a:lnTo>
                    <a:lnTo>
                      <a:pt x="447" y="398"/>
                    </a:lnTo>
                    <a:lnTo>
                      <a:pt x="437" y="371"/>
                    </a:lnTo>
                    <a:lnTo>
                      <a:pt x="428" y="344"/>
                    </a:lnTo>
                    <a:lnTo>
                      <a:pt x="420" y="317"/>
                    </a:lnTo>
                    <a:lnTo>
                      <a:pt x="412" y="289"/>
                    </a:lnTo>
                    <a:lnTo>
                      <a:pt x="406" y="261"/>
                    </a:lnTo>
                    <a:lnTo>
                      <a:pt x="400" y="233"/>
                    </a:lnTo>
                    <a:lnTo>
                      <a:pt x="394" y="205"/>
                    </a:lnTo>
                    <a:lnTo>
                      <a:pt x="390" y="176"/>
                    </a:lnTo>
                    <a:lnTo>
                      <a:pt x="386" y="147"/>
                    </a:lnTo>
                    <a:lnTo>
                      <a:pt x="383" y="118"/>
                    </a:lnTo>
                    <a:lnTo>
                      <a:pt x="379" y="90"/>
                    </a:lnTo>
                    <a:lnTo>
                      <a:pt x="378" y="60"/>
                    </a:lnTo>
                    <a:lnTo>
                      <a:pt x="376" y="30"/>
                    </a:lnTo>
                    <a:lnTo>
                      <a:pt x="376" y="0"/>
                    </a:lnTo>
                    <a:lnTo>
                      <a:pt x="0" y="0"/>
                    </a:lnTo>
                    <a:lnTo>
                      <a:pt x="0" y="0"/>
                    </a:lnTo>
                    <a:lnTo>
                      <a:pt x="0" y="39"/>
                    </a:lnTo>
                    <a:lnTo>
                      <a:pt x="1" y="79"/>
                    </a:lnTo>
                    <a:lnTo>
                      <a:pt x="4" y="118"/>
                    </a:lnTo>
                    <a:lnTo>
                      <a:pt x="7" y="157"/>
                    </a:lnTo>
                    <a:lnTo>
                      <a:pt x="12" y="195"/>
                    </a:lnTo>
                    <a:lnTo>
                      <a:pt x="17" y="233"/>
                    </a:lnTo>
                    <a:lnTo>
                      <a:pt x="23" y="272"/>
                    </a:lnTo>
                    <a:lnTo>
                      <a:pt x="31" y="309"/>
                    </a:lnTo>
                    <a:lnTo>
                      <a:pt x="38" y="346"/>
                    </a:lnTo>
                    <a:lnTo>
                      <a:pt x="48" y="384"/>
                    </a:lnTo>
                    <a:lnTo>
                      <a:pt x="57" y="420"/>
                    </a:lnTo>
                    <a:lnTo>
                      <a:pt x="68" y="456"/>
                    </a:lnTo>
                    <a:lnTo>
                      <a:pt x="80" y="493"/>
                    </a:lnTo>
                    <a:lnTo>
                      <a:pt x="93" y="528"/>
                    </a:lnTo>
                    <a:lnTo>
                      <a:pt x="105" y="563"/>
                    </a:lnTo>
                    <a:lnTo>
                      <a:pt x="120" y="597"/>
                    </a:lnTo>
                    <a:lnTo>
                      <a:pt x="135" y="631"/>
                    </a:lnTo>
                    <a:lnTo>
                      <a:pt x="151" y="665"/>
                    </a:lnTo>
                    <a:lnTo>
                      <a:pt x="167" y="698"/>
                    </a:lnTo>
                    <a:lnTo>
                      <a:pt x="184" y="731"/>
                    </a:lnTo>
                    <a:lnTo>
                      <a:pt x="202" y="763"/>
                    </a:lnTo>
                    <a:lnTo>
                      <a:pt x="222" y="795"/>
                    </a:lnTo>
                    <a:lnTo>
                      <a:pt x="241" y="827"/>
                    </a:lnTo>
                    <a:lnTo>
                      <a:pt x="261" y="858"/>
                    </a:lnTo>
                    <a:lnTo>
                      <a:pt x="282" y="888"/>
                    </a:lnTo>
                    <a:lnTo>
                      <a:pt x="305" y="918"/>
                    </a:lnTo>
                    <a:lnTo>
                      <a:pt x="327" y="947"/>
                    </a:lnTo>
                    <a:lnTo>
                      <a:pt x="350" y="975"/>
                    </a:lnTo>
                    <a:lnTo>
                      <a:pt x="374" y="1004"/>
                    </a:lnTo>
                    <a:lnTo>
                      <a:pt x="397" y="1032"/>
                    </a:lnTo>
                    <a:lnTo>
                      <a:pt x="423" y="1059"/>
                    </a:lnTo>
                    <a:lnTo>
                      <a:pt x="449" y="1085"/>
                    </a:lnTo>
                    <a:lnTo>
                      <a:pt x="475" y="1111"/>
                    </a:lnTo>
                    <a:lnTo>
                      <a:pt x="502" y="1135"/>
                    </a:lnTo>
                    <a:lnTo>
                      <a:pt x="530" y="1160"/>
                    </a:lnTo>
                    <a:lnTo>
                      <a:pt x="557" y="1183"/>
                    </a:lnTo>
                    <a:lnTo>
                      <a:pt x="586" y="1207"/>
                    </a:lnTo>
                    <a:lnTo>
                      <a:pt x="616" y="1229"/>
                    </a:lnTo>
                    <a:lnTo>
                      <a:pt x="646" y="1252"/>
                    </a:lnTo>
                    <a:lnTo>
                      <a:pt x="676" y="1272"/>
                    </a:lnTo>
                    <a:lnTo>
                      <a:pt x="707" y="1292"/>
                    </a:lnTo>
                    <a:lnTo>
                      <a:pt x="738" y="1312"/>
                    </a:lnTo>
                    <a:lnTo>
                      <a:pt x="770" y="1330"/>
                    </a:lnTo>
                    <a:lnTo>
                      <a:pt x="803" y="1349"/>
                    </a:lnTo>
                    <a:lnTo>
                      <a:pt x="836" y="1367"/>
                    </a:lnTo>
                    <a:lnTo>
                      <a:pt x="869" y="1383"/>
                    </a:lnTo>
                    <a:lnTo>
                      <a:pt x="902" y="1399"/>
                    </a:lnTo>
                    <a:lnTo>
                      <a:pt x="937" y="1414"/>
                    </a:lnTo>
                    <a:lnTo>
                      <a:pt x="971" y="1427"/>
                    </a:lnTo>
                    <a:lnTo>
                      <a:pt x="1006" y="1441"/>
                    </a:lnTo>
                    <a:lnTo>
                      <a:pt x="1041" y="1453"/>
                    </a:lnTo>
                    <a:lnTo>
                      <a:pt x="1078" y="1465"/>
                    </a:lnTo>
                    <a:lnTo>
                      <a:pt x="1114" y="1475"/>
                    </a:lnTo>
                    <a:lnTo>
                      <a:pt x="1150" y="1486"/>
                    </a:lnTo>
                    <a:lnTo>
                      <a:pt x="1187" y="1495"/>
                    </a:lnTo>
                    <a:lnTo>
                      <a:pt x="1225" y="1503"/>
                    </a:lnTo>
                    <a:lnTo>
                      <a:pt x="1262" y="1511"/>
                    </a:lnTo>
                    <a:lnTo>
                      <a:pt x="1300" y="1516"/>
                    </a:lnTo>
                    <a:lnTo>
                      <a:pt x="1338" y="1522"/>
                    </a:lnTo>
                    <a:lnTo>
                      <a:pt x="1377" y="1527"/>
                    </a:lnTo>
                    <a:lnTo>
                      <a:pt x="1416" y="1530"/>
                    </a:lnTo>
                    <a:lnTo>
                      <a:pt x="1455" y="1532"/>
                    </a:lnTo>
                    <a:lnTo>
                      <a:pt x="1494" y="1534"/>
                    </a:lnTo>
                    <a:lnTo>
                      <a:pt x="1534" y="1534"/>
                    </a:lnTo>
                    <a:lnTo>
                      <a:pt x="1534" y="1534"/>
                    </a:lnTo>
                    <a:lnTo>
                      <a:pt x="1573" y="1534"/>
                    </a:lnTo>
                    <a:lnTo>
                      <a:pt x="1613" y="1532"/>
                    </a:lnTo>
                    <a:lnTo>
                      <a:pt x="1651" y="1530"/>
                    </a:lnTo>
                    <a:lnTo>
                      <a:pt x="1691" y="1527"/>
                    </a:lnTo>
                    <a:lnTo>
                      <a:pt x="1729" y="1522"/>
                    </a:lnTo>
                    <a:lnTo>
                      <a:pt x="1767" y="1516"/>
                    </a:lnTo>
                    <a:lnTo>
                      <a:pt x="1805" y="1511"/>
                    </a:lnTo>
                    <a:lnTo>
                      <a:pt x="1843" y="1503"/>
                    </a:lnTo>
                    <a:lnTo>
                      <a:pt x="1880" y="1495"/>
                    </a:lnTo>
                    <a:lnTo>
                      <a:pt x="1917" y="1486"/>
                    </a:lnTo>
                    <a:lnTo>
                      <a:pt x="1954" y="1475"/>
                    </a:lnTo>
                    <a:lnTo>
                      <a:pt x="1990" y="1465"/>
                    </a:lnTo>
                    <a:lnTo>
                      <a:pt x="2025" y="1453"/>
                    </a:lnTo>
                    <a:lnTo>
                      <a:pt x="2062" y="1441"/>
                    </a:lnTo>
                    <a:lnTo>
                      <a:pt x="2096" y="1427"/>
                    </a:lnTo>
                    <a:lnTo>
                      <a:pt x="2131" y="1414"/>
                    </a:lnTo>
                    <a:lnTo>
                      <a:pt x="2165" y="1399"/>
                    </a:lnTo>
                    <a:lnTo>
                      <a:pt x="2199" y="1383"/>
                    </a:lnTo>
                    <a:lnTo>
                      <a:pt x="2232" y="1367"/>
                    </a:lnTo>
                    <a:lnTo>
                      <a:pt x="2265" y="1349"/>
                    </a:lnTo>
                    <a:lnTo>
                      <a:pt x="2297" y="1330"/>
                    </a:lnTo>
                    <a:lnTo>
                      <a:pt x="2329" y="1312"/>
                    </a:lnTo>
                    <a:lnTo>
                      <a:pt x="2360" y="1292"/>
                    </a:lnTo>
                    <a:lnTo>
                      <a:pt x="2391" y="1272"/>
                    </a:lnTo>
                    <a:lnTo>
                      <a:pt x="2422" y="1252"/>
                    </a:lnTo>
                    <a:lnTo>
                      <a:pt x="2452" y="1229"/>
                    </a:lnTo>
                    <a:lnTo>
                      <a:pt x="2481" y="1207"/>
                    </a:lnTo>
                    <a:lnTo>
                      <a:pt x="2509" y="1183"/>
                    </a:lnTo>
                    <a:lnTo>
                      <a:pt x="2537" y="1160"/>
                    </a:lnTo>
                    <a:lnTo>
                      <a:pt x="2565" y="1135"/>
                    </a:lnTo>
                    <a:lnTo>
                      <a:pt x="2593" y="1111"/>
                    </a:lnTo>
                    <a:lnTo>
                      <a:pt x="2618" y="1085"/>
                    </a:lnTo>
                    <a:lnTo>
                      <a:pt x="2644" y="1059"/>
                    </a:lnTo>
                    <a:lnTo>
                      <a:pt x="2669" y="1032"/>
                    </a:lnTo>
                    <a:lnTo>
                      <a:pt x="2694" y="1004"/>
                    </a:lnTo>
                    <a:lnTo>
                      <a:pt x="2717" y="975"/>
                    </a:lnTo>
                    <a:lnTo>
                      <a:pt x="2741" y="947"/>
                    </a:lnTo>
                    <a:lnTo>
                      <a:pt x="2763" y="918"/>
                    </a:lnTo>
                    <a:lnTo>
                      <a:pt x="2784" y="888"/>
                    </a:lnTo>
                    <a:lnTo>
                      <a:pt x="2806" y="858"/>
                    </a:lnTo>
                    <a:lnTo>
                      <a:pt x="2826" y="827"/>
                    </a:lnTo>
                    <a:lnTo>
                      <a:pt x="2845" y="795"/>
                    </a:lnTo>
                    <a:lnTo>
                      <a:pt x="2864" y="763"/>
                    </a:lnTo>
                    <a:lnTo>
                      <a:pt x="2883" y="731"/>
                    </a:lnTo>
                    <a:lnTo>
                      <a:pt x="2900" y="698"/>
                    </a:lnTo>
                    <a:lnTo>
                      <a:pt x="2917" y="665"/>
                    </a:lnTo>
                    <a:lnTo>
                      <a:pt x="2933" y="631"/>
                    </a:lnTo>
                    <a:lnTo>
                      <a:pt x="2948" y="597"/>
                    </a:lnTo>
                    <a:lnTo>
                      <a:pt x="2961" y="563"/>
                    </a:lnTo>
                    <a:lnTo>
                      <a:pt x="2974" y="528"/>
                    </a:lnTo>
                    <a:lnTo>
                      <a:pt x="2987" y="493"/>
                    </a:lnTo>
                    <a:lnTo>
                      <a:pt x="2999" y="456"/>
                    </a:lnTo>
                    <a:lnTo>
                      <a:pt x="3009" y="420"/>
                    </a:lnTo>
                    <a:lnTo>
                      <a:pt x="3019" y="384"/>
                    </a:lnTo>
                    <a:lnTo>
                      <a:pt x="3029" y="346"/>
                    </a:lnTo>
                    <a:lnTo>
                      <a:pt x="3037" y="309"/>
                    </a:lnTo>
                    <a:lnTo>
                      <a:pt x="3043" y="272"/>
                    </a:lnTo>
                    <a:lnTo>
                      <a:pt x="3050" y="233"/>
                    </a:lnTo>
                    <a:lnTo>
                      <a:pt x="3055" y="195"/>
                    </a:lnTo>
                    <a:lnTo>
                      <a:pt x="3059" y="157"/>
                    </a:lnTo>
                    <a:lnTo>
                      <a:pt x="3064" y="118"/>
                    </a:lnTo>
                    <a:lnTo>
                      <a:pt x="3066" y="79"/>
                    </a:lnTo>
                    <a:lnTo>
                      <a:pt x="3067" y="39"/>
                    </a:lnTo>
                    <a:lnTo>
                      <a:pt x="3068" y="0"/>
                    </a:lnTo>
                    <a:lnTo>
                      <a:pt x="2691" y="0"/>
                    </a:lnTo>
                    <a:lnTo>
                      <a:pt x="2691" y="0"/>
                    </a:lnTo>
                    <a:lnTo>
                      <a:pt x="2691" y="30"/>
                    </a:lnTo>
                    <a:lnTo>
                      <a:pt x="2690" y="60"/>
                    </a:lnTo>
                    <a:lnTo>
                      <a:pt x="2687" y="90"/>
                    </a:lnTo>
                    <a:lnTo>
                      <a:pt x="2685" y="118"/>
                    </a:lnTo>
                    <a:lnTo>
                      <a:pt x="2682" y="147"/>
                    </a:lnTo>
                    <a:lnTo>
                      <a:pt x="2678" y="176"/>
                    </a:lnTo>
                    <a:lnTo>
                      <a:pt x="2672" y="205"/>
                    </a:lnTo>
                    <a:lnTo>
                      <a:pt x="2667" y="233"/>
                    </a:lnTo>
                    <a:lnTo>
                      <a:pt x="2661" y="261"/>
                    </a:lnTo>
                    <a:lnTo>
                      <a:pt x="2654" y="289"/>
                    </a:lnTo>
                    <a:lnTo>
                      <a:pt x="2647" y="317"/>
                    </a:lnTo>
                    <a:lnTo>
                      <a:pt x="2638" y="344"/>
                    </a:lnTo>
                    <a:lnTo>
                      <a:pt x="2630" y="371"/>
                    </a:lnTo>
                    <a:lnTo>
                      <a:pt x="2620" y="398"/>
                    </a:lnTo>
                    <a:lnTo>
                      <a:pt x="2611" y="424"/>
                    </a:lnTo>
                    <a:lnTo>
                      <a:pt x="2600" y="451"/>
                    </a:lnTo>
                    <a:lnTo>
                      <a:pt x="2588" y="477"/>
                    </a:lnTo>
                    <a:lnTo>
                      <a:pt x="2577" y="502"/>
                    </a:lnTo>
                    <a:lnTo>
                      <a:pt x="2565" y="527"/>
                    </a:lnTo>
                    <a:lnTo>
                      <a:pt x="2551" y="551"/>
                    </a:lnTo>
                    <a:lnTo>
                      <a:pt x="2537" y="576"/>
                    </a:lnTo>
                    <a:lnTo>
                      <a:pt x="2523" y="600"/>
                    </a:lnTo>
                    <a:lnTo>
                      <a:pt x="2508" y="624"/>
                    </a:lnTo>
                    <a:lnTo>
                      <a:pt x="2493" y="647"/>
                    </a:lnTo>
                    <a:lnTo>
                      <a:pt x="2477" y="669"/>
                    </a:lnTo>
                    <a:lnTo>
                      <a:pt x="2461" y="693"/>
                    </a:lnTo>
                    <a:lnTo>
                      <a:pt x="2444" y="714"/>
                    </a:lnTo>
                    <a:lnTo>
                      <a:pt x="2426" y="737"/>
                    </a:lnTo>
                    <a:lnTo>
                      <a:pt x="2409" y="757"/>
                    </a:lnTo>
                    <a:lnTo>
                      <a:pt x="2390" y="778"/>
                    </a:lnTo>
                    <a:lnTo>
                      <a:pt x="2372" y="798"/>
                    </a:lnTo>
                    <a:lnTo>
                      <a:pt x="2352" y="819"/>
                    </a:lnTo>
                    <a:lnTo>
                      <a:pt x="2332" y="838"/>
                    </a:lnTo>
                    <a:lnTo>
                      <a:pt x="2312" y="857"/>
                    </a:lnTo>
                    <a:lnTo>
                      <a:pt x="2291" y="875"/>
                    </a:lnTo>
                    <a:lnTo>
                      <a:pt x="2270" y="893"/>
                    </a:lnTo>
                    <a:lnTo>
                      <a:pt x="2248" y="910"/>
                    </a:lnTo>
                    <a:lnTo>
                      <a:pt x="2226" y="927"/>
                    </a:lnTo>
                    <a:lnTo>
                      <a:pt x="2203" y="943"/>
                    </a:lnTo>
                    <a:lnTo>
                      <a:pt x="2181" y="959"/>
                    </a:lnTo>
                    <a:lnTo>
                      <a:pt x="2158" y="975"/>
                    </a:lnTo>
                    <a:lnTo>
                      <a:pt x="2134" y="989"/>
                    </a:lnTo>
                    <a:lnTo>
                      <a:pt x="2110" y="1004"/>
                    </a:lnTo>
                    <a:lnTo>
                      <a:pt x="2085" y="1018"/>
                    </a:lnTo>
                    <a:lnTo>
                      <a:pt x="2061" y="1031"/>
                    </a:lnTo>
                    <a:lnTo>
                      <a:pt x="2035" y="1044"/>
                    </a:lnTo>
                    <a:lnTo>
                      <a:pt x="2009" y="1055"/>
                    </a:lnTo>
                    <a:lnTo>
                      <a:pt x="1984" y="1066"/>
                    </a:lnTo>
                    <a:lnTo>
                      <a:pt x="1958" y="1077"/>
                    </a:lnTo>
                    <a:lnTo>
                      <a:pt x="1932" y="1087"/>
                    </a:lnTo>
                    <a:lnTo>
                      <a:pt x="1905" y="1097"/>
                    </a:lnTo>
                    <a:lnTo>
                      <a:pt x="1878" y="1105"/>
                    </a:lnTo>
                    <a:lnTo>
                      <a:pt x="1851" y="1113"/>
                    </a:lnTo>
                    <a:lnTo>
                      <a:pt x="1823" y="1120"/>
                    </a:lnTo>
                    <a:lnTo>
                      <a:pt x="1795" y="1128"/>
                    </a:lnTo>
                    <a:lnTo>
                      <a:pt x="1766" y="1134"/>
                    </a:lnTo>
                    <a:lnTo>
                      <a:pt x="1739" y="1140"/>
                    </a:lnTo>
                    <a:lnTo>
                      <a:pt x="1710" y="1144"/>
                    </a:lnTo>
                    <a:lnTo>
                      <a:pt x="1681" y="1148"/>
                    </a:lnTo>
                    <a:lnTo>
                      <a:pt x="1652" y="1151"/>
                    </a:lnTo>
                    <a:lnTo>
                      <a:pt x="1622" y="1153"/>
                    </a:lnTo>
                    <a:lnTo>
                      <a:pt x="1594" y="1156"/>
                    </a:lnTo>
                    <a:lnTo>
                      <a:pt x="1564" y="1157"/>
                    </a:lnTo>
                    <a:lnTo>
                      <a:pt x="1534" y="1158"/>
                    </a:lnTo>
                    <a:lnTo>
                      <a:pt x="1534" y="1158"/>
                    </a:lnTo>
                    <a:close/>
                  </a:path>
                </a:pathLst>
              </a:custGeom>
              <a:solidFill>
                <a:srgbClr val="EC777D"/>
              </a:solidFill>
              <a:ln>
                <a:noFill/>
              </a:ln>
            </p:spPr>
            <p:txBody>
              <a:bodyPr anchor="ctr"/>
              <a:lstStyle/>
              <a:p>
                <a:pPr algn="ctr"/>
                <a:endParaRPr dirty="0">
                  <a:ea typeface="宋体" panose="02010600030101010101" pitchFamily="2" charset="-122"/>
                </a:endParaRPr>
              </a:p>
            </p:txBody>
          </p:sp>
          <p:sp>
            <p:nvSpPr>
              <p:cNvPr id="35" name="Rectangle 31"/>
              <p:cNvSpPr/>
              <p:nvPr/>
            </p:nvSpPr>
            <p:spPr>
              <a:xfrm>
                <a:off x="5938595" y="3467812"/>
                <a:ext cx="314808" cy="1103472"/>
              </a:xfrm>
              <a:prstGeom prst="rect">
                <a:avLst/>
              </a:prstGeom>
              <a:solidFill>
                <a:srgbClr val="EC777D"/>
              </a:solidFill>
              <a:ln>
                <a:noFill/>
              </a:ln>
            </p:spPr>
            <p:txBody>
              <a:bodyPr anchor="ctr"/>
              <a:lstStyle/>
              <a:p>
                <a:pPr algn="ctr"/>
                <a:endParaRPr dirty="0">
                  <a:ea typeface="宋体" panose="02010600030101010101" pitchFamily="2" charset="-122"/>
                </a:endParaRPr>
              </a:p>
            </p:txBody>
          </p:sp>
        </p:grpSp>
        <p:grpSp>
          <p:nvGrpSpPr>
            <p:cNvPr id="7" name="Group 32"/>
            <p:cNvGrpSpPr/>
            <p:nvPr/>
          </p:nvGrpSpPr>
          <p:grpSpPr>
            <a:xfrm>
              <a:off x="6055175" y="1794299"/>
              <a:ext cx="2222001" cy="2066746"/>
              <a:chOff x="5938596" y="2185987"/>
              <a:chExt cx="2564485" cy="2385300"/>
            </a:xfrm>
            <a:solidFill>
              <a:schemeClr val="accent3"/>
            </a:solidFill>
          </p:grpSpPr>
          <p:sp>
            <p:nvSpPr>
              <p:cNvPr id="32" name="Freeform: Shape 33"/>
              <p:cNvSpPr/>
              <p:nvPr/>
            </p:nvSpPr>
            <p:spPr bwMode="auto">
              <a:xfrm>
                <a:off x="5938596" y="2185987"/>
                <a:ext cx="2564485" cy="1281825"/>
              </a:xfrm>
              <a:custGeom>
                <a:avLst/>
                <a:gdLst>
                  <a:gd name="T0" fmla="*/ 1624 w 3069"/>
                  <a:gd name="T1" fmla="*/ 381 h 1534"/>
                  <a:gd name="T2" fmla="*/ 1768 w 3069"/>
                  <a:gd name="T3" fmla="*/ 400 h 1534"/>
                  <a:gd name="T4" fmla="*/ 1906 w 3069"/>
                  <a:gd name="T5" fmla="*/ 437 h 1534"/>
                  <a:gd name="T6" fmla="*/ 2036 w 3069"/>
                  <a:gd name="T7" fmla="*/ 490 h 1534"/>
                  <a:gd name="T8" fmla="*/ 2159 w 3069"/>
                  <a:gd name="T9" fmla="*/ 559 h 1534"/>
                  <a:gd name="T10" fmla="*/ 2271 w 3069"/>
                  <a:gd name="T11" fmla="*/ 641 h 1534"/>
                  <a:gd name="T12" fmla="*/ 2372 w 3069"/>
                  <a:gd name="T13" fmla="*/ 736 h 1534"/>
                  <a:gd name="T14" fmla="*/ 2462 w 3069"/>
                  <a:gd name="T15" fmla="*/ 841 h 1534"/>
                  <a:gd name="T16" fmla="*/ 2538 w 3069"/>
                  <a:gd name="T17" fmla="*/ 958 h 1534"/>
                  <a:gd name="T18" fmla="*/ 2601 w 3069"/>
                  <a:gd name="T19" fmla="*/ 1083 h 1534"/>
                  <a:gd name="T20" fmla="*/ 2648 w 3069"/>
                  <a:gd name="T21" fmla="*/ 1217 h 1534"/>
                  <a:gd name="T22" fmla="*/ 2679 w 3069"/>
                  <a:gd name="T23" fmla="*/ 1358 h 1534"/>
                  <a:gd name="T24" fmla="*/ 2692 w 3069"/>
                  <a:gd name="T25" fmla="*/ 1504 h 1534"/>
                  <a:gd name="T26" fmla="*/ 3067 w 3069"/>
                  <a:gd name="T27" fmla="*/ 1455 h 1534"/>
                  <a:gd name="T28" fmla="*/ 3045 w 3069"/>
                  <a:gd name="T29" fmla="*/ 1262 h 1534"/>
                  <a:gd name="T30" fmla="*/ 3000 w 3069"/>
                  <a:gd name="T31" fmla="*/ 1078 h 1534"/>
                  <a:gd name="T32" fmla="*/ 2933 w 3069"/>
                  <a:gd name="T33" fmla="*/ 903 h 1534"/>
                  <a:gd name="T34" fmla="*/ 2846 w 3069"/>
                  <a:gd name="T35" fmla="*/ 739 h 1534"/>
                  <a:gd name="T36" fmla="*/ 2742 w 3069"/>
                  <a:gd name="T37" fmla="*/ 587 h 1534"/>
                  <a:gd name="T38" fmla="*/ 2619 w 3069"/>
                  <a:gd name="T39" fmla="*/ 449 h 1534"/>
                  <a:gd name="T40" fmla="*/ 2482 w 3069"/>
                  <a:gd name="T41" fmla="*/ 327 h 1534"/>
                  <a:gd name="T42" fmla="*/ 2330 w 3069"/>
                  <a:gd name="T43" fmla="*/ 222 h 1534"/>
                  <a:gd name="T44" fmla="*/ 2166 w 3069"/>
                  <a:gd name="T45" fmla="*/ 135 h 1534"/>
                  <a:gd name="T46" fmla="*/ 1990 w 3069"/>
                  <a:gd name="T47" fmla="*/ 69 h 1534"/>
                  <a:gd name="T48" fmla="*/ 1806 w 3069"/>
                  <a:gd name="T49" fmla="*/ 23 h 1534"/>
                  <a:gd name="T50" fmla="*/ 1614 w 3069"/>
                  <a:gd name="T51" fmla="*/ 2 h 1534"/>
                  <a:gd name="T52" fmla="*/ 1455 w 3069"/>
                  <a:gd name="T53" fmla="*/ 2 h 1534"/>
                  <a:gd name="T54" fmla="*/ 1263 w 3069"/>
                  <a:gd name="T55" fmla="*/ 23 h 1534"/>
                  <a:gd name="T56" fmla="*/ 1079 w 3069"/>
                  <a:gd name="T57" fmla="*/ 69 h 1534"/>
                  <a:gd name="T58" fmla="*/ 903 w 3069"/>
                  <a:gd name="T59" fmla="*/ 135 h 1534"/>
                  <a:gd name="T60" fmla="*/ 739 w 3069"/>
                  <a:gd name="T61" fmla="*/ 222 h 1534"/>
                  <a:gd name="T62" fmla="*/ 587 w 3069"/>
                  <a:gd name="T63" fmla="*/ 327 h 1534"/>
                  <a:gd name="T64" fmla="*/ 450 w 3069"/>
                  <a:gd name="T65" fmla="*/ 449 h 1534"/>
                  <a:gd name="T66" fmla="*/ 327 w 3069"/>
                  <a:gd name="T67" fmla="*/ 587 h 1534"/>
                  <a:gd name="T68" fmla="*/ 223 w 3069"/>
                  <a:gd name="T69" fmla="*/ 739 h 1534"/>
                  <a:gd name="T70" fmla="*/ 135 w 3069"/>
                  <a:gd name="T71" fmla="*/ 903 h 1534"/>
                  <a:gd name="T72" fmla="*/ 69 w 3069"/>
                  <a:gd name="T73" fmla="*/ 1078 h 1534"/>
                  <a:gd name="T74" fmla="*/ 25 w 3069"/>
                  <a:gd name="T75" fmla="*/ 1262 h 1534"/>
                  <a:gd name="T76" fmla="*/ 2 w 3069"/>
                  <a:gd name="T77" fmla="*/ 1455 h 1534"/>
                  <a:gd name="T78" fmla="*/ 377 w 3069"/>
                  <a:gd name="T79" fmla="*/ 1504 h 1534"/>
                  <a:gd name="T80" fmla="*/ 390 w 3069"/>
                  <a:gd name="T81" fmla="*/ 1358 h 1534"/>
                  <a:gd name="T82" fmla="*/ 421 w 3069"/>
                  <a:gd name="T83" fmla="*/ 1217 h 1534"/>
                  <a:gd name="T84" fmla="*/ 468 w 3069"/>
                  <a:gd name="T85" fmla="*/ 1083 h 1534"/>
                  <a:gd name="T86" fmla="*/ 531 w 3069"/>
                  <a:gd name="T87" fmla="*/ 958 h 1534"/>
                  <a:gd name="T88" fmla="*/ 608 w 3069"/>
                  <a:gd name="T89" fmla="*/ 841 h 1534"/>
                  <a:gd name="T90" fmla="*/ 697 w 3069"/>
                  <a:gd name="T91" fmla="*/ 736 h 1534"/>
                  <a:gd name="T92" fmla="*/ 798 w 3069"/>
                  <a:gd name="T93" fmla="*/ 641 h 1534"/>
                  <a:gd name="T94" fmla="*/ 910 w 3069"/>
                  <a:gd name="T95" fmla="*/ 559 h 1534"/>
                  <a:gd name="T96" fmla="*/ 1033 w 3069"/>
                  <a:gd name="T97" fmla="*/ 490 h 1534"/>
                  <a:gd name="T98" fmla="*/ 1163 w 3069"/>
                  <a:gd name="T99" fmla="*/ 437 h 1534"/>
                  <a:gd name="T100" fmla="*/ 1302 w 3069"/>
                  <a:gd name="T101" fmla="*/ 400 h 1534"/>
                  <a:gd name="T102" fmla="*/ 1446 w 3069"/>
                  <a:gd name="T103" fmla="*/ 381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9" h="1534">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rgbClr val="19A3B1"/>
              </a:solidFill>
              <a:ln>
                <a:noFill/>
              </a:ln>
            </p:spPr>
            <p:txBody>
              <a:bodyPr anchor="ctr"/>
              <a:lstStyle/>
              <a:p>
                <a:pPr algn="ctr"/>
                <a:endParaRPr dirty="0">
                  <a:ea typeface="宋体" panose="02010600030101010101" pitchFamily="2" charset="-122"/>
                </a:endParaRPr>
              </a:p>
            </p:txBody>
          </p:sp>
          <p:sp>
            <p:nvSpPr>
              <p:cNvPr id="33" name="Rectangle 34"/>
              <p:cNvSpPr/>
              <p:nvPr/>
            </p:nvSpPr>
            <p:spPr>
              <a:xfrm>
                <a:off x="8188273" y="3467813"/>
                <a:ext cx="314808" cy="1103474"/>
              </a:xfrm>
              <a:prstGeom prst="rect">
                <a:avLst/>
              </a:prstGeom>
              <a:solidFill>
                <a:srgbClr val="19A3B1"/>
              </a:solidFill>
              <a:ln>
                <a:noFill/>
              </a:ln>
            </p:spPr>
            <p:txBody>
              <a:bodyPr anchor="ctr"/>
              <a:lstStyle/>
              <a:p>
                <a:pPr algn="ctr"/>
                <a:endParaRPr dirty="0">
                  <a:ea typeface="宋体" panose="02010600030101010101" pitchFamily="2" charset="-122"/>
                </a:endParaRPr>
              </a:p>
            </p:txBody>
          </p:sp>
        </p:grpSp>
        <p:grpSp>
          <p:nvGrpSpPr>
            <p:cNvPr id="8" name="Group 35"/>
            <p:cNvGrpSpPr/>
            <p:nvPr/>
          </p:nvGrpSpPr>
          <p:grpSpPr>
            <a:xfrm>
              <a:off x="9841507" y="1789164"/>
              <a:ext cx="495176" cy="2071879"/>
              <a:chOff x="10308554" y="2180060"/>
              <a:chExt cx="571500" cy="2391224"/>
            </a:xfrm>
            <a:solidFill>
              <a:schemeClr val="accent4"/>
            </a:solidFill>
          </p:grpSpPr>
          <p:sp>
            <p:nvSpPr>
              <p:cNvPr id="30" name="Rectangle 36"/>
              <p:cNvSpPr/>
              <p:nvPr/>
            </p:nvSpPr>
            <p:spPr>
              <a:xfrm>
                <a:off x="10436900" y="2534392"/>
                <a:ext cx="314808" cy="2036892"/>
              </a:xfrm>
              <a:prstGeom prst="rect">
                <a:avLst/>
              </a:prstGeom>
              <a:solidFill>
                <a:srgbClr val="FF5A2A"/>
              </a:solidFill>
              <a:ln>
                <a:noFill/>
              </a:ln>
            </p:spPr>
            <p:txBody>
              <a:bodyPr anchor="ctr"/>
              <a:lstStyle/>
              <a:p>
                <a:pPr algn="ctr"/>
                <a:endParaRPr dirty="0">
                  <a:ea typeface="宋体" panose="02010600030101010101" pitchFamily="2" charset="-122"/>
                </a:endParaRPr>
              </a:p>
            </p:txBody>
          </p:sp>
          <p:sp>
            <p:nvSpPr>
              <p:cNvPr id="31" name="Isosceles Triangle 37"/>
              <p:cNvSpPr/>
              <p:nvPr/>
            </p:nvSpPr>
            <p:spPr>
              <a:xfrm>
                <a:off x="10308554" y="2180060"/>
                <a:ext cx="571500" cy="448839"/>
              </a:xfrm>
              <a:prstGeom prst="triangle">
                <a:avLst/>
              </a:prstGeom>
              <a:solidFill>
                <a:srgbClr val="FF5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grpSp>
      </p:grpSp>
      <p:grpSp>
        <p:nvGrpSpPr>
          <p:cNvPr id="40" name="千图PPT彼岸天：ID 8661124库_组合 39"/>
          <p:cNvGrpSpPr/>
          <p:nvPr>
            <p:custDataLst>
              <p:tags r:id="rId2"/>
            </p:custDataLst>
          </p:nvPr>
        </p:nvGrpSpPr>
        <p:grpSpPr>
          <a:xfrm>
            <a:off x="5325248" y="2463751"/>
            <a:ext cx="1704544" cy="2097769"/>
            <a:chOff x="4364665" y="2466639"/>
            <a:chExt cx="1704544" cy="2097769"/>
          </a:xfrm>
        </p:grpSpPr>
        <p:sp>
          <p:nvSpPr>
            <p:cNvPr id="11" name="Oval 44"/>
            <p:cNvSpPr/>
            <p:nvPr/>
          </p:nvSpPr>
          <p:spPr>
            <a:xfrm>
              <a:off x="4756731" y="2466639"/>
              <a:ext cx="838454" cy="838454"/>
            </a:xfrm>
            <a:prstGeom prst="ellipse">
              <a:avLst/>
            </a:prstGeom>
            <a:noFill/>
            <a:ln w="285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sp>
          <p:nvSpPr>
            <p:cNvPr id="14" name="Freeform: Shape 49"/>
            <p:cNvSpPr/>
            <p:nvPr/>
          </p:nvSpPr>
          <p:spPr bwMode="auto">
            <a:xfrm>
              <a:off x="4849438" y="2559346"/>
              <a:ext cx="653040" cy="653041"/>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accent2"/>
            </a:solidFill>
            <a:ln>
              <a:noFill/>
            </a:ln>
            <a:effectLst/>
          </p:spPr>
          <p:txBody>
            <a:bodyPr anchor="ctr"/>
            <a:lstStyle/>
            <a:p>
              <a:pPr algn="ctr"/>
              <a:endParaRPr dirty="0">
                <a:ea typeface="宋体" panose="02010600030101010101" pitchFamily="2" charset="-122"/>
              </a:endParaRPr>
            </a:p>
          </p:txBody>
        </p:sp>
        <p:grpSp>
          <p:nvGrpSpPr>
            <p:cNvPr id="17" name="Group 2"/>
            <p:cNvGrpSpPr/>
            <p:nvPr/>
          </p:nvGrpSpPr>
          <p:grpSpPr>
            <a:xfrm>
              <a:off x="4364665" y="3585677"/>
              <a:ext cx="1704544" cy="978731"/>
              <a:chOff x="4364660" y="3585678"/>
              <a:chExt cx="1704540" cy="978729"/>
            </a:xfrm>
          </p:grpSpPr>
          <p:sp>
            <p:nvSpPr>
              <p:cNvPr id="28" name="TextBox 54"/>
              <p:cNvSpPr txBox="1"/>
              <p:nvPr/>
            </p:nvSpPr>
            <p:spPr bwMode="auto">
              <a:xfrm>
                <a:off x="4678321"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9" name="Rectangle 55"/>
              <p:cNvSpPr/>
              <p:nvPr/>
            </p:nvSpPr>
            <p:spPr>
              <a:xfrm>
                <a:off x="4364660"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grpSp>
        <p:nvGrpSpPr>
          <p:cNvPr id="39" name="千图PPT彼岸天：ID 8661124库_组合 38"/>
          <p:cNvGrpSpPr/>
          <p:nvPr>
            <p:custDataLst>
              <p:tags r:id="rId3"/>
            </p:custDataLst>
          </p:nvPr>
        </p:nvGrpSpPr>
        <p:grpSpPr>
          <a:xfrm>
            <a:off x="3403588" y="2463751"/>
            <a:ext cx="1704544" cy="2097769"/>
            <a:chOff x="2443005" y="2466639"/>
            <a:chExt cx="1704544" cy="2097769"/>
          </a:xfrm>
        </p:grpSpPr>
        <p:sp>
          <p:nvSpPr>
            <p:cNvPr id="9" name="Freeform: Shape 41"/>
            <p:cNvSpPr/>
            <p:nvPr/>
          </p:nvSpPr>
          <p:spPr bwMode="auto">
            <a:xfrm>
              <a:off x="2919396" y="2550393"/>
              <a:ext cx="670947" cy="670947"/>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1"/>
            </a:solidFill>
            <a:ln>
              <a:noFill/>
            </a:ln>
            <a:effectLst/>
          </p:spPr>
          <p:txBody>
            <a:bodyPr anchor="ctr"/>
            <a:lstStyle/>
            <a:p>
              <a:pPr algn="ctr"/>
              <a:endParaRPr dirty="0">
                <a:ea typeface="宋体" panose="02010600030101010101" pitchFamily="2" charset="-122"/>
              </a:endParaRPr>
            </a:p>
          </p:txBody>
        </p:sp>
        <p:sp>
          <p:nvSpPr>
            <p:cNvPr id="10" name="Oval 42"/>
            <p:cNvSpPr/>
            <p:nvPr/>
          </p:nvSpPr>
          <p:spPr>
            <a:xfrm>
              <a:off x="2835642" y="2466639"/>
              <a:ext cx="838454" cy="838454"/>
            </a:xfrm>
            <a:prstGeom prst="ellipse">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grpSp>
          <p:nvGrpSpPr>
            <p:cNvPr id="18" name="Group 1"/>
            <p:cNvGrpSpPr/>
            <p:nvPr/>
          </p:nvGrpSpPr>
          <p:grpSpPr>
            <a:xfrm>
              <a:off x="2443005" y="3585677"/>
              <a:ext cx="1704544" cy="978731"/>
              <a:chOff x="2443004" y="3585678"/>
              <a:chExt cx="1704540" cy="978729"/>
            </a:xfrm>
          </p:grpSpPr>
          <p:sp>
            <p:nvSpPr>
              <p:cNvPr id="26" name="TextBox 56"/>
              <p:cNvSpPr txBox="1"/>
              <p:nvPr/>
            </p:nvSpPr>
            <p:spPr bwMode="auto">
              <a:xfrm>
                <a:off x="2756665"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latinLnBrk="0">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7" name="Rectangle 57"/>
              <p:cNvSpPr/>
              <p:nvPr/>
            </p:nvSpPr>
            <p:spPr>
              <a:xfrm>
                <a:off x="2443004"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grpSp>
        <p:nvGrpSpPr>
          <p:cNvPr id="41" name="千图PPT彼岸天：ID 8661124库_组合 40"/>
          <p:cNvGrpSpPr/>
          <p:nvPr>
            <p:custDataLst>
              <p:tags r:id="rId4"/>
            </p:custDataLst>
          </p:nvPr>
        </p:nvGrpSpPr>
        <p:grpSpPr>
          <a:xfrm>
            <a:off x="7283002" y="2463751"/>
            <a:ext cx="1704544" cy="2097769"/>
            <a:chOff x="6322419" y="2466639"/>
            <a:chExt cx="1704544" cy="2097769"/>
          </a:xfrm>
        </p:grpSpPr>
        <p:sp>
          <p:nvSpPr>
            <p:cNvPr id="12" name="Oval 46"/>
            <p:cNvSpPr/>
            <p:nvPr/>
          </p:nvSpPr>
          <p:spPr>
            <a:xfrm>
              <a:off x="6705967" y="2466639"/>
              <a:ext cx="838454" cy="838454"/>
            </a:xfrm>
            <a:prstGeom prst="ellipse">
              <a:avLst/>
            </a:prstGeom>
            <a:noFill/>
            <a:ln w="285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sp>
          <p:nvSpPr>
            <p:cNvPr id="15" name="Freeform: Shape 50"/>
            <p:cNvSpPr/>
            <p:nvPr/>
          </p:nvSpPr>
          <p:spPr bwMode="auto">
            <a:xfrm>
              <a:off x="6787439" y="2548111"/>
              <a:ext cx="675510" cy="675510"/>
            </a:xfrm>
            <a:custGeom>
              <a:avLst/>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solidFill>
              <a:schemeClr val="accent3"/>
            </a:solidFill>
            <a:ln>
              <a:noFill/>
            </a:ln>
            <a:effectLst/>
          </p:spPr>
          <p:txBody>
            <a:bodyPr anchor="ctr"/>
            <a:lstStyle/>
            <a:p>
              <a:pPr algn="ctr"/>
              <a:endParaRPr dirty="0">
                <a:ea typeface="宋体" panose="02010600030101010101" pitchFamily="2" charset="-122"/>
              </a:endParaRPr>
            </a:p>
          </p:txBody>
        </p:sp>
        <p:grpSp>
          <p:nvGrpSpPr>
            <p:cNvPr id="19" name="Group 3"/>
            <p:cNvGrpSpPr/>
            <p:nvPr/>
          </p:nvGrpSpPr>
          <p:grpSpPr>
            <a:xfrm>
              <a:off x="6322419" y="3585677"/>
              <a:ext cx="1704544" cy="978731"/>
              <a:chOff x="6322409" y="3585678"/>
              <a:chExt cx="1704540" cy="978729"/>
            </a:xfrm>
          </p:grpSpPr>
          <p:sp>
            <p:nvSpPr>
              <p:cNvPr id="24" name="TextBox 58"/>
              <p:cNvSpPr txBox="1"/>
              <p:nvPr/>
            </p:nvSpPr>
            <p:spPr bwMode="auto">
              <a:xfrm>
                <a:off x="6636070"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5" name="Rectangle 59"/>
              <p:cNvSpPr/>
              <p:nvPr/>
            </p:nvSpPr>
            <p:spPr>
              <a:xfrm>
                <a:off x="6322409"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grpSp>
        <p:nvGrpSpPr>
          <p:cNvPr id="42" name="千图PPT彼岸天：ID 8661124库_组合 41"/>
          <p:cNvGrpSpPr/>
          <p:nvPr>
            <p:custDataLst>
              <p:tags r:id="rId5"/>
            </p:custDataLst>
          </p:nvPr>
        </p:nvGrpSpPr>
        <p:grpSpPr>
          <a:xfrm>
            <a:off x="9194146" y="2463751"/>
            <a:ext cx="1704544" cy="2097769"/>
            <a:chOff x="8233563" y="2466639"/>
            <a:chExt cx="1704544" cy="2097769"/>
          </a:xfrm>
        </p:grpSpPr>
        <p:sp>
          <p:nvSpPr>
            <p:cNvPr id="13" name="Oval 48"/>
            <p:cNvSpPr/>
            <p:nvPr/>
          </p:nvSpPr>
          <p:spPr>
            <a:xfrm>
              <a:off x="8611972" y="2466639"/>
              <a:ext cx="838454" cy="838454"/>
            </a:xfrm>
            <a:prstGeom prst="ellipse">
              <a:avLst/>
            </a:prstGeom>
            <a:noFill/>
            <a:ln w="2857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sp>
          <p:nvSpPr>
            <p:cNvPr id="16" name="Freeform: Shape 51"/>
            <p:cNvSpPr/>
            <p:nvPr/>
          </p:nvSpPr>
          <p:spPr bwMode="auto">
            <a:xfrm>
              <a:off x="8704679" y="2559346"/>
              <a:ext cx="653040" cy="653041"/>
            </a:xfrm>
            <a:custGeom>
              <a:avLst/>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chemeClr val="accent4"/>
            </a:solidFill>
            <a:ln>
              <a:noFill/>
            </a:ln>
            <a:effectLst/>
          </p:spPr>
          <p:txBody>
            <a:bodyPr anchor="ctr"/>
            <a:lstStyle/>
            <a:p>
              <a:pPr algn="ctr"/>
              <a:endParaRPr dirty="0">
                <a:ea typeface="宋体" panose="02010600030101010101" pitchFamily="2" charset="-122"/>
              </a:endParaRPr>
            </a:p>
          </p:txBody>
        </p:sp>
        <p:grpSp>
          <p:nvGrpSpPr>
            <p:cNvPr id="20" name="Group 4"/>
            <p:cNvGrpSpPr/>
            <p:nvPr/>
          </p:nvGrpSpPr>
          <p:grpSpPr>
            <a:xfrm>
              <a:off x="8233563" y="3585677"/>
              <a:ext cx="1704544" cy="978731"/>
              <a:chOff x="8233549" y="3585678"/>
              <a:chExt cx="1704540" cy="978729"/>
            </a:xfrm>
          </p:grpSpPr>
          <p:sp>
            <p:nvSpPr>
              <p:cNvPr id="22" name="TextBox 60"/>
              <p:cNvSpPr txBox="1"/>
              <p:nvPr/>
            </p:nvSpPr>
            <p:spPr bwMode="auto">
              <a:xfrm>
                <a:off x="8547210"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3" name="Rectangle 61"/>
              <p:cNvSpPr/>
              <p:nvPr/>
            </p:nvSpPr>
            <p:spPr>
              <a:xfrm>
                <a:off x="8233549"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sp>
        <p:nvSpPr>
          <p:cNvPr id="43"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4" name="矩形 43"/>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5" name="等腰三角形 44"/>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46" name="组合 45"/>
          <p:cNvGrpSpPr/>
          <p:nvPr/>
        </p:nvGrpSpPr>
        <p:grpSpPr>
          <a:xfrm>
            <a:off x="892191" y="231847"/>
            <a:ext cx="630316" cy="2348629"/>
            <a:chOff x="235491" y="193204"/>
            <a:chExt cx="525263" cy="1957193"/>
          </a:xfrm>
        </p:grpSpPr>
        <p:sp>
          <p:nvSpPr>
            <p:cNvPr id="47" name="弧形 46"/>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8" name="矩形 47"/>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9" name="弧形 48"/>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0"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经验总结</a:t>
              </a:r>
            </a:p>
          </p:txBody>
        </p:sp>
        <p:sp>
          <p:nvSpPr>
            <p:cNvPr id="51" name="TextBox 10"/>
            <p:cNvSpPr txBox="1"/>
            <p:nvPr/>
          </p:nvSpPr>
          <p:spPr>
            <a:xfrm>
              <a:off x="305396" y="255920"/>
              <a:ext cx="290143" cy="353944"/>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4</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2" name="弧形 51"/>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3" name="弧形 52"/>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Inverted="1"/>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500" fill="hold"/>
                                        <p:tgtEl>
                                          <p:spTgt spid="41"/>
                                        </p:tgtEl>
                                        <p:attrNameLst>
                                          <p:attrName>ppt_w</p:attrName>
                                        </p:attrNameLst>
                                      </p:cBhvr>
                                      <p:tavLst>
                                        <p:tav tm="0">
                                          <p:val>
                                            <p:fltVal val="0"/>
                                          </p:val>
                                        </p:tav>
                                        <p:tav tm="100000">
                                          <p:val>
                                            <p:strVal val="#ppt_w"/>
                                          </p:val>
                                        </p:tav>
                                      </p:tavLst>
                                    </p:anim>
                                    <p:anim calcmode="lin" valueType="num">
                                      <p:cBhvr>
                                        <p:cTn id="22" dur="500" fill="hold"/>
                                        <p:tgtEl>
                                          <p:spTgt spid="41"/>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 calcmode="lin" valueType="num">
                                      <p:cBhvr>
                                        <p:cTn id="26" dur="500" fill="hold"/>
                                        <p:tgtEl>
                                          <p:spTgt spid="42"/>
                                        </p:tgtEl>
                                        <p:attrNameLst>
                                          <p:attrName>ppt_w</p:attrName>
                                        </p:attrNameLst>
                                      </p:cBhvr>
                                      <p:tavLst>
                                        <p:tav tm="0">
                                          <p:val>
                                            <p:fltVal val="0"/>
                                          </p:val>
                                        </p:tav>
                                        <p:tav tm="100000">
                                          <p:val>
                                            <p:strVal val="#ppt_w"/>
                                          </p:val>
                                        </p:tav>
                                      </p:tavLst>
                                    </p:anim>
                                    <p:anim calcmode="lin" valueType="num">
                                      <p:cBhvr>
                                        <p:cTn id="27" dur="500" fill="hold"/>
                                        <p:tgtEl>
                                          <p:spTgt spid="42"/>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000"/>
                                        <p:tgtEl>
                                          <p:spTgt spid="43"/>
                                        </p:tgtEl>
                                      </p:cBhvr>
                                    </p:animEffect>
                                    <p:anim calcmode="lin" valueType="num">
                                      <p:cBhvr>
                                        <p:cTn id="32" dur="1000" fill="hold"/>
                                        <p:tgtEl>
                                          <p:spTgt spid="43"/>
                                        </p:tgtEl>
                                        <p:attrNameLst>
                                          <p:attrName>ppt_x</p:attrName>
                                        </p:attrNameLst>
                                      </p:cBhvr>
                                      <p:tavLst>
                                        <p:tav tm="0">
                                          <p:val>
                                            <p:strVal val="#ppt_x"/>
                                          </p:val>
                                        </p:tav>
                                        <p:tav tm="100000">
                                          <p:val>
                                            <p:strVal val="#ppt_x"/>
                                          </p:val>
                                        </p:tav>
                                      </p:tavLst>
                                    </p:anim>
                                    <p:anim calcmode="lin" valueType="num">
                                      <p:cBhvr>
                                        <p:cTn id="33" dur="10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4"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down)">
                                      <p:cBhvr>
                                        <p:cTn id="37" dur="500"/>
                                        <p:tgtEl>
                                          <p:spTgt spid="44"/>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wipe(up)">
                                      <p:cBhvr>
                                        <p:cTn id="41" dur="500"/>
                                        <p:tgtEl>
                                          <p:spTgt spid="52"/>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wipe(up)">
                                      <p:cBhvr>
                                        <p:cTn id="45" dur="500"/>
                                        <p:tgtEl>
                                          <p:spTgt spid="53"/>
                                        </p:tgtEl>
                                      </p:cBhvr>
                                    </p:animEffect>
                                  </p:childTnLst>
                                </p:cTn>
                              </p:par>
                            </p:childTnLst>
                          </p:cTn>
                        </p:par>
                        <p:par>
                          <p:cTn id="46" fill="hold">
                            <p:stCondLst>
                              <p:cond delay="5000"/>
                            </p:stCondLst>
                            <p:childTnLst>
                              <p:par>
                                <p:cTn id="47" presetID="42" presetClass="entr" presetSubtype="0"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1000"/>
                                        <p:tgtEl>
                                          <p:spTgt spid="46"/>
                                        </p:tgtEl>
                                      </p:cBhvr>
                                    </p:animEffect>
                                    <p:anim calcmode="lin" valueType="num">
                                      <p:cBhvr>
                                        <p:cTn id="50" dur="1000" fill="hold"/>
                                        <p:tgtEl>
                                          <p:spTgt spid="46"/>
                                        </p:tgtEl>
                                        <p:attrNameLst>
                                          <p:attrName>ppt_x</p:attrName>
                                        </p:attrNameLst>
                                      </p:cBhvr>
                                      <p:tavLst>
                                        <p:tav tm="0">
                                          <p:val>
                                            <p:strVal val="#ppt_x"/>
                                          </p:val>
                                        </p:tav>
                                        <p:tav tm="100000">
                                          <p:val>
                                            <p:strVal val="#ppt_x"/>
                                          </p:val>
                                        </p:tav>
                                      </p:tavLst>
                                    </p:anim>
                                    <p:anim calcmode="lin" valueType="num">
                                      <p:cBhvr>
                                        <p:cTn id="51" dur="1000" fill="hold"/>
                                        <p:tgtEl>
                                          <p:spTgt spid="46"/>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wipe(left)">
                                      <p:cBhvr>
                                        <p:cTn id="5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P spid="45" grpId="0" animBg="1"/>
      <p:bldP spid="52" grpId="0" animBg="1"/>
      <p:bldP spid="5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Line 13"/>
          <p:cNvSpPr>
            <a:spLocks noChangeShapeType="1"/>
          </p:cNvSpPr>
          <p:nvPr/>
        </p:nvSpPr>
        <p:spPr bwMode="auto">
          <a:xfrm>
            <a:off x="2553445" y="3943663"/>
            <a:ext cx="8640960" cy="0"/>
          </a:xfrm>
          <a:prstGeom prst="line">
            <a:avLst/>
          </a:prstGeom>
          <a:noFill/>
          <a:ln w="101600">
            <a:solidFill>
              <a:srgbClr val="FF4E56"/>
            </a:solidFill>
            <a:round/>
            <a:tailEnd type="triangle" w="med" len="med"/>
          </a:ln>
          <a:effectLst/>
        </p:spPr>
        <p:txBody>
          <a:bodyPr/>
          <a:lstStyle/>
          <a:p>
            <a:pPr>
              <a:defRPr/>
            </a:pPr>
            <a:endParaRPr lang="zh-CN" altLang="en-US" sz="2160" dirty="0">
              <a:ln>
                <a:solidFill>
                  <a:srgbClr val="FFD347"/>
                </a:solidFill>
              </a:ln>
              <a:latin typeface="宋体" panose="02010600030101010101" pitchFamily="2" charset="-122"/>
              <a:ea typeface="宋体" panose="02010600030101010101" pitchFamily="2" charset="-122"/>
              <a:cs typeface="宋体" panose="02010600030101010101" pitchFamily="2" charset="-122"/>
            </a:endParaRPr>
          </a:p>
        </p:txBody>
      </p:sp>
      <p:sp>
        <p:nvSpPr>
          <p:cNvPr id="31" name="AutoShape 2"/>
          <p:cNvSpPr>
            <a:spLocks noChangeArrowheads="1"/>
          </p:cNvSpPr>
          <p:nvPr/>
        </p:nvSpPr>
        <p:spPr bwMode="auto">
          <a:xfrm>
            <a:off x="3903344" y="1791015"/>
            <a:ext cx="1943100" cy="1802130"/>
          </a:xfrm>
          <a:prstGeom prst="roundRect">
            <a:avLst>
              <a:gd name="adj" fmla="val 13009"/>
            </a:avLst>
          </a:prstGeom>
          <a:solidFill>
            <a:srgbClr val="FF4E56"/>
          </a:solidFill>
          <a:ln w="19050" cap="rnd">
            <a:noFill/>
            <a:prstDash val="sysDot"/>
            <a:round/>
          </a:ln>
          <a:effectLst/>
        </p:spPr>
        <p:txBody>
          <a:bodyPr wrap="none" anchor="ctr"/>
          <a:lstStyle/>
          <a:p>
            <a:pPr>
              <a:defRPr/>
            </a:pPr>
            <a:endParaRPr lang="zh-CN" altLang="en-US" sz="2160" dirty="0">
              <a:solidFill>
                <a:srgbClr val="595959"/>
              </a:solidFill>
              <a:latin typeface="宋体" panose="02010600030101010101" pitchFamily="2" charset="-122"/>
              <a:ea typeface="宋体" panose="02010600030101010101" pitchFamily="2" charset="-122"/>
              <a:cs typeface="宋体" panose="02010600030101010101" pitchFamily="2" charset="-122"/>
            </a:endParaRPr>
          </a:p>
        </p:txBody>
      </p:sp>
      <p:sp>
        <p:nvSpPr>
          <p:cNvPr id="32" name="Line 16"/>
          <p:cNvSpPr>
            <a:spLocks noChangeShapeType="1"/>
          </p:cNvSpPr>
          <p:nvPr/>
        </p:nvSpPr>
        <p:spPr bwMode="auto">
          <a:xfrm flipH="1">
            <a:off x="4103370" y="2002471"/>
            <a:ext cx="0" cy="1937384"/>
          </a:xfrm>
          <a:prstGeom prst="line">
            <a:avLst/>
          </a:prstGeom>
          <a:noFill/>
          <a:ln w="19050">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33" name="Group 138"/>
          <p:cNvGrpSpPr/>
          <p:nvPr/>
        </p:nvGrpSpPr>
        <p:grpSpPr bwMode="auto">
          <a:xfrm>
            <a:off x="3989748" y="3831816"/>
            <a:ext cx="218581" cy="218527"/>
            <a:chOff x="1661" y="2750"/>
            <a:chExt cx="250" cy="250"/>
          </a:xfrm>
        </p:grpSpPr>
        <p:sp>
          <p:nvSpPr>
            <p:cNvPr id="34" name="Oval 139"/>
            <p:cNvSpPr>
              <a:spLocks noChangeArrowheads="1"/>
            </p:cNvSpPr>
            <p:nvPr/>
          </p:nvSpPr>
          <p:spPr bwMode="auto">
            <a:xfrm>
              <a:off x="1661" y="2750"/>
              <a:ext cx="250" cy="250"/>
            </a:xfrm>
            <a:prstGeom prst="ellipse">
              <a:avLst/>
            </a:prstGeom>
            <a:solidFill>
              <a:srgbClr val="FFD347"/>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sp>
          <p:nvSpPr>
            <p:cNvPr id="35" name="Oval 140"/>
            <p:cNvSpPr>
              <a:spLocks noChangeArrowheads="1"/>
            </p:cNvSpPr>
            <p:nvPr/>
          </p:nvSpPr>
          <p:spPr bwMode="auto">
            <a:xfrm>
              <a:off x="1729" y="2818"/>
              <a:ext cx="114" cy="114"/>
            </a:xfrm>
            <a:prstGeom prst="ellipse">
              <a:avLst/>
            </a:prstGeom>
            <a:solidFill>
              <a:srgbClr val="FFFFFF"/>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36" name="TextBox 57"/>
          <p:cNvSpPr txBox="1">
            <a:spLocks noChangeArrowheads="1"/>
          </p:cNvSpPr>
          <p:nvPr/>
        </p:nvSpPr>
        <p:spPr bwMode="auto">
          <a:xfrm>
            <a:off x="4108668" y="1871023"/>
            <a:ext cx="153733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37" name="TextBox 57"/>
          <p:cNvSpPr txBox="1">
            <a:spLocks noChangeArrowheads="1"/>
          </p:cNvSpPr>
          <p:nvPr/>
        </p:nvSpPr>
        <p:spPr bwMode="auto">
          <a:xfrm>
            <a:off x="4129624" y="2311079"/>
            <a:ext cx="1857241"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38" name="AutoShape 17"/>
          <p:cNvSpPr>
            <a:spLocks noChangeArrowheads="1"/>
          </p:cNvSpPr>
          <p:nvPr/>
        </p:nvSpPr>
        <p:spPr bwMode="auto">
          <a:xfrm>
            <a:off x="2942452" y="4303709"/>
            <a:ext cx="2030462" cy="1617835"/>
          </a:xfrm>
          <a:prstGeom prst="roundRect">
            <a:avLst>
              <a:gd name="adj" fmla="val 13009"/>
            </a:avLst>
          </a:prstGeom>
          <a:solidFill>
            <a:srgbClr val="F69A4F"/>
          </a:solidFill>
          <a:ln w="19050" cap="rnd">
            <a:noFill/>
            <a:prstDash val="sysDot"/>
            <a:round/>
          </a:ln>
          <a:effectLst/>
        </p:spPr>
        <p:txBody>
          <a:bodyPr/>
          <a:lstStyle/>
          <a:p>
            <a:pPr>
              <a:defRPr/>
            </a:pPr>
            <a:endParaRPr lang="zh-CN" altLang="en-US" sz="2160" dirty="0">
              <a:solidFill>
                <a:schemeClr val="bg1"/>
              </a:solidFill>
              <a:latin typeface="宋体" panose="02010600030101010101" pitchFamily="2" charset="-122"/>
              <a:ea typeface="宋体" panose="02010600030101010101" pitchFamily="2" charset="-122"/>
              <a:cs typeface="宋体" panose="02010600030101010101" pitchFamily="2" charset="-122"/>
            </a:endParaRPr>
          </a:p>
        </p:txBody>
      </p:sp>
      <p:sp>
        <p:nvSpPr>
          <p:cNvPr id="39" name="TextBox 57"/>
          <p:cNvSpPr txBox="1">
            <a:spLocks noChangeArrowheads="1"/>
          </p:cNvSpPr>
          <p:nvPr/>
        </p:nvSpPr>
        <p:spPr bwMode="auto">
          <a:xfrm>
            <a:off x="3169149" y="4427533"/>
            <a:ext cx="102608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defRPr b="1">
                <a:solidFill>
                  <a:srgbClr val="002060"/>
                </a:solidFill>
                <a:latin typeface="微软雅黑" panose="020B0503020204020204" charset="-122"/>
                <a:ea typeface="微软雅黑" panose="020B0503020204020204" charset="-122"/>
              </a:defRPr>
            </a:lvl1pPr>
            <a:lvl2pPr marL="742950" indent="-285750" eaLnBrk="0" hangingPunct="0">
              <a:defRPr>
                <a:latin typeface="Calibri" panose="020F0502020204030204" pitchFamily="34" charset="0"/>
                <a:ea typeface="宋体" panose="02010600030101010101" pitchFamily="2" charset="-122"/>
              </a:defRPr>
            </a:lvl2pPr>
            <a:lvl3pPr marL="1143000" indent="-228600" eaLnBrk="0" hangingPunct="0">
              <a:defRPr>
                <a:latin typeface="Calibri" panose="020F0502020204030204" pitchFamily="34" charset="0"/>
                <a:ea typeface="宋体" panose="02010600030101010101" pitchFamily="2" charset="-122"/>
              </a:defRPr>
            </a:lvl3pPr>
            <a:lvl4pPr marL="1600200" indent="-228600" eaLnBrk="0" hangingPunct="0">
              <a:defRPr>
                <a:latin typeface="Calibri" panose="020F0502020204030204" pitchFamily="34" charset="0"/>
                <a:ea typeface="宋体" panose="02010600030101010101" pitchFamily="2" charset="-122"/>
              </a:defRPr>
            </a:lvl4pPr>
            <a:lvl5pPr marL="2057400" indent="-228600" eaLnBrk="0" hangingPunct="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40" name="TextBox 57"/>
          <p:cNvSpPr txBox="1">
            <a:spLocks noChangeArrowheads="1"/>
          </p:cNvSpPr>
          <p:nvPr/>
        </p:nvSpPr>
        <p:spPr bwMode="auto">
          <a:xfrm>
            <a:off x="3174861" y="4725145"/>
            <a:ext cx="1731646"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41" name="Line 18"/>
          <p:cNvSpPr>
            <a:spLocks noChangeShapeType="1"/>
          </p:cNvSpPr>
          <p:nvPr/>
        </p:nvSpPr>
        <p:spPr bwMode="auto">
          <a:xfrm flipH="1">
            <a:off x="3136761" y="3947475"/>
            <a:ext cx="1906" cy="697230"/>
          </a:xfrm>
          <a:prstGeom prst="line">
            <a:avLst/>
          </a:prstGeom>
          <a:noFill/>
          <a:ln w="22225">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42" name="Group 138"/>
          <p:cNvGrpSpPr/>
          <p:nvPr/>
        </p:nvGrpSpPr>
        <p:grpSpPr bwMode="auto">
          <a:xfrm>
            <a:off x="3035983" y="3827461"/>
            <a:ext cx="218653" cy="218579"/>
            <a:chOff x="1661" y="2750"/>
            <a:chExt cx="250" cy="250"/>
          </a:xfrm>
        </p:grpSpPr>
        <p:sp>
          <p:nvSpPr>
            <p:cNvPr id="43" name="Oval 139"/>
            <p:cNvSpPr>
              <a:spLocks noChangeArrowheads="1"/>
            </p:cNvSpPr>
            <p:nvPr/>
          </p:nvSpPr>
          <p:spPr bwMode="auto">
            <a:xfrm>
              <a:off x="1661" y="2750"/>
              <a:ext cx="250" cy="251"/>
            </a:xfrm>
            <a:prstGeom prst="ellipse">
              <a:avLst/>
            </a:prstGeom>
            <a:solidFill>
              <a:schemeClr val="tx1">
                <a:lumMod val="50000"/>
                <a:lumOff val="50000"/>
              </a:schemeClr>
            </a:solidFill>
            <a:ln>
              <a:noFill/>
            </a:ln>
          </p:spPr>
          <p:txBody>
            <a:bodyPr wrap="none" anchor="ctr"/>
            <a:lstStyle/>
            <a:p>
              <a:pPr algn="ctr">
                <a:defRPr/>
              </a:pPr>
              <a:endParaRPr lang="ko-KR" altLang="en-US" sz="2160" dirty="0">
                <a:latin typeface="宋体" panose="02010600030101010101" pitchFamily="2" charset="-122"/>
                <a:ea typeface="Malgun Gothic" panose="020B0503020000020004" pitchFamily="34" charset="-127"/>
              </a:endParaRPr>
            </a:p>
          </p:txBody>
        </p:sp>
        <p:sp>
          <p:nvSpPr>
            <p:cNvPr id="44" name="Oval 140"/>
            <p:cNvSpPr>
              <a:spLocks noChangeArrowheads="1"/>
            </p:cNvSpPr>
            <p:nvPr/>
          </p:nvSpPr>
          <p:spPr bwMode="auto">
            <a:xfrm>
              <a:off x="1729" y="2818"/>
              <a:ext cx="114" cy="114"/>
            </a:xfrm>
            <a:prstGeom prst="ellipse">
              <a:avLst/>
            </a:prstGeom>
            <a:solidFill>
              <a:srgbClr val="FFFFFF"/>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45" name="AutoShape 5"/>
          <p:cNvSpPr>
            <a:spLocks noChangeArrowheads="1"/>
          </p:cNvSpPr>
          <p:nvPr/>
        </p:nvSpPr>
        <p:spPr bwMode="auto">
          <a:xfrm>
            <a:off x="5975986" y="4317044"/>
            <a:ext cx="2040256" cy="1617836"/>
          </a:xfrm>
          <a:prstGeom prst="roundRect">
            <a:avLst>
              <a:gd name="adj" fmla="val 13009"/>
            </a:avLst>
          </a:prstGeom>
          <a:solidFill>
            <a:srgbClr val="FF4E56"/>
          </a:solidFill>
          <a:ln w="19050" cap="rnd">
            <a:noFill/>
            <a:prstDash val="sysDot"/>
            <a:round/>
          </a:ln>
          <a:effectLst/>
        </p:spPr>
        <p:txBody>
          <a:bodyPr wrap="none" anchor="ctr"/>
          <a:lstStyle/>
          <a:p>
            <a:endParaRPr lang="zh-CN" altLang="en-US" sz="2160" dirty="0">
              <a:solidFill>
                <a:srgbClr val="595959"/>
              </a:solidFill>
              <a:latin typeface="宋体" panose="02010600030101010101" pitchFamily="2" charset="-122"/>
              <a:ea typeface="宋体" panose="02010600030101010101" pitchFamily="2" charset="-122"/>
              <a:cs typeface="宋体" panose="02010600030101010101" pitchFamily="2" charset="-122"/>
            </a:endParaRPr>
          </a:p>
        </p:txBody>
      </p:sp>
      <p:sp>
        <p:nvSpPr>
          <p:cNvPr id="46" name="TextBox 57"/>
          <p:cNvSpPr txBox="1">
            <a:spLocks noChangeArrowheads="1"/>
          </p:cNvSpPr>
          <p:nvPr/>
        </p:nvSpPr>
        <p:spPr bwMode="auto">
          <a:xfrm>
            <a:off x="6147434" y="4425629"/>
            <a:ext cx="212788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eaLnBrk="1" hangingPunct="1">
              <a:defRPr b="1">
                <a:solidFill>
                  <a:srgbClr val="002060"/>
                </a:solidFill>
                <a:latin typeface="微软雅黑" panose="020B0503020204020204" charset="-122"/>
                <a:ea typeface="微软雅黑" panose="020B0503020204020204" charset="-122"/>
              </a:defRPr>
            </a:lvl1pPr>
            <a:lvl2pPr marL="742950" indent="-285750" eaLnBrk="0" hangingPunct="0">
              <a:defRPr>
                <a:latin typeface="Calibri" panose="020F0502020204030204" pitchFamily="34" charset="0"/>
                <a:ea typeface="宋体" panose="02010600030101010101" pitchFamily="2" charset="-122"/>
              </a:defRPr>
            </a:lvl2pPr>
            <a:lvl3pPr marL="1143000" indent="-228600" eaLnBrk="0" hangingPunct="0">
              <a:defRPr>
                <a:latin typeface="Calibri" panose="020F0502020204030204" pitchFamily="34" charset="0"/>
                <a:ea typeface="宋体" panose="02010600030101010101" pitchFamily="2" charset="-122"/>
              </a:defRPr>
            </a:lvl3pPr>
            <a:lvl4pPr marL="1600200" indent="-228600" eaLnBrk="0" hangingPunct="0">
              <a:defRPr>
                <a:latin typeface="Calibri" panose="020F0502020204030204" pitchFamily="34" charset="0"/>
                <a:ea typeface="宋体" panose="02010600030101010101" pitchFamily="2" charset="-122"/>
              </a:defRPr>
            </a:lvl4pPr>
            <a:lvl5pPr marL="2057400" indent="-228600" eaLnBrk="0" hangingPunct="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47" name="TextBox 57"/>
          <p:cNvSpPr txBox="1">
            <a:spLocks noChangeArrowheads="1"/>
          </p:cNvSpPr>
          <p:nvPr/>
        </p:nvSpPr>
        <p:spPr bwMode="auto">
          <a:xfrm>
            <a:off x="6166249" y="4725145"/>
            <a:ext cx="1849993"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48" name="Line 18"/>
          <p:cNvSpPr>
            <a:spLocks noChangeShapeType="1"/>
          </p:cNvSpPr>
          <p:nvPr/>
        </p:nvSpPr>
        <p:spPr bwMode="auto">
          <a:xfrm flipH="1">
            <a:off x="6158864" y="3947475"/>
            <a:ext cx="1906" cy="697230"/>
          </a:xfrm>
          <a:prstGeom prst="line">
            <a:avLst/>
          </a:prstGeom>
          <a:noFill/>
          <a:ln w="22225">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49" name="Group 138"/>
          <p:cNvGrpSpPr/>
          <p:nvPr/>
        </p:nvGrpSpPr>
        <p:grpSpPr bwMode="auto">
          <a:xfrm>
            <a:off x="6057766" y="3827459"/>
            <a:ext cx="218702" cy="218654"/>
            <a:chOff x="1661" y="2750"/>
            <a:chExt cx="250" cy="250"/>
          </a:xfrm>
        </p:grpSpPr>
        <p:sp>
          <p:nvSpPr>
            <p:cNvPr id="50" name="Oval 139"/>
            <p:cNvSpPr>
              <a:spLocks noChangeArrowheads="1"/>
            </p:cNvSpPr>
            <p:nvPr/>
          </p:nvSpPr>
          <p:spPr bwMode="auto">
            <a:xfrm>
              <a:off x="1661" y="2750"/>
              <a:ext cx="250" cy="250"/>
            </a:xfrm>
            <a:prstGeom prst="ellipse">
              <a:avLst/>
            </a:prstGeom>
            <a:solidFill>
              <a:schemeClr val="accent3">
                <a:lumMod val="60000"/>
                <a:lumOff val="40000"/>
              </a:schemeClr>
            </a:solidFill>
            <a:ln>
              <a:noFill/>
            </a:ln>
          </p:spPr>
          <p:txBody>
            <a:bodyPr wrap="none" anchor="ctr"/>
            <a:lstStyle/>
            <a:p>
              <a:pPr algn="ctr">
                <a:defRPr/>
              </a:pPr>
              <a:endParaRPr lang="ko-KR" altLang="en-US" sz="2160" dirty="0">
                <a:latin typeface="宋体" panose="02010600030101010101" pitchFamily="2" charset="-122"/>
                <a:ea typeface="Malgun Gothic" panose="020B0503020000020004" pitchFamily="34" charset="-127"/>
              </a:endParaRPr>
            </a:p>
          </p:txBody>
        </p:sp>
        <p:sp>
          <p:nvSpPr>
            <p:cNvPr id="51" name="Oval 140"/>
            <p:cNvSpPr>
              <a:spLocks noChangeArrowheads="1"/>
            </p:cNvSpPr>
            <p:nvPr/>
          </p:nvSpPr>
          <p:spPr bwMode="auto">
            <a:xfrm>
              <a:off x="1729" y="2818"/>
              <a:ext cx="114" cy="114"/>
            </a:xfrm>
            <a:prstGeom prst="ellipse">
              <a:avLst/>
            </a:prstGeom>
            <a:solidFill>
              <a:srgbClr val="FFFFFF"/>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52" name="AutoShape 2"/>
          <p:cNvSpPr>
            <a:spLocks noChangeArrowheads="1"/>
          </p:cNvSpPr>
          <p:nvPr/>
        </p:nvSpPr>
        <p:spPr bwMode="auto">
          <a:xfrm>
            <a:off x="6745604" y="1791015"/>
            <a:ext cx="1943100" cy="1802130"/>
          </a:xfrm>
          <a:prstGeom prst="roundRect">
            <a:avLst>
              <a:gd name="adj" fmla="val 13009"/>
            </a:avLst>
          </a:prstGeom>
          <a:solidFill>
            <a:srgbClr val="F69A4F"/>
          </a:solidFill>
          <a:ln w="19050" cap="rnd">
            <a:noFill/>
            <a:prstDash val="sysDot"/>
            <a:round/>
          </a:ln>
          <a:effectLst/>
        </p:spPr>
        <p:txBody>
          <a:bodyPr/>
          <a:lstStyle/>
          <a:p>
            <a:endParaRPr lang="zh-CN" altLang="en-US" sz="2160" dirty="0">
              <a:latin typeface="宋体" panose="02010600030101010101" pitchFamily="2" charset="-122"/>
              <a:ea typeface="宋体" panose="02010600030101010101" pitchFamily="2" charset="-122"/>
              <a:cs typeface="宋体" panose="02010600030101010101" pitchFamily="2" charset="-122"/>
            </a:endParaRPr>
          </a:p>
        </p:txBody>
      </p:sp>
      <p:sp>
        <p:nvSpPr>
          <p:cNvPr id="53" name="TextBox 57"/>
          <p:cNvSpPr txBox="1">
            <a:spLocks noChangeArrowheads="1"/>
          </p:cNvSpPr>
          <p:nvPr/>
        </p:nvSpPr>
        <p:spPr bwMode="auto">
          <a:xfrm>
            <a:off x="6960185" y="1871023"/>
            <a:ext cx="153733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54" name="TextBox 57"/>
          <p:cNvSpPr txBox="1">
            <a:spLocks noChangeArrowheads="1"/>
          </p:cNvSpPr>
          <p:nvPr/>
        </p:nvSpPr>
        <p:spPr bwMode="auto">
          <a:xfrm>
            <a:off x="6962090" y="2276789"/>
            <a:ext cx="1878330"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01600" algn="l"/>
              </a:tabLst>
              <a:defRPr>
                <a:solidFill>
                  <a:schemeClr val="tx1"/>
                </a:solidFill>
                <a:latin typeface="Calibri" panose="020F0502020204030204" pitchFamily="34" charset="0"/>
                <a:ea typeface="宋体" panose="02010600030101010101" pitchFamily="2" charset="-122"/>
              </a:defRPr>
            </a:lvl1pPr>
            <a:lvl2pPr marL="742950" indent="-285750" eaLnBrk="0" hangingPunct="0">
              <a:tabLst>
                <a:tab pos="101600" algn="l"/>
              </a:tabLst>
              <a:defRPr>
                <a:solidFill>
                  <a:schemeClr val="tx1"/>
                </a:solidFill>
                <a:latin typeface="Calibri" panose="020F0502020204030204" pitchFamily="34" charset="0"/>
                <a:ea typeface="宋体" panose="02010600030101010101" pitchFamily="2" charset="-122"/>
              </a:defRPr>
            </a:lvl2pPr>
            <a:lvl3pPr marL="1143000" indent="-228600" eaLnBrk="0" hangingPunct="0">
              <a:tabLst>
                <a:tab pos="101600" algn="l"/>
              </a:tabLst>
              <a:defRPr>
                <a:solidFill>
                  <a:schemeClr val="tx1"/>
                </a:solidFill>
                <a:latin typeface="Calibri" panose="020F0502020204030204" pitchFamily="34" charset="0"/>
                <a:ea typeface="宋体" panose="02010600030101010101" pitchFamily="2" charset="-122"/>
              </a:defRPr>
            </a:lvl3pPr>
            <a:lvl4pPr marL="1600200" indent="-228600" eaLnBrk="0" hangingPunct="0">
              <a:tabLst>
                <a:tab pos="101600" algn="l"/>
              </a:tabLst>
              <a:defRPr>
                <a:solidFill>
                  <a:schemeClr val="tx1"/>
                </a:solidFill>
                <a:latin typeface="Calibri" panose="020F0502020204030204" pitchFamily="34" charset="0"/>
                <a:ea typeface="宋体" panose="02010600030101010101" pitchFamily="2" charset="-122"/>
              </a:defRPr>
            </a:lvl4pPr>
            <a:lvl5pPr marL="2057400" indent="-228600" eaLnBrk="0" hangingPunct="0">
              <a:tabLst>
                <a:tab pos="101600"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pPr>
              <a:lnSpc>
                <a:spcPct val="150000"/>
              </a:lnSpc>
            </a:pPr>
            <a:r>
              <a:rPr lang="zh-CN" altLang="en-US"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55" name="Line 16"/>
          <p:cNvSpPr>
            <a:spLocks noChangeShapeType="1"/>
          </p:cNvSpPr>
          <p:nvPr/>
        </p:nvSpPr>
        <p:spPr bwMode="auto">
          <a:xfrm flipH="1">
            <a:off x="6936104" y="2002471"/>
            <a:ext cx="0" cy="1937384"/>
          </a:xfrm>
          <a:prstGeom prst="line">
            <a:avLst/>
          </a:prstGeom>
          <a:noFill/>
          <a:ln w="19050">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56" name="Group 138"/>
          <p:cNvGrpSpPr/>
          <p:nvPr/>
        </p:nvGrpSpPr>
        <p:grpSpPr bwMode="auto">
          <a:xfrm>
            <a:off x="6821761" y="3831816"/>
            <a:ext cx="218581" cy="218527"/>
            <a:chOff x="1661" y="2750"/>
            <a:chExt cx="250" cy="250"/>
          </a:xfrm>
        </p:grpSpPr>
        <p:sp>
          <p:nvSpPr>
            <p:cNvPr id="57" name="Oval 139"/>
            <p:cNvSpPr>
              <a:spLocks noChangeArrowheads="1"/>
            </p:cNvSpPr>
            <p:nvPr/>
          </p:nvSpPr>
          <p:spPr bwMode="auto">
            <a:xfrm>
              <a:off x="1661" y="2750"/>
              <a:ext cx="250" cy="250"/>
            </a:xfrm>
            <a:prstGeom prst="ellipse">
              <a:avLst/>
            </a:prstGeom>
            <a:solidFill>
              <a:srgbClr val="93CDDD"/>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sp>
          <p:nvSpPr>
            <p:cNvPr id="58" name="Oval 140"/>
            <p:cNvSpPr>
              <a:spLocks noChangeArrowheads="1"/>
            </p:cNvSpPr>
            <p:nvPr/>
          </p:nvSpPr>
          <p:spPr bwMode="auto">
            <a:xfrm>
              <a:off x="1729" y="2818"/>
              <a:ext cx="114" cy="114"/>
            </a:xfrm>
            <a:prstGeom prst="ellipse">
              <a:avLst/>
            </a:prstGeom>
            <a:solidFill>
              <a:schemeClr val="bg1"/>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59" name="AutoShape 6"/>
          <p:cNvSpPr>
            <a:spLocks noChangeArrowheads="1"/>
          </p:cNvSpPr>
          <p:nvPr/>
        </p:nvSpPr>
        <p:spPr bwMode="auto">
          <a:xfrm>
            <a:off x="8663940" y="4303709"/>
            <a:ext cx="2017394" cy="1617835"/>
          </a:xfrm>
          <a:prstGeom prst="roundRect">
            <a:avLst>
              <a:gd name="adj" fmla="val 13009"/>
            </a:avLst>
          </a:prstGeom>
          <a:solidFill>
            <a:srgbClr val="F69A4F"/>
          </a:solidFill>
          <a:ln w="19050" cap="rnd">
            <a:noFill/>
            <a:prstDash val="sysDot"/>
            <a:round/>
          </a:ln>
          <a:effectLst/>
        </p:spPr>
        <p:txBody>
          <a:bodyPr/>
          <a:lstStyle/>
          <a:p>
            <a:endParaRPr lang="zh-CN" altLang="en-US" sz="2160" dirty="0">
              <a:latin typeface="宋体" panose="02010600030101010101" pitchFamily="2" charset="-122"/>
              <a:ea typeface="宋体" panose="02010600030101010101" pitchFamily="2" charset="-122"/>
              <a:cs typeface="宋体" panose="02010600030101010101" pitchFamily="2" charset="-122"/>
            </a:endParaRPr>
          </a:p>
        </p:txBody>
      </p:sp>
      <p:sp>
        <p:nvSpPr>
          <p:cNvPr id="60" name="Line 7"/>
          <p:cNvSpPr>
            <a:spLocks noChangeShapeType="1"/>
          </p:cNvSpPr>
          <p:nvPr/>
        </p:nvSpPr>
        <p:spPr bwMode="auto">
          <a:xfrm flipH="1">
            <a:off x="8827772" y="3947475"/>
            <a:ext cx="3810" cy="697230"/>
          </a:xfrm>
          <a:prstGeom prst="line">
            <a:avLst/>
          </a:prstGeom>
          <a:noFill/>
          <a:ln w="22225">
            <a:solidFill>
              <a:srgbClr val="D6E0DF"/>
            </a:solidFill>
            <a:prstDash val="sysDot"/>
            <a:round/>
            <a:headEnd type="oval" w="med" len="med"/>
            <a:tailEnd type="oval" w="med" len="med"/>
          </a:ln>
          <a:effectLst/>
        </p:spPr>
        <p:txBody>
          <a:bodyPr/>
          <a:lstStyle/>
          <a:p>
            <a:pPr>
              <a:defRPr/>
            </a:pPr>
            <a:endParaRPr lang="zh-CN" altLang="en-US" sz="2160" dirty="0">
              <a:latin typeface="宋体" panose="02010600030101010101" pitchFamily="2" charset="-122"/>
              <a:ea typeface="宋体" panose="02010600030101010101" pitchFamily="2" charset="-122"/>
              <a:cs typeface="宋体" panose="02010600030101010101" pitchFamily="2" charset="-122"/>
            </a:endParaRPr>
          </a:p>
        </p:txBody>
      </p:sp>
      <p:grpSp>
        <p:nvGrpSpPr>
          <p:cNvPr id="61" name="Group 138"/>
          <p:cNvGrpSpPr/>
          <p:nvPr/>
        </p:nvGrpSpPr>
        <p:grpSpPr bwMode="auto">
          <a:xfrm>
            <a:off x="8727809" y="3831269"/>
            <a:ext cx="218573" cy="218628"/>
            <a:chOff x="1661" y="2750"/>
            <a:chExt cx="250" cy="250"/>
          </a:xfrm>
        </p:grpSpPr>
        <p:sp>
          <p:nvSpPr>
            <p:cNvPr id="62" name="Oval 139"/>
            <p:cNvSpPr>
              <a:spLocks noChangeArrowheads="1"/>
            </p:cNvSpPr>
            <p:nvPr/>
          </p:nvSpPr>
          <p:spPr bwMode="auto">
            <a:xfrm>
              <a:off x="1661" y="2750"/>
              <a:ext cx="250" cy="250"/>
            </a:xfrm>
            <a:prstGeom prst="ellipse">
              <a:avLst/>
            </a:prstGeom>
            <a:solidFill>
              <a:srgbClr val="95B3D7"/>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sp>
          <p:nvSpPr>
            <p:cNvPr id="63" name="Oval 140"/>
            <p:cNvSpPr>
              <a:spLocks noChangeArrowheads="1"/>
            </p:cNvSpPr>
            <p:nvPr/>
          </p:nvSpPr>
          <p:spPr bwMode="auto">
            <a:xfrm>
              <a:off x="1729" y="2818"/>
              <a:ext cx="114" cy="114"/>
            </a:xfrm>
            <a:prstGeom prst="ellipse">
              <a:avLst/>
            </a:prstGeom>
            <a:solidFill>
              <a:schemeClr val="bg1"/>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64" name="TextBox 57"/>
          <p:cNvSpPr txBox="1">
            <a:spLocks noChangeArrowheads="1"/>
          </p:cNvSpPr>
          <p:nvPr/>
        </p:nvSpPr>
        <p:spPr bwMode="auto">
          <a:xfrm>
            <a:off x="8881112" y="4438963"/>
            <a:ext cx="274510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eaLnBrk="1" hangingPunct="1">
              <a:defRPr b="1">
                <a:solidFill>
                  <a:srgbClr val="002060"/>
                </a:solidFill>
                <a:latin typeface="微软雅黑" panose="020B0503020204020204" charset="-122"/>
                <a:ea typeface="微软雅黑" panose="020B0503020204020204" charset="-122"/>
              </a:defRPr>
            </a:lvl1pPr>
            <a:lvl2pPr marL="742950" indent="-285750" eaLnBrk="0" hangingPunct="0">
              <a:defRPr>
                <a:latin typeface="Calibri" panose="020F0502020204030204" pitchFamily="34" charset="0"/>
                <a:ea typeface="宋体" panose="02010600030101010101" pitchFamily="2" charset="-122"/>
              </a:defRPr>
            </a:lvl2pPr>
            <a:lvl3pPr marL="1143000" indent="-228600" eaLnBrk="0" hangingPunct="0">
              <a:defRPr>
                <a:latin typeface="Calibri" panose="020F0502020204030204" pitchFamily="34" charset="0"/>
                <a:ea typeface="宋体" panose="02010600030101010101" pitchFamily="2" charset="-122"/>
              </a:defRPr>
            </a:lvl3pPr>
            <a:lvl4pPr marL="1600200" indent="-228600" eaLnBrk="0" hangingPunct="0">
              <a:defRPr>
                <a:latin typeface="Calibri" panose="020F0502020204030204" pitchFamily="34" charset="0"/>
                <a:ea typeface="宋体" panose="02010600030101010101" pitchFamily="2" charset="-122"/>
              </a:defRPr>
            </a:lvl4pPr>
            <a:lvl5pPr marL="2057400" indent="-228600" eaLnBrk="0" hangingPunct="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65" name="TextBox 57"/>
          <p:cNvSpPr txBox="1">
            <a:spLocks noChangeArrowheads="1"/>
          </p:cNvSpPr>
          <p:nvPr/>
        </p:nvSpPr>
        <p:spPr bwMode="auto">
          <a:xfrm>
            <a:off x="8902066" y="4725145"/>
            <a:ext cx="1697356"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66"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67" name="矩形 66"/>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68" name="等腰三角形 67"/>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69" name="组合 68"/>
          <p:cNvGrpSpPr/>
          <p:nvPr/>
        </p:nvGrpSpPr>
        <p:grpSpPr>
          <a:xfrm>
            <a:off x="892191" y="231847"/>
            <a:ext cx="630316" cy="2348629"/>
            <a:chOff x="235491" y="193204"/>
            <a:chExt cx="525263" cy="1957193"/>
          </a:xfrm>
        </p:grpSpPr>
        <p:sp>
          <p:nvSpPr>
            <p:cNvPr id="70" name="弧形 6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1" name="矩形 7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72" name="弧形 71"/>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4"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经验总结</a:t>
              </a:r>
            </a:p>
          </p:txBody>
        </p:sp>
        <p:sp>
          <p:nvSpPr>
            <p:cNvPr id="85" name="TextBox 10"/>
            <p:cNvSpPr txBox="1"/>
            <p:nvPr/>
          </p:nvSpPr>
          <p:spPr>
            <a:xfrm>
              <a:off x="305396" y="255920"/>
              <a:ext cx="290143" cy="353944"/>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4</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86" name="弧形 85"/>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7" name="弧形 86"/>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3" presetClass="entr" presetSubtype="32"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250" fill="hold"/>
                                        <p:tgtEl>
                                          <p:spTgt spid="42"/>
                                        </p:tgtEl>
                                        <p:attrNameLst>
                                          <p:attrName>ppt_w</p:attrName>
                                        </p:attrNameLst>
                                      </p:cBhvr>
                                      <p:tavLst>
                                        <p:tav tm="0">
                                          <p:val>
                                            <p:strVal val="4*#ppt_w"/>
                                          </p:val>
                                        </p:tav>
                                        <p:tav tm="100000">
                                          <p:val>
                                            <p:strVal val="#ppt_w"/>
                                          </p:val>
                                        </p:tav>
                                      </p:tavLst>
                                    </p:anim>
                                    <p:anim calcmode="lin" valueType="num">
                                      <p:cBhvr>
                                        <p:cTn id="12" dur="250" fill="hold"/>
                                        <p:tgtEl>
                                          <p:spTgt spid="42"/>
                                        </p:tgtEl>
                                        <p:attrNameLst>
                                          <p:attrName>ppt_h</p:attrName>
                                        </p:attrNameLst>
                                      </p:cBhvr>
                                      <p:tavLst>
                                        <p:tav tm="0">
                                          <p:val>
                                            <p:strVal val="4*#ppt_h"/>
                                          </p:val>
                                        </p:tav>
                                        <p:tav tm="100000">
                                          <p:val>
                                            <p:strVal val="#ppt_h"/>
                                          </p:val>
                                        </p:tav>
                                      </p:tavLst>
                                    </p:anim>
                                  </p:childTnLst>
                                </p:cTn>
                              </p:par>
                              <p:par>
                                <p:cTn id="13" presetID="23" presetClass="entr" presetSubtype="32" fill="hold" nodeType="withEffect">
                                  <p:stCondLst>
                                    <p:cond delay="250"/>
                                  </p:stCondLst>
                                  <p:childTnLst>
                                    <p:set>
                                      <p:cBhvr>
                                        <p:cTn id="14" dur="1" fill="hold">
                                          <p:stCondLst>
                                            <p:cond delay="0"/>
                                          </p:stCondLst>
                                        </p:cTn>
                                        <p:tgtEl>
                                          <p:spTgt spid="33"/>
                                        </p:tgtEl>
                                        <p:attrNameLst>
                                          <p:attrName>style.visibility</p:attrName>
                                        </p:attrNameLst>
                                      </p:cBhvr>
                                      <p:to>
                                        <p:strVal val="visible"/>
                                      </p:to>
                                    </p:set>
                                    <p:anim calcmode="lin" valueType="num">
                                      <p:cBhvr>
                                        <p:cTn id="15" dur="250" fill="hold"/>
                                        <p:tgtEl>
                                          <p:spTgt spid="33"/>
                                        </p:tgtEl>
                                        <p:attrNameLst>
                                          <p:attrName>ppt_w</p:attrName>
                                        </p:attrNameLst>
                                      </p:cBhvr>
                                      <p:tavLst>
                                        <p:tav tm="0">
                                          <p:val>
                                            <p:strVal val="4*#ppt_w"/>
                                          </p:val>
                                        </p:tav>
                                        <p:tav tm="100000">
                                          <p:val>
                                            <p:strVal val="#ppt_w"/>
                                          </p:val>
                                        </p:tav>
                                      </p:tavLst>
                                    </p:anim>
                                    <p:anim calcmode="lin" valueType="num">
                                      <p:cBhvr>
                                        <p:cTn id="16" dur="250" fill="hold"/>
                                        <p:tgtEl>
                                          <p:spTgt spid="33"/>
                                        </p:tgtEl>
                                        <p:attrNameLst>
                                          <p:attrName>ppt_h</p:attrName>
                                        </p:attrNameLst>
                                      </p:cBhvr>
                                      <p:tavLst>
                                        <p:tav tm="0">
                                          <p:val>
                                            <p:strVal val="4*#ppt_h"/>
                                          </p:val>
                                        </p:tav>
                                        <p:tav tm="100000">
                                          <p:val>
                                            <p:strVal val="#ppt_h"/>
                                          </p:val>
                                        </p:tav>
                                      </p:tavLst>
                                    </p:anim>
                                  </p:childTnLst>
                                </p:cTn>
                              </p:par>
                              <p:par>
                                <p:cTn id="17" presetID="23" presetClass="entr" presetSubtype="32" fill="hold" nodeType="withEffect">
                                  <p:stCondLst>
                                    <p:cond delay="500"/>
                                  </p:stCondLst>
                                  <p:childTnLst>
                                    <p:set>
                                      <p:cBhvr>
                                        <p:cTn id="18" dur="1" fill="hold">
                                          <p:stCondLst>
                                            <p:cond delay="0"/>
                                          </p:stCondLst>
                                        </p:cTn>
                                        <p:tgtEl>
                                          <p:spTgt spid="49"/>
                                        </p:tgtEl>
                                        <p:attrNameLst>
                                          <p:attrName>style.visibility</p:attrName>
                                        </p:attrNameLst>
                                      </p:cBhvr>
                                      <p:to>
                                        <p:strVal val="visible"/>
                                      </p:to>
                                    </p:set>
                                    <p:anim calcmode="lin" valueType="num">
                                      <p:cBhvr>
                                        <p:cTn id="19" dur="250" fill="hold"/>
                                        <p:tgtEl>
                                          <p:spTgt spid="49"/>
                                        </p:tgtEl>
                                        <p:attrNameLst>
                                          <p:attrName>ppt_w</p:attrName>
                                        </p:attrNameLst>
                                      </p:cBhvr>
                                      <p:tavLst>
                                        <p:tav tm="0">
                                          <p:val>
                                            <p:strVal val="4*#ppt_w"/>
                                          </p:val>
                                        </p:tav>
                                        <p:tav tm="100000">
                                          <p:val>
                                            <p:strVal val="#ppt_w"/>
                                          </p:val>
                                        </p:tav>
                                      </p:tavLst>
                                    </p:anim>
                                    <p:anim calcmode="lin" valueType="num">
                                      <p:cBhvr>
                                        <p:cTn id="20" dur="250" fill="hold"/>
                                        <p:tgtEl>
                                          <p:spTgt spid="49"/>
                                        </p:tgtEl>
                                        <p:attrNameLst>
                                          <p:attrName>ppt_h</p:attrName>
                                        </p:attrNameLst>
                                      </p:cBhvr>
                                      <p:tavLst>
                                        <p:tav tm="0">
                                          <p:val>
                                            <p:strVal val="4*#ppt_h"/>
                                          </p:val>
                                        </p:tav>
                                        <p:tav tm="100000">
                                          <p:val>
                                            <p:strVal val="#ppt_h"/>
                                          </p:val>
                                        </p:tav>
                                      </p:tavLst>
                                    </p:anim>
                                  </p:childTnLst>
                                </p:cTn>
                              </p:par>
                              <p:par>
                                <p:cTn id="21" presetID="23" presetClass="entr" presetSubtype="32" fill="hold" nodeType="withEffect">
                                  <p:stCondLst>
                                    <p:cond delay="750"/>
                                  </p:stCondLst>
                                  <p:childTnLst>
                                    <p:set>
                                      <p:cBhvr>
                                        <p:cTn id="22" dur="1" fill="hold">
                                          <p:stCondLst>
                                            <p:cond delay="0"/>
                                          </p:stCondLst>
                                        </p:cTn>
                                        <p:tgtEl>
                                          <p:spTgt spid="56"/>
                                        </p:tgtEl>
                                        <p:attrNameLst>
                                          <p:attrName>style.visibility</p:attrName>
                                        </p:attrNameLst>
                                      </p:cBhvr>
                                      <p:to>
                                        <p:strVal val="visible"/>
                                      </p:to>
                                    </p:set>
                                    <p:anim calcmode="lin" valueType="num">
                                      <p:cBhvr>
                                        <p:cTn id="23" dur="250" fill="hold"/>
                                        <p:tgtEl>
                                          <p:spTgt spid="56"/>
                                        </p:tgtEl>
                                        <p:attrNameLst>
                                          <p:attrName>ppt_w</p:attrName>
                                        </p:attrNameLst>
                                      </p:cBhvr>
                                      <p:tavLst>
                                        <p:tav tm="0">
                                          <p:val>
                                            <p:strVal val="4*#ppt_w"/>
                                          </p:val>
                                        </p:tav>
                                        <p:tav tm="100000">
                                          <p:val>
                                            <p:strVal val="#ppt_w"/>
                                          </p:val>
                                        </p:tav>
                                      </p:tavLst>
                                    </p:anim>
                                    <p:anim calcmode="lin" valueType="num">
                                      <p:cBhvr>
                                        <p:cTn id="24" dur="250" fill="hold"/>
                                        <p:tgtEl>
                                          <p:spTgt spid="56"/>
                                        </p:tgtEl>
                                        <p:attrNameLst>
                                          <p:attrName>ppt_h</p:attrName>
                                        </p:attrNameLst>
                                      </p:cBhvr>
                                      <p:tavLst>
                                        <p:tav tm="0">
                                          <p:val>
                                            <p:strVal val="4*#ppt_h"/>
                                          </p:val>
                                        </p:tav>
                                        <p:tav tm="100000">
                                          <p:val>
                                            <p:strVal val="#ppt_h"/>
                                          </p:val>
                                        </p:tav>
                                      </p:tavLst>
                                    </p:anim>
                                  </p:childTnLst>
                                </p:cTn>
                              </p:par>
                              <p:par>
                                <p:cTn id="25" presetID="23" presetClass="entr" presetSubtype="32" fill="hold" nodeType="withEffect">
                                  <p:stCondLst>
                                    <p:cond delay="1000"/>
                                  </p:stCondLst>
                                  <p:childTnLst>
                                    <p:set>
                                      <p:cBhvr>
                                        <p:cTn id="26" dur="1" fill="hold">
                                          <p:stCondLst>
                                            <p:cond delay="0"/>
                                          </p:stCondLst>
                                        </p:cTn>
                                        <p:tgtEl>
                                          <p:spTgt spid="61"/>
                                        </p:tgtEl>
                                        <p:attrNameLst>
                                          <p:attrName>style.visibility</p:attrName>
                                        </p:attrNameLst>
                                      </p:cBhvr>
                                      <p:to>
                                        <p:strVal val="visible"/>
                                      </p:to>
                                    </p:set>
                                    <p:anim calcmode="lin" valueType="num">
                                      <p:cBhvr>
                                        <p:cTn id="27" dur="250" fill="hold"/>
                                        <p:tgtEl>
                                          <p:spTgt spid="61"/>
                                        </p:tgtEl>
                                        <p:attrNameLst>
                                          <p:attrName>ppt_w</p:attrName>
                                        </p:attrNameLst>
                                      </p:cBhvr>
                                      <p:tavLst>
                                        <p:tav tm="0">
                                          <p:val>
                                            <p:strVal val="4*#ppt_w"/>
                                          </p:val>
                                        </p:tav>
                                        <p:tav tm="100000">
                                          <p:val>
                                            <p:strVal val="#ppt_w"/>
                                          </p:val>
                                        </p:tav>
                                      </p:tavLst>
                                    </p:anim>
                                    <p:anim calcmode="lin" valueType="num">
                                      <p:cBhvr>
                                        <p:cTn id="28" dur="250" fill="hold"/>
                                        <p:tgtEl>
                                          <p:spTgt spid="61"/>
                                        </p:tgtEl>
                                        <p:attrNameLst>
                                          <p:attrName>ppt_h</p:attrName>
                                        </p:attrNameLst>
                                      </p:cBhvr>
                                      <p:tavLst>
                                        <p:tav tm="0">
                                          <p:val>
                                            <p:strVal val="4*#ppt_h"/>
                                          </p:val>
                                        </p:tav>
                                        <p:tav tm="100000">
                                          <p:val>
                                            <p:strVal val="#ppt_h"/>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up)">
                                      <p:cBhvr>
                                        <p:cTn id="32" dur="500"/>
                                        <p:tgtEl>
                                          <p:spTgt spid="41"/>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up)">
                                      <p:cBhvr>
                                        <p:cTn id="35" dur="500"/>
                                        <p:tgtEl>
                                          <p:spTgt spid="48"/>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down)">
                                      <p:cBhvr>
                                        <p:cTn id="41" dur="500"/>
                                        <p:tgtEl>
                                          <p:spTgt spid="32"/>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down)">
                                      <p:cBhvr>
                                        <p:cTn id="44" dur="500"/>
                                        <p:tgtEl>
                                          <p:spTgt spid="55"/>
                                        </p:tgtEl>
                                      </p:cBhvr>
                                    </p:animEffect>
                                  </p:childTnLst>
                                </p:cTn>
                              </p:par>
                            </p:childTnLst>
                          </p:cTn>
                        </p:par>
                        <p:par>
                          <p:cTn id="45" fill="hold">
                            <p:stCondLst>
                              <p:cond delay="2000"/>
                            </p:stCondLst>
                            <p:childTnLst>
                              <p:par>
                                <p:cTn id="46" presetID="21" presetClass="entr" presetSubtype="1"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heel(1)">
                                      <p:cBhvr>
                                        <p:cTn id="48" dur="1000"/>
                                        <p:tgtEl>
                                          <p:spTgt spid="31"/>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wheel(1)">
                                      <p:cBhvr>
                                        <p:cTn id="51" dur="1000"/>
                                        <p:tgtEl>
                                          <p:spTgt spid="52"/>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wheel(1)">
                                      <p:cBhvr>
                                        <p:cTn id="54" dur="1000"/>
                                        <p:tgtEl>
                                          <p:spTgt spid="38"/>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heel(1)">
                                      <p:cBhvr>
                                        <p:cTn id="57" dur="1000"/>
                                        <p:tgtEl>
                                          <p:spTgt spid="45"/>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wheel(1)">
                                      <p:cBhvr>
                                        <p:cTn id="60" dur="1000"/>
                                        <p:tgtEl>
                                          <p:spTgt spid="59"/>
                                        </p:tgtEl>
                                      </p:cBhvr>
                                    </p:animEffect>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anim calcmode="lin" valueType="num">
                                      <p:cBhvr>
                                        <p:cTn id="65" dur="500" fill="hold"/>
                                        <p:tgtEl>
                                          <p:spTgt spid="36"/>
                                        </p:tgtEl>
                                        <p:attrNameLst>
                                          <p:attrName>ppt_x</p:attrName>
                                        </p:attrNameLst>
                                      </p:cBhvr>
                                      <p:tavLst>
                                        <p:tav tm="0">
                                          <p:val>
                                            <p:strVal val="#ppt_x"/>
                                          </p:val>
                                        </p:tav>
                                        <p:tav tm="100000">
                                          <p:val>
                                            <p:strVal val="#ppt_x"/>
                                          </p:val>
                                        </p:tav>
                                      </p:tavLst>
                                    </p:anim>
                                    <p:anim calcmode="lin" valueType="num">
                                      <p:cBhvr>
                                        <p:cTn id="66" dur="500" fill="hold"/>
                                        <p:tgtEl>
                                          <p:spTgt spid="3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fade">
                                      <p:cBhvr>
                                        <p:cTn id="69" dur="500"/>
                                        <p:tgtEl>
                                          <p:spTgt spid="37"/>
                                        </p:tgtEl>
                                      </p:cBhvr>
                                    </p:animEffect>
                                    <p:anim calcmode="lin" valueType="num">
                                      <p:cBhvr>
                                        <p:cTn id="70" dur="500" fill="hold"/>
                                        <p:tgtEl>
                                          <p:spTgt spid="37"/>
                                        </p:tgtEl>
                                        <p:attrNameLst>
                                          <p:attrName>ppt_x</p:attrName>
                                        </p:attrNameLst>
                                      </p:cBhvr>
                                      <p:tavLst>
                                        <p:tav tm="0">
                                          <p:val>
                                            <p:strVal val="#ppt_x"/>
                                          </p:val>
                                        </p:tav>
                                        <p:tav tm="100000">
                                          <p:val>
                                            <p:strVal val="#ppt_x"/>
                                          </p:val>
                                        </p:tav>
                                      </p:tavLst>
                                    </p:anim>
                                    <p:anim calcmode="lin" valueType="num">
                                      <p:cBhvr>
                                        <p:cTn id="71" dur="500" fill="hold"/>
                                        <p:tgtEl>
                                          <p:spTgt spid="3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500"/>
                                        <p:tgtEl>
                                          <p:spTgt spid="53"/>
                                        </p:tgtEl>
                                      </p:cBhvr>
                                    </p:animEffect>
                                    <p:anim calcmode="lin" valueType="num">
                                      <p:cBhvr>
                                        <p:cTn id="75" dur="500" fill="hold"/>
                                        <p:tgtEl>
                                          <p:spTgt spid="53"/>
                                        </p:tgtEl>
                                        <p:attrNameLst>
                                          <p:attrName>ppt_x</p:attrName>
                                        </p:attrNameLst>
                                      </p:cBhvr>
                                      <p:tavLst>
                                        <p:tav tm="0">
                                          <p:val>
                                            <p:strVal val="#ppt_x"/>
                                          </p:val>
                                        </p:tav>
                                        <p:tav tm="100000">
                                          <p:val>
                                            <p:strVal val="#ppt_x"/>
                                          </p:val>
                                        </p:tav>
                                      </p:tavLst>
                                    </p:anim>
                                    <p:anim calcmode="lin" valueType="num">
                                      <p:cBhvr>
                                        <p:cTn id="76" dur="500" fill="hold"/>
                                        <p:tgtEl>
                                          <p:spTgt spid="53"/>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fade">
                                      <p:cBhvr>
                                        <p:cTn id="79" dur="500"/>
                                        <p:tgtEl>
                                          <p:spTgt spid="54"/>
                                        </p:tgtEl>
                                      </p:cBhvr>
                                    </p:animEffect>
                                    <p:anim calcmode="lin" valueType="num">
                                      <p:cBhvr>
                                        <p:cTn id="80" dur="500" fill="hold"/>
                                        <p:tgtEl>
                                          <p:spTgt spid="54"/>
                                        </p:tgtEl>
                                        <p:attrNameLst>
                                          <p:attrName>ppt_x</p:attrName>
                                        </p:attrNameLst>
                                      </p:cBhvr>
                                      <p:tavLst>
                                        <p:tav tm="0">
                                          <p:val>
                                            <p:strVal val="#ppt_x"/>
                                          </p:val>
                                        </p:tav>
                                        <p:tav tm="100000">
                                          <p:val>
                                            <p:strVal val="#ppt_x"/>
                                          </p:val>
                                        </p:tav>
                                      </p:tavLst>
                                    </p:anim>
                                    <p:anim calcmode="lin" valueType="num">
                                      <p:cBhvr>
                                        <p:cTn id="81" dur="500" fill="hold"/>
                                        <p:tgtEl>
                                          <p:spTgt spid="54"/>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500"/>
                                        <p:tgtEl>
                                          <p:spTgt spid="39"/>
                                        </p:tgtEl>
                                      </p:cBhvr>
                                    </p:animEffect>
                                    <p:anim calcmode="lin" valueType="num">
                                      <p:cBhvr>
                                        <p:cTn id="85" dur="500" fill="hold"/>
                                        <p:tgtEl>
                                          <p:spTgt spid="39"/>
                                        </p:tgtEl>
                                        <p:attrNameLst>
                                          <p:attrName>ppt_x</p:attrName>
                                        </p:attrNameLst>
                                      </p:cBhvr>
                                      <p:tavLst>
                                        <p:tav tm="0">
                                          <p:val>
                                            <p:strVal val="#ppt_x"/>
                                          </p:val>
                                        </p:tav>
                                        <p:tav tm="100000">
                                          <p:val>
                                            <p:strVal val="#ppt_x"/>
                                          </p:val>
                                        </p:tav>
                                      </p:tavLst>
                                    </p:anim>
                                    <p:anim calcmode="lin" valueType="num">
                                      <p:cBhvr>
                                        <p:cTn id="86" dur="500" fill="hold"/>
                                        <p:tgtEl>
                                          <p:spTgt spid="39"/>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fade">
                                      <p:cBhvr>
                                        <p:cTn id="89" dur="500"/>
                                        <p:tgtEl>
                                          <p:spTgt spid="40"/>
                                        </p:tgtEl>
                                      </p:cBhvr>
                                    </p:animEffect>
                                    <p:anim calcmode="lin" valueType="num">
                                      <p:cBhvr>
                                        <p:cTn id="90" dur="500" fill="hold"/>
                                        <p:tgtEl>
                                          <p:spTgt spid="40"/>
                                        </p:tgtEl>
                                        <p:attrNameLst>
                                          <p:attrName>ppt_x</p:attrName>
                                        </p:attrNameLst>
                                      </p:cBhvr>
                                      <p:tavLst>
                                        <p:tav tm="0">
                                          <p:val>
                                            <p:strVal val="#ppt_x"/>
                                          </p:val>
                                        </p:tav>
                                        <p:tav tm="100000">
                                          <p:val>
                                            <p:strVal val="#ppt_x"/>
                                          </p:val>
                                        </p:tav>
                                      </p:tavLst>
                                    </p:anim>
                                    <p:anim calcmode="lin" valueType="num">
                                      <p:cBhvr>
                                        <p:cTn id="91" dur="500" fill="hold"/>
                                        <p:tgtEl>
                                          <p:spTgt spid="4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500"/>
                                        <p:tgtEl>
                                          <p:spTgt spid="46"/>
                                        </p:tgtEl>
                                      </p:cBhvr>
                                    </p:animEffect>
                                    <p:anim calcmode="lin" valueType="num">
                                      <p:cBhvr>
                                        <p:cTn id="95" dur="500" fill="hold"/>
                                        <p:tgtEl>
                                          <p:spTgt spid="46"/>
                                        </p:tgtEl>
                                        <p:attrNameLst>
                                          <p:attrName>ppt_x</p:attrName>
                                        </p:attrNameLst>
                                      </p:cBhvr>
                                      <p:tavLst>
                                        <p:tav tm="0">
                                          <p:val>
                                            <p:strVal val="#ppt_x"/>
                                          </p:val>
                                        </p:tav>
                                        <p:tav tm="100000">
                                          <p:val>
                                            <p:strVal val="#ppt_x"/>
                                          </p:val>
                                        </p:tav>
                                      </p:tavLst>
                                    </p:anim>
                                    <p:anim calcmode="lin" valueType="num">
                                      <p:cBhvr>
                                        <p:cTn id="96" dur="500" fill="hold"/>
                                        <p:tgtEl>
                                          <p:spTgt spid="4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500"/>
                                        <p:tgtEl>
                                          <p:spTgt spid="47"/>
                                        </p:tgtEl>
                                      </p:cBhvr>
                                    </p:animEffect>
                                    <p:anim calcmode="lin" valueType="num">
                                      <p:cBhvr>
                                        <p:cTn id="100" dur="500" fill="hold"/>
                                        <p:tgtEl>
                                          <p:spTgt spid="47"/>
                                        </p:tgtEl>
                                        <p:attrNameLst>
                                          <p:attrName>ppt_x</p:attrName>
                                        </p:attrNameLst>
                                      </p:cBhvr>
                                      <p:tavLst>
                                        <p:tav tm="0">
                                          <p:val>
                                            <p:strVal val="#ppt_x"/>
                                          </p:val>
                                        </p:tav>
                                        <p:tav tm="100000">
                                          <p:val>
                                            <p:strVal val="#ppt_x"/>
                                          </p:val>
                                        </p:tav>
                                      </p:tavLst>
                                    </p:anim>
                                    <p:anim calcmode="lin" valueType="num">
                                      <p:cBhvr>
                                        <p:cTn id="101" dur="500" fill="hold"/>
                                        <p:tgtEl>
                                          <p:spTgt spid="4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fade">
                                      <p:cBhvr>
                                        <p:cTn id="104" dur="500"/>
                                        <p:tgtEl>
                                          <p:spTgt spid="64"/>
                                        </p:tgtEl>
                                      </p:cBhvr>
                                    </p:animEffect>
                                    <p:anim calcmode="lin" valueType="num">
                                      <p:cBhvr>
                                        <p:cTn id="105" dur="500" fill="hold"/>
                                        <p:tgtEl>
                                          <p:spTgt spid="64"/>
                                        </p:tgtEl>
                                        <p:attrNameLst>
                                          <p:attrName>ppt_x</p:attrName>
                                        </p:attrNameLst>
                                      </p:cBhvr>
                                      <p:tavLst>
                                        <p:tav tm="0">
                                          <p:val>
                                            <p:strVal val="#ppt_x"/>
                                          </p:val>
                                        </p:tav>
                                        <p:tav tm="100000">
                                          <p:val>
                                            <p:strVal val="#ppt_x"/>
                                          </p:val>
                                        </p:tav>
                                      </p:tavLst>
                                    </p:anim>
                                    <p:anim calcmode="lin" valueType="num">
                                      <p:cBhvr>
                                        <p:cTn id="106" dur="500" fill="hold"/>
                                        <p:tgtEl>
                                          <p:spTgt spid="64"/>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5"/>
                                        </p:tgtEl>
                                        <p:attrNameLst>
                                          <p:attrName>style.visibility</p:attrName>
                                        </p:attrNameLst>
                                      </p:cBhvr>
                                      <p:to>
                                        <p:strVal val="visible"/>
                                      </p:to>
                                    </p:set>
                                    <p:animEffect transition="in" filter="fade">
                                      <p:cBhvr>
                                        <p:cTn id="109" dur="500"/>
                                        <p:tgtEl>
                                          <p:spTgt spid="65"/>
                                        </p:tgtEl>
                                      </p:cBhvr>
                                    </p:animEffect>
                                    <p:anim calcmode="lin" valueType="num">
                                      <p:cBhvr>
                                        <p:cTn id="110" dur="500" fill="hold"/>
                                        <p:tgtEl>
                                          <p:spTgt spid="65"/>
                                        </p:tgtEl>
                                        <p:attrNameLst>
                                          <p:attrName>ppt_x</p:attrName>
                                        </p:attrNameLst>
                                      </p:cBhvr>
                                      <p:tavLst>
                                        <p:tav tm="0">
                                          <p:val>
                                            <p:strVal val="#ppt_x"/>
                                          </p:val>
                                        </p:tav>
                                        <p:tav tm="100000">
                                          <p:val>
                                            <p:strVal val="#ppt_x"/>
                                          </p:val>
                                        </p:tav>
                                      </p:tavLst>
                                    </p:anim>
                                    <p:anim calcmode="lin" valueType="num">
                                      <p:cBhvr>
                                        <p:cTn id="111" dur="500" fill="hold"/>
                                        <p:tgtEl>
                                          <p:spTgt spid="65"/>
                                        </p:tgtEl>
                                        <p:attrNameLst>
                                          <p:attrName>ppt_y</p:attrName>
                                        </p:attrNameLst>
                                      </p:cBhvr>
                                      <p:tavLst>
                                        <p:tav tm="0">
                                          <p:val>
                                            <p:strVal val="#ppt_y+.1"/>
                                          </p:val>
                                        </p:tav>
                                        <p:tav tm="100000">
                                          <p:val>
                                            <p:strVal val="#ppt_y"/>
                                          </p:val>
                                        </p:tav>
                                      </p:tavLst>
                                    </p:anim>
                                  </p:childTnLst>
                                </p:cTn>
                              </p:par>
                            </p:childTnLst>
                          </p:cTn>
                        </p:par>
                        <p:par>
                          <p:cTn id="112" fill="hold">
                            <p:stCondLst>
                              <p:cond delay="3500"/>
                            </p:stCondLst>
                            <p:childTnLst>
                              <p:par>
                                <p:cTn id="113" presetID="42" presetClass="entr" presetSubtype="0" fill="hold" grpId="0" nodeType="after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1000"/>
                                        <p:tgtEl>
                                          <p:spTgt spid="66"/>
                                        </p:tgtEl>
                                      </p:cBhvr>
                                    </p:animEffect>
                                    <p:anim calcmode="lin" valueType="num">
                                      <p:cBhvr>
                                        <p:cTn id="116" dur="1000" fill="hold"/>
                                        <p:tgtEl>
                                          <p:spTgt spid="66"/>
                                        </p:tgtEl>
                                        <p:attrNameLst>
                                          <p:attrName>ppt_x</p:attrName>
                                        </p:attrNameLst>
                                      </p:cBhvr>
                                      <p:tavLst>
                                        <p:tav tm="0">
                                          <p:val>
                                            <p:strVal val="#ppt_x"/>
                                          </p:val>
                                        </p:tav>
                                        <p:tav tm="100000">
                                          <p:val>
                                            <p:strVal val="#ppt_x"/>
                                          </p:val>
                                        </p:tav>
                                      </p:tavLst>
                                    </p:anim>
                                    <p:anim calcmode="lin" valueType="num">
                                      <p:cBhvr>
                                        <p:cTn id="117" dur="1000" fill="hold"/>
                                        <p:tgtEl>
                                          <p:spTgt spid="66"/>
                                        </p:tgtEl>
                                        <p:attrNameLst>
                                          <p:attrName>ppt_y</p:attrName>
                                        </p:attrNameLst>
                                      </p:cBhvr>
                                      <p:tavLst>
                                        <p:tav tm="0">
                                          <p:val>
                                            <p:strVal val="#ppt_y+.1"/>
                                          </p:val>
                                        </p:tav>
                                        <p:tav tm="100000">
                                          <p:val>
                                            <p:strVal val="#ppt_y"/>
                                          </p:val>
                                        </p:tav>
                                      </p:tavLst>
                                    </p:anim>
                                  </p:childTnLst>
                                </p:cTn>
                              </p:par>
                            </p:childTnLst>
                          </p:cTn>
                        </p:par>
                        <p:par>
                          <p:cTn id="118" fill="hold">
                            <p:stCondLst>
                              <p:cond delay="4500"/>
                            </p:stCondLst>
                            <p:childTnLst>
                              <p:par>
                                <p:cTn id="119" presetID="22" presetClass="entr" presetSubtype="4" fill="hold" grpId="0" nodeType="afterEffect">
                                  <p:stCondLst>
                                    <p:cond delay="0"/>
                                  </p:stCondLst>
                                  <p:childTnLst>
                                    <p:set>
                                      <p:cBhvr>
                                        <p:cTn id="120" dur="1" fill="hold">
                                          <p:stCondLst>
                                            <p:cond delay="0"/>
                                          </p:stCondLst>
                                        </p:cTn>
                                        <p:tgtEl>
                                          <p:spTgt spid="67"/>
                                        </p:tgtEl>
                                        <p:attrNameLst>
                                          <p:attrName>style.visibility</p:attrName>
                                        </p:attrNameLst>
                                      </p:cBhvr>
                                      <p:to>
                                        <p:strVal val="visible"/>
                                      </p:to>
                                    </p:set>
                                    <p:animEffect transition="in" filter="wipe(down)">
                                      <p:cBhvr>
                                        <p:cTn id="121" dur="500"/>
                                        <p:tgtEl>
                                          <p:spTgt spid="67"/>
                                        </p:tgtEl>
                                      </p:cBhvr>
                                    </p:animEffect>
                                  </p:childTnLst>
                                </p:cTn>
                              </p:par>
                            </p:childTnLst>
                          </p:cTn>
                        </p:par>
                        <p:par>
                          <p:cTn id="122" fill="hold">
                            <p:stCondLst>
                              <p:cond delay="5000"/>
                            </p:stCondLst>
                            <p:childTnLst>
                              <p:par>
                                <p:cTn id="123" presetID="22" presetClass="entr" presetSubtype="1" fill="hold" grpId="0" nodeType="after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wipe(up)">
                                      <p:cBhvr>
                                        <p:cTn id="125" dur="500"/>
                                        <p:tgtEl>
                                          <p:spTgt spid="86"/>
                                        </p:tgtEl>
                                      </p:cBhvr>
                                    </p:animEffect>
                                  </p:childTnLst>
                                </p:cTn>
                              </p:par>
                            </p:childTnLst>
                          </p:cTn>
                        </p:par>
                        <p:par>
                          <p:cTn id="126" fill="hold">
                            <p:stCondLst>
                              <p:cond delay="5500"/>
                            </p:stCondLst>
                            <p:childTnLst>
                              <p:par>
                                <p:cTn id="127" presetID="22" presetClass="entr" presetSubtype="1" fill="hold" grpId="0" nodeType="afterEffect">
                                  <p:stCondLst>
                                    <p:cond delay="0"/>
                                  </p:stCondLst>
                                  <p:childTnLst>
                                    <p:set>
                                      <p:cBhvr>
                                        <p:cTn id="128" dur="1" fill="hold">
                                          <p:stCondLst>
                                            <p:cond delay="0"/>
                                          </p:stCondLst>
                                        </p:cTn>
                                        <p:tgtEl>
                                          <p:spTgt spid="87"/>
                                        </p:tgtEl>
                                        <p:attrNameLst>
                                          <p:attrName>style.visibility</p:attrName>
                                        </p:attrNameLst>
                                      </p:cBhvr>
                                      <p:to>
                                        <p:strVal val="visible"/>
                                      </p:to>
                                    </p:set>
                                    <p:animEffect transition="in" filter="wipe(up)">
                                      <p:cBhvr>
                                        <p:cTn id="129" dur="500"/>
                                        <p:tgtEl>
                                          <p:spTgt spid="87"/>
                                        </p:tgtEl>
                                      </p:cBhvr>
                                    </p:animEffect>
                                  </p:childTnLst>
                                </p:cTn>
                              </p:par>
                            </p:childTnLst>
                          </p:cTn>
                        </p:par>
                        <p:par>
                          <p:cTn id="130" fill="hold">
                            <p:stCondLst>
                              <p:cond delay="6000"/>
                            </p:stCondLst>
                            <p:childTnLst>
                              <p:par>
                                <p:cTn id="131" presetID="42" presetClass="entr" presetSubtype="0" fill="hold" nodeType="afterEffect">
                                  <p:stCondLst>
                                    <p:cond delay="0"/>
                                  </p:stCondLst>
                                  <p:childTnLst>
                                    <p:set>
                                      <p:cBhvr>
                                        <p:cTn id="132" dur="1" fill="hold">
                                          <p:stCondLst>
                                            <p:cond delay="0"/>
                                          </p:stCondLst>
                                        </p:cTn>
                                        <p:tgtEl>
                                          <p:spTgt spid="69"/>
                                        </p:tgtEl>
                                        <p:attrNameLst>
                                          <p:attrName>style.visibility</p:attrName>
                                        </p:attrNameLst>
                                      </p:cBhvr>
                                      <p:to>
                                        <p:strVal val="visible"/>
                                      </p:to>
                                    </p:set>
                                    <p:animEffect transition="in" filter="fade">
                                      <p:cBhvr>
                                        <p:cTn id="133" dur="1000"/>
                                        <p:tgtEl>
                                          <p:spTgt spid="69"/>
                                        </p:tgtEl>
                                      </p:cBhvr>
                                    </p:animEffect>
                                    <p:anim calcmode="lin" valueType="num">
                                      <p:cBhvr>
                                        <p:cTn id="134" dur="1000" fill="hold"/>
                                        <p:tgtEl>
                                          <p:spTgt spid="69"/>
                                        </p:tgtEl>
                                        <p:attrNameLst>
                                          <p:attrName>ppt_x</p:attrName>
                                        </p:attrNameLst>
                                      </p:cBhvr>
                                      <p:tavLst>
                                        <p:tav tm="0">
                                          <p:val>
                                            <p:strVal val="#ppt_x"/>
                                          </p:val>
                                        </p:tav>
                                        <p:tav tm="100000">
                                          <p:val>
                                            <p:strVal val="#ppt_x"/>
                                          </p:val>
                                        </p:tav>
                                      </p:tavLst>
                                    </p:anim>
                                    <p:anim calcmode="lin" valueType="num">
                                      <p:cBhvr>
                                        <p:cTn id="135" dur="1000" fill="hold"/>
                                        <p:tgtEl>
                                          <p:spTgt spid="69"/>
                                        </p:tgtEl>
                                        <p:attrNameLst>
                                          <p:attrName>ppt_y</p:attrName>
                                        </p:attrNameLst>
                                      </p:cBhvr>
                                      <p:tavLst>
                                        <p:tav tm="0">
                                          <p:val>
                                            <p:strVal val="#ppt_y+.1"/>
                                          </p:val>
                                        </p:tav>
                                        <p:tav tm="100000">
                                          <p:val>
                                            <p:strVal val="#ppt_y"/>
                                          </p:val>
                                        </p:tav>
                                      </p:tavLst>
                                    </p:anim>
                                  </p:childTnLst>
                                </p:cTn>
                              </p:par>
                            </p:childTnLst>
                          </p:cTn>
                        </p:par>
                        <p:par>
                          <p:cTn id="136" fill="hold">
                            <p:stCondLst>
                              <p:cond delay="7000"/>
                            </p:stCondLst>
                            <p:childTnLst>
                              <p:par>
                                <p:cTn id="137" presetID="22" presetClass="entr" presetSubtype="8" fill="hold" grpId="0" nodeType="after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wipe(left)">
                                      <p:cBhvr>
                                        <p:cTn id="13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6" grpId="0"/>
      <p:bldP spid="37" grpId="0"/>
      <p:bldP spid="38" grpId="0" animBg="1"/>
      <p:bldP spid="39" grpId="0"/>
      <p:bldP spid="40" grpId="0"/>
      <p:bldP spid="41" grpId="0" animBg="1"/>
      <p:bldP spid="45" grpId="0" animBg="1"/>
      <p:bldP spid="46" grpId="0"/>
      <p:bldP spid="47" grpId="0"/>
      <p:bldP spid="48" grpId="0" animBg="1"/>
      <p:bldP spid="52" grpId="0" animBg="1"/>
      <p:bldP spid="53" grpId="0"/>
      <p:bldP spid="54" grpId="0"/>
      <p:bldP spid="55" grpId="0" animBg="1"/>
      <p:bldP spid="59" grpId="0" animBg="1"/>
      <p:bldP spid="60" grpId="0" animBg="1"/>
      <p:bldP spid="64" grpId="0"/>
      <p:bldP spid="65" grpId="0"/>
      <p:bldP spid="66" grpId="0"/>
      <p:bldP spid="67" grpId="0" animBg="1"/>
      <p:bldP spid="68" grpId="0" animBg="1"/>
      <p:bldP spid="86" grpId="0" animBg="1"/>
      <p:bldP spid="8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rot="16200000" flipV="1">
            <a:off x="6126119" y="2666045"/>
            <a:ext cx="2271552" cy="1300753"/>
            <a:chOff x="5591515" y="1106804"/>
            <a:chExt cx="2271552" cy="1300753"/>
          </a:xfrm>
          <a:solidFill>
            <a:schemeClr val="bg1"/>
          </a:solidFill>
        </p:grpSpPr>
        <p:sp>
          <p:nvSpPr>
            <p:cNvPr id="18" name="矩形 17"/>
            <p:cNvSpPr/>
            <p:nvPr/>
          </p:nvSpPr>
          <p:spPr>
            <a:xfrm>
              <a:off x="5591515" y="1114426"/>
              <a:ext cx="45719" cy="1293131"/>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9" name="矩形 18"/>
            <p:cNvSpPr/>
            <p:nvPr/>
          </p:nvSpPr>
          <p:spPr>
            <a:xfrm>
              <a:off x="7817348" y="1114426"/>
              <a:ext cx="45719" cy="1910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0" name="矩形 19"/>
            <p:cNvSpPr/>
            <p:nvPr/>
          </p:nvSpPr>
          <p:spPr>
            <a:xfrm rot="16200000">
              <a:off x="6703945" y="-5626"/>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7" name="组合 6"/>
          <p:cNvGrpSpPr/>
          <p:nvPr/>
        </p:nvGrpSpPr>
        <p:grpSpPr>
          <a:xfrm rot="5400000" flipV="1">
            <a:off x="1664005" y="2738296"/>
            <a:ext cx="2276928" cy="1077233"/>
            <a:chOff x="5591515" y="1114424"/>
            <a:chExt cx="2276928" cy="1077233"/>
          </a:xfrm>
          <a:solidFill>
            <a:schemeClr val="bg1"/>
          </a:solidFill>
        </p:grpSpPr>
        <p:sp>
          <p:nvSpPr>
            <p:cNvPr id="15" name="矩形 14"/>
            <p:cNvSpPr/>
            <p:nvPr/>
          </p:nvSpPr>
          <p:spPr>
            <a:xfrm>
              <a:off x="5591515" y="1114425"/>
              <a:ext cx="45719" cy="3991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6" name="矩形 15"/>
            <p:cNvSpPr/>
            <p:nvPr/>
          </p:nvSpPr>
          <p:spPr>
            <a:xfrm>
              <a:off x="7822724" y="1114425"/>
              <a:ext cx="45719" cy="1077232"/>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7" name="矩形 16"/>
            <p:cNvSpPr/>
            <p:nvPr/>
          </p:nvSpPr>
          <p:spPr>
            <a:xfrm rot="16200000">
              <a:off x="6703945" y="1994"/>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sp>
        <p:nvSpPr>
          <p:cNvPr id="11" name="18"/>
          <p:cNvSpPr>
            <a:spLocks noChangeArrowheads="1"/>
          </p:cNvSpPr>
          <p:nvPr>
            <p:custDataLst>
              <p:tags r:id="rId1"/>
            </p:custDataLst>
          </p:nvPr>
        </p:nvSpPr>
        <p:spPr bwMode="auto">
          <a:xfrm>
            <a:off x="2687278" y="1987472"/>
            <a:ext cx="1188940" cy="1477328"/>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感</a:t>
            </a:r>
            <a:endParaRPr lang="en-US" altLang="zh-CN"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2" name="18"/>
          <p:cNvSpPr>
            <a:spLocks noChangeArrowheads="1"/>
          </p:cNvSpPr>
          <p:nvPr>
            <p:custDataLst>
              <p:tags r:id="rId2"/>
            </p:custDataLst>
          </p:nvPr>
        </p:nvSpPr>
        <p:spPr bwMode="auto">
          <a:xfrm>
            <a:off x="3752614" y="2431326"/>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谢</a:t>
            </a:r>
            <a:endParaRPr lang="en-US" altLang="zh-CN"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3" name="18"/>
          <p:cNvSpPr>
            <a:spLocks noChangeArrowheads="1"/>
          </p:cNvSpPr>
          <p:nvPr>
            <p:custDataLst>
              <p:tags r:id="rId3"/>
            </p:custDataLst>
          </p:nvPr>
        </p:nvSpPr>
        <p:spPr bwMode="auto">
          <a:xfrm>
            <a:off x="2722207" y="3318118"/>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关</a:t>
            </a:r>
            <a:endParaRPr lang="en-US" altLang="zh-CN"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4" name="18"/>
          <p:cNvSpPr>
            <a:spLocks noChangeArrowheads="1"/>
          </p:cNvSpPr>
          <p:nvPr>
            <p:custDataLst>
              <p:tags r:id="rId4"/>
            </p:custDataLst>
          </p:nvPr>
        </p:nvSpPr>
        <p:spPr bwMode="auto">
          <a:xfrm>
            <a:off x="3790264" y="3390776"/>
            <a:ext cx="1188940" cy="1354217"/>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看</a:t>
            </a:r>
            <a:endParaRPr lang="en-US" altLang="zh-CN"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 name="TextBox 4"/>
          <p:cNvSpPr txBox="1"/>
          <p:nvPr/>
        </p:nvSpPr>
        <p:spPr>
          <a:xfrm>
            <a:off x="4990611" y="3241290"/>
            <a:ext cx="2492990" cy="369332"/>
          </a:xfrm>
          <a:prstGeom prst="rect">
            <a:avLst/>
          </a:prstGeom>
          <a:noFill/>
        </p:spPr>
        <p:txBody>
          <a:bodyPr wrap="none" rtlCol="0">
            <a:spAutoFit/>
          </a:bodyPr>
          <a:lstStyle/>
          <a:p>
            <a:pPr algn="ct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简约清新</a:t>
            </a:r>
            <a:r>
              <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商务通用</a:t>
            </a:r>
            <a:endPar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259"/>
          <p:cNvSpPr>
            <a:spLocks noChangeArrowheads="1"/>
          </p:cNvSpPr>
          <p:nvPr/>
        </p:nvSpPr>
        <p:spPr bwMode="auto">
          <a:xfrm>
            <a:off x="5134106" y="2278348"/>
            <a:ext cx="2270581" cy="94795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NEW </a:t>
            </a:r>
          </a:p>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STYLEHOT</a:t>
            </a:r>
            <a:endParaRPr lang="zh-CN" altLang="en-US"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endParaRPr>
          </a:p>
        </p:txBody>
      </p:sp>
      <p:grpSp>
        <p:nvGrpSpPr>
          <p:cNvPr id="21" name="组合 20"/>
          <p:cNvGrpSpPr/>
          <p:nvPr/>
        </p:nvGrpSpPr>
        <p:grpSpPr>
          <a:xfrm>
            <a:off x="4961587" y="3736727"/>
            <a:ext cx="3035321" cy="339147"/>
            <a:chOff x="6646450" y="1798320"/>
            <a:chExt cx="260242" cy="1787584"/>
          </a:xfrm>
        </p:grpSpPr>
        <p:sp>
          <p:nvSpPr>
            <p:cNvPr id="22" name="矩形 21"/>
            <p:cNvSpPr/>
            <p:nvPr/>
          </p:nvSpPr>
          <p:spPr>
            <a:xfrm>
              <a:off x="6662760" y="1798320"/>
              <a:ext cx="233591" cy="1787584"/>
            </a:xfrm>
            <a:prstGeom prst="rect">
              <a:avLst/>
            </a:prstGeom>
            <a:noFill/>
            <a:ln w="12700">
              <a:solidFill>
                <a:srgbClr val="88484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zh-CN" altLang="en-US" sz="200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18"/>
            <p:cNvSpPr>
              <a:spLocks noChangeArrowheads="1"/>
            </p:cNvSpPr>
            <p:nvPr>
              <p:custDataLst>
                <p:tags r:id="rId5"/>
              </p:custDataLst>
            </p:nvPr>
          </p:nvSpPr>
          <p:spPr bwMode="auto">
            <a:xfrm>
              <a:off x="6646450" y="1899072"/>
              <a:ext cx="260242" cy="1622238"/>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vert="horz" wrap="square" lIns="0" tIns="0" rIns="0" bIns="0">
              <a:spAutoFit/>
            </a:bodyPr>
            <a:lstStyle/>
            <a:p>
              <a:pPr algn="ctr" fontAlgn="base">
                <a:spcBef>
                  <a:spcPct val="0"/>
                </a:spcBef>
                <a:spcAft>
                  <a:spcPct val="0"/>
                </a:spcAft>
              </a:pPr>
              <a:r>
                <a:rPr lang="zh-CN" altLang="en-US"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公司企业商务通用模板</a:t>
              </a:r>
              <a:endParaRPr lang="en-US" altLang="zh-CN"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4" name="矩形 23"/>
          <p:cNvSpPr/>
          <p:nvPr/>
        </p:nvSpPr>
        <p:spPr>
          <a:xfrm>
            <a:off x="2463425" y="4770767"/>
            <a:ext cx="6032421" cy="369332"/>
          </a:xfrm>
          <a:prstGeom prst="rect">
            <a:avLst/>
          </a:prstGeom>
        </p:spPr>
        <p:txBody>
          <a:bodyPr wrap="none">
            <a:spAutoFit/>
          </a:bodyPr>
          <a:lstStyle/>
          <a:p>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汇报人：</a:t>
            </a:r>
            <a:r>
              <a:rPr lang="en-US" altLang="zh-CN"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PPT818       </a:t>
            </a:r>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汇报时间：</a:t>
            </a:r>
            <a:r>
              <a:rPr lang="en-US" altLang="zh-CN"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年  </a:t>
            </a:r>
            <a:r>
              <a:rPr lang="en-US" altLang="zh-CN"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smtClean="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月</a:t>
            </a:r>
            <a:endParaRPr lang="zh-CN" altLang="en-US"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3000"/>
                            </p:stCondLst>
                            <p:childTnLst>
                              <p:par>
                                <p:cTn id="35" presetID="14" presetClass="entr" presetSubtype="1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par>
                          <p:cTn id="38" fill="hold">
                            <p:stCondLst>
                              <p:cond delay="3500"/>
                            </p:stCondLst>
                            <p:childTnLst>
                              <p:par>
                                <p:cTn id="39" presetID="16" presetClass="entr" presetSubtype="37"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outVertical)">
                                      <p:cBhvr>
                                        <p:cTn id="41" dur="500"/>
                                        <p:tgtEl>
                                          <p:spTgt spid="9"/>
                                        </p:tgtEl>
                                      </p:cBhvr>
                                    </p:animEffect>
                                  </p:childTnLst>
                                </p:cTn>
                              </p:par>
                            </p:childTnLst>
                          </p:cTn>
                        </p:par>
                        <p:par>
                          <p:cTn id="42" fill="hold">
                            <p:stCondLst>
                              <p:cond delay="4000"/>
                            </p:stCondLst>
                            <p:childTnLst>
                              <p:par>
                                <p:cTn id="43" presetID="14" presetClass="entr" presetSubtype="10"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randombar(horizontal)">
                                      <p:cBhvr>
                                        <p:cTn id="45" dur="500"/>
                                        <p:tgtEl>
                                          <p:spTgt spid="21"/>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9" grpId="0"/>
      <p:bldP spid="10"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基 本 信 息</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5" name="等腰三角形 4"/>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2" name="组合 1"/>
          <p:cNvGrpSpPr/>
          <p:nvPr/>
        </p:nvGrpSpPr>
        <p:grpSpPr>
          <a:xfrm>
            <a:off x="892191" y="231847"/>
            <a:ext cx="630316" cy="2348629"/>
            <a:chOff x="235491" y="193204"/>
            <a:chExt cx="525263" cy="1957191"/>
          </a:xfrm>
        </p:grpSpPr>
        <p:sp>
          <p:nvSpPr>
            <p:cNvPr id="8" name="弧形 7"/>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 name="矩形 6"/>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9" name="弧形 8"/>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10"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11"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12" name="弧形 11"/>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13" name="弧形 12"/>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Rectangle 23"/>
          <p:cNvSpPr>
            <a:spLocks noChangeArrowheads="1"/>
          </p:cNvSpPr>
          <p:nvPr/>
        </p:nvSpPr>
        <p:spPr bwMode="auto">
          <a:xfrm>
            <a:off x="5888488" y="3303521"/>
            <a:ext cx="1546860" cy="105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a:t>
            </a:r>
            <a:endParaRPr lang="en-US" altLang="zh-CN"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gn="ctr"/>
            <a:r>
              <a:rPr lang="zh-CN" altLang="en-US"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34" name="组合 33"/>
          <p:cNvGrpSpPr/>
          <p:nvPr/>
        </p:nvGrpSpPr>
        <p:grpSpPr>
          <a:xfrm>
            <a:off x="4186690" y="1815619"/>
            <a:ext cx="4516249" cy="4173950"/>
            <a:chOff x="2584069" y="1592195"/>
            <a:chExt cx="3763541" cy="3478292"/>
          </a:xfrm>
        </p:grpSpPr>
        <p:sp>
          <p:nvSpPr>
            <p:cNvPr id="35" name="AutoShape 4"/>
            <p:cNvSpPr>
              <a:spLocks noChangeArrowheads="1"/>
            </p:cNvSpPr>
            <p:nvPr/>
          </p:nvSpPr>
          <p:spPr bwMode="gray">
            <a:xfrm rot="19367479">
              <a:off x="2584069" y="1592195"/>
              <a:ext cx="3763541" cy="3478292"/>
            </a:xfrm>
            <a:custGeom>
              <a:avLst/>
              <a:gdLst>
                <a:gd name="G0" fmla="+- 2978742 0 0"/>
                <a:gd name="G1" fmla="+- -2701147 0 0"/>
                <a:gd name="G2" fmla="+- 2978742 0 -2701147"/>
                <a:gd name="G3" fmla="+- 10800 0 0"/>
                <a:gd name="G4" fmla="+- 0 0 2978742"/>
                <a:gd name="T0" fmla="*/ 360 256 1"/>
                <a:gd name="T1" fmla="*/ 0 256 1"/>
                <a:gd name="G5" fmla="+- G2 T0 T1"/>
                <a:gd name="G6" fmla="?: G2 G2 G5"/>
                <a:gd name="G7" fmla="+- 0 0 G6"/>
                <a:gd name="G8" fmla="+- 7349 0 0"/>
                <a:gd name="G9" fmla="+- 0 0 -2701147"/>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147"/>
                <a:gd name="G36" fmla="sin G34 -2701147"/>
                <a:gd name="G37" fmla="+/ -2701147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9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00B0F0"/>
            </a:solidFill>
            <a:ln w="3175" cap="flat" cmpd="sng" algn="ctr">
              <a:solidFill>
                <a:srgbClr val="00B0F0"/>
              </a:solidFill>
              <a:prstDash val="solid"/>
            </a:ln>
            <a:effectLst/>
          </p:spPr>
          <p:txBody>
            <a:bodyPr lIns="0" rIns="0" anchor="ctr"/>
            <a:lstStyle/>
            <a:p>
              <a:pPr algn="ctr" fontAlgn="base">
                <a:lnSpc>
                  <a:spcPct val="120000"/>
                </a:lnSpc>
                <a:spcBef>
                  <a:spcPts val="720"/>
                </a:spcBef>
                <a:spcAft>
                  <a:spcPts val="720"/>
                </a:spcAft>
                <a:defRPr/>
              </a:pPr>
              <a:endParaRPr lang="zh-CN" altLang="en-US" sz="3360" kern="0" dirty="0">
                <a:solidFill>
                  <a:sysClr val="window" lastClr="FFFFFF"/>
                </a:solidFill>
                <a:latin typeface="Impact" panose="020B0806030902050204" pitchFamily="34" charset="0"/>
                <a:ea typeface="宋体" panose="02010600030101010101" pitchFamily="2" charset="-122"/>
              </a:endParaRPr>
            </a:p>
          </p:txBody>
        </p:sp>
        <p:sp>
          <p:nvSpPr>
            <p:cNvPr id="36" name="WordArt 7"/>
            <p:cNvSpPr>
              <a:spLocks noChangeArrowheads="1" noChangeShapeType="1" noTextEdit="1"/>
            </p:cNvSpPr>
            <p:nvPr/>
          </p:nvSpPr>
          <p:spPr bwMode="gray">
            <a:xfrm rot="3394332">
              <a:off x="3957638" y="2074625"/>
              <a:ext cx="2105025"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8676"/>
                </a:avLst>
              </a:prstTxWarp>
            </a:bodyPr>
            <a:lstStyle/>
            <a:p>
              <a:pPr algn="ctr">
                <a:defRPr/>
              </a:pPr>
              <a:r>
                <a:rPr lang="zh-CN" altLang="en-US" sz="2400" kern="10" dirty="0">
                  <a:ln w="6350">
                    <a:noFill/>
                    <a:round/>
                  </a:l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点击此处添加标题</a:t>
              </a:r>
            </a:p>
          </p:txBody>
        </p:sp>
      </p:grpSp>
      <p:grpSp>
        <p:nvGrpSpPr>
          <p:cNvPr id="37" name="组合 36"/>
          <p:cNvGrpSpPr/>
          <p:nvPr/>
        </p:nvGrpSpPr>
        <p:grpSpPr>
          <a:xfrm>
            <a:off x="8189548" y="1955114"/>
            <a:ext cx="3060988" cy="2420178"/>
            <a:chOff x="5919784" y="1984738"/>
            <a:chExt cx="2550823" cy="2016815"/>
          </a:xfrm>
        </p:grpSpPr>
        <p:sp>
          <p:nvSpPr>
            <p:cNvPr id="38" name="Line 19"/>
            <p:cNvSpPr>
              <a:spLocks noChangeShapeType="1"/>
            </p:cNvSpPr>
            <p:nvPr/>
          </p:nvSpPr>
          <p:spPr bwMode="auto">
            <a:xfrm flipH="1">
              <a:off x="5919784" y="2395372"/>
              <a:ext cx="2550823" cy="0"/>
            </a:xfrm>
            <a:prstGeom prst="line">
              <a:avLst/>
            </a:prstGeom>
            <a:noFill/>
            <a:ln w="19050">
              <a:solidFill>
                <a:srgbClr val="00B0F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21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9" name="TextBox 19"/>
            <p:cNvSpPr txBox="1">
              <a:spLocks noChangeArrowheads="1"/>
            </p:cNvSpPr>
            <p:nvPr/>
          </p:nvSpPr>
          <p:spPr bwMode="auto">
            <a:xfrm>
              <a:off x="6558476" y="1984738"/>
              <a:ext cx="1728238"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spAutoFit/>
            </a:bodyPr>
            <a:lstStyle/>
            <a:p>
              <a:pPr algn="ctr" fontAlgn="base">
                <a:spcBef>
                  <a:spcPct val="0"/>
                </a:spcBef>
                <a:spcAft>
                  <a:spcPct val="0"/>
                </a:spcAft>
                <a:defRPr/>
              </a:pPr>
              <a:r>
                <a:rPr lang="zh-CN" altLang="en-US" sz="2400" b="1" kern="0" dirty="0">
                  <a:solidFill>
                    <a:srgbClr val="4D4D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文本</a:t>
              </a:r>
              <a:endParaRPr lang="zh-CN" altLang="en-US" sz="384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0" name="TextBox 20"/>
            <p:cNvSpPr txBox="1"/>
            <p:nvPr/>
          </p:nvSpPr>
          <p:spPr bwMode="auto">
            <a:xfrm>
              <a:off x="6587429" y="2556820"/>
              <a:ext cx="1667155" cy="1444733"/>
            </a:xfrm>
            <a:prstGeom prst="rect">
              <a:avLst/>
            </a:prstGeom>
            <a:noFill/>
          </p:spPr>
          <p:txBody>
            <a:bodyPr vert="horz" wrap="square" lIns="109728" tIns="54864" rIns="109728" bIns="54864" numCol="1" anchor="t" anchorCtr="0" compatLnSpc="1">
              <a:spAutoFit/>
            </a:bodyPr>
            <a:lstStyle/>
            <a:p>
              <a:pPr algn="ctr" fontAlgn="base">
                <a:lnSpc>
                  <a:spcPct val="150000"/>
                </a:lnSpc>
                <a:spcBef>
                  <a:spcPct val="0"/>
                </a:spcBef>
                <a:spcAft>
                  <a:spcPct val="0"/>
                </a:spcAft>
                <a:defRPr/>
              </a:pPr>
              <a:r>
                <a:rPr lang="zh-CN" altLang="en-US" sz="1440" kern="0" dirty="0">
                  <a:solidFill>
                    <a:srgbClr val="7D7D7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单击此处添加段落文本单击此处添加段落文本单击此处添加段落量文本单击此处添加段落文本</a:t>
              </a:r>
            </a:p>
          </p:txBody>
        </p:sp>
      </p:grpSp>
      <p:grpSp>
        <p:nvGrpSpPr>
          <p:cNvPr id="41" name="组合 1"/>
          <p:cNvGrpSpPr/>
          <p:nvPr/>
        </p:nvGrpSpPr>
        <p:grpSpPr>
          <a:xfrm>
            <a:off x="4505446" y="1773011"/>
            <a:ext cx="4517501" cy="4172795"/>
            <a:chOff x="2849700" y="1556687"/>
            <a:chExt cx="3764584" cy="3477329"/>
          </a:xfrm>
        </p:grpSpPr>
        <p:sp>
          <p:nvSpPr>
            <p:cNvPr id="42" name="AutoShape 6"/>
            <p:cNvSpPr>
              <a:spLocks noChangeArrowheads="1"/>
            </p:cNvSpPr>
            <p:nvPr/>
          </p:nvSpPr>
          <p:spPr bwMode="gray">
            <a:xfrm rot="12146960">
              <a:off x="2849700" y="1556687"/>
              <a:ext cx="3764584" cy="3477329"/>
            </a:xfrm>
            <a:custGeom>
              <a:avLst/>
              <a:gdLst>
                <a:gd name="G0" fmla="+- 2978742 0 0"/>
                <a:gd name="G1" fmla="+- -2534030 0 0"/>
                <a:gd name="G2" fmla="+- 2978742 0 -2534030"/>
                <a:gd name="G3" fmla="+- 10800 0 0"/>
                <a:gd name="G4" fmla="+- 0 0 2978742"/>
                <a:gd name="T0" fmla="*/ 360 256 1"/>
                <a:gd name="T1" fmla="*/ 0 256 1"/>
                <a:gd name="G5" fmla="+- G2 T0 T1"/>
                <a:gd name="G6" fmla="?: G2 G2 G5"/>
                <a:gd name="G7" fmla="+- 0 0 G6"/>
                <a:gd name="G8" fmla="+- 7349 0 0"/>
                <a:gd name="G9" fmla="+- 0 0 -2534030"/>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534030"/>
                <a:gd name="G36" fmla="sin G34 -2534030"/>
                <a:gd name="G37" fmla="+/ -2534030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81 w 21600"/>
                <a:gd name="T5" fmla="*/ 11439 h 21600"/>
                <a:gd name="T6" fmla="*/ 17885 w 21600"/>
                <a:gd name="T7" fmla="*/ 5130 h 21600"/>
                <a:gd name="T8" fmla="*/ 18136 w 21600"/>
                <a:gd name="T9" fmla="*/ 11234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FF4E56"/>
            </a:solidFill>
            <a:ln w="3175" cap="flat" cmpd="sng" algn="ctr">
              <a:solidFill>
                <a:srgbClr val="EAEAEA"/>
              </a:solidFill>
              <a:prstDash val="solid"/>
            </a:ln>
            <a:effectLst/>
          </p:spPr>
          <p:txBody>
            <a:bodyPr anchor="ctr"/>
            <a:lstStyle/>
            <a:p>
              <a:pPr algn="ctr" fontAlgn="base">
                <a:lnSpc>
                  <a:spcPct val="120000"/>
                </a:lnSpc>
                <a:spcBef>
                  <a:spcPct val="0"/>
                </a:spcBef>
                <a:spcAft>
                  <a:spcPct val="0"/>
                </a:spcAft>
                <a:defRPr/>
              </a:pPr>
              <a:endParaRPr lang="zh-CN" altLang="en-US" sz="1440" kern="0" dirty="0">
                <a:solidFill>
                  <a:srgbClr val="4D4D4D"/>
                </a:solidFill>
                <a:latin typeface="宋体" panose="02010600030101010101" pitchFamily="2" charset="-122"/>
                <a:ea typeface="宋体" panose="02010600030101010101" pitchFamily="2" charset="-122"/>
              </a:endParaRPr>
            </a:p>
          </p:txBody>
        </p:sp>
        <p:sp>
          <p:nvSpPr>
            <p:cNvPr id="43" name="WordArt 9"/>
            <p:cNvSpPr>
              <a:spLocks noChangeArrowheads="1" noChangeShapeType="1" noTextEdit="1"/>
            </p:cNvSpPr>
            <p:nvPr/>
          </p:nvSpPr>
          <p:spPr bwMode="gray">
            <a:xfrm rot="17984564">
              <a:off x="3069432" y="2134156"/>
              <a:ext cx="2105025" cy="177006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7259"/>
                </a:avLst>
              </a:prstTxWarp>
            </a:bodyPr>
            <a:lstStyle/>
            <a:p>
              <a:pPr algn="ctr">
                <a:defRPr/>
              </a:pPr>
              <a:r>
                <a:rPr lang="zh-CN" altLang="en-US" sz="2400" kern="10" dirty="0">
                  <a:ln w="6350">
                    <a:noFill/>
                    <a:round/>
                  </a:l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点击此处添加标题</a:t>
              </a:r>
            </a:p>
          </p:txBody>
        </p:sp>
      </p:grpSp>
      <p:grpSp>
        <p:nvGrpSpPr>
          <p:cNvPr id="44" name="组合 43"/>
          <p:cNvGrpSpPr/>
          <p:nvPr/>
        </p:nvGrpSpPr>
        <p:grpSpPr>
          <a:xfrm>
            <a:off x="2466797" y="1957037"/>
            <a:ext cx="2559161" cy="2367200"/>
            <a:chOff x="1150826" y="1986340"/>
            <a:chExt cx="2132634" cy="1972667"/>
          </a:xfrm>
        </p:grpSpPr>
        <p:sp>
          <p:nvSpPr>
            <p:cNvPr id="45" name="Line 17"/>
            <p:cNvSpPr>
              <a:spLocks noChangeShapeType="1"/>
            </p:cNvSpPr>
            <p:nvPr/>
          </p:nvSpPr>
          <p:spPr bwMode="auto">
            <a:xfrm>
              <a:off x="1222834" y="2395372"/>
              <a:ext cx="2060626" cy="0"/>
            </a:xfrm>
            <a:prstGeom prst="line">
              <a:avLst/>
            </a:prstGeom>
            <a:noFill/>
            <a:ln w="19050">
              <a:solidFill>
                <a:srgbClr val="FF4E5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21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6" name="TextBox 19"/>
            <p:cNvSpPr txBox="1">
              <a:spLocks noChangeArrowheads="1"/>
            </p:cNvSpPr>
            <p:nvPr/>
          </p:nvSpPr>
          <p:spPr bwMode="auto">
            <a:xfrm>
              <a:off x="1233937" y="1986340"/>
              <a:ext cx="1429610"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spAutoFit/>
            </a:bodyPr>
            <a:lstStyle/>
            <a:p>
              <a:pPr algn="ctr" fontAlgn="base">
                <a:spcBef>
                  <a:spcPct val="0"/>
                </a:spcBef>
                <a:spcAft>
                  <a:spcPct val="0"/>
                </a:spcAft>
                <a:defRPr/>
              </a:pPr>
              <a:r>
                <a:rPr lang="zh-CN" altLang="en-US" sz="2400" b="1" kern="0" dirty="0">
                  <a:solidFill>
                    <a:srgbClr val="4D4D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文本</a:t>
              </a:r>
              <a:endParaRPr lang="zh-CN" altLang="en-US" sz="384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7" name="TextBox 20"/>
            <p:cNvSpPr txBox="1"/>
            <p:nvPr/>
          </p:nvSpPr>
          <p:spPr bwMode="auto">
            <a:xfrm>
              <a:off x="1150826" y="2514274"/>
              <a:ext cx="1512722" cy="1444733"/>
            </a:xfrm>
            <a:prstGeom prst="rect">
              <a:avLst/>
            </a:prstGeom>
            <a:noFill/>
          </p:spPr>
          <p:txBody>
            <a:bodyPr vert="horz" wrap="square" lIns="109728" tIns="54864" rIns="109728" bIns="54864" numCol="1" anchor="t" anchorCtr="0" compatLnSpc="1">
              <a:spAutoFit/>
            </a:bodyPr>
            <a:lstStyle/>
            <a:p>
              <a:pPr algn="ctr" fontAlgn="base">
                <a:lnSpc>
                  <a:spcPct val="150000"/>
                </a:lnSpc>
                <a:spcBef>
                  <a:spcPct val="0"/>
                </a:spcBef>
                <a:spcAft>
                  <a:spcPct val="0"/>
                </a:spcAft>
                <a:defRPr/>
              </a:pPr>
              <a:r>
                <a:rPr lang="zh-CN" altLang="en-US" sz="1440" kern="0" dirty="0">
                  <a:solidFill>
                    <a:srgbClr val="7D7D7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单击此处添加段落文本单击此处添加段落文本单击此处添加段落文本单击此处添加段落文本</a:t>
              </a:r>
            </a:p>
          </p:txBody>
        </p:sp>
      </p:grpSp>
      <p:grpSp>
        <p:nvGrpSpPr>
          <p:cNvPr id="48" name="组合 3"/>
          <p:cNvGrpSpPr/>
          <p:nvPr/>
        </p:nvGrpSpPr>
        <p:grpSpPr>
          <a:xfrm>
            <a:off x="4483940" y="1355170"/>
            <a:ext cx="4172795" cy="4517501"/>
            <a:chOff x="2831777" y="1208487"/>
            <a:chExt cx="3477329" cy="3764584"/>
          </a:xfrm>
          <a:effectLst/>
        </p:grpSpPr>
        <p:sp>
          <p:nvSpPr>
            <p:cNvPr id="49" name="AutoShape 5"/>
            <p:cNvSpPr>
              <a:spLocks noChangeArrowheads="1"/>
            </p:cNvSpPr>
            <p:nvPr/>
          </p:nvSpPr>
          <p:spPr bwMode="gray">
            <a:xfrm rot="5078397">
              <a:off x="2688150" y="1352114"/>
              <a:ext cx="3764584" cy="3477329"/>
            </a:xfrm>
            <a:custGeom>
              <a:avLst/>
              <a:gdLst>
                <a:gd name="G0" fmla="+- 2978742 0 0"/>
                <a:gd name="G1" fmla="+- -2701274 0 0"/>
                <a:gd name="G2" fmla="+- 2978742 0 -2701274"/>
                <a:gd name="G3" fmla="+- 10800 0 0"/>
                <a:gd name="G4" fmla="+- 0 0 2978742"/>
                <a:gd name="T0" fmla="*/ 360 256 1"/>
                <a:gd name="T1" fmla="*/ 0 256 1"/>
                <a:gd name="G5" fmla="+- G2 T0 T1"/>
                <a:gd name="G6" fmla="?: G2 G2 G5"/>
                <a:gd name="G7" fmla="+- 0 0 G6"/>
                <a:gd name="G8" fmla="+- 7349 0 0"/>
                <a:gd name="G9" fmla="+- 0 0 -2701274"/>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274"/>
                <a:gd name="G36" fmla="sin G34 -2701274"/>
                <a:gd name="G37" fmla="+/ -2701274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8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F69A4F"/>
            </a:solidFill>
            <a:ln w="3175" cap="flat" cmpd="sng" algn="ctr">
              <a:solidFill>
                <a:srgbClr val="2676FF">
                  <a:lumMod val="20000"/>
                  <a:lumOff val="80000"/>
                </a:srgbClr>
              </a:solidFill>
              <a:prstDash val="solid"/>
            </a:ln>
            <a:effectLst/>
          </p:spPr>
          <p:txBody>
            <a:bodyPr lIns="0" rIns="0" anchor="ctr"/>
            <a:lstStyle/>
            <a:p>
              <a:pPr marL="219710" indent="-219710" fontAlgn="base">
                <a:lnSpc>
                  <a:spcPct val="120000"/>
                </a:lnSpc>
                <a:spcBef>
                  <a:spcPts val="720"/>
                </a:spcBef>
                <a:spcAft>
                  <a:spcPts val="720"/>
                </a:spcAft>
                <a:buFont typeface="Arial" panose="020B0604020202020204" pitchFamily="34" charset="0"/>
                <a:buChar char="•"/>
                <a:defRPr/>
              </a:pPr>
              <a:endParaRPr lang="zh-CN" altLang="en-US" sz="1680" kern="0" dirty="0">
                <a:solidFill>
                  <a:prstClr val="white"/>
                </a:solidFill>
                <a:latin typeface="宋体" panose="02010600030101010101" pitchFamily="2" charset="-122"/>
                <a:ea typeface="宋体" panose="02010600030101010101" pitchFamily="2" charset="-122"/>
              </a:endParaRPr>
            </a:p>
          </p:txBody>
        </p:sp>
        <p:sp>
          <p:nvSpPr>
            <p:cNvPr id="50" name="WordArt 8"/>
            <p:cNvSpPr>
              <a:spLocks noChangeArrowheads="1" noChangeShapeType="1" noTextEdit="1"/>
            </p:cNvSpPr>
            <p:nvPr/>
          </p:nvSpPr>
          <p:spPr bwMode="gray">
            <a:xfrm rot="79672">
              <a:off x="3330576" y="2924704"/>
              <a:ext cx="2474912"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Down">
                <a:avLst>
                  <a:gd name="adj" fmla="val 2320405"/>
                </a:avLst>
              </a:prstTxWarp>
            </a:bodyPr>
            <a:lstStyle/>
            <a:p>
              <a:pPr algn="ctr">
                <a:defRPr/>
              </a:pPr>
              <a:r>
                <a:rPr lang="zh-CN" altLang="en-US" sz="2400" kern="10" dirty="0">
                  <a:ln w="6350">
                    <a:noFill/>
                    <a:round/>
                  </a:l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点击此处添加标题</a:t>
              </a:r>
            </a:p>
          </p:txBody>
        </p:sp>
      </p:grpSp>
      <p:grpSp>
        <p:nvGrpSpPr>
          <p:cNvPr id="51" name="组合 50"/>
          <p:cNvGrpSpPr/>
          <p:nvPr/>
        </p:nvGrpSpPr>
        <p:grpSpPr>
          <a:xfrm>
            <a:off x="7664546" y="5228350"/>
            <a:ext cx="2739960" cy="1275377"/>
            <a:chOff x="5728200" y="4752996"/>
            <a:chExt cx="2283300" cy="1062814"/>
          </a:xfrm>
        </p:grpSpPr>
        <p:sp>
          <p:nvSpPr>
            <p:cNvPr id="52" name="Line 18"/>
            <p:cNvSpPr>
              <a:spLocks noChangeShapeType="1"/>
            </p:cNvSpPr>
            <p:nvPr/>
          </p:nvSpPr>
          <p:spPr bwMode="auto">
            <a:xfrm flipH="1">
              <a:off x="5728200" y="5121645"/>
              <a:ext cx="2077254" cy="0"/>
            </a:xfrm>
            <a:prstGeom prst="line">
              <a:avLst/>
            </a:prstGeom>
            <a:noFill/>
            <a:ln w="19050">
              <a:solidFill>
                <a:srgbClr val="F69A4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21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3" name="TextBox 19"/>
            <p:cNvSpPr txBox="1">
              <a:spLocks noChangeArrowheads="1"/>
            </p:cNvSpPr>
            <p:nvPr/>
          </p:nvSpPr>
          <p:spPr bwMode="auto">
            <a:xfrm>
              <a:off x="6228276" y="4752996"/>
              <a:ext cx="17282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spAutoFit/>
            </a:bodyPr>
            <a:lstStyle/>
            <a:p>
              <a:pPr algn="ctr" fontAlgn="base">
                <a:spcBef>
                  <a:spcPct val="0"/>
                </a:spcBef>
                <a:spcAft>
                  <a:spcPct val="0"/>
                </a:spcAft>
                <a:defRPr/>
              </a:pPr>
              <a:r>
                <a:rPr lang="zh-CN" altLang="en-US" sz="2160" b="1" kern="0" dirty="0">
                  <a:solidFill>
                    <a:srgbClr val="4D4D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文本</a:t>
              </a:r>
              <a:endParaRPr lang="zh-CN" altLang="en-US" sz="33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4" name="TextBox 20"/>
            <p:cNvSpPr txBox="1"/>
            <p:nvPr/>
          </p:nvSpPr>
          <p:spPr bwMode="auto">
            <a:xfrm>
              <a:off x="5958272" y="5195394"/>
              <a:ext cx="2053228" cy="620416"/>
            </a:xfrm>
            <a:prstGeom prst="rect">
              <a:avLst/>
            </a:prstGeom>
            <a:noFill/>
          </p:spPr>
          <p:txBody>
            <a:bodyPr vert="horz" wrap="square" lIns="109728" tIns="54864" rIns="109728" bIns="54864" numCol="1" anchor="t" anchorCtr="0" compatLnSpc="1">
              <a:spAutoFit/>
            </a:bodyPr>
            <a:lstStyle/>
            <a:p>
              <a:pPr algn="ctr" fontAlgn="base">
                <a:lnSpc>
                  <a:spcPct val="150000"/>
                </a:lnSpc>
                <a:spcBef>
                  <a:spcPct val="0"/>
                </a:spcBef>
                <a:spcAft>
                  <a:spcPct val="0"/>
                </a:spcAft>
                <a:defRPr/>
              </a:pPr>
              <a:r>
                <a:rPr lang="zh-CN" altLang="en-US" sz="1440" kern="0" dirty="0">
                  <a:solidFill>
                    <a:srgbClr val="7D7D7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单击此处添加段落文本单击此处添加段落文本单击</a:t>
              </a:r>
            </a:p>
          </p:txBody>
        </p:sp>
      </p:grpSp>
      <p:sp>
        <p:nvSpPr>
          <p:cNvPr id="55" name="TextBox 54"/>
          <p:cNvSpPr txBox="1"/>
          <p:nvPr/>
        </p:nvSpPr>
        <p:spPr>
          <a:xfrm>
            <a:off x="2990003" y="404665"/>
            <a:ext cx="1396536"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1000" fill="hold"/>
                                        <p:tgtEl>
                                          <p:spTgt spid="55"/>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par>
                          <p:cTn id="36" fill="hold">
                            <p:stCondLst>
                              <p:cond delay="4500"/>
                            </p:stCondLst>
                            <p:childTnLst>
                              <p:par>
                                <p:cTn id="37" presetID="22" presetClass="entr" presetSubtype="1"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up)">
                                      <p:cBhvr>
                                        <p:cTn id="39" dur="500"/>
                                        <p:tgtEl>
                                          <p:spTgt spid="34"/>
                                        </p:tgtEl>
                                      </p:cBhvr>
                                    </p:animEffect>
                                  </p:childTnLst>
                                </p:cTn>
                              </p:par>
                            </p:childTnLst>
                          </p:cTn>
                        </p:par>
                        <p:par>
                          <p:cTn id="40" fill="hold">
                            <p:stCondLst>
                              <p:cond delay="5000"/>
                            </p:stCondLst>
                            <p:childTnLst>
                              <p:par>
                                <p:cTn id="41" presetID="22" presetClass="entr" presetSubtype="2"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right)">
                                      <p:cBhvr>
                                        <p:cTn id="43" dur="500"/>
                                        <p:tgtEl>
                                          <p:spTgt spid="37"/>
                                        </p:tgtEl>
                                      </p:cBhvr>
                                    </p:animEffect>
                                  </p:childTnLst>
                                </p:cTn>
                              </p:par>
                            </p:childTnLst>
                          </p:cTn>
                        </p:par>
                        <p:par>
                          <p:cTn id="44" fill="hold">
                            <p:stCondLst>
                              <p:cond delay="5500"/>
                            </p:stCondLst>
                            <p:childTnLst>
                              <p:par>
                                <p:cTn id="45" presetID="22" presetClass="entr" presetSubtype="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right)">
                                      <p:cBhvr>
                                        <p:cTn id="47" dur="500"/>
                                        <p:tgtEl>
                                          <p:spTgt spid="48"/>
                                        </p:tgtEl>
                                      </p:cBhvr>
                                    </p:animEffect>
                                  </p:childTnLst>
                                </p:cTn>
                              </p:par>
                            </p:childTnLst>
                          </p:cTn>
                        </p:par>
                        <p:par>
                          <p:cTn id="48" fill="hold">
                            <p:stCondLst>
                              <p:cond delay="6000"/>
                            </p:stCondLst>
                            <p:childTnLst>
                              <p:par>
                                <p:cTn id="49" presetID="22" presetClass="entr" presetSubtype="2"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right)">
                                      <p:cBhvr>
                                        <p:cTn id="51" dur="500"/>
                                        <p:tgtEl>
                                          <p:spTgt spid="51"/>
                                        </p:tgtEl>
                                      </p:cBhvr>
                                    </p:animEffect>
                                  </p:childTnLst>
                                </p:cTn>
                              </p:par>
                            </p:childTnLst>
                          </p:cTn>
                        </p:par>
                        <p:par>
                          <p:cTn id="52" fill="hold">
                            <p:stCondLst>
                              <p:cond delay="650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500"/>
                                        <p:tgtEl>
                                          <p:spTgt spid="41"/>
                                        </p:tgtEl>
                                      </p:cBhvr>
                                    </p:animEffect>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animBg="1"/>
      <p:bldP spid="13" grpId="0" animBg="1"/>
      <p:bldP spid="33"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3071665" y="491072"/>
            <a:ext cx="8036092" cy="518460"/>
            <a:chOff x="2051720" y="409227"/>
            <a:chExt cx="6696744" cy="432050"/>
          </a:xfrm>
        </p:grpSpPr>
        <p:sp>
          <p:nvSpPr>
            <p:cNvPr id="14" name="流程图: 过程 13"/>
            <p:cNvSpPr/>
            <p:nvPr/>
          </p:nvSpPr>
          <p:spPr>
            <a:xfrm>
              <a:off x="2051720" y="409227"/>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5" name="流程图: 过程 14"/>
            <p:cNvSpPr/>
            <p:nvPr/>
          </p:nvSpPr>
          <p:spPr>
            <a:xfrm>
              <a:off x="3779912"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6" name="流程图: 过程 15"/>
            <p:cNvSpPr/>
            <p:nvPr/>
          </p:nvSpPr>
          <p:spPr>
            <a:xfrm>
              <a:off x="5508104"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7" name="流程图: 过程 16"/>
            <p:cNvSpPr/>
            <p:nvPr/>
          </p:nvSpPr>
          <p:spPr>
            <a:xfrm>
              <a:off x="7236296"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8"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19"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20"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21"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grpSp>
        <p:nvGrpSpPr>
          <p:cNvPr id="47" name="组合 46"/>
          <p:cNvGrpSpPr/>
          <p:nvPr/>
        </p:nvGrpSpPr>
        <p:grpSpPr>
          <a:xfrm>
            <a:off x="3076298" y="2307454"/>
            <a:ext cx="2931514" cy="2931513"/>
            <a:chOff x="2055582" y="1922878"/>
            <a:chExt cx="2442928" cy="2442928"/>
          </a:xfrm>
        </p:grpSpPr>
        <p:sp>
          <p:nvSpPr>
            <p:cNvPr id="23" name="泪滴形 22"/>
            <p:cNvSpPr/>
            <p:nvPr/>
          </p:nvSpPr>
          <p:spPr>
            <a:xfrm rot="8025153">
              <a:off x="2055582" y="1922878"/>
              <a:ext cx="2442928" cy="2442928"/>
            </a:xfrm>
            <a:prstGeom prst="teardrop">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4" name="椭圆 23"/>
            <p:cNvSpPr/>
            <p:nvPr/>
          </p:nvSpPr>
          <p:spPr>
            <a:xfrm>
              <a:off x="2285022" y="2137420"/>
              <a:ext cx="2034911" cy="2034911"/>
            </a:xfrm>
            <a:prstGeom prst="ellipse">
              <a:avLst/>
            </a:prstGeom>
            <a:solidFill>
              <a:schemeClr val="bg1"/>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5" name="TextBox 24"/>
            <p:cNvSpPr txBox="1"/>
            <p:nvPr/>
          </p:nvSpPr>
          <p:spPr>
            <a:xfrm>
              <a:off x="2415807" y="2613600"/>
              <a:ext cx="1829678" cy="1061829"/>
            </a:xfrm>
            <a:prstGeom prst="rect">
              <a:avLst/>
            </a:prstGeom>
            <a:noFill/>
          </p:spPr>
          <p:txBody>
            <a:bodyPr wrap="square" rtlCol="0">
              <a:spAutoFit/>
            </a:bodyPr>
            <a:lstStyle/>
            <a:p>
              <a:pPr algn="ctr">
                <a:lnSpc>
                  <a:spcPct val="150000"/>
                </a:lnSpc>
              </a:pPr>
              <a:r>
                <a:rPr lang="zh-CN" altLang="en-US" sz="3360" b="1" spc="36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r>
                <a:rPr lang="en-US" altLang="zh-CN" sz="192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Post positioning</a:t>
              </a:r>
              <a:endParaRPr lang="zh-CN" altLang="en-US" sz="192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26" name="流程图: 过程 25"/>
          <p:cNvSpPr/>
          <p:nvPr/>
        </p:nvSpPr>
        <p:spPr>
          <a:xfrm>
            <a:off x="6560804" y="2219267"/>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7" name="流程图: 过程 26"/>
          <p:cNvSpPr/>
          <p:nvPr/>
        </p:nvSpPr>
        <p:spPr>
          <a:xfrm>
            <a:off x="6561725" y="2996954"/>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8" name="流程图: 过程 27"/>
          <p:cNvSpPr/>
          <p:nvPr/>
        </p:nvSpPr>
        <p:spPr>
          <a:xfrm>
            <a:off x="6560804" y="3807394"/>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9" name="流程图: 过程 28"/>
          <p:cNvSpPr/>
          <p:nvPr/>
        </p:nvSpPr>
        <p:spPr>
          <a:xfrm>
            <a:off x="6560803" y="4585081"/>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30" name="流程图: 过程 29"/>
          <p:cNvSpPr/>
          <p:nvPr/>
        </p:nvSpPr>
        <p:spPr>
          <a:xfrm>
            <a:off x="6561725" y="5362767"/>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31" name="TextBox 30"/>
          <p:cNvSpPr txBox="1"/>
          <p:nvPr/>
        </p:nvSpPr>
        <p:spPr>
          <a:xfrm>
            <a:off x="7143868" y="2128328"/>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2" name="TextBox 31"/>
          <p:cNvSpPr txBox="1"/>
          <p:nvPr/>
        </p:nvSpPr>
        <p:spPr>
          <a:xfrm>
            <a:off x="7132916" y="2906014"/>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3" name="TextBox 32"/>
          <p:cNvSpPr txBox="1"/>
          <p:nvPr/>
        </p:nvSpPr>
        <p:spPr>
          <a:xfrm>
            <a:off x="7132916" y="3683701"/>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4" name="TextBox 33"/>
          <p:cNvSpPr txBox="1"/>
          <p:nvPr/>
        </p:nvSpPr>
        <p:spPr>
          <a:xfrm>
            <a:off x="7132916" y="4461387"/>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5" name="TextBox 34"/>
          <p:cNvSpPr txBox="1"/>
          <p:nvPr/>
        </p:nvSpPr>
        <p:spPr>
          <a:xfrm>
            <a:off x="7132916" y="5243604"/>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48" name="矩形 47"/>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9" name="等腰三角形 48"/>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0" name="组合 49"/>
          <p:cNvGrpSpPr/>
          <p:nvPr/>
        </p:nvGrpSpPr>
        <p:grpSpPr>
          <a:xfrm>
            <a:off x="892191" y="231847"/>
            <a:ext cx="630316" cy="2348629"/>
            <a:chOff x="235491" y="193204"/>
            <a:chExt cx="525263" cy="1957191"/>
          </a:xfrm>
        </p:grpSpPr>
        <p:sp>
          <p:nvSpPr>
            <p:cNvPr id="52" name="弧形 5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1" name="矩形 5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53" name="弧形 52"/>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4"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55"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6" name="弧形 55"/>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7" name="弧形 56"/>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wipe(down)">
                                      <p:cBhvr>
                                        <p:cTn id="13" dur="580">
                                          <p:stCondLst>
                                            <p:cond delay="0"/>
                                          </p:stCondLst>
                                        </p:cTn>
                                        <p:tgtEl>
                                          <p:spTgt spid="47"/>
                                        </p:tgtEl>
                                      </p:cBhvr>
                                    </p:animEffect>
                                    <p:anim calcmode="lin" valueType="num">
                                      <p:cBhvr>
                                        <p:cTn id="14"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19" dur="26">
                                          <p:stCondLst>
                                            <p:cond delay="650"/>
                                          </p:stCondLst>
                                        </p:cTn>
                                        <p:tgtEl>
                                          <p:spTgt spid="47"/>
                                        </p:tgtEl>
                                      </p:cBhvr>
                                      <p:to x="100000" y="60000"/>
                                    </p:animScale>
                                    <p:animScale>
                                      <p:cBhvr>
                                        <p:cTn id="20" dur="166" decel="50000">
                                          <p:stCondLst>
                                            <p:cond delay="676"/>
                                          </p:stCondLst>
                                        </p:cTn>
                                        <p:tgtEl>
                                          <p:spTgt spid="47"/>
                                        </p:tgtEl>
                                      </p:cBhvr>
                                      <p:to x="100000" y="100000"/>
                                    </p:animScale>
                                    <p:animScale>
                                      <p:cBhvr>
                                        <p:cTn id="21" dur="26">
                                          <p:stCondLst>
                                            <p:cond delay="1312"/>
                                          </p:stCondLst>
                                        </p:cTn>
                                        <p:tgtEl>
                                          <p:spTgt spid="47"/>
                                        </p:tgtEl>
                                      </p:cBhvr>
                                      <p:to x="100000" y="80000"/>
                                    </p:animScale>
                                    <p:animScale>
                                      <p:cBhvr>
                                        <p:cTn id="22" dur="166" decel="50000">
                                          <p:stCondLst>
                                            <p:cond delay="1338"/>
                                          </p:stCondLst>
                                        </p:cTn>
                                        <p:tgtEl>
                                          <p:spTgt spid="47"/>
                                        </p:tgtEl>
                                      </p:cBhvr>
                                      <p:to x="100000" y="100000"/>
                                    </p:animScale>
                                    <p:animScale>
                                      <p:cBhvr>
                                        <p:cTn id="23" dur="26">
                                          <p:stCondLst>
                                            <p:cond delay="1642"/>
                                          </p:stCondLst>
                                        </p:cTn>
                                        <p:tgtEl>
                                          <p:spTgt spid="47"/>
                                        </p:tgtEl>
                                      </p:cBhvr>
                                      <p:to x="100000" y="90000"/>
                                    </p:animScale>
                                    <p:animScale>
                                      <p:cBhvr>
                                        <p:cTn id="24" dur="166" decel="50000">
                                          <p:stCondLst>
                                            <p:cond delay="1668"/>
                                          </p:stCondLst>
                                        </p:cTn>
                                        <p:tgtEl>
                                          <p:spTgt spid="47"/>
                                        </p:tgtEl>
                                      </p:cBhvr>
                                      <p:to x="100000" y="100000"/>
                                    </p:animScale>
                                    <p:animScale>
                                      <p:cBhvr>
                                        <p:cTn id="25" dur="26">
                                          <p:stCondLst>
                                            <p:cond delay="1808"/>
                                          </p:stCondLst>
                                        </p:cTn>
                                        <p:tgtEl>
                                          <p:spTgt spid="47"/>
                                        </p:tgtEl>
                                      </p:cBhvr>
                                      <p:to x="100000" y="95000"/>
                                    </p:animScale>
                                    <p:animScale>
                                      <p:cBhvr>
                                        <p:cTn id="26" dur="166" decel="50000">
                                          <p:stCondLst>
                                            <p:cond delay="1834"/>
                                          </p:stCondLst>
                                        </p:cTn>
                                        <p:tgtEl>
                                          <p:spTgt spid="47"/>
                                        </p:tgtEl>
                                      </p:cBhvr>
                                      <p:to x="100000" y="100000"/>
                                    </p:animScale>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500" fill="hold"/>
                                        <p:tgtEl>
                                          <p:spTgt spid="29"/>
                                        </p:tgtEl>
                                        <p:attrNameLst>
                                          <p:attrName>ppt_x</p:attrName>
                                        </p:attrNameLst>
                                      </p:cBhvr>
                                      <p:tavLst>
                                        <p:tav tm="0">
                                          <p:val>
                                            <p:strVal val="#ppt_x"/>
                                          </p:val>
                                        </p:tav>
                                        <p:tav tm="100000">
                                          <p:val>
                                            <p:strVal val="#ppt_x"/>
                                          </p:val>
                                        </p:tav>
                                      </p:tavLst>
                                    </p:anim>
                                    <p:anim calcmode="lin" valueType="num">
                                      <p:cBhvr additive="base">
                                        <p:cTn id="43" dur="500" fill="hold"/>
                                        <p:tgtEl>
                                          <p:spTgt spid="2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 calcmode="lin" valueType="num">
                                      <p:cBhvr additive="base">
                                        <p:cTn id="50" dur="500" fill="hold"/>
                                        <p:tgtEl>
                                          <p:spTgt spid="31"/>
                                        </p:tgtEl>
                                        <p:attrNameLst>
                                          <p:attrName>ppt_x</p:attrName>
                                        </p:attrNameLst>
                                      </p:cBhvr>
                                      <p:tavLst>
                                        <p:tav tm="0">
                                          <p:val>
                                            <p:strVal val="#ppt_x"/>
                                          </p:val>
                                        </p:tav>
                                        <p:tav tm="100000">
                                          <p:val>
                                            <p:strVal val="#ppt_x"/>
                                          </p:val>
                                        </p:tav>
                                      </p:tavLst>
                                    </p:anim>
                                    <p:anim calcmode="lin" valueType="num">
                                      <p:cBhvr additive="base">
                                        <p:cTn id="51" dur="500" fill="hold"/>
                                        <p:tgtEl>
                                          <p:spTgt spid="3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additive="base">
                                        <p:cTn id="54" dur="500" fill="hold"/>
                                        <p:tgtEl>
                                          <p:spTgt spid="32"/>
                                        </p:tgtEl>
                                        <p:attrNameLst>
                                          <p:attrName>ppt_x</p:attrName>
                                        </p:attrNameLst>
                                      </p:cBhvr>
                                      <p:tavLst>
                                        <p:tav tm="0">
                                          <p:val>
                                            <p:strVal val="#ppt_x"/>
                                          </p:val>
                                        </p:tav>
                                        <p:tav tm="100000">
                                          <p:val>
                                            <p:strVal val="#ppt_x"/>
                                          </p:val>
                                        </p:tav>
                                      </p:tavLst>
                                    </p:anim>
                                    <p:anim calcmode="lin" valueType="num">
                                      <p:cBhvr additive="base">
                                        <p:cTn id="55" dur="500" fill="hold"/>
                                        <p:tgtEl>
                                          <p:spTgt spid="3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additive="base">
                                        <p:cTn id="58" dur="500" fill="hold"/>
                                        <p:tgtEl>
                                          <p:spTgt spid="33"/>
                                        </p:tgtEl>
                                        <p:attrNameLst>
                                          <p:attrName>ppt_x</p:attrName>
                                        </p:attrNameLst>
                                      </p:cBhvr>
                                      <p:tavLst>
                                        <p:tav tm="0">
                                          <p:val>
                                            <p:strVal val="#ppt_x"/>
                                          </p:val>
                                        </p:tav>
                                        <p:tav tm="100000">
                                          <p:val>
                                            <p:strVal val="#ppt_x"/>
                                          </p:val>
                                        </p:tav>
                                      </p:tavLst>
                                    </p:anim>
                                    <p:anim calcmode="lin" valueType="num">
                                      <p:cBhvr additive="base">
                                        <p:cTn id="59" dur="500" fill="hold"/>
                                        <p:tgtEl>
                                          <p:spTgt spid="3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 calcmode="lin" valueType="num">
                                      <p:cBhvr additive="base">
                                        <p:cTn id="62" dur="500" fill="hold"/>
                                        <p:tgtEl>
                                          <p:spTgt spid="34"/>
                                        </p:tgtEl>
                                        <p:attrNameLst>
                                          <p:attrName>ppt_x</p:attrName>
                                        </p:attrNameLst>
                                      </p:cBhvr>
                                      <p:tavLst>
                                        <p:tav tm="0">
                                          <p:val>
                                            <p:strVal val="#ppt_x"/>
                                          </p:val>
                                        </p:tav>
                                        <p:tav tm="100000">
                                          <p:val>
                                            <p:strVal val="#ppt_x"/>
                                          </p:val>
                                        </p:tav>
                                      </p:tavLst>
                                    </p:anim>
                                    <p:anim calcmode="lin" valueType="num">
                                      <p:cBhvr additive="base">
                                        <p:cTn id="63" dur="500" fill="hold"/>
                                        <p:tgtEl>
                                          <p:spTgt spid="3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additive="base">
                                        <p:cTn id="66" dur="500" fill="hold"/>
                                        <p:tgtEl>
                                          <p:spTgt spid="35"/>
                                        </p:tgtEl>
                                        <p:attrNameLst>
                                          <p:attrName>ppt_x</p:attrName>
                                        </p:attrNameLst>
                                      </p:cBhvr>
                                      <p:tavLst>
                                        <p:tav tm="0">
                                          <p:val>
                                            <p:strVal val="#ppt_x"/>
                                          </p:val>
                                        </p:tav>
                                        <p:tav tm="100000">
                                          <p:val>
                                            <p:strVal val="#ppt_x"/>
                                          </p:val>
                                        </p:tav>
                                      </p:tavLst>
                                    </p:anim>
                                    <p:anim calcmode="lin" valueType="num">
                                      <p:cBhvr additive="base">
                                        <p:cTn id="67" dur="500" fill="hold"/>
                                        <p:tgtEl>
                                          <p:spTgt spid="35"/>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wipe(down)">
                                      <p:cBhvr>
                                        <p:cTn id="71" dur="500"/>
                                        <p:tgtEl>
                                          <p:spTgt spid="48"/>
                                        </p:tgtEl>
                                      </p:cBhvr>
                                    </p:animEffect>
                                  </p:childTnLst>
                                </p:cTn>
                              </p:par>
                            </p:childTnLst>
                          </p:cTn>
                        </p:par>
                        <p:par>
                          <p:cTn id="72" fill="hold">
                            <p:stCondLst>
                              <p:cond delay="4000"/>
                            </p:stCondLst>
                            <p:childTnLst>
                              <p:par>
                                <p:cTn id="73" presetID="22" presetClass="entr" presetSubtype="1" fill="hold" grpId="0"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up)">
                                      <p:cBhvr>
                                        <p:cTn id="75" dur="500"/>
                                        <p:tgtEl>
                                          <p:spTgt spid="56"/>
                                        </p:tgtEl>
                                      </p:cBhvr>
                                    </p:animEffect>
                                  </p:childTnLst>
                                </p:cTn>
                              </p:par>
                            </p:childTnLst>
                          </p:cTn>
                        </p:par>
                        <p:par>
                          <p:cTn id="76" fill="hold">
                            <p:stCondLst>
                              <p:cond delay="4500"/>
                            </p:stCondLst>
                            <p:childTnLst>
                              <p:par>
                                <p:cTn id="77" presetID="22" presetClass="entr" presetSubtype="1" fill="hold" grpId="0" nodeType="after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wipe(up)">
                                      <p:cBhvr>
                                        <p:cTn id="79" dur="500"/>
                                        <p:tgtEl>
                                          <p:spTgt spid="57"/>
                                        </p:tgtEl>
                                      </p:cBhvr>
                                    </p:animEffect>
                                  </p:childTnLst>
                                </p:cTn>
                              </p:par>
                            </p:childTnLst>
                          </p:cTn>
                        </p:par>
                        <p:par>
                          <p:cTn id="80" fill="hold">
                            <p:stCondLst>
                              <p:cond delay="5000"/>
                            </p:stCondLst>
                            <p:childTnLst>
                              <p:par>
                                <p:cTn id="81" presetID="42" presetClass="entr" presetSubtype="0" fill="hold"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fade">
                                      <p:cBhvr>
                                        <p:cTn id="83" dur="1000"/>
                                        <p:tgtEl>
                                          <p:spTgt spid="50"/>
                                        </p:tgtEl>
                                      </p:cBhvr>
                                    </p:animEffect>
                                    <p:anim calcmode="lin" valueType="num">
                                      <p:cBhvr>
                                        <p:cTn id="84" dur="1000" fill="hold"/>
                                        <p:tgtEl>
                                          <p:spTgt spid="50"/>
                                        </p:tgtEl>
                                        <p:attrNameLst>
                                          <p:attrName>ppt_x</p:attrName>
                                        </p:attrNameLst>
                                      </p:cBhvr>
                                      <p:tavLst>
                                        <p:tav tm="0">
                                          <p:val>
                                            <p:strVal val="#ppt_x"/>
                                          </p:val>
                                        </p:tav>
                                        <p:tav tm="100000">
                                          <p:val>
                                            <p:strVal val="#ppt_x"/>
                                          </p:val>
                                        </p:tav>
                                      </p:tavLst>
                                    </p:anim>
                                    <p:anim calcmode="lin" valueType="num">
                                      <p:cBhvr>
                                        <p:cTn id="85" dur="1000" fill="hold"/>
                                        <p:tgtEl>
                                          <p:spTgt spid="50"/>
                                        </p:tgtEl>
                                        <p:attrNameLst>
                                          <p:attrName>ppt_y</p:attrName>
                                        </p:attrNameLst>
                                      </p:cBhvr>
                                      <p:tavLst>
                                        <p:tav tm="0">
                                          <p:val>
                                            <p:strVal val="#ppt_y+.1"/>
                                          </p:val>
                                        </p:tav>
                                        <p:tav tm="100000">
                                          <p:val>
                                            <p:strVal val="#ppt_y"/>
                                          </p:val>
                                        </p:tav>
                                      </p:tavLst>
                                    </p:anim>
                                  </p:childTnLst>
                                </p:cTn>
                              </p:par>
                            </p:childTnLst>
                          </p:cTn>
                        </p:par>
                        <p:par>
                          <p:cTn id="86" fill="hold">
                            <p:stCondLst>
                              <p:cond delay="6000"/>
                            </p:stCondLst>
                            <p:childTnLst>
                              <p:par>
                                <p:cTn id="87" presetID="22" presetClass="entr" presetSubtype="8" fill="hold" grpId="0" nodeType="after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wipe(left)">
                                      <p:cBhvr>
                                        <p:cTn id="8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p:bldP spid="32" grpId="0"/>
      <p:bldP spid="33" grpId="0"/>
      <p:bldP spid="34" grpId="0"/>
      <p:bldP spid="35" grpId="0"/>
      <p:bldP spid="48" grpId="0" animBg="1"/>
      <p:bldP spid="49" grpId="0" animBg="1"/>
      <p:bldP spid="56" grpId="0" animBg="1"/>
      <p:bldP spid="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94492" y="2665242"/>
            <a:ext cx="3350894" cy="2137328"/>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
        <p:nvSpPr>
          <p:cNvPr id="22" name="TextBox 21"/>
          <p:cNvSpPr txBox="1"/>
          <p:nvPr/>
        </p:nvSpPr>
        <p:spPr>
          <a:xfrm>
            <a:off x="2898845" y="1609874"/>
            <a:ext cx="8208912" cy="729430"/>
          </a:xfrm>
          <a:prstGeom prst="rect">
            <a:avLst/>
          </a:prstGeom>
          <a:noFill/>
        </p:spPr>
        <p:txBody>
          <a:bodyPr wrap="square">
            <a:spAutoFit/>
          </a:bodyPr>
          <a:lstStyle/>
          <a:p>
            <a:pPr>
              <a:lnSpc>
                <a:spcPct val="150000"/>
              </a:lnSpc>
            </a:pPr>
            <a:r>
              <a:rPr lang="zh-CN" altLang="en-US" sz="144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这里输入简单的文字概述这里输入简单文字概述简单的文字概述这里输入简单的文字概述这里输入简单这里输入简单的文字概述这里输入简单文字概述简单的文字概述这里</a:t>
            </a:r>
            <a:endParaRPr lang="zh-CN" altLang="en-US" sz="1440"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TextBox 24"/>
          <p:cNvSpPr txBox="1"/>
          <p:nvPr/>
        </p:nvSpPr>
        <p:spPr>
          <a:xfrm>
            <a:off x="2898846" y="4951227"/>
            <a:ext cx="3443020" cy="1386533"/>
          </a:xfrm>
          <a:prstGeom prst="rect">
            <a:avLst/>
          </a:prstGeom>
          <a:noFill/>
        </p:spPr>
        <p:txBody>
          <a:bodyPr wrap="square">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这里输入简单的文字概述这里输入简单文字概述简单的文字概述这里输入简单的文字概述这里输入简单这里输入简单的文字概述这里</a:t>
            </a:r>
            <a:endParaRPr lang="zh-CN" altLang="en-US" sz="144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6" name="TextBox 25"/>
          <p:cNvSpPr txBox="1"/>
          <p:nvPr/>
        </p:nvSpPr>
        <p:spPr>
          <a:xfrm>
            <a:off x="7564965" y="4897965"/>
            <a:ext cx="3452574" cy="1386533"/>
          </a:xfrm>
          <a:prstGeom prst="rect">
            <a:avLst/>
          </a:prstGeom>
          <a:noFill/>
        </p:spPr>
        <p:txBody>
          <a:bodyPr wrap="square">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这里输入简单的文字概述这里输入简单文字概述简单的文字概述这里输入简单的文字概述这里输入简单这里输入简单的文字概述这里</a:t>
            </a:r>
            <a:endParaRPr lang="zh-CN" altLang="en-US" sz="144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9" name="矩形 3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0" name="等腰三角形 3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41" name="组合 40"/>
          <p:cNvGrpSpPr/>
          <p:nvPr/>
        </p:nvGrpSpPr>
        <p:grpSpPr>
          <a:xfrm>
            <a:off x="892191" y="231847"/>
            <a:ext cx="630316" cy="2348629"/>
            <a:chOff x="235491" y="193204"/>
            <a:chExt cx="525263" cy="1957191"/>
          </a:xfrm>
        </p:grpSpPr>
        <p:sp>
          <p:nvSpPr>
            <p:cNvPr id="43" name="弧形 42"/>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2" name="矩形 41"/>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4" name="弧形 4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5"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46"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7" name="弧形 46"/>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8" name="弧形 47"/>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grpSp>
        <p:nvGrpSpPr>
          <p:cNvPr id="49" name="组合 48"/>
          <p:cNvGrpSpPr/>
          <p:nvPr/>
        </p:nvGrpSpPr>
        <p:grpSpPr>
          <a:xfrm>
            <a:off x="3071665" y="491072"/>
            <a:ext cx="8036092" cy="518460"/>
            <a:chOff x="2051720" y="409227"/>
            <a:chExt cx="6696744" cy="432050"/>
          </a:xfrm>
        </p:grpSpPr>
        <p:sp>
          <p:nvSpPr>
            <p:cNvPr id="50" name="流程图: 过程 49"/>
            <p:cNvSpPr/>
            <p:nvPr/>
          </p:nvSpPr>
          <p:spPr>
            <a:xfrm>
              <a:off x="2051720" y="409227"/>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1" name="流程图: 过程 50"/>
            <p:cNvSpPr/>
            <p:nvPr/>
          </p:nvSpPr>
          <p:spPr>
            <a:xfrm>
              <a:off x="3779912" y="409228"/>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2" name="流程图: 过程 51"/>
            <p:cNvSpPr/>
            <p:nvPr/>
          </p:nvSpPr>
          <p:spPr>
            <a:xfrm>
              <a:off x="5508104"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3" name="流程图: 过程 52"/>
            <p:cNvSpPr/>
            <p:nvPr/>
          </p:nvSpPr>
          <p:spPr>
            <a:xfrm>
              <a:off x="7236296"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4"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5"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6"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7"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sp>
        <p:nvSpPr>
          <p:cNvPr id="58" name="矩形 57"/>
          <p:cNvSpPr/>
          <p:nvPr/>
        </p:nvSpPr>
        <p:spPr>
          <a:xfrm>
            <a:off x="7590543" y="2665242"/>
            <a:ext cx="3350894" cy="2137328"/>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750"/>
                                        <p:tgtEl>
                                          <p:spTgt spid="25"/>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750"/>
                                        <p:tgtEl>
                                          <p:spTgt spid="26"/>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up)">
                                      <p:cBhvr>
                                        <p:cTn id="23" dur="500"/>
                                        <p:tgtEl>
                                          <p:spTgt spid="47"/>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up)">
                                      <p:cBhvr>
                                        <p:cTn id="27" dur="500"/>
                                        <p:tgtEl>
                                          <p:spTgt spid="48"/>
                                        </p:tgtEl>
                                      </p:cBhvr>
                                    </p:animEffect>
                                  </p:childTnLst>
                                </p:cTn>
                              </p:par>
                            </p:childTnLst>
                          </p:cTn>
                        </p:par>
                        <p:par>
                          <p:cTn id="28" fill="hold">
                            <p:stCondLst>
                              <p:cond delay="4500"/>
                            </p:stCondLst>
                            <p:childTnLst>
                              <p:par>
                                <p:cTn id="29" presetID="42" presetClass="entr" presetSubtype="0"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1000"/>
                                        <p:tgtEl>
                                          <p:spTgt spid="41"/>
                                        </p:tgtEl>
                                      </p:cBhvr>
                                    </p:animEffect>
                                    <p:anim calcmode="lin" valueType="num">
                                      <p:cBhvr>
                                        <p:cTn id="32" dur="1000" fill="hold"/>
                                        <p:tgtEl>
                                          <p:spTgt spid="41"/>
                                        </p:tgtEl>
                                        <p:attrNameLst>
                                          <p:attrName>ppt_x</p:attrName>
                                        </p:attrNameLst>
                                      </p:cBhvr>
                                      <p:tavLst>
                                        <p:tav tm="0">
                                          <p:val>
                                            <p:strVal val="#ppt_x"/>
                                          </p:val>
                                        </p:tav>
                                        <p:tav tm="100000">
                                          <p:val>
                                            <p:strVal val="#ppt_x"/>
                                          </p:val>
                                        </p:tav>
                                      </p:tavLst>
                                    </p:anim>
                                    <p:anim calcmode="lin" valueType="num">
                                      <p:cBhvr>
                                        <p:cTn id="33" dur="1000" fill="hold"/>
                                        <p:tgtEl>
                                          <p:spTgt spid="41"/>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left)">
                                      <p:cBhvr>
                                        <p:cTn id="37" dur="500"/>
                                        <p:tgtEl>
                                          <p:spTgt spid="40"/>
                                        </p:tgtEl>
                                      </p:cBhvr>
                                    </p:animEffect>
                                  </p:childTnLst>
                                </p:cTn>
                              </p:par>
                            </p:childTnLst>
                          </p:cTn>
                        </p:par>
                        <p:par>
                          <p:cTn id="38" fill="hold">
                            <p:stCondLst>
                              <p:cond delay="6000"/>
                            </p:stCondLst>
                            <p:childTnLst>
                              <p:par>
                                <p:cTn id="39" presetID="42"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39" grpId="0" animBg="1"/>
      <p:bldP spid="40" grpId="0" animBg="1"/>
      <p:bldP spid="47" grpId="0" animBg="1"/>
      <p:bldP spid="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正五边形 77"/>
          <p:cNvSpPr/>
          <p:nvPr/>
        </p:nvSpPr>
        <p:spPr bwMode="auto">
          <a:xfrm>
            <a:off x="3346267" y="2489489"/>
            <a:ext cx="998220" cy="950596"/>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sp>
        <p:nvSpPr>
          <p:cNvPr id="80" name="TextBox 79"/>
          <p:cNvSpPr txBox="1">
            <a:spLocks noChangeArrowheads="1"/>
          </p:cNvSpPr>
          <p:nvPr/>
        </p:nvSpPr>
        <p:spPr bwMode="auto">
          <a:xfrm>
            <a:off x="2812437" y="4122074"/>
            <a:ext cx="2333624"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82" name="正五边形 81"/>
          <p:cNvSpPr/>
          <p:nvPr/>
        </p:nvSpPr>
        <p:spPr bwMode="auto">
          <a:xfrm>
            <a:off x="9571807" y="3937289"/>
            <a:ext cx="998220" cy="948690"/>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sp>
        <p:nvSpPr>
          <p:cNvPr id="85" name="正五边形 84"/>
          <p:cNvSpPr/>
          <p:nvPr/>
        </p:nvSpPr>
        <p:spPr bwMode="auto">
          <a:xfrm>
            <a:off x="7497262" y="2540923"/>
            <a:ext cx="998220" cy="950594"/>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sp>
        <p:nvSpPr>
          <p:cNvPr id="88" name="正五边形 87"/>
          <p:cNvSpPr/>
          <p:nvPr/>
        </p:nvSpPr>
        <p:spPr bwMode="auto">
          <a:xfrm>
            <a:off x="5422717" y="3937289"/>
            <a:ext cx="996314" cy="948690"/>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cxnSp>
        <p:nvCxnSpPr>
          <p:cNvPr id="90" name="直接连接符 89"/>
          <p:cNvCxnSpPr>
            <a:stCxn id="78" idx="4"/>
            <a:endCxn id="88" idx="1"/>
          </p:cNvCxnSpPr>
          <p:nvPr/>
        </p:nvCxnSpPr>
        <p:spPr>
          <a:xfrm>
            <a:off x="4153989" y="3440083"/>
            <a:ext cx="1268730" cy="859154"/>
          </a:xfrm>
          <a:prstGeom prst="line">
            <a:avLst/>
          </a:prstGeom>
          <a:ln>
            <a:solidFill>
              <a:srgbClr val="FF4E56"/>
            </a:solidFill>
            <a:prstDash val="dash"/>
          </a:ln>
        </p:spPr>
        <p:style>
          <a:lnRef idx="1">
            <a:schemeClr val="accent1"/>
          </a:lnRef>
          <a:fillRef idx="0">
            <a:schemeClr val="accent1"/>
          </a:fillRef>
          <a:effectRef idx="0">
            <a:schemeClr val="accent1"/>
          </a:effectRef>
          <a:fontRef idx="minor">
            <a:schemeClr val="tx1"/>
          </a:fontRef>
        </p:style>
      </p:cxnSp>
      <p:cxnSp>
        <p:nvCxnSpPr>
          <p:cNvPr id="91" name="直接连接符 90"/>
          <p:cNvCxnSpPr>
            <a:stCxn id="85" idx="2"/>
            <a:endCxn id="88" idx="5"/>
          </p:cNvCxnSpPr>
          <p:nvPr/>
        </p:nvCxnSpPr>
        <p:spPr>
          <a:xfrm flipH="1">
            <a:off x="6419033" y="3491518"/>
            <a:ext cx="1268730" cy="807720"/>
          </a:xfrm>
          <a:prstGeom prst="line">
            <a:avLst/>
          </a:prstGeom>
          <a:ln>
            <a:solidFill>
              <a:srgbClr val="FF4E56"/>
            </a:solidFill>
            <a:prstDash val="dash"/>
          </a:ln>
        </p:spPr>
        <p:style>
          <a:lnRef idx="1">
            <a:schemeClr val="accent1"/>
          </a:lnRef>
          <a:fillRef idx="0">
            <a:schemeClr val="accent1"/>
          </a:fillRef>
          <a:effectRef idx="0">
            <a:schemeClr val="accent1"/>
          </a:effectRef>
          <a:fontRef idx="minor">
            <a:schemeClr val="tx1"/>
          </a:fontRef>
        </p:style>
      </p:cxnSp>
      <p:cxnSp>
        <p:nvCxnSpPr>
          <p:cNvPr id="92" name="直接连接符 91"/>
          <p:cNvCxnSpPr>
            <a:stCxn id="82" idx="1"/>
            <a:endCxn id="85" idx="4"/>
          </p:cNvCxnSpPr>
          <p:nvPr/>
        </p:nvCxnSpPr>
        <p:spPr>
          <a:xfrm flipH="1" flipV="1">
            <a:off x="8303079" y="3491518"/>
            <a:ext cx="1268730" cy="807720"/>
          </a:xfrm>
          <a:prstGeom prst="line">
            <a:avLst/>
          </a:prstGeom>
          <a:ln>
            <a:solidFill>
              <a:srgbClr val="FF4E56"/>
            </a:solidFill>
            <a:prstDash val="dash"/>
          </a:ln>
        </p:spPr>
        <p:style>
          <a:lnRef idx="1">
            <a:schemeClr val="accent1"/>
          </a:lnRef>
          <a:fillRef idx="0">
            <a:schemeClr val="accent1"/>
          </a:fillRef>
          <a:effectRef idx="0">
            <a:schemeClr val="accent1"/>
          </a:effectRef>
          <a:fontRef idx="minor">
            <a:schemeClr val="tx1"/>
          </a:fontRef>
        </p:style>
      </p:cxnSp>
      <p:sp>
        <p:nvSpPr>
          <p:cNvPr id="93" name="TextBox 92"/>
          <p:cNvSpPr txBox="1">
            <a:spLocks noChangeArrowheads="1"/>
          </p:cNvSpPr>
          <p:nvPr/>
        </p:nvSpPr>
        <p:spPr bwMode="auto">
          <a:xfrm>
            <a:off x="4707500" y="2404246"/>
            <a:ext cx="2333626"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94" name="TextBox 93"/>
          <p:cNvSpPr txBox="1">
            <a:spLocks noChangeArrowheads="1"/>
          </p:cNvSpPr>
          <p:nvPr/>
        </p:nvSpPr>
        <p:spPr bwMode="auto">
          <a:xfrm>
            <a:off x="6847999" y="4365290"/>
            <a:ext cx="2333626"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95" name="TextBox 94"/>
          <p:cNvSpPr txBox="1">
            <a:spLocks noChangeArrowheads="1"/>
          </p:cNvSpPr>
          <p:nvPr/>
        </p:nvSpPr>
        <p:spPr bwMode="auto">
          <a:xfrm>
            <a:off x="9062221" y="2295199"/>
            <a:ext cx="2333624"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3" name="TextBox 2"/>
          <p:cNvSpPr txBox="1"/>
          <p:nvPr/>
        </p:nvSpPr>
        <p:spPr>
          <a:xfrm>
            <a:off x="3511624" y="2660476"/>
            <a:ext cx="675185" cy="904863"/>
          </a:xfrm>
          <a:prstGeom prst="rect">
            <a:avLst/>
          </a:prstGeom>
          <a:noFill/>
        </p:spPr>
        <p:txBody>
          <a:bodyPr wrap="none" rtlCol="0">
            <a:spAutoFit/>
          </a:bodyPr>
          <a:lstStyle/>
          <a:p>
            <a:pPr algn="ctr"/>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6" name="TextBox 95"/>
          <p:cNvSpPr txBox="1"/>
          <p:nvPr/>
        </p:nvSpPr>
        <p:spPr>
          <a:xfrm>
            <a:off x="5616169" y="4134933"/>
            <a:ext cx="623889" cy="904863"/>
          </a:xfrm>
          <a:prstGeom prst="rect">
            <a:avLst/>
          </a:prstGeom>
          <a:noFill/>
        </p:spPr>
        <p:txBody>
          <a:bodyPr wrap="none" rtlCol="0">
            <a:spAutoFit/>
          </a:bodyPr>
          <a:lstStyle/>
          <a:p>
            <a:pPr algn="ctr"/>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B</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7" name="TextBox 96"/>
          <p:cNvSpPr txBox="1"/>
          <p:nvPr/>
        </p:nvSpPr>
        <p:spPr>
          <a:xfrm>
            <a:off x="7680868" y="2725128"/>
            <a:ext cx="593432" cy="904863"/>
          </a:xfrm>
          <a:prstGeom prst="rect">
            <a:avLst/>
          </a:prstGeom>
          <a:noFill/>
        </p:spPr>
        <p:txBody>
          <a:bodyPr wrap="none" rtlCol="0">
            <a:spAutoFit/>
          </a:bodyPr>
          <a:lstStyle/>
          <a:p>
            <a:pPr algn="ctr"/>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C</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8" name="TextBox 97"/>
          <p:cNvSpPr txBox="1"/>
          <p:nvPr/>
        </p:nvSpPr>
        <p:spPr>
          <a:xfrm>
            <a:off x="9765834" y="4127824"/>
            <a:ext cx="667170" cy="904863"/>
          </a:xfrm>
          <a:prstGeom prst="rect">
            <a:avLst/>
          </a:prstGeom>
          <a:noFill/>
        </p:spPr>
        <p:txBody>
          <a:bodyPr wrap="none" rtlCol="0">
            <a:spAutoFit/>
          </a:bodyPr>
          <a:lstStyle/>
          <a:p>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D</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6" name="矩形 35"/>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7" name="等腰三角形 36"/>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8" name="组合 37"/>
          <p:cNvGrpSpPr/>
          <p:nvPr/>
        </p:nvGrpSpPr>
        <p:grpSpPr>
          <a:xfrm>
            <a:off x="892191" y="231847"/>
            <a:ext cx="630316" cy="2348629"/>
            <a:chOff x="235491" y="193204"/>
            <a:chExt cx="525263" cy="1957191"/>
          </a:xfrm>
        </p:grpSpPr>
        <p:sp>
          <p:nvSpPr>
            <p:cNvPr id="40" name="弧形 3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9" name="矩形 38"/>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1" name="弧形 40"/>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2"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43"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4" name="弧形 43"/>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5" name="弧形 44"/>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grpSp>
        <p:nvGrpSpPr>
          <p:cNvPr id="46" name="组合 45"/>
          <p:cNvGrpSpPr/>
          <p:nvPr/>
        </p:nvGrpSpPr>
        <p:grpSpPr>
          <a:xfrm>
            <a:off x="3071665" y="491072"/>
            <a:ext cx="8036092" cy="518460"/>
            <a:chOff x="2051720" y="409227"/>
            <a:chExt cx="6696744" cy="432050"/>
          </a:xfrm>
        </p:grpSpPr>
        <p:sp>
          <p:nvSpPr>
            <p:cNvPr id="47" name="流程图: 过程 46"/>
            <p:cNvSpPr/>
            <p:nvPr/>
          </p:nvSpPr>
          <p:spPr>
            <a:xfrm>
              <a:off x="2051720" y="409227"/>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48" name="流程图: 过程 47"/>
            <p:cNvSpPr/>
            <p:nvPr/>
          </p:nvSpPr>
          <p:spPr>
            <a:xfrm>
              <a:off x="3779912" y="409228"/>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49" name="流程图: 过程 48"/>
            <p:cNvSpPr/>
            <p:nvPr/>
          </p:nvSpPr>
          <p:spPr>
            <a:xfrm>
              <a:off x="5508104" y="409228"/>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0" name="流程图: 过程 49"/>
            <p:cNvSpPr/>
            <p:nvPr/>
          </p:nvSpPr>
          <p:spPr>
            <a:xfrm>
              <a:off x="7236296"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1"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2"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3"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4"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fade">
                                      <p:cBhvr>
                                        <p:cTn id="10" dur="500"/>
                                        <p:tgtEl>
                                          <p:spTgt spid="78"/>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80"/>
                                        </p:tgtEl>
                                        <p:attrNameLst>
                                          <p:attrName>style.visibility</p:attrName>
                                        </p:attrNameLst>
                                      </p:cBhvr>
                                      <p:to>
                                        <p:strVal val="visible"/>
                                      </p:to>
                                    </p:set>
                                    <p:animEffect transition="in" filter="fade">
                                      <p:cBhvr>
                                        <p:cTn id="14" dur="500"/>
                                        <p:tgtEl>
                                          <p:spTgt spid="80"/>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90"/>
                                        </p:tgtEl>
                                        <p:attrNameLst>
                                          <p:attrName>style.visibility</p:attrName>
                                        </p:attrNameLst>
                                      </p:cBhvr>
                                      <p:to>
                                        <p:strVal val="visible"/>
                                      </p:to>
                                    </p:set>
                                    <p:animEffect transition="in" filter="wipe(left)">
                                      <p:cBhvr>
                                        <p:cTn id="18" dur="500"/>
                                        <p:tgtEl>
                                          <p:spTgt spid="90"/>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fade">
                                      <p:cBhvr>
                                        <p:cTn id="22" dur="500"/>
                                        <p:tgtEl>
                                          <p:spTgt spid="88"/>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96"/>
                                        </p:tgtEl>
                                        <p:attrNameLst>
                                          <p:attrName>style.visibility</p:attrName>
                                        </p:attrNameLst>
                                      </p:cBhvr>
                                      <p:to>
                                        <p:strVal val="visible"/>
                                      </p:to>
                                    </p:set>
                                    <p:animEffect transition="in" filter="fade">
                                      <p:cBhvr>
                                        <p:cTn id="26" dur="500"/>
                                        <p:tgtEl>
                                          <p:spTgt spid="96"/>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93"/>
                                        </p:tgtEl>
                                        <p:attrNameLst>
                                          <p:attrName>style.visibility</p:attrName>
                                        </p:attrNameLst>
                                      </p:cBhvr>
                                      <p:to>
                                        <p:strVal val="visible"/>
                                      </p:to>
                                    </p:set>
                                    <p:animEffect transition="in" filter="fade">
                                      <p:cBhvr>
                                        <p:cTn id="30" dur="500"/>
                                        <p:tgtEl>
                                          <p:spTgt spid="93"/>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85"/>
                                        </p:tgtEl>
                                        <p:attrNameLst>
                                          <p:attrName>style.visibility</p:attrName>
                                        </p:attrNameLst>
                                      </p:cBhvr>
                                      <p:to>
                                        <p:strVal val="visible"/>
                                      </p:to>
                                    </p:set>
                                    <p:animEffect transition="in" filter="fade">
                                      <p:cBhvr>
                                        <p:cTn id="34" dur="500"/>
                                        <p:tgtEl>
                                          <p:spTgt spid="8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7"/>
                                        </p:tgtEl>
                                        <p:attrNameLst>
                                          <p:attrName>style.visibility</p:attrName>
                                        </p:attrNameLst>
                                      </p:cBhvr>
                                      <p:to>
                                        <p:strVal val="visible"/>
                                      </p:to>
                                    </p:set>
                                    <p:animEffect transition="in" filter="fade">
                                      <p:cBhvr>
                                        <p:cTn id="37" dur="500"/>
                                        <p:tgtEl>
                                          <p:spTgt spid="97"/>
                                        </p:tgtEl>
                                      </p:cBhvr>
                                    </p:animEffect>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91"/>
                                        </p:tgtEl>
                                        <p:attrNameLst>
                                          <p:attrName>style.visibility</p:attrName>
                                        </p:attrNameLst>
                                      </p:cBhvr>
                                      <p:to>
                                        <p:strVal val="visible"/>
                                      </p:to>
                                    </p:set>
                                    <p:animEffect transition="in" filter="wipe(left)">
                                      <p:cBhvr>
                                        <p:cTn id="41" dur="500"/>
                                        <p:tgtEl>
                                          <p:spTgt spid="91"/>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94"/>
                                        </p:tgtEl>
                                        <p:attrNameLst>
                                          <p:attrName>style.visibility</p:attrName>
                                        </p:attrNameLst>
                                      </p:cBhvr>
                                      <p:to>
                                        <p:strVal val="visible"/>
                                      </p:to>
                                    </p:set>
                                    <p:animEffect transition="in" filter="fade">
                                      <p:cBhvr>
                                        <p:cTn id="45" dur="500"/>
                                        <p:tgtEl>
                                          <p:spTgt spid="94"/>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98"/>
                                        </p:tgtEl>
                                        <p:attrNameLst>
                                          <p:attrName>style.visibility</p:attrName>
                                        </p:attrNameLst>
                                      </p:cBhvr>
                                      <p:to>
                                        <p:strVal val="visible"/>
                                      </p:to>
                                    </p:set>
                                    <p:animEffect transition="in" filter="fade">
                                      <p:cBhvr>
                                        <p:cTn id="49" dur="500"/>
                                        <p:tgtEl>
                                          <p:spTgt spid="9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fade">
                                      <p:cBhvr>
                                        <p:cTn id="52" dur="500"/>
                                        <p:tgtEl>
                                          <p:spTgt spid="82"/>
                                        </p:tgtEl>
                                      </p:cBhvr>
                                    </p:animEffect>
                                  </p:childTnLst>
                                </p:cTn>
                              </p:par>
                            </p:childTnLst>
                          </p:cTn>
                        </p:par>
                        <p:par>
                          <p:cTn id="53" fill="hold">
                            <p:stCondLst>
                              <p:cond delay="5000"/>
                            </p:stCondLst>
                            <p:childTnLst>
                              <p:par>
                                <p:cTn id="54" presetID="22" presetClass="entr" presetSubtype="8" fill="hold" nodeType="after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wipe(left)">
                                      <p:cBhvr>
                                        <p:cTn id="56" dur="500"/>
                                        <p:tgtEl>
                                          <p:spTgt spid="92"/>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95"/>
                                        </p:tgtEl>
                                        <p:attrNameLst>
                                          <p:attrName>style.visibility</p:attrName>
                                        </p:attrNameLst>
                                      </p:cBhvr>
                                      <p:to>
                                        <p:strVal val="visible"/>
                                      </p:to>
                                    </p:set>
                                    <p:animEffect transition="in" filter="fade">
                                      <p:cBhvr>
                                        <p:cTn id="60" dur="500"/>
                                        <p:tgtEl>
                                          <p:spTgt spid="95"/>
                                        </p:tgtEl>
                                      </p:cBhvr>
                                    </p:animEffect>
                                  </p:childTnLst>
                                </p:cTn>
                              </p:par>
                            </p:childTnLst>
                          </p:cTn>
                        </p:par>
                        <p:par>
                          <p:cTn id="61" fill="hold">
                            <p:stCondLst>
                              <p:cond delay="6000"/>
                            </p:stCondLst>
                            <p:childTnLst>
                              <p:par>
                                <p:cTn id="62" presetID="22" presetClass="entr" presetSubtype="4"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down)">
                                      <p:cBhvr>
                                        <p:cTn id="64" dur="500"/>
                                        <p:tgtEl>
                                          <p:spTgt spid="36"/>
                                        </p:tgtEl>
                                      </p:cBhvr>
                                    </p:animEffect>
                                  </p:childTnLst>
                                </p:cTn>
                              </p:par>
                            </p:childTnLst>
                          </p:cTn>
                        </p:par>
                        <p:par>
                          <p:cTn id="65" fill="hold">
                            <p:stCondLst>
                              <p:cond delay="6500"/>
                            </p:stCondLst>
                            <p:childTnLst>
                              <p:par>
                                <p:cTn id="66" presetID="22" presetClass="entr" presetSubtype="1"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up)">
                                      <p:cBhvr>
                                        <p:cTn id="68" dur="500"/>
                                        <p:tgtEl>
                                          <p:spTgt spid="44"/>
                                        </p:tgtEl>
                                      </p:cBhvr>
                                    </p:animEffect>
                                  </p:childTnLst>
                                </p:cTn>
                              </p:par>
                            </p:childTnLst>
                          </p:cTn>
                        </p:par>
                        <p:par>
                          <p:cTn id="69" fill="hold">
                            <p:stCondLst>
                              <p:cond delay="7000"/>
                            </p:stCondLst>
                            <p:childTnLst>
                              <p:par>
                                <p:cTn id="70" presetID="22" presetClass="entr" presetSubtype="1"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up)">
                                      <p:cBhvr>
                                        <p:cTn id="72" dur="500"/>
                                        <p:tgtEl>
                                          <p:spTgt spid="45"/>
                                        </p:tgtEl>
                                      </p:cBhvr>
                                    </p:animEffect>
                                  </p:childTnLst>
                                </p:cTn>
                              </p:par>
                            </p:childTnLst>
                          </p:cTn>
                        </p:par>
                        <p:par>
                          <p:cTn id="73" fill="hold">
                            <p:stCondLst>
                              <p:cond delay="7500"/>
                            </p:stCondLst>
                            <p:childTnLst>
                              <p:par>
                                <p:cTn id="74" presetID="42" presetClass="entr" presetSubtype="0" fill="hold" nodeType="after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1000"/>
                                        <p:tgtEl>
                                          <p:spTgt spid="38"/>
                                        </p:tgtEl>
                                      </p:cBhvr>
                                    </p:animEffect>
                                    <p:anim calcmode="lin" valueType="num">
                                      <p:cBhvr>
                                        <p:cTn id="77" dur="1000" fill="hold"/>
                                        <p:tgtEl>
                                          <p:spTgt spid="38"/>
                                        </p:tgtEl>
                                        <p:attrNameLst>
                                          <p:attrName>ppt_x</p:attrName>
                                        </p:attrNameLst>
                                      </p:cBhvr>
                                      <p:tavLst>
                                        <p:tav tm="0">
                                          <p:val>
                                            <p:strVal val="#ppt_x"/>
                                          </p:val>
                                        </p:tav>
                                        <p:tav tm="100000">
                                          <p:val>
                                            <p:strVal val="#ppt_x"/>
                                          </p:val>
                                        </p:tav>
                                      </p:tavLst>
                                    </p:anim>
                                    <p:anim calcmode="lin" valueType="num">
                                      <p:cBhvr>
                                        <p:cTn id="78" dur="1000" fill="hold"/>
                                        <p:tgtEl>
                                          <p:spTgt spid="38"/>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wipe(left)">
                                      <p:cBhvr>
                                        <p:cTn id="82" dur="500"/>
                                        <p:tgtEl>
                                          <p:spTgt spid="37"/>
                                        </p:tgtEl>
                                      </p:cBhvr>
                                    </p:animEffect>
                                  </p:childTnLst>
                                </p:cTn>
                              </p:par>
                            </p:childTnLst>
                          </p:cTn>
                        </p:par>
                        <p:par>
                          <p:cTn id="83" fill="hold">
                            <p:stCondLst>
                              <p:cond delay="9000"/>
                            </p:stCondLst>
                            <p:childTnLst>
                              <p:par>
                                <p:cTn id="84" presetID="42" presetClass="entr" presetSubtype="0" fill="hold" nodeType="after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fade">
                                      <p:cBhvr>
                                        <p:cTn id="86" dur="1000"/>
                                        <p:tgtEl>
                                          <p:spTgt spid="46"/>
                                        </p:tgtEl>
                                      </p:cBhvr>
                                    </p:animEffect>
                                    <p:anim calcmode="lin" valueType="num">
                                      <p:cBhvr>
                                        <p:cTn id="87" dur="1000" fill="hold"/>
                                        <p:tgtEl>
                                          <p:spTgt spid="46"/>
                                        </p:tgtEl>
                                        <p:attrNameLst>
                                          <p:attrName>ppt_x</p:attrName>
                                        </p:attrNameLst>
                                      </p:cBhvr>
                                      <p:tavLst>
                                        <p:tav tm="0">
                                          <p:val>
                                            <p:strVal val="#ppt_x"/>
                                          </p:val>
                                        </p:tav>
                                        <p:tav tm="100000">
                                          <p:val>
                                            <p:strVal val="#ppt_x"/>
                                          </p:val>
                                        </p:tav>
                                      </p:tavLst>
                                    </p:anim>
                                    <p:anim calcmode="lin" valueType="num">
                                      <p:cBhvr>
                                        <p:cTn id="8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0" grpId="0"/>
      <p:bldP spid="82" grpId="0" animBg="1"/>
      <p:bldP spid="85" grpId="0" animBg="1"/>
      <p:bldP spid="88" grpId="0" animBg="1"/>
      <p:bldP spid="93" grpId="0"/>
      <p:bldP spid="94" grpId="0"/>
      <p:bldP spid="95" grpId="0"/>
      <p:bldP spid="3" grpId="0"/>
      <p:bldP spid="96" grpId="0"/>
      <p:bldP spid="97" grpId="0"/>
      <p:bldP spid="98" grpId="0"/>
      <p:bldP spid="36" grpId="0" animBg="1"/>
      <p:bldP spid="37" grpId="0" animBg="1"/>
      <p:bldP spid="44" grpId="0" animBg="1"/>
      <p:bldP spid="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泪滴形 34"/>
          <p:cNvSpPr/>
          <p:nvPr/>
        </p:nvSpPr>
        <p:spPr>
          <a:xfrm rot="8035252">
            <a:off x="2692720" y="2222565"/>
            <a:ext cx="3197155" cy="3197155"/>
          </a:xfrm>
          <a:prstGeom prst="teardrop">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6" name="泪滴形 35"/>
          <p:cNvSpPr/>
          <p:nvPr/>
        </p:nvSpPr>
        <p:spPr>
          <a:xfrm rot="8035252">
            <a:off x="5483973" y="3466605"/>
            <a:ext cx="2135312" cy="2135312"/>
          </a:xfrm>
          <a:prstGeom prst="teardrop">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7" name="椭圆 36"/>
          <p:cNvSpPr/>
          <p:nvPr/>
        </p:nvSpPr>
        <p:spPr>
          <a:xfrm>
            <a:off x="5042001" y="2252089"/>
            <a:ext cx="1036915" cy="103691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8" name="椭圆 37"/>
          <p:cNvSpPr/>
          <p:nvPr/>
        </p:nvSpPr>
        <p:spPr>
          <a:xfrm>
            <a:off x="6841153" y="3477322"/>
            <a:ext cx="806438" cy="8064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9" name="TextBox 38"/>
          <p:cNvSpPr txBox="1"/>
          <p:nvPr/>
        </p:nvSpPr>
        <p:spPr>
          <a:xfrm>
            <a:off x="5181317" y="2511319"/>
            <a:ext cx="801823" cy="461665"/>
          </a:xfrm>
          <a:prstGeom prst="rect">
            <a:avLst/>
          </a:prstGeom>
          <a:noFill/>
        </p:spPr>
        <p:txBody>
          <a:bodyPr wrap="none" rtlCol="0">
            <a:spAutoFit/>
          </a:bodyPr>
          <a:lstStyle/>
          <a:p>
            <a:r>
              <a:rPr lang="en-US" altLang="zh-CN"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80%</a:t>
            </a:r>
            <a:endPar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0" name="TextBox 39"/>
          <p:cNvSpPr txBox="1"/>
          <p:nvPr/>
        </p:nvSpPr>
        <p:spPr>
          <a:xfrm>
            <a:off x="6889307" y="3640475"/>
            <a:ext cx="739305" cy="424732"/>
          </a:xfrm>
          <a:prstGeom prst="rect">
            <a:avLst/>
          </a:prstGeom>
          <a:noFill/>
        </p:spPr>
        <p:txBody>
          <a:bodyPr wrap="none" rtlCol="0">
            <a:spAutoFit/>
          </a:bodyPr>
          <a:lstStyle/>
          <a:p>
            <a:r>
              <a:rPr lang="en-US" altLang="zh-CN"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35%</a:t>
            </a:r>
            <a:endPar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1" name="矩形 40"/>
          <p:cNvSpPr/>
          <p:nvPr/>
        </p:nvSpPr>
        <p:spPr>
          <a:xfrm flipH="1">
            <a:off x="3227400" y="3463512"/>
            <a:ext cx="2063512" cy="1105396"/>
          </a:xfrm>
          <a:prstGeom prst="rect">
            <a:avLst/>
          </a:prstGeom>
          <a:effectLst/>
        </p:spPr>
        <p:txBody>
          <a:bodyPr wrap="square" lIns="146272" tIns="73135" rIns="146272" bIns="73135">
            <a:spAutoFit/>
          </a:bodyPr>
          <a:lstStyle/>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概述这里输入简单文</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字概述简单的文字概</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2" name="矩形 41"/>
          <p:cNvSpPr/>
          <p:nvPr/>
        </p:nvSpPr>
        <p:spPr>
          <a:xfrm>
            <a:off x="3313809" y="3083369"/>
            <a:ext cx="1728193" cy="386803"/>
          </a:xfrm>
          <a:prstGeom prst="rect">
            <a:avLst/>
          </a:prstGeom>
        </p:spPr>
        <p:txBody>
          <a:bodyPr wrap="square" lIns="146272" tIns="73135" rIns="146272" bIns="73135">
            <a:spAutoFit/>
          </a:bodyPr>
          <a:lstStyle/>
          <a:p>
            <a:pPr algn="just" defTabSz="1462405" fontAlgn="base">
              <a:lnSpc>
                <a:spcPts val="1920"/>
              </a:lnSpc>
              <a:spcBef>
                <a:spcPct val="0"/>
              </a:spcBef>
              <a:spcAft>
                <a:spcPct val="0"/>
              </a:spcAft>
            </a:pPr>
            <a:r>
              <a:rPr lang="zh-CN" altLang="en-US"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这里填写小标题</a:t>
            </a:r>
            <a:endParaRPr lang="en-US" altLang="zh-CN"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3" name="矩形 42"/>
          <p:cNvSpPr/>
          <p:nvPr/>
        </p:nvSpPr>
        <p:spPr>
          <a:xfrm flipH="1">
            <a:off x="5591237" y="4420355"/>
            <a:ext cx="2063512" cy="781398"/>
          </a:xfrm>
          <a:prstGeom prst="rect">
            <a:avLst/>
          </a:prstGeom>
          <a:effectLst/>
        </p:spPr>
        <p:txBody>
          <a:bodyPr wrap="square" lIns="146272" tIns="73135" rIns="146272" bIns="73135">
            <a:spAutoFit/>
          </a:bodyPr>
          <a:lstStyle/>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概述这里输入简单文</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4" name="矩形 43"/>
          <p:cNvSpPr/>
          <p:nvPr/>
        </p:nvSpPr>
        <p:spPr>
          <a:xfrm>
            <a:off x="5677646" y="4040213"/>
            <a:ext cx="1728193" cy="386803"/>
          </a:xfrm>
          <a:prstGeom prst="rect">
            <a:avLst/>
          </a:prstGeom>
        </p:spPr>
        <p:txBody>
          <a:bodyPr wrap="square" lIns="146272" tIns="73135" rIns="146272" bIns="73135">
            <a:spAutoFit/>
          </a:bodyPr>
          <a:lstStyle/>
          <a:p>
            <a:pPr algn="just" defTabSz="1462405" fontAlgn="base">
              <a:lnSpc>
                <a:spcPts val="1920"/>
              </a:lnSpc>
              <a:spcBef>
                <a:spcPct val="0"/>
              </a:spcBef>
              <a:spcAft>
                <a:spcPct val="0"/>
              </a:spcAft>
            </a:pPr>
            <a:r>
              <a:rPr lang="zh-CN" altLang="en-US"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填写小标题</a:t>
            </a:r>
            <a:endParaRPr lang="en-US" altLang="zh-CN"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5" name="矩形 44"/>
          <p:cNvSpPr/>
          <p:nvPr/>
        </p:nvSpPr>
        <p:spPr>
          <a:xfrm flipH="1">
            <a:off x="6551629" y="2178956"/>
            <a:ext cx="4556130" cy="1105781"/>
          </a:xfrm>
          <a:prstGeom prst="rect">
            <a:avLst/>
          </a:prstGeom>
          <a:effectLst/>
        </p:spPr>
        <p:txBody>
          <a:bodyPr wrap="square" lIns="146272" tIns="73135" rIns="146272" bIns="73135">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这里输入简单的文字概述这里输入简单文字概述简单的文字概述。这里输入简单的文字概述这里输入简单文字概述简单的文字概述</a:t>
            </a:r>
            <a:endParaRPr lang="en-US" altLang="zh-CN"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6" name="矩形 45"/>
          <p:cNvSpPr/>
          <p:nvPr/>
        </p:nvSpPr>
        <p:spPr>
          <a:xfrm flipH="1">
            <a:off x="7910602" y="4093344"/>
            <a:ext cx="3197155" cy="1438180"/>
          </a:xfrm>
          <a:prstGeom prst="rect">
            <a:avLst/>
          </a:prstGeom>
          <a:effectLst/>
        </p:spPr>
        <p:txBody>
          <a:bodyPr wrap="square" lIns="146272" tIns="73135" rIns="146272" bIns="73135">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这里输入简单的文字概述这里输入简单文字概述简单的文字概述。这里输入简单的文字概述这里输入简单文字概述简单的文字概述</a:t>
            </a:r>
            <a:endParaRPr lang="en-US" altLang="zh-CN"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3" name="矩形 32"/>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4" name="等腰三角形 33"/>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7" name="组合 56"/>
          <p:cNvGrpSpPr/>
          <p:nvPr/>
        </p:nvGrpSpPr>
        <p:grpSpPr>
          <a:xfrm>
            <a:off x="892191" y="231847"/>
            <a:ext cx="630316" cy="2348629"/>
            <a:chOff x="235491" y="193204"/>
            <a:chExt cx="525263" cy="1957191"/>
          </a:xfrm>
        </p:grpSpPr>
        <p:sp>
          <p:nvSpPr>
            <p:cNvPr id="58" name="弧形 57"/>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9" name="矩形 58"/>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60" name="弧形 59"/>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61"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62"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63" name="弧形 62"/>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64" name="弧形 63"/>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grpSp>
        <p:nvGrpSpPr>
          <p:cNvPr id="65" name="组合 64"/>
          <p:cNvGrpSpPr/>
          <p:nvPr/>
        </p:nvGrpSpPr>
        <p:grpSpPr>
          <a:xfrm>
            <a:off x="3071665" y="491072"/>
            <a:ext cx="8036092" cy="518460"/>
            <a:chOff x="2051720" y="409227"/>
            <a:chExt cx="6696744" cy="432050"/>
          </a:xfrm>
        </p:grpSpPr>
        <p:sp>
          <p:nvSpPr>
            <p:cNvPr id="66" name="流程图: 过程 65"/>
            <p:cNvSpPr/>
            <p:nvPr/>
          </p:nvSpPr>
          <p:spPr>
            <a:xfrm>
              <a:off x="2051720" y="409227"/>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67" name="流程图: 过程 66"/>
            <p:cNvSpPr/>
            <p:nvPr/>
          </p:nvSpPr>
          <p:spPr>
            <a:xfrm>
              <a:off x="3779912" y="409228"/>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68" name="流程图: 过程 67"/>
            <p:cNvSpPr/>
            <p:nvPr/>
          </p:nvSpPr>
          <p:spPr>
            <a:xfrm>
              <a:off x="5508104" y="409228"/>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69" name="流程图: 过程 68"/>
            <p:cNvSpPr/>
            <p:nvPr/>
          </p:nvSpPr>
          <p:spPr>
            <a:xfrm>
              <a:off x="7236296" y="409228"/>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70"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71"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72"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73"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80">
                                          <p:stCondLst>
                                            <p:cond delay="0"/>
                                          </p:stCondLst>
                                        </p:cTn>
                                        <p:tgtEl>
                                          <p:spTgt spid="35"/>
                                        </p:tgtEl>
                                      </p:cBhvr>
                                    </p:animEffect>
                                    <p:anim calcmode="lin" valueType="num">
                                      <p:cBhvr>
                                        <p:cTn id="8"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3" dur="26">
                                          <p:stCondLst>
                                            <p:cond delay="650"/>
                                          </p:stCondLst>
                                        </p:cTn>
                                        <p:tgtEl>
                                          <p:spTgt spid="35"/>
                                        </p:tgtEl>
                                      </p:cBhvr>
                                      <p:to x="100000" y="60000"/>
                                    </p:animScale>
                                    <p:animScale>
                                      <p:cBhvr>
                                        <p:cTn id="14" dur="166" decel="50000">
                                          <p:stCondLst>
                                            <p:cond delay="676"/>
                                          </p:stCondLst>
                                        </p:cTn>
                                        <p:tgtEl>
                                          <p:spTgt spid="35"/>
                                        </p:tgtEl>
                                      </p:cBhvr>
                                      <p:to x="100000" y="100000"/>
                                    </p:animScale>
                                    <p:animScale>
                                      <p:cBhvr>
                                        <p:cTn id="15" dur="26">
                                          <p:stCondLst>
                                            <p:cond delay="1312"/>
                                          </p:stCondLst>
                                        </p:cTn>
                                        <p:tgtEl>
                                          <p:spTgt spid="35"/>
                                        </p:tgtEl>
                                      </p:cBhvr>
                                      <p:to x="100000" y="80000"/>
                                    </p:animScale>
                                    <p:animScale>
                                      <p:cBhvr>
                                        <p:cTn id="16" dur="166" decel="50000">
                                          <p:stCondLst>
                                            <p:cond delay="1338"/>
                                          </p:stCondLst>
                                        </p:cTn>
                                        <p:tgtEl>
                                          <p:spTgt spid="35"/>
                                        </p:tgtEl>
                                      </p:cBhvr>
                                      <p:to x="100000" y="100000"/>
                                    </p:animScale>
                                    <p:animScale>
                                      <p:cBhvr>
                                        <p:cTn id="17" dur="26">
                                          <p:stCondLst>
                                            <p:cond delay="1642"/>
                                          </p:stCondLst>
                                        </p:cTn>
                                        <p:tgtEl>
                                          <p:spTgt spid="35"/>
                                        </p:tgtEl>
                                      </p:cBhvr>
                                      <p:to x="100000" y="90000"/>
                                    </p:animScale>
                                    <p:animScale>
                                      <p:cBhvr>
                                        <p:cTn id="18" dur="166" decel="50000">
                                          <p:stCondLst>
                                            <p:cond delay="1668"/>
                                          </p:stCondLst>
                                        </p:cTn>
                                        <p:tgtEl>
                                          <p:spTgt spid="35"/>
                                        </p:tgtEl>
                                      </p:cBhvr>
                                      <p:to x="100000" y="100000"/>
                                    </p:animScale>
                                    <p:animScale>
                                      <p:cBhvr>
                                        <p:cTn id="19" dur="26">
                                          <p:stCondLst>
                                            <p:cond delay="1808"/>
                                          </p:stCondLst>
                                        </p:cTn>
                                        <p:tgtEl>
                                          <p:spTgt spid="35"/>
                                        </p:tgtEl>
                                      </p:cBhvr>
                                      <p:to x="100000" y="95000"/>
                                    </p:animScale>
                                    <p:animScale>
                                      <p:cBhvr>
                                        <p:cTn id="20" dur="166" decel="50000">
                                          <p:stCondLst>
                                            <p:cond delay="1834"/>
                                          </p:stCondLst>
                                        </p:cTn>
                                        <p:tgtEl>
                                          <p:spTgt spid="3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down)">
                                      <p:cBhvr>
                                        <p:cTn id="23" dur="580">
                                          <p:stCondLst>
                                            <p:cond delay="0"/>
                                          </p:stCondLst>
                                        </p:cTn>
                                        <p:tgtEl>
                                          <p:spTgt spid="36"/>
                                        </p:tgtEl>
                                      </p:cBhvr>
                                    </p:animEffect>
                                    <p:anim calcmode="lin" valueType="num">
                                      <p:cBhvr>
                                        <p:cTn id="24"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29" dur="26">
                                          <p:stCondLst>
                                            <p:cond delay="650"/>
                                          </p:stCondLst>
                                        </p:cTn>
                                        <p:tgtEl>
                                          <p:spTgt spid="36"/>
                                        </p:tgtEl>
                                      </p:cBhvr>
                                      <p:to x="100000" y="60000"/>
                                    </p:animScale>
                                    <p:animScale>
                                      <p:cBhvr>
                                        <p:cTn id="30" dur="166" decel="50000">
                                          <p:stCondLst>
                                            <p:cond delay="676"/>
                                          </p:stCondLst>
                                        </p:cTn>
                                        <p:tgtEl>
                                          <p:spTgt spid="36"/>
                                        </p:tgtEl>
                                      </p:cBhvr>
                                      <p:to x="100000" y="100000"/>
                                    </p:animScale>
                                    <p:animScale>
                                      <p:cBhvr>
                                        <p:cTn id="31" dur="26">
                                          <p:stCondLst>
                                            <p:cond delay="1312"/>
                                          </p:stCondLst>
                                        </p:cTn>
                                        <p:tgtEl>
                                          <p:spTgt spid="36"/>
                                        </p:tgtEl>
                                      </p:cBhvr>
                                      <p:to x="100000" y="80000"/>
                                    </p:animScale>
                                    <p:animScale>
                                      <p:cBhvr>
                                        <p:cTn id="32" dur="166" decel="50000">
                                          <p:stCondLst>
                                            <p:cond delay="1338"/>
                                          </p:stCondLst>
                                        </p:cTn>
                                        <p:tgtEl>
                                          <p:spTgt spid="36"/>
                                        </p:tgtEl>
                                      </p:cBhvr>
                                      <p:to x="100000" y="100000"/>
                                    </p:animScale>
                                    <p:animScale>
                                      <p:cBhvr>
                                        <p:cTn id="33" dur="26">
                                          <p:stCondLst>
                                            <p:cond delay="1642"/>
                                          </p:stCondLst>
                                        </p:cTn>
                                        <p:tgtEl>
                                          <p:spTgt spid="36"/>
                                        </p:tgtEl>
                                      </p:cBhvr>
                                      <p:to x="100000" y="90000"/>
                                    </p:animScale>
                                    <p:animScale>
                                      <p:cBhvr>
                                        <p:cTn id="34" dur="166" decel="50000">
                                          <p:stCondLst>
                                            <p:cond delay="1668"/>
                                          </p:stCondLst>
                                        </p:cTn>
                                        <p:tgtEl>
                                          <p:spTgt spid="36"/>
                                        </p:tgtEl>
                                      </p:cBhvr>
                                      <p:to x="100000" y="100000"/>
                                    </p:animScale>
                                    <p:animScale>
                                      <p:cBhvr>
                                        <p:cTn id="35" dur="26">
                                          <p:stCondLst>
                                            <p:cond delay="1808"/>
                                          </p:stCondLst>
                                        </p:cTn>
                                        <p:tgtEl>
                                          <p:spTgt spid="36"/>
                                        </p:tgtEl>
                                      </p:cBhvr>
                                      <p:to x="100000" y="95000"/>
                                    </p:animScale>
                                    <p:animScale>
                                      <p:cBhvr>
                                        <p:cTn id="36" dur="166" decel="50000">
                                          <p:stCondLst>
                                            <p:cond delay="1834"/>
                                          </p:stCondLst>
                                        </p:cTn>
                                        <p:tgtEl>
                                          <p:spTgt spid="36"/>
                                        </p:tgtEl>
                                      </p:cBhvr>
                                      <p:to x="100000" y="100000"/>
                                    </p:animScale>
                                  </p:childTnLst>
                                </p:cTn>
                              </p:par>
                            </p:childTnLst>
                          </p:cTn>
                        </p:par>
                        <p:par>
                          <p:cTn id="37" fill="hold">
                            <p:stCondLst>
                              <p:cond delay="2000"/>
                            </p:stCondLst>
                            <p:childTnLst>
                              <p:par>
                                <p:cTn id="38" presetID="52"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Scale>
                                      <p:cBhvr>
                                        <p:cTn id="40"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7"/>
                                        </p:tgtEl>
                                        <p:attrNameLst>
                                          <p:attrName>ppt_x</p:attrName>
                                          <p:attrName>ppt_y</p:attrName>
                                        </p:attrNameLst>
                                      </p:cBhvr>
                                    </p:animMotion>
                                    <p:animEffect transition="in" filter="fade">
                                      <p:cBhvr>
                                        <p:cTn id="42" dur="1000"/>
                                        <p:tgtEl>
                                          <p:spTgt spid="37"/>
                                        </p:tgtEl>
                                      </p:cBhvr>
                                    </p:animEffect>
                                  </p:childTnLst>
                                </p:cTn>
                              </p:par>
                              <p:par>
                                <p:cTn id="43" presetID="52"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Scale>
                                      <p:cBhvr>
                                        <p:cTn id="45" dur="1000" decel="50000" fill="hold">
                                          <p:stCondLst>
                                            <p:cond delay="0"/>
                                          </p:stCondLst>
                                        </p:cTn>
                                        <p:tgtEl>
                                          <p:spTgt spid="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39"/>
                                        </p:tgtEl>
                                        <p:attrNameLst>
                                          <p:attrName>ppt_x</p:attrName>
                                          <p:attrName>ppt_y</p:attrName>
                                        </p:attrNameLst>
                                      </p:cBhvr>
                                    </p:animMotion>
                                    <p:animEffect transition="in" filter="fade">
                                      <p:cBhvr>
                                        <p:cTn id="47" dur="1000"/>
                                        <p:tgtEl>
                                          <p:spTgt spid="39"/>
                                        </p:tgtEl>
                                      </p:cBhvr>
                                    </p:animEffect>
                                  </p:childTnLst>
                                </p:cTn>
                              </p:par>
                            </p:childTnLst>
                          </p:cTn>
                        </p:par>
                        <p:par>
                          <p:cTn id="48" fill="hold">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350"/>
                                        <p:tgtEl>
                                          <p:spTgt spid="42"/>
                                        </p:tgtEl>
                                      </p:cBhvr>
                                    </p:animEffect>
                                  </p:childTnLst>
                                </p:cTn>
                              </p:par>
                              <p:par>
                                <p:cTn id="52" presetID="26" presetClass="emph" presetSubtype="0" fill="hold" grpId="1" nodeType="withEffect">
                                  <p:stCondLst>
                                    <p:cond delay="0"/>
                                  </p:stCondLst>
                                  <p:childTnLst>
                                    <p:animEffect transition="out" filter="fade">
                                      <p:cBhvr>
                                        <p:cTn id="53" dur="400" tmFilter="0, 0; .2, .5; .8, .5; 1, 0"/>
                                        <p:tgtEl>
                                          <p:spTgt spid="42"/>
                                        </p:tgtEl>
                                      </p:cBhvr>
                                    </p:animEffect>
                                    <p:animScale>
                                      <p:cBhvr>
                                        <p:cTn id="54" dur="200" autoRev="1" fill="hold"/>
                                        <p:tgtEl>
                                          <p:spTgt spid="42"/>
                                        </p:tgtEl>
                                      </p:cBhvr>
                                      <p:by x="105000" y="105000"/>
                                    </p:animScale>
                                  </p:childTnLst>
                                </p:cTn>
                              </p:par>
                            </p:childTnLst>
                          </p:cTn>
                        </p:par>
                        <p:par>
                          <p:cTn id="55" fill="hold">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500"/>
                                        <p:tgtEl>
                                          <p:spTgt spid="41"/>
                                        </p:tgtEl>
                                      </p:cBhvr>
                                    </p:animEffect>
                                  </p:childTnLst>
                                </p:cTn>
                              </p:par>
                            </p:childTnLst>
                          </p:cTn>
                        </p:par>
                        <p:par>
                          <p:cTn id="59" fill="hold">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childTnLst>
                          </p:cTn>
                        </p:par>
                        <p:par>
                          <p:cTn id="63" fill="hold">
                            <p:stCondLst>
                              <p:cond delay="4500"/>
                            </p:stCondLst>
                            <p:childTnLst>
                              <p:par>
                                <p:cTn id="64" presetID="5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Scale>
                                      <p:cBhvr>
                                        <p:cTn id="66"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38"/>
                                        </p:tgtEl>
                                        <p:attrNameLst>
                                          <p:attrName>ppt_x</p:attrName>
                                          <p:attrName>ppt_y</p:attrName>
                                        </p:attrNameLst>
                                      </p:cBhvr>
                                    </p:animMotion>
                                    <p:animEffect transition="in" filter="fade">
                                      <p:cBhvr>
                                        <p:cTn id="68" dur="1000"/>
                                        <p:tgtEl>
                                          <p:spTgt spid="38"/>
                                        </p:tgtEl>
                                      </p:cBhvr>
                                    </p:animEffect>
                                  </p:childTnLst>
                                </p:cTn>
                              </p:par>
                              <p:par>
                                <p:cTn id="69" presetID="52"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animScale>
                                      <p:cBhvr>
                                        <p:cTn id="71"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2" dur="1000" decel="50000" fill="hold">
                                          <p:stCondLst>
                                            <p:cond delay="0"/>
                                          </p:stCondLst>
                                        </p:cTn>
                                        <p:tgtEl>
                                          <p:spTgt spid="40"/>
                                        </p:tgtEl>
                                        <p:attrNameLst>
                                          <p:attrName>ppt_x</p:attrName>
                                          <p:attrName>ppt_y</p:attrName>
                                        </p:attrNameLst>
                                      </p:cBhvr>
                                    </p:animMotion>
                                    <p:animEffect transition="in" filter="fade">
                                      <p:cBhvr>
                                        <p:cTn id="73" dur="1000"/>
                                        <p:tgtEl>
                                          <p:spTgt spid="40"/>
                                        </p:tgtEl>
                                      </p:cBhvr>
                                    </p:animEffect>
                                  </p:childTnLst>
                                </p:cTn>
                              </p:par>
                            </p:childTnLst>
                          </p:cTn>
                        </p:par>
                        <p:par>
                          <p:cTn id="74" fill="hold">
                            <p:stCondLst>
                              <p:cond delay="5500"/>
                            </p:stCondLst>
                            <p:childTnLst>
                              <p:par>
                                <p:cTn id="75" presetID="10" presetClass="entr" presetSubtype="0" fill="hold" grpId="0" nodeType="after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350"/>
                                        <p:tgtEl>
                                          <p:spTgt spid="44"/>
                                        </p:tgtEl>
                                      </p:cBhvr>
                                    </p:animEffect>
                                  </p:childTnLst>
                                </p:cTn>
                              </p:par>
                              <p:par>
                                <p:cTn id="78" presetID="26" presetClass="emph" presetSubtype="0" fill="hold" grpId="1" nodeType="withEffect">
                                  <p:stCondLst>
                                    <p:cond delay="0"/>
                                  </p:stCondLst>
                                  <p:childTnLst>
                                    <p:animEffect transition="out" filter="fade">
                                      <p:cBhvr>
                                        <p:cTn id="79" dur="400" tmFilter="0, 0; .2, .5; .8, .5; 1, 0"/>
                                        <p:tgtEl>
                                          <p:spTgt spid="44"/>
                                        </p:tgtEl>
                                      </p:cBhvr>
                                    </p:animEffect>
                                    <p:animScale>
                                      <p:cBhvr>
                                        <p:cTn id="80" dur="200" autoRev="1" fill="hold"/>
                                        <p:tgtEl>
                                          <p:spTgt spid="44"/>
                                        </p:tgtEl>
                                      </p:cBhvr>
                                      <p:by x="105000" y="105000"/>
                                    </p:animScale>
                                  </p:childTnLst>
                                </p:cTn>
                              </p:par>
                            </p:childTnLst>
                          </p:cTn>
                        </p:par>
                        <p:par>
                          <p:cTn id="81" fill="hold">
                            <p:stCondLst>
                              <p:cond delay="6000"/>
                            </p:stCondLst>
                            <p:childTnLst>
                              <p:par>
                                <p:cTn id="82" presetID="10" presetClass="entr" presetSubtype="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500"/>
                                        <p:tgtEl>
                                          <p:spTgt spid="43"/>
                                        </p:tgtEl>
                                      </p:cBhvr>
                                    </p:animEffect>
                                  </p:childTnLst>
                                </p:cTn>
                              </p:par>
                            </p:childTnLst>
                          </p:cTn>
                        </p:par>
                        <p:par>
                          <p:cTn id="85" fill="hold">
                            <p:stCondLst>
                              <p:cond delay="6500"/>
                            </p:stCondLst>
                            <p:childTnLst>
                              <p:par>
                                <p:cTn id="86" presetID="10"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500"/>
                                        <p:tgtEl>
                                          <p:spTgt spid="46"/>
                                        </p:tgtEl>
                                      </p:cBhvr>
                                    </p:animEffect>
                                  </p:childTnLst>
                                </p:cTn>
                              </p:par>
                            </p:childTnLst>
                          </p:cTn>
                        </p:par>
                        <p:par>
                          <p:cTn id="89" fill="hold">
                            <p:stCondLst>
                              <p:cond delay="7000"/>
                            </p:stCondLst>
                            <p:childTnLst>
                              <p:par>
                                <p:cTn id="90" presetID="22" presetClass="entr" presetSubtype="4"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wipe(down)">
                                      <p:cBhvr>
                                        <p:cTn id="92" dur="500"/>
                                        <p:tgtEl>
                                          <p:spTgt spid="33"/>
                                        </p:tgtEl>
                                      </p:cBhvr>
                                    </p:animEffect>
                                  </p:childTnLst>
                                </p:cTn>
                              </p:par>
                            </p:childTnLst>
                          </p:cTn>
                        </p:par>
                        <p:par>
                          <p:cTn id="93" fill="hold">
                            <p:stCondLst>
                              <p:cond delay="7500"/>
                            </p:stCondLst>
                            <p:childTnLst>
                              <p:par>
                                <p:cTn id="94" presetID="22" presetClass="entr" presetSubtype="1" fill="hold" grpId="0"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wipe(up)">
                                      <p:cBhvr>
                                        <p:cTn id="96" dur="500"/>
                                        <p:tgtEl>
                                          <p:spTgt spid="63"/>
                                        </p:tgtEl>
                                      </p:cBhvr>
                                    </p:animEffect>
                                  </p:childTnLst>
                                </p:cTn>
                              </p:par>
                            </p:childTnLst>
                          </p:cTn>
                        </p:par>
                        <p:par>
                          <p:cTn id="97" fill="hold">
                            <p:stCondLst>
                              <p:cond delay="8000"/>
                            </p:stCondLst>
                            <p:childTnLst>
                              <p:par>
                                <p:cTn id="98" presetID="22" presetClass="entr" presetSubtype="1" fill="hold" grpId="0" nodeType="afterEffect">
                                  <p:stCondLst>
                                    <p:cond delay="0"/>
                                  </p:stCondLst>
                                  <p:childTnLst>
                                    <p:set>
                                      <p:cBhvr>
                                        <p:cTn id="99" dur="1" fill="hold">
                                          <p:stCondLst>
                                            <p:cond delay="0"/>
                                          </p:stCondLst>
                                        </p:cTn>
                                        <p:tgtEl>
                                          <p:spTgt spid="64"/>
                                        </p:tgtEl>
                                        <p:attrNameLst>
                                          <p:attrName>style.visibility</p:attrName>
                                        </p:attrNameLst>
                                      </p:cBhvr>
                                      <p:to>
                                        <p:strVal val="visible"/>
                                      </p:to>
                                    </p:set>
                                    <p:animEffect transition="in" filter="wipe(up)">
                                      <p:cBhvr>
                                        <p:cTn id="100" dur="500"/>
                                        <p:tgtEl>
                                          <p:spTgt spid="64"/>
                                        </p:tgtEl>
                                      </p:cBhvr>
                                    </p:animEffect>
                                  </p:childTnLst>
                                </p:cTn>
                              </p:par>
                            </p:childTnLst>
                          </p:cTn>
                        </p:par>
                        <p:par>
                          <p:cTn id="101" fill="hold">
                            <p:stCondLst>
                              <p:cond delay="8500"/>
                            </p:stCondLst>
                            <p:childTnLst>
                              <p:par>
                                <p:cTn id="102" presetID="42" presetClass="entr" presetSubtype="0" fill="hold" nodeType="afterEffect">
                                  <p:stCondLst>
                                    <p:cond delay="0"/>
                                  </p:stCondLst>
                                  <p:childTnLst>
                                    <p:set>
                                      <p:cBhvr>
                                        <p:cTn id="103" dur="1" fill="hold">
                                          <p:stCondLst>
                                            <p:cond delay="0"/>
                                          </p:stCondLst>
                                        </p:cTn>
                                        <p:tgtEl>
                                          <p:spTgt spid="57"/>
                                        </p:tgtEl>
                                        <p:attrNameLst>
                                          <p:attrName>style.visibility</p:attrName>
                                        </p:attrNameLst>
                                      </p:cBhvr>
                                      <p:to>
                                        <p:strVal val="visible"/>
                                      </p:to>
                                    </p:set>
                                    <p:animEffect transition="in" filter="fade">
                                      <p:cBhvr>
                                        <p:cTn id="104" dur="1000"/>
                                        <p:tgtEl>
                                          <p:spTgt spid="57"/>
                                        </p:tgtEl>
                                      </p:cBhvr>
                                    </p:animEffect>
                                    <p:anim calcmode="lin" valueType="num">
                                      <p:cBhvr>
                                        <p:cTn id="105" dur="1000" fill="hold"/>
                                        <p:tgtEl>
                                          <p:spTgt spid="57"/>
                                        </p:tgtEl>
                                        <p:attrNameLst>
                                          <p:attrName>ppt_x</p:attrName>
                                        </p:attrNameLst>
                                      </p:cBhvr>
                                      <p:tavLst>
                                        <p:tav tm="0">
                                          <p:val>
                                            <p:strVal val="#ppt_x"/>
                                          </p:val>
                                        </p:tav>
                                        <p:tav tm="100000">
                                          <p:val>
                                            <p:strVal val="#ppt_x"/>
                                          </p:val>
                                        </p:tav>
                                      </p:tavLst>
                                    </p:anim>
                                    <p:anim calcmode="lin" valueType="num">
                                      <p:cBhvr>
                                        <p:cTn id="106" dur="1000" fill="hold"/>
                                        <p:tgtEl>
                                          <p:spTgt spid="57"/>
                                        </p:tgtEl>
                                        <p:attrNameLst>
                                          <p:attrName>ppt_y</p:attrName>
                                        </p:attrNameLst>
                                      </p:cBhvr>
                                      <p:tavLst>
                                        <p:tav tm="0">
                                          <p:val>
                                            <p:strVal val="#ppt_y+.1"/>
                                          </p:val>
                                        </p:tav>
                                        <p:tav tm="100000">
                                          <p:val>
                                            <p:strVal val="#ppt_y"/>
                                          </p:val>
                                        </p:tav>
                                      </p:tavLst>
                                    </p:anim>
                                  </p:childTnLst>
                                </p:cTn>
                              </p:par>
                            </p:childTnLst>
                          </p:cTn>
                        </p:par>
                        <p:par>
                          <p:cTn id="107" fill="hold">
                            <p:stCondLst>
                              <p:cond delay="9500"/>
                            </p:stCondLst>
                            <p:childTnLst>
                              <p:par>
                                <p:cTn id="108" presetID="22" presetClass="entr" presetSubtype="8"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wipe(left)">
                                      <p:cBhvr>
                                        <p:cTn id="110" dur="500"/>
                                        <p:tgtEl>
                                          <p:spTgt spid="34"/>
                                        </p:tgtEl>
                                      </p:cBhvr>
                                    </p:animEffect>
                                  </p:childTnLst>
                                </p:cTn>
                              </p:par>
                            </p:childTnLst>
                          </p:cTn>
                        </p:par>
                        <p:par>
                          <p:cTn id="111" fill="hold">
                            <p:stCondLst>
                              <p:cond delay="10000"/>
                            </p:stCondLst>
                            <p:childTnLst>
                              <p:par>
                                <p:cTn id="112" presetID="42" presetClass="entr" presetSubtype="0" fill="hold" nodeType="after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1000"/>
                                        <p:tgtEl>
                                          <p:spTgt spid="65"/>
                                        </p:tgtEl>
                                      </p:cBhvr>
                                    </p:animEffect>
                                    <p:anim calcmode="lin" valueType="num">
                                      <p:cBhvr>
                                        <p:cTn id="115" dur="1000" fill="hold"/>
                                        <p:tgtEl>
                                          <p:spTgt spid="65"/>
                                        </p:tgtEl>
                                        <p:attrNameLst>
                                          <p:attrName>ppt_x</p:attrName>
                                        </p:attrNameLst>
                                      </p:cBhvr>
                                      <p:tavLst>
                                        <p:tav tm="0">
                                          <p:val>
                                            <p:strVal val="#ppt_x"/>
                                          </p:val>
                                        </p:tav>
                                        <p:tav tm="100000">
                                          <p:val>
                                            <p:strVal val="#ppt_x"/>
                                          </p:val>
                                        </p:tav>
                                      </p:tavLst>
                                    </p:anim>
                                    <p:anim calcmode="lin" valueType="num">
                                      <p:cBhvr>
                                        <p:cTn id="11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p:bldP spid="40" grpId="0"/>
      <p:bldP spid="41" grpId="0"/>
      <p:bldP spid="42" grpId="0"/>
      <p:bldP spid="42" grpId="1"/>
      <p:bldP spid="43" grpId="0"/>
      <p:bldP spid="44" grpId="0"/>
      <p:bldP spid="44" grpId="1"/>
      <p:bldP spid="45" grpId="0"/>
      <p:bldP spid="46" grpId="0"/>
      <p:bldP spid="33" grpId="0" animBg="1"/>
      <p:bldP spid="34" grpId="0" animBg="1"/>
      <p:bldP spid="63" grpId="0" animBg="1"/>
      <p:bldP spid="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个 人 优 势</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 TOOLS.GUIDESSETTING" val="{&quot;Id&quot;:&quot;GuidesStyle_Normal&quot;,&quot;Name&quot;:&quot;正常&quot;,&quot;HeaderHeight&quot;:10.0,&quot;FooterHeight&quot;:4.0,&quot;SideMargin&quot;:3.0,&quot;TopMargin&quot;:3.0,&quot;BottomMargin&quot;:3.0,&quot;IntervalMargin&quot;:3.0}"/>
  <p:tag name="ISPRING_ULTRA_SCORM_COURSE_ID" val="917418FA-2C4E-4825-ACEC-CC82B8F6E4F8"/>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内容列表"/>
  <p:tag name="ISPRINGCLOUDFOLDERID" val="0"/>
  <p:tag name="ISPRINGCLOUDFOLDERPATH" val="系统信息库"/>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演示文稿8"/>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www.2ppt.com">
  <a:themeElements>
    <a:clrScheme name="MC-欧美风主题色">
      <a:dk1>
        <a:srgbClr val="000000"/>
      </a:dk1>
      <a:lt1>
        <a:srgbClr val="FFFFFF"/>
      </a:lt1>
      <a:dk2>
        <a:srgbClr val="44546A"/>
      </a:dk2>
      <a:lt2>
        <a:srgbClr val="E7E6E6"/>
      </a:lt2>
      <a:accent1>
        <a:srgbClr val="874300"/>
      </a:accent1>
      <a:accent2>
        <a:srgbClr val="F8B900"/>
      </a:accent2>
      <a:accent3>
        <a:srgbClr val="CF5119"/>
      </a:accent3>
      <a:accent4>
        <a:srgbClr val="874300"/>
      </a:accent4>
      <a:accent5>
        <a:srgbClr val="F8B900"/>
      </a:accent5>
      <a:accent6>
        <a:srgbClr val="CF5119"/>
      </a:accent6>
      <a:hlink>
        <a:srgbClr val="0563C1"/>
      </a:hlink>
      <a:folHlink>
        <a:srgbClr val="954F72"/>
      </a:folHlink>
    </a:clrScheme>
    <a:fontScheme name="Arial+微软雅黑">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nchor="ctr">
        <a:spAutoFit/>
      </a:bodyPr>
      <a:lstStyle>
        <a:defPPr>
          <a:lnSpc>
            <a:spcPct val="120000"/>
          </a:lnSpc>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千图</Template>
  <TotalTime>0</TotalTime>
  <Words>1294</Words>
  <Application>Microsoft Office PowerPoint</Application>
  <PresentationFormat>宽屏</PresentationFormat>
  <Paragraphs>281</Paragraphs>
  <Slides>23</Slides>
  <Notes>23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Malgun Gothic</vt:lpstr>
      <vt:lpstr>阿里巴巴普惠体 B</vt:lpstr>
      <vt:lpstr>阿里巴巴普惠体 M</vt:lpstr>
      <vt:lpstr>阿里巴巴普惠体 R</vt:lpstr>
      <vt:lpstr>宋体</vt:lpstr>
      <vt:lpstr>Arial</vt:lpstr>
      <vt:lpstr>Calibri</vt:lpstr>
      <vt:lpstr>Impact</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2021-06-30T01:11:05Z</dcterms:created>
  <dcterms:modified xsi:type="dcterms:W3CDTF">2023-01-10T10:12:31Z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E2668509A88241C7B901FE5BB7A20525</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