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36" r:id="rId2"/>
    <p:sldId id="914" r:id="rId3"/>
    <p:sldId id="920" r:id="rId4"/>
    <p:sldId id="921" r:id="rId5"/>
    <p:sldId id="923" r:id="rId6"/>
    <p:sldId id="925" r:id="rId7"/>
    <p:sldId id="924" r:id="rId8"/>
    <p:sldId id="927" r:id="rId9"/>
    <p:sldId id="926" r:id="rId10"/>
    <p:sldId id="907" r:id="rId11"/>
    <p:sldId id="930" r:id="rId12"/>
    <p:sldId id="932" r:id="rId13"/>
    <p:sldId id="900" r:id="rId14"/>
    <p:sldId id="901" r:id="rId15"/>
    <p:sldId id="891" r:id="rId16"/>
    <p:sldId id="922" r:id="rId17"/>
    <p:sldId id="933" r:id="rId18"/>
    <p:sldId id="884" r:id="rId19"/>
    <p:sldId id="885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D157B6"/>
    <a:srgbClr val="732121"/>
    <a:srgbClr val="4AB15D"/>
    <a:srgbClr val="00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960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0657E5A-37E0-4B83-ACFB-D383066DAB4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30CD43B0-343F-4A3B-8B05-0C585B874C9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22FA2E9-1F93-4654-B428-B0B344E6F9B9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D43B0-343F-4A3B-8B05-0C585B874C9F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8AD5CAD-C2F2-4D79-B47F-2B0B7B124CA4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D5A1F90-605D-4A13-AF7F-D48DF99BE807}" type="slidenum">
              <a:rPr lang="zh-CN" altLang="en-US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DC7BFBA-123A-4EAD-92E4-01EE4C69DC67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F788E1A-459B-4863-9082-B8767661AEC4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C448D50-6E27-4A4F-9D57-7D9BCBCCD1A4}" type="slidenum">
              <a:rPr lang="zh-CN" altLang="en-US" sz="1200">
                <a:latin typeface="Calibri" panose="020F0502020204030204" pitchFamily="34" charset="0"/>
              </a:rPr>
              <a:t>15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ABCBFC8-55D7-45DF-93D6-14F5BC76B814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9B2E31C-104D-4FD1-8A34-7649682116B3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5261DE14-1D7A-4839-811A-A8991E8F5729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CB968D2B-D758-47F5-ADDF-57CCD8D9A4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5EB03-BD6F-4E30-A5F6-B3DAE5EA5CF6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A919C-B0DA-4073-87BC-C10FC8BB06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F808E-2C37-4D5F-982E-95DE51947826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33DF-6390-4605-957F-BEA3285F101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37B1B-D469-48FF-87A3-4D4E5A9FADE2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E9B50-8F07-41C9-9ED3-EFDD7C9AC5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1C441-18D5-4FF1-A930-5995B8A8837B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85272-4E89-41E1-8D21-AC9B4C8981D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26918-FC49-477B-BB07-91A7A347C460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BC62B-FFB7-4F2E-80F5-A376A28D49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EAA80-54CE-4930-A620-31507F0A9F2B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976B-5350-4864-A1DD-8A0CBE1CCB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EFEE9FCB-B47B-4950-BB38-A48BDDB1FD7A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FA1ABF43-319A-42AF-A7AE-8A0278E55F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29BF42C-D46E-4499-ABFA-645013F3B3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B17AF-1CA6-4040-84C4-2CBDEB3418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830FA3-FD9C-4169-9906-785584CF83A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33D2E3A-3F2D-462A-9832-CB3C1B28A82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C48D57-7C64-42CA-BF18-4167B709AC1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73563BAA-9913-4902-9314-2BC0CD04D0A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24486-F715-4F6B-B1EB-FC8AF9F34286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C8799-139C-4D2C-AC34-0F4DBBF79C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797DC26-8E52-4FB4-90FD-029A38522860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6D8FF3-E1C1-4FA3-A4FD-B239A37606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797DC26-8E52-4FB4-90FD-029A38522860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16D8FF3-E1C1-4FA3-A4FD-B239A37606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0021E-9A8A-4A5F-899D-410BFB691229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563C3-FB90-45F0-B697-98410E0B6B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6A2F693-C2D7-43B5-9413-7E88D93734A8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CC7F22-8A83-4C99-92BA-6800E84417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BF7C42D-2732-4DCA-A3C4-63DAB80B3FBD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7EE952-573B-4A50-B872-956C0C6955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A8665BA-28E8-4AD7-86CA-2574C1F77016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6500B0-548E-4EE8-9973-554F42B408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02889AD-42A3-44D5-9BEC-6CD103F0F1AA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A3A26C-1F34-4681-AA9B-E131E14906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74691 w 9164371"/>
              <a:gd name="T1" fmla="*/ 3 h 1402412"/>
              <a:gd name="T2" fmla="*/ 9184239 w 9164371"/>
              <a:gd name="T3" fmla="*/ 3 h 1402412"/>
              <a:gd name="T4" fmla="*/ 9168900 w 9164371"/>
              <a:gd name="T5" fmla="*/ 3 h 1402412"/>
              <a:gd name="T6" fmla="*/ 6518760 w 9164371"/>
              <a:gd name="T7" fmla="*/ 3 h 1402412"/>
              <a:gd name="T8" fmla="*/ 3123257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4357 w 9164371"/>
              <a:gd name="T19" fmla="*/ 3 h 1402412"/>
              <a:gd name="T20" fmla="*/ 6464904 w 9164371"/>
              <a:gd name="T21" fmla="*/ 3 h 1402412"/>
              <a:gd name="T22" fmla="*/ 9195126 w 9164371"/>
              <a:gd name="T23" fmla="*/ 0 h 1402412"/>
              <a:gd name="T24" fmla="*/ 9174691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87216471-8958-4B72-B8D8-8CF5E04D87CE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98D8D7B0-294C-4501-81DF-FA87FD978A0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hyperlink" Target="Lesson31Justtalk&#35838;&#25991;&#21160;&#30011;.SW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Lesson31Justtalk&#35838;&#25991;&#24405;&#38899;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Lesson31Justtalk&#35838;&#25991;&#24405;&#38899;_128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4.MP3" TargetMode="External"/><Relationship Id="rId13" Type="http://schemas.openxmlformats.org/officeDocument/2006/relationships/image" Target="../media/image12.png"/><Relationship Id="rId3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2.MP3" TargetMode="External"/><Relationship Id="rId7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4.MP3" TargetMode="External"/><Relationship Id="rId12" Type="http://schemas.openxmlformats.org/officeDocument/2006/relationships/image" Target="../media/image3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1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1.MP3" TargetMode="External"/><Relationship Id="rId6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3.MP3" TargetMode="External"/><Relationship Id="rId11" Type="http://schemas.openxmlformats.org/officeDocument/2006/relationships/image" Target="../media/image33.jpeg"/><Relationship Id="rId5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3.MP3" TargetMode="External"/><Relationship Id="rId10" Type="http://schemas.openxmlformats.org/officeDocument/2006/relationships/notesSlide" Target="../notesSlides/notesSlide6.xml"/><Relationship Id="rId4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2.MP3" TargetMode="External"/><Relationship Id="rId9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8.MP3" TargetMode="External"/><Relationship Id="rId13" Type="http://schemas.openxmlformats.org/officeDocument/2006/relationships/image" Target="../media/image34.png"/><Relationship Id="rId3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6.MP3" TargetMode="External"/><Relationship Id="rId7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8.MP3" TargetMode="External"/><Relationship Id="rId12" Type="http://schemas.openxmlformats.org/officeDocument/2006/relationships/image" Target="../media/image3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5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5.MP3" TargetMode="External"/><Relationship Id="rId6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7.MP3" TargetMode="External"/><Relationship Id="rId11" Type="http://schemas.openxmlformats.org/officeDocument/2006/relationships/slideLayout" Target="../slideLayouts/slideLayout4.xml"/><Relationship Id="rId5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7.MP3" TargetMode="External"/><Relationship Id="rId10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9.MP3" TargetMode="External"/><Relationship Id="rId4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6.MP3" TargetMode="External"/><Relationship Id="rId9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TALK09.MP3" TargetMode="External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hyperlink" Target="&#23548;&#20837;&#21160;&#30011;&#65306;I_like_fruits.sw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hamimelon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hamimelon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coconut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coconut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grapefruit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1%20&#25945;&#23398;&#35838;&#20214;\grapefruit_128k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11" Type="http://schemas.openxmlformats.org/officeDocument/2006/relationships/image" Target="../media/image3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57475"/>
            <a:ext cx="5364822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Unit6 It’s a grapefruit.</a:t>
            </a:r>
            <a:endParaRPr lang="zh-CN" alt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608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596900"/>
            <a:ext cx="293528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003816" y="580526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0454" y="1767834"/>
            <a:ext cx="6572187" cy="454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939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939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9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789363"/>
            <a:ext cx="754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00" name="组合 7"/>
          <p:cNvGrpSpPr/>
          <p:nvPr/>
        </p:nvGrpSpPr>
        <p:grpSpPr bwMode="auto">
          <a:xfrm>
            <a:off x="5219700" y="985838"/>
            <a:ext cx="2665413" cy="571500"/>
            <a:chOff x="5436096" y="1127125"/>
            <a:chExt cx="3071802" cy="571500"/>
          </a:xfrm>
        </p:grpSpPr>
        <p:sp>
          <p:nvSpPr>
            <p:cNvPr id="12" name="云形 11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9402" name="TextBox 25"/>
            <p:cNvSpPr txBox="1">
              <a:spLocks noChangeArrowheads="1"/>
            </p:cNvSpPr>
            <p:nvPr/>
          </p:nvSpPr>
          <p:spPr bwMode="auto">
            <a:xfrm>
              <a:off x="6183614" y="1198563"/>
              <a:ext cx="1695715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Let’s watch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5013" y="1628775"/>
            <a:ext cx="77771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1. What does the boy want?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 A. apple          B. pear        C. grapefruit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2. </a:t>
            </a:r>
            <a:r>
              <a:rPr kumimoji="0"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Wh</a:t>
            </a:r>
            <a:r>
              <a:rPr kumimoji="0" lang="en-US" altLang="zh-CN" sz="32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ich</a:t>
            </a: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fruit can you see?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 A. </a:t>
            </a:r>
            <a:r>
              <a:rPr kumimoji="0" lang="en-US" altLang="zh-CN" sz="32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hami</a:t>
            </a: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melon and pear.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 B. grapefruit and coconut.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0" lang="en-US" altLang="zh-CN" sz="3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 C. Coconut and watermelon.</a:t>
            </a:r>
          </a:p>
        </p:txBody>
      </p:sp>
      <p:sp>
        <p:nvSpPr>
          <p:cNvPr id="6041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0420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SO_Shape"/>
          <p:cNvSpPr/>
          <p:nvPr/>
        </p:nvSpPr>
        <p:spPr bwMode="auto">
          <a:xfrm>
            <a:off x="6022975" y="2420938"/>
            <a:ext cx="792163" cy="863600"/>
          </a:xfrm>
          <a:custGeom>
            <a:avLst/>
            <a:gdLst>
              <a:gd name="T0" fmla="*/ 2147483646 w 1360"/>
              <a:gd name="T1" fmla="*/ 2147483646 h 1358"/>
              <a:gd name="T2" fmla="*/ 2147483646 w 1360"/>
              <a:gd name="T3" fmla="*/ 2147483646 h 1358"/>
              <a:gd name="T4" fmla="*/ 2147483646 w 1360"/>
              <a:gd name="T5" fmla="*/ 2147483646 h 1358"/>
              <a:gd name="T6" fmla="*/ 2147483646 w 1360"/>
              <a:gd name="T7" fmla="*/ 2147483646 h 1358"/>
              <a:gd name="T8" fmla="*/ 2147483646 w 1360"/>
              <a:gd name="T9" fmla="*/ 2147483646 h 1358"/>
              <a:gd name="T10" fmla="*/ 2147483646 w 1360"/>
              <a:gd name="T11" fmla="*/ 2147483646 h 1358"/>
              <a:gd name="T12" fmla="*/ 2147483646 w 1360"/>
              <a:gd name="T13" fmla="*/ 2147483646 h 1358"/>
              <a:gd name="T14" fmla="*/ 2147483646 w 1360"/>
              <a:gd name="T15" fmla="*/ 2147483646 h 1358"/>
              <a:gd name="T16" fmla="*/ 2147483646 w 1360"/>
              <a:gd name="T17" fmla="*/ 2147483646 h 1358"/>
              <a:gd name="T18" fmla="*/ 2147483646 w 1360"/>
              <a:gd name="T19" fmla="*/ 2147483646 h 1358"/>
              <a:gd name="T20" fmla="*/ 2147483646 w 1360"/>
              <a:gd name="T21" fmla="*/ 2147483646 h 1358"/>
              <a:gd name="T22" fmla="*/ 2147483646 w 1360"/>
              <a:gd name="T23" fmla="*/ 2147483646 h 1358"/>
              <a:gd name="T24" fmla="*/ 2147483646 w 1360"/>
              <a:gd name="T25" fmla="*/ 2147483646 h 1358"/>
              <a:gd name="T26" fmla="*/ 2147483646 w 1360"/>
              <a:gd name="T27" fmla="*/ 2147483646 h 1358"/>
              <a:gd name="T28" fmla="*/ 2147483646 w 1360"/>
              <a:gd name="T29" fmla="*/ 2147483646 h 1358"/>
              <a:gd name="T30" fmla="*/ 2147483646 w 1360"/>
              <a:gd name="T31" fmla="*/ 2147483646 h 1358"/>
              <a:gd name="T32" fmla="*/ 2147483646 w 1360"/>
              <a:gd name="T33" fmla="*/ 2147483646 h 1358"/>
              <a:gd name="T34" fmla="*/ 2147483646 w 1360"/>
              <a:gd name="T35" fmla="*/ 2147483646 h 1358"/>
              <a:gd name="T36" fmla="*/ 2147483646 w 1360"/>
              <a:gd name="T37" fmla="*/ 2147483646 h 1358"/>
              <a:gd name="T38" fmla="*/ 2147483646 w 1360"/>
              <a:gd name="T39" fmla="*/ 2147483646 h 1358"/>
              <a:gd name="T40" fmla="*/ 2147483646 w 1360"/>
              <a:gd name="T41" fmla="*/ 2147483646 h 1358"/>
              <a:gd name="T42" fmla="*/ 0 w 1360"/>
              <a:gd name="T43" fmla="*/ 2147483646 h 1358"/>
              <a:gd name="T44" fmla="*/ 2147483646 w 1360"/>
              <a:gd name="T45" fmla="*/ 2147483646 h 1358"/>
              <a:gd name="T46" fmla="*/ 2147483646 w 1360"/>
              <a:gd name="T47" fmla="*/ 2147483646 h 1358"/>
              <a:gd name="T48" fmla="*/ 2147483646 w 1360"/>
              <a:gd name="T49" fmla="*/ 2147483646 h 1358"/>
              <a:gd name="T50" fmla="*/ 2147483646 w 1360"/>
              <a:gd name="T51" fmla="*/ 2147483646 h 1358"/>
              <a:gd name="T52" fmla="*/ 2147483646 w 1360"/>
              <a:gd name="T53" fmla="*/ 2147483646 h 1358"/>
              <a:gd name="T54" fmla="*/ 2147483646 w 1360"/>
              <a:gd name="T55" fmla="*/ 2147483646 h 1358"/>
              <a:gd name="T56" fmla="*/ 2147483646 w 1360"/>
              <a:gd name="T57" fmla="*/ 2147483646 h 1358"/>
              <a:gd name="T58" fmla="*/ 2147483646 w 1360"/>
              <a:gd name="T59" fmla="*/ 2147483646 h 1358"/>
              <a:gd name="T60" fmla="*/ 2147483646 w 1360"/>
              <a:gd name="T61" fmla="*/ 2147483646 h 1358"/>
              <a:gd name="T62" fmla="*/ 2147483646 w 1360"/>
              <a:gd name="T63" fmla="*/ 2147483646 h 1358"/>
              <a:gd name="T64" fmla="*/ 2147483646 w 1360"/>
              <a:gd name="T65" fmla="*/ 2147483646 h 1358"/>
              <a:gd name="T66" fmla="*/ 2147483646 w 1360"/>
              <a:gd name="T67" fmla="*/ 2147483646 h 1358"/>
              <a:gd name="T68" fmla="*/ 2147483646 w 1360"/>
              <a:gd name="T69" fmla="*/ 2147483646 h 1358"/>
              <a:gd name="T70" fmla="*/ 2147483646 w 1360"/>
              <a:gd name="T71" fmla="*/ 2147483646 h 1358"/>
              <a:gd name="T72" fmla="*/ 2147483646 w 1360"/>
              <a:gd name="T73" fmla="*/ 2147483646 h 1358"/>
              <a:gd name="T74" fmla="*/ 2147483646 w 1360"/>
              <a:gd name="T75" fmla="*/ 2147483646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6" name="KSO_Shape"/>
          <p:cNvSpPr/>
          <p:nvPr/>
        </p:nvSpPr>
        <p:spPr bwMode="auto">
          <a:xfrm>
            <a:off x="1187450" y="4643438"/>
            <a:ext cx="792163" cy="863600"/>
          </a:xfrm>
          <a:custGeom>
            <a:avLst/>
            <a:gdLst>
              <a:gd name="T0" fmla="*/ 2147483646 w 1360"/>
              <a:gd name="T1" fmla="*/ 2147483646 h 1358"/>
              <a:gd name="T2" fmla="*/ 2147483646 w 1360"/>
              <a:gd name="T3" fmla="*/ 2147483646 h 1358"/>
              <a:gd name="T4" fmla="*/ 2147483646 w 1360"/>
              <a:gd name="T5" fmla="*/ 2147483646 h 1358"/>
              <a:gd name="T6" fmla="*/ 2147483646 w 1360"/>
              <a:gd name="T7" fmla="*/ 2147483646 h 1358"/>
              <a:gd name="T8" fmla="*/ 2147483646 w 1360"/>
              <a:gd name="T9" fmla="*/ 2147483646 h 1358"/>
              <a:gd name="T10" fmla="*/ 2147483646 w 1360"/>
              <a:gd name="T11" fmla="*/ 2147483646 h 1358"/>
              <a:gd name="T12" fmla="*/ 2147483646 w 1360"/>
              <a:gd name="T13" fmla="*/ 2147483646 h 1358"/>
              <a:gd name="T14" fmla="*/ 2147483646 w 1360"/>
              <a:gd name="T15" fmla="*/ 2147483646 h 1358"/>
              <a:gd name="T16" fmla="*/ 2147483646 w 1360"/>
              <a:gd name="T17" fmla="*/ 2147483646 h 1358"/>
              <a:gd name="T18" fmla="*/ 2147483646 w 1360"/>
              <a:gd name="T19" fmla="*/ 2147483646 h 1358"/>
              <a:gd name="T20" fmla="*/ 2147483646 w 1360"/>
              <a:gd name="T21" fmla="*/ 2147483646 h 1358"/>
              <a:gd name="T22" fmla="*/ 2147483646 w 1360"/>
              <a:gd name="T23" fmla="*/ 2147483646 h 1358"/>
              <a:gd name="T24" fmla="*/ 2147483646 w 1360"/>
              <a:gd name="T25" fmla="*/ 2147483646 h 1358"/>
              <a:gd name="T26" fmla="*/ 2147483646 w 1360"/>
              <a:gd name="T27" fmla="*/ 2147483646 h 1358"/>
              <a:gd name="T28" fmla="*/ 2147483646 w 1360"/>
              <a:gd name="T29" fmla="*/ 2147483646 h 1358"/>
              <a:gd name="T30" fmla="*/ 2147483646 w 1360"/>
              <a:gd name="T31" fmla="*/ 2147483646 h 1358"/>
              <a:gd name="T32" fmla="*/ 2147483646 w 1360"/>
              <a:gd name="T33" fmla="*/ 2147483646 h 1358"/>
              <a:gd name="T34" fmla="*/ 2147483646 w 1360"/>
              <a:gd name="T35" fmla="*/ 2147483646 h 1358"/>
              <a:gd name="T36" fmla="*/ 2147483646 w 1360"/>
              <a:gd name="T37" fmla="*/ 2147483646 h 1358"/>
              <a:gd name="T38" fmla="*/ 2147483646 w 1360"/>
              <a:gd name="T39" fmla="*/ 2147483646 h 1358"/>
              <a:gd name="T40" fmla="*/ 2147483646 w 1360"/>
              <a:gd name="T41" fmla="*/ 2147483646 h 1358"/>
              <a:gd name="T42" fmla="*/ 0 w 1360"/>
              <a:gd name="T43" fmla="*/ 2147483646 h 1358"/>
              <a:gd name="T44" fmla="*/ 2147483646 w 1360"/>
              <a:gd name="T45" fmla="*/ 2147483646 h 1358"/>
              <a:gd name="T46" fmla="*/ 2147483646 w 1360"/>
              <a:gd name="T47" fmla="*/ 2147483646 h 1358"/>
              <a:gd name="T48" fmla="*/ 2147483646 w 1360"/>
              <a:gd name="T49" fmla="*/ 2147483646 h 1358"/>
              <a:gd name="T50" fmla="*/ 2147483646 w 1360"/>
              <a:gd name="T51" fmla="*/ 2147483646 h 1358"/>
              <a:gd name="T52" fmla="*/ 2147483646 w 1360"/>
              <a:gd name="T53" fmla="*/ 2147483646 h 1358"/>
              <a:gd name="T54" fmla="*/ 2147483646 w 1360"/>
              <a:gd name="T55" fmla="*/ 2147483646 h 1358"/>
              <a:gd name="T56" fmla="*/ 2147483646 w 1360"/>
              <a:gd name="T57" fmla="*/ 2147483646 h 1358"/>
              <a:gd name="T58" fmla="*/ 2147483646 w 1360"/>
              <a:gd name="T59" fmla="*/ 2147483646 h 1358"/>
              <a:gd name="T60" fmla="*/ 2147483646 w 1360"/>
              <a:gd name="T61" fmla="*/ 2147483646 h 1358"/>
              <a:gd name="T62" fmla="*/ 2147483646 w 1360"/>
              <a:gd name="T63" fmla="*/ 2147483646 h 1358"/>
              <a:gd name="T64" fmla="*/ 2147483646 w 1360"/>
              <a:gd name="T65" fmla="*/ 2147483646 h 1358"/>
              <a:gd name="T66" fmla="*/ 2147483646 w 1360"/>
              <a:gd name="T67" fmla="*/ 2147483646 h 1358"/>
              <a:gd name="T68" fmla="*/ 2147483646 w 1360"/>
              <a:gd name="T69" fmla="*/ 2147483646 h 1358"/>
              <a:gd name="T70" fmla="*/ 2147483646 w 1360"/>
              <a:gd name="T71" fmla="*/ 2147483646 h 1358"/>
              <a:gd name="T72" fmla="*/ 2147483646 w 1360"/>
              <a:gd name="T73" fmla="*/ 2147483646 h 1358"/>
              <a:gd name="T74" fmla="*/ 2147483646 w 1360"/>
              <a:gd name="T75" fmla="*/ 2147483646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60425" name="组合 7"/>
          <p:cNvGrpSpPr/>
          <p:nvPr/>
        </p:nvGrpSpPr>
        <p:grpSpPr bwMode="auto">
          <a:xfrm>
            <a:off x="5086350" y="1000125"/>
            <a:ext cx="2941638" cy="628650"/>
            <a:chOff x="5436096" y="1127125"/>
            <a:chExt cx="3391131" cy="629190"/>
          </a:xfrm>
        </p:grpSpPr>
        <p:sp>
          <p:nvSpPr>
            <p:cNvPr id="18" name="云形 17"/>
            <p:cNvSpPr/>
            <p:nvPr/>
          </p:nvSpPr>
          <p:spPr bwMode="auto">
            <a:xfrm>
              <a:off x="5436096" y="1127125"/>
              <a:ext cx="3391131" cy="62919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0427" name="TextBox 25"/>
            <p:cNvSpPr txBox="1">
              <a:spLocks noChangeArrowheads="1"/>
            </p:cNvSpPr>
            <p:nvPr/>
          </p:nvSpPr>
          <p:spPr bwMode="auto">
            <a:xfrm>
              <a:off x="5744737" y="1220466"/>
              <a:ext cx="2862672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Read and choose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4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4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46" name="组合 7"/>
          <p:cNvGrpSpPr/>
          <p:nvPr/>
        </p:nvGrpSpPr>
        <p:grpSpPr bwMode="auto">
          <a:xfrm>
            <a:off x="5086350" y="1000125"/>
            <a:ext cx="2941638" cy="628650"/>
            <a:chOff x="5436096" y="1127125"/>
            <a:chExt cx="3391131" cy="629190"/>
          </a:xfrm>
        </p:grpSpPr>
        <p:sp>
          <p:nvSpPr>
            <p:cNvPr id="10" name="云形 9"/>
            <p:cNvSpPr/>
            <p:nvPr/>
          </p:nvSpPr>
          <p:spPr bwMode="auto">
            <a:xfrm>
              <a:off x="5436096" y="1127125"/>
              <a:ext cx="3391131" cy="62919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457" name="TextBox 25"/>
            <p:cNvSpPr txBox="1">
              <a:spLocks noChangeArrowheads="1"/>
            </p:cNvSpPr>
            <p:nvPr/>
          </p:nvSpPr>
          <p:spPr bwMode="auto">
            <a:xfrm>
              <a:off x="5678158" y="1220466"/>
              <a:ext cx="2995832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choose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4175" y="1520825"/>
            <a:ext cx="8497888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Tom: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Mum, what’s ____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(this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/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that)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FF00FF"/>
                </a:solidFill>
                <a:latin typeface="+mj-lt"/>
              </a:rPr>
              <a:t>Mum: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It’s a _________.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(apple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/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grapefruit)</a:t>
            </a:r>
            <a:endParaRPr lang="en-US" altLang="zh-CN" sz="24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Tom: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___________?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A coconut / A grapefruit) It’s so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bi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g.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  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____________?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Can we have one / Can I have one)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FF00FF"/>
                </a:solidFill>
                <a:latin typeface="+mj-lt"/>
              </a:rPr>
              <a:t>Mum: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Yes, But not these. We’ll buy one in a shop.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Tom: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What’s ____, Mum?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(this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/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that)</a:t>
            </a:r>
            <a:endParaRPr lang="en-US" altLang="zh-CN" sz="24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FF00FF"/>
                </a:solidFill>
                <a:latin typeface="+mj-lt"/>
              </a:rPr>
              <a:t>Mum: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It’s a ________.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(hami melon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/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coconut)</a:t>
            </a:r>
            <a:endParaRPr lang="en-US" altLang="zh-CN" sz="24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Tom: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Is it yummy?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FF00FF"/>
                </a:solidFill>
                <a:latin typeface="+mj-lt"/>
              </a:rPr>
              <a:t>Mum: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Yes, _________________.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(I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’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ll buy one for you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/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endParaRPr lang="en-US" altLang="zh-CN" sz="24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                                                        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We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’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ll buy one for you.)</a:t>
            </a:r>
            <a:endParaRPr lang="en-US" altLang="zh-CN" sz="2400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Tom: </a:t>
            </a:r>
            <a:r>
              <a:rPr lang="en-US" altLang="zh-CN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Thank you, Mum.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89400" y="141287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199063" y="1844675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673725" y="2320925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164388" y="2736850"/>
            <a:ext cx="800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065713" y="3627438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835650" y="4071938"/>
            <a:ext cx="800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673725" y="4962525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</a:p>
        </p:txBody>
      </p:sp>
      <p:pic>
        <p:nvPicPr>
          <p:cNvPr id="23" name="Lesson31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087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2466" name="图片 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29463" y="4941888"/>
            <a:ext cx="180022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2468" name="组合 7"/>
          <p:cNvGrpSpPr/>
          <p:nvPr/>
        </p:nvGrpSpPr>
        <p:grpSpPr bwMode="auto">
          <a:xfrm>
            <a:off x="5219700" y="98583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478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0" name="图片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213" y="1649413"/>
            <a:ext cx="7656512" cy="4227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Little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Mum, what’s this?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Mum: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It’s a grapefruit.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Little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A grapefruit? It’s so big. Can I  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     have one?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Mum: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Yes. But not these. We’ll buy                  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      one in a shop.</a:t>
            </a:r>
          </a:p>
        </p:txBody>
      </p:sp>
      <p:pic>
        <p:nvPicPr>
          <p:cNvPr id="4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526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590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814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2879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45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4515" name="组合 7"/>
          <p:cNvGrpSpPr/>
          <p:nvPr/>
        </p:nvGrpSpPr>
        <p:grpSpPr bwMode="auto">
          <a:xfrm>
            <a:off x="5219700" y="985838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452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4516" name="图片 1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1550" y="1730375"/>
            <a:ext cx="6678613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Little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What’s that, Mum?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Mum: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It’s a coconut.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Little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Is it yummy?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Mum: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Yes, I’ll buy one for you.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Little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Thank you, Mum!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图片 3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31038" y="4706938"/>
            <a:ext cx="200501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LK0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19653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6987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7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4274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8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41767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9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48720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07975" y="1076325"/>
            <a:ext cx="5435600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5539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556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5541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5542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65544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5545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5546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5547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5548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556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556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5551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5552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5553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5554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5555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5556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5557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555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559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7586" name="WordArt 2"/>
          <p:cNvSpPr>
            <a:spLocks noChangeArrowheads="1" noChangeShapeType="1"/>
          </p:cNvSpPr>
          <p:nvPr/>
        </p:nvSpPr>
        <p:spPr bwMode="auto">
          <a:xfrm>
            <a:off x="2447925" y="1196975"/>
            <a:ext cx="41751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5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我是超级配音师</a:t>
            </a:r>
          </a:p>
        </p:txBody>
      </p:sp>
      <p:grpSp>
        <p:nvGrpSpPr>
          <p:cNvPr id="67587" name="组合 2"/>
          <p:cNvGrpSpPr/>
          <p:nvPr/>
        </p:nvGrpSpPr>
        <p:grpSpPr bwMode="auto">
          <a:xfrm>
            <a:off x="4238625" y="2039938"/>
            <a:ext cx="4149725" cy="2160587"/>
            <a:chOff x="3851920" y="2780928"/>
            <a:chExt cx="4150057" cy="2160240"/>
          </a:xfrm>
        </p:grpSpPr>
        <p:sp>
          <p:nvSpPr>
            <p:cNvPr id="2" name="对角圆角矩形 1"/>
            <p:cNvSpPr/>
            <p:nvPr/>
          </p:nvSpPr>
          <p:spPr>
            <a:xfrm>
              <a:off x="3851920" y="2780928"/>
              <a:ext cx="4150057" cy="2160240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7593" name="Text Box 6"/>
            <p:cNvSpPr txBox="1">
              <a:spLocks noChangeArrowheads="1"/>
            </p:cNvSpPr>
            <p:nvPr/>
          </p:nvSpPr>
          <p:spPr bwMode="auto">
            <a:xfrm>
              <a:off x="4006327" y="2939325"/>
              <a:ext cx="3913251" cy="186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kumimoji="0" lang="zh-CN" alt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温馨提示：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kumimoji="0" lang="en-US" altLang="zh-CN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1</a:t>
              </a:r>
              <a:r>
                <a:rPr kumimoji="0" lang="zh-CN" altLang="en-US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. </a:t>
              </a:r>
              <a:r>
                <a:rPr kumimoji="0" lang="zh-CN" alt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配音声音洪亮，1颗星。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kumimoji="0" lang="zh-CN" altLang="en-US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2. </a:t>
              </a:r>
              <a:r>
                <a:rPr kumimoji="0" lang="zh-CN" alt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配音模仿逼真，2颗星。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kumimoji="0" lang="zh-CN" altLang="en-US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 3. </a:t>
              </a:r>
              <a:r>
                <a:rPr kumimoji="0" lang="zh-CN" altLang="en-US" b="1" dirty="0">
                  <a:solidFill>
                    <a:srgbClr val="FF00FF"/>
                  </a:solidFill>
                  <a:latin typeface="Comic Sans MS" panose="030F0702030302020204" pitchFamily="66" charset="0"/>
                </a:rPr>
                <a:t>配音有特色，  3颗星。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900215"/>
            <a:ext cx="2520280" cy="2464889"/>
          </a:xfrm>
          <a:prstGeom prst="round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4601909"/>
            <a:ext cx="1964167" cy="190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27381" y="4550131"/>
            <a:ext cx="1944216" cy="190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759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" name="圆角矩形 11"/>
          <p:cNvSpPr/>
          <p:nvPr/>
        </p:nvSpPr>
        <p:spPr>
          <a:xfrm>
            <a:off x="250825" y="2216150"/>
            <a:ext cx="8642350" cy="4506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0550" y="2208213"/>
            <a:ext cx="8135938" cy="43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Hello, xxx.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Hello, xxx.</a:t>
            </a:r>
            <a:endParaRPr kumimoji="0" lang="zh-CN" altLang="en-US" sz="2300" b="1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How’s the weather today?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It’s______. (sunny\rainy\cloudy…)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Let’s go shopping. Ok?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Ok!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What’s this\that?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It’s a\an _______.(apple\coconut\pear\orange…. )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Can I have one?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B: Yes, I’ll buy one for you.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kumimoji="0" lang="en-US" altLang="zh-CN" sz="23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A: Thank you.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63938" y="1258888"/>
            <a:ext cx="4679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zh-CN" altLang="en-US" sz="2400" kern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你和同学约好去购物，请你们</a:t>
            </a:r>
            <a:r>
              <a:rPr kumimoji="0" lang="en-US" altLang="zh-CN" sz="2400" kern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0" lang="zh-CN" altLang="en-US" sz="2400" kern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</a:t>
            </a:r>
            <a:r>
              <a:rPr kumimoji="0" lang="en-US" altLang="zh-CN" sz="2400" kern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0" lang="zh-CN" altLang="en-US" sz="2400" kern="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自编对话并表演。</a:t>
            </a:r>
          </a:p>
        </p:txBody>
      </p:sp>
      <p:grpSp>
        <p:nvGrpSpPr>
          <p:cNvPr id="68613" name="组合 10"/>
          <p:cNvGrpSpPr/>
          <p:nvPr/>
        </p:nvGrpSpPr>
        <p:grpSpPr bwMode="auto">
          <a:xfrm>
            <a:off x="539750" y="1009650"/>
            <a:ext cx="2746375" cy="1152525"/>
            <a:chOff x="467544" y="1052736"/>
            <a:chExt cx="2747210" cy="1153016"/>
          </a:xfrm>
        </p:grpSpPr>
        <p:sp>
          <p:nvSpPr>
            <p:cNvPr id="10" name="双波形 9"/>
            <p:cNvSpPr/>
            <p:nvPr/>
          </p:nvSpPr>
          <p:spPr>
            <a:xfrm>
              <a:off x="467544" y="1052736"/>
              <a:ext cx="2747210" cy="1153016"/>
            </a:xfrm>
            <a:prstGeom prst="doubleWav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616" name="WordArt 5"/>
            <p:cNvSpPr>
              <a:spLocks noChangeArrowheads="1" noChangeShapeType="1"/>
            </p:cNvSpPr>
            <p:nvPr/>
          </p:nvSpPr>
          <p:spPr bwMode="auto">
            <a:xfrm>
              <a:off x="731392" y="1242684"/>
              <a:ext cx="2231926" cy="7569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4000" b="1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自编对话：</a:t>
              </a:r>
            </a:p>
          </p:txBody>
        </p:sp>
      </p:grpSp>
      <p:sp>
        <p:nvSpPr>
          <p:cNvPr id="686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42925" y="1309688"/>
            <a:ext cx="8061325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608138"/>
            <a:ext cx="7540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425575" y="1643063"/>
            <a:ext cx="53784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本课新学习的水果类单词有：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963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136650" y="3500438"/>
            <a:ext cx="237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hami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melon</a:t>
            </a:r>
            <a:endParaRPr lang="zh-CN" altLang="en-US" sz="1800" dirty="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207125" y="3500438"/>
            <a:ext cx="191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grapefruit</a:t>
            </a:r>
            <a:endParaRPr lang="zh-CN" altLang="en-US" sz="1800" dirty="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125913" y="3500438"/>
            <a:ext cx="161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coconut</a:t>
            </a: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2133600"/>
            <a:ext cx="9477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97000" y="2490788"/>
            <a:ext cx="14319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03713" y="2265363"/>
            <a:ext cx="110807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4067175"/>
            <a:ext cx="7540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425575" y="4100513"/>
            <a:ext cx="53784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71550" y="4768850"/>
            <a:ext cx="3730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—What’s this/ that?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—It’s </a:t>
            </a:r>
            <a:r>
              <a:rPr lang="en-US" altLang="zh-CN" sz="3200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</a:t>
            </a:r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…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735513" y="4746625"/>
            <a:ext cx="38687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—Can I have one?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—Yes. I’ll buy one     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for you. 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  <p:bldP spid="18" grpId="0"/>
      <p:bldP spid="18" grpId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1676400" y="1944162"/>
            <a:ext cx="6597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画出自己喜爱的水果，并写上该水果对应的英文，制作成单词卡片，不少于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张。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33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12850" y="2287588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09650" y="37465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65250" y="37465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31850" y="521335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63638" y="521335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74788" y="521335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169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54113" y="1412875"/>
            <a:ext cx="23383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4" name="组合 2"/>
          <p:cNvGrpSpPr/>
          <p:nvPr/>
        </p:nvGrpSpPr>
        <p:grpSpPr bwMode="auto">
          <a:xfrm>
            <a:off x="1368425" y="1720850"/>
            <a:ext cx="6407150" cy="4538663"/>
            <a:chOff x="1367644" y="1721590"/>
            <a:chExt cx="6408712" cy="453861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67644" y="1721590"/>
              <a:ext cx="6408712" cy="45386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8137" name="图片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87254" y="3645024"/>
              <a:ext cx="3384946" cy="216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5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5013325"/>
            <a:ext cx="838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9154" name="Picture 4" descr="u=2787658222,558808002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5563" y="4319588"/>
            <a:ext cx="23844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1154113" y="1412875"/>
            <a:ext cx="23383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9" name="组合 10"/>
          <p:cNvGrpSpPr/>
          <p:nvPr/>
        </p:nvGrpSpPr>
        <p:grpSpPr bwMode="auto">
          <a:xfrm>
            <a:off x="1042988" y="1700213"/>
            <a:ext cx="6659562" cy="2159000"/>
            <a:chOff x="1043608" y="1772816"/>
            <a:chExt cx="6659563" cy="21590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1043608" y="1772816"/>
              <a:ext cx="6659563" cy="2159000"/>
            </a:xfrm>
            <a:prstGeom prst="cloudCallout">
              <a:avLst>
                <a:gd name="adj1" fmla="val 41650"/>
                <a:gd name="adj2" fmla="val 83337"/>
              </a:avLst>
            </a:prstGeom>
            <a:solidFill>
              <a:schemeClr val="bg1"/>
            </a:solidFill>
            <a:ln w="9525">
              <a:solidFill>
                <a:schemeClr val="accent1">
                  <a:lumMod val="50000"/>
                </a:schemeClr>
              </a:solidFill>
              <a:round/>
            </a:ln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3200" b="1" i="1" dirty="0" smtClean="0">
                <a:solidFill>
                  <a:srgbClr val="FF0000"/>
                </a:solidFill>
                <a:ea typeface="Dotum" panose="020B0600000101010101" pitchFamily="34" charset="-127"/>
              </a:endParaRPr>
            </a:p>
          </p:txBody>
        </p:sp>
        <p:sp>
          <p:nvSpPr>
            <p:cNvPr id="49162" name="矩形 9"/>
            <p:cNvSpPr>
              <a:spLocks noChangeArrowheads="1"/>
            </p:cNvSpPr>
            <p:nvPr/>
          </p:nvSpPr>
          <p:spPr bwMode="auto">
            <a:xfrm>
              <a:off x="2195736" y="2351782"/>
              <a:ext cx="45720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 i="1" dirty="0">
                  <a:solidFill>
                    <a:srgbClr val="0000FF"/>
                  </a:solidFill>
                  <a:ea typeface="Dotum" panose="020B0600000101010101" pitchFamily="34" charset="-127"/>
                </a:rPr>
                <a:t>遇到认识的单词站起来大声读出来吧！</a:t>
              </a:r>
            </a:p>
          </p:txBody>
        </p:sp>
      </p:grpSp>
      <p:pic>
        <p:nvPicPr>
          <p:cNvPr id="49160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4113" y="4149725"/>
            <a:ext cx="37052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" name="Oval 2" descr="u=3089133,3579007649&amp;fm=51&amp;gp=0"/>
          <p:cNvSpPr>
            <a:spLocks noChangeArrowheads="1"/>
          </p:cNvSpPr>
          <p:nvPr/>
        </p:nvSpPr>
        <p:spPr bwMode="auto">
          <a:xfrm>
            <a:off x="900113" y="3470275"/>
            <a:ext cx="2735262" cy="1441450"/>
          </a:xfrm>
          <a:prstGeom prst="ellipse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0">
            <a:solidFill>
              <a:srgbClr val="FF0000"/>
            </a:solidFill>
            <a:rou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kumimoji="0" lang="zh-CN" altLang="en-US" sz="1800" kern="0" smtClean="0">
              <a:solidFill>
                <a:srgbClr val="000000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00113" y="1485900"/>
            <a:ext cx="2160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orange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924300" y="1846263"/>
            <a:ext cx="2087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grape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2662238" y="5619750"/>
            <a:ext cx="2808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juice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3635375" y="4076700"/>
            <a:ext cx="3024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lemon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6480175" y="5445125"/>
            <a:ext cx="1620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peach</a:t>
            </a:r>
          </a:p>
        </p:txBody>
      </p:sp>
      <p:sp>
        <p:nvSpPr>
          <p:cNvPr id="50184" name="Text Box 9"/>
          <p:cNvSpPr txBox="1">
            <a:spLocks noChangeArrowheads="1"/>
          </p:cNvSpPr>
          <p:nvPr/>
        </p:nvSpPr>
        <p:spPr bwMode="auto">
          <a:xfrm>
            <a:off x="3405188" y="5135563"/>
            <a:ext cx="3887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milk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1116013" y="4754563"/>
            <a:ext cx="3384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apple</a:t>
            </a:r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6523038" y="3933825"/>
            <a:ext cx="2160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banana</a:t>
            </a:r>
          </a:p>
        </p:txBody>
      </p:sp>
      <p:sp>
        <p:nvSpPr>
          <p:cNvPr id="50187" name="Text Box 13"/>
          <p:cNvSpPr txBox="1">
            <a:spLocks noChangeArrowheads="1"/>
          </p:cNvSpPr>
          <p:nvPr/>
        </p:nvSpPr>
        <p:spPr bwMode="auto">
          <a:xfrm>
            <a:off x="3203575" y="2925763"/>
            <a:ext cx="2160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en-US" altLang="zh-CN" sz="4400" b="1" dirty="0">
                <a:solidFill>
                  <a:srgbClr val="000000"/>
                </a:solidFill>
              </a:rPr>
              <a:t>pear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492875" y="1746250"/>
            <a:ext cx="1800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55650" y="2759075"/>
            <a:ext cx="156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349875" y="2830513"/>
            <a:ext cx="2538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0" lang="en-US" altLang="zh-CN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pineapple</a:t>
            </a:r>
          </a:p>
        </p:txBody>
      </p:sp>
      <p:sp>
        <p:nvSpPr>
          <p:cNvPr id="5019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059832" y="836712"/>
            <a:ext cx="298312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a typeface="宋体" panose="02010600030101010101" pitchFamily="2" charset="-122"/>
              </a:rPr>
              <a:t>Let’s play!</a:t>
            </a:r>
            <a:endParaRPr lang="zh-CN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 -0.29467 C 0.05816 -0.31759 0.07691 -0.33958 0.09271 -0.35602 C 0.10434 -0.36805 0.11441 -0.38333 0.1276 -0.39213 C 0.13402 -0.3963 0.14062 -0.4 0.1467 -0.40486 C 0.15538 -0.41204 0.16319 -0.4213 0.17205 -0.42778 C 0.17812 -0.43264 0.18489 -0.43449 0.19114 -0.43842 C 0.21857 -0.45532 0.23541 -0.46967 0.26267 -0.48079 C 0.27986 -0.48773 0.29878 -0.48704 0.31649 -0.48912 C 0.3335 -0.48796 0.35069 -0.49005 0.36736 -0.48495 C 0.42031 -0.46944 0.45277 -0.42176 0.496 -0.38356 C 0.50277 -0.37014 0.50989 -0.35694 0.51649 -0.34329 C 0.51979 -0.33634 0.52604 -0.32222 0.52604 -0.32199 C 0.52882 -0.30926 0.53316 -0.29699 0.53559 -0.28403 C 0.53646 -0.2794 0.53871 -0.24097 0.53871 -0.23958 C 0.53628 -0.18773 0.53455 -0.13773 0.51979 -0.08958 C 0.51527 -0.075 0.50191 -0.06481 0.49427 -0.0537 C 0.44757 0.01343 0.35191 0.04445 0.29271 0.07107 C 0.26562 0.0831 0.23784 0.09283 0.2118 0.10903 C 0.19809 0.11713 0.1868 0.12708 0.17205 0.13218 C 0.16128 0.12338 0.1592 0.11111 0.15156 0.09838 C 0.13975 0.0787 0.12899 0.0581 0.11649 0.03889 C 0.07326 -0.02639 0.01771 -0.08148 -0.00573 -0.16574 C -0.00747 -0.2 -0.01164 -0.24352 -0.00087 -0.27569 C 0.00486 -0.29236 0.01389 -0.30671 0.02135 -0.32222 C 0.02864 -0.33773 0.03073 -0.35787 0.04045 -0.37083 C 0.04409 -0.37569 0.04843 -0.37986 0.05156 -0.38565 C 0.05798 -0.39768 0.06059 -0.41412 0.06892 -0.42384 C 0.08576 -0.44329 0.10208 -0.45741 0.12448 -0.46157 C 0.13402 -0.46088 0.14375 -0.46157 0.15312 -0.45949 C 0.15659 -0.4588 0.15937 -0.45486 0.16267 -0.45324 C 0.18211 -0.44305 0.18038 -0.44491 0.20069 -0.44051 C 0.24271 -0.4206 0.20434 -0.43611 0.26736 -0.42384 C 0.28975 -0.41944 0.3118 -0.41204 0.33402 -0.40694 C 0.43646 -0.34514 0.35104 -0.3956 0.39913 -0.36875 C 0.40659 -0.36458 0.42135 -0.35602 0.42135 -0.35579 C 0.43993 -0.33125 0.45659 -0.31458 0.46423 -0.27986 C 0.46614 -0.25185 0.46527 -0.21551 0.45312 -0.1912 C 0.44201 -0.16944 0.42691 -0.15185 0.41649 -0.12986 C 0.39809 -0.09167 0.37691 -0.05741 0.35625 -0.02222 C 0.32725 0.02732 0.29965 0.08519 0.25156 0.10486 C 0.23958 0.10972 0.19722 0.1125 0.19271 0.11296 C 0.1493 0.10579 0.08003 0.10255 0.03559 0.08148 C 0.01684 0.07269 -0.00139 0.06181 -0.01997 0.05185 C -0.03716 0.04259 -0.0533 0.03171 -0.06754 0.01597 C -0.07622 -0.00417 -0.07726 -0.01296 -0.07865 -0.0368 C -0.07604 -0.11505 -0.06216 -0.18055 -0.03577 -0.25023 C -0.02396 -0.28171 -0.00243 -0.30671 0.01493 -0.33287 C 0.02569 -0.34907 0.04149 -0.3581 0.05468 -0.37083 C 0.06389 -0.37963 0.07569 -0.38241 0.08646 -0.38773 C 0.12239 -0.40579 0.15816 -0.4081 0.196 -0.41528 C 0.24791 -0.41458 0.29982 -0.4162 0.35156 -0.41319 C 0.38437 -0.41134 0.41857 -0.39537 0.45156 -0.39005 C 0.47777 -0.37569 0.50121 -0.35856 0.5276 -0.3456 C 0.54948 -0.32384 0.53646 -0.3375 0.5658 -0.30324 C 0.5868 -0.2787 0.58159 -0.27268 0.59427 -0.25023 C 0.61198 -0.21898 0.62916 -0.18727 0.6467 -0.15602 C 0.64826 -0.14954 0.64982 -0.14282 0.65156 -0.13611 C 0.65607 -0.11991 0.6658 -0.0875 0.6658 -0.08727 C 0.6684 -0.04375 0.67135 -0.00046 0.67378 0.04352 C 0.67239 0.05764 0.67066 0.09653 0.66423 0.11551 C 0.6618 0.12199 0.65642 0.12639 0.65312 0.13218 C 0.64583 0.1456 0.64184 0.15394 0.63246 0.16389 C 0.62604 0.18079 0.6335 0.16482 0.61649 0.18287 C 0.61232 0.18727 0.60955 0.19329 0.60538 0.19745 C 0.6 0.20324 0.59323 0.20625 0.58802 0.2125 C 0.56771 0.23588 0.54444 0.26852 0.5276 0.29699 C 0.51441 0.31968 0.50416 0.34398 0.48316 0.35255 C 0.44114 0.34954 0.40104 0.33588 0.35937 0.32894 C 0.33854 0.31759 0.31875 0.30625 0.29913 0.29283 C 0.29236 0.27824 0.28906 0.26181 0.28316 0.2463 C 0.27986 0.22917 0.2743 0.20255 0.28489 0.18912 C 0.29739 0.15533 0.32482 0.13333 0.3467 0.11111 C 0.38437 0.07292 0.41406 0.05648 0.46093 0.05185 C 0.47205 0.04861 0.48281 0.04144 0.49427 0.04144 C 0.52656 0.04144 0.54757 0.04514 0.57534 0.04977 C 0.59583 0.06019 0.61614 0.07361 0.63715 0.08148 C 0.63871 0.08287 0.64062 0.08403 0.64201 0.08565 C 0.64531 0.08982 0.65156 0.09838 0.65156 0.09861 C 0.65729 0.11412 0.65729 0.12199 0.65937 0.14051 C 0.66024 0.14769 0.66267 0.16181 0.66267 0.16227 C 0.66146 0.18195 0.66493 0.22708 0.64982 0.2463 C 0.64149 0.29236 0.58524 0.29398 0.55781 0.29699 C 0.54114 0.30417 0.55156 0.30116 0.52604 0.30324 C 0.5059 0.3125 0.48541 0.31991 0.46423 0.32245 C 0.45729 0.32176 0.45017 0.32222 0.44357 0.32037 C 0.43941 0.31921 0.43628 0.31574 0.43246 0.31412 C 0.43038 0.31296 0.42812 0.3125 0.42604 0.31204 C 0.4118 0.30833 0.39757 0.30625 0.38316 0.30324 C 0.37118 0.29815 0.37691 0.3 0.3658 0.29699 C 0.35416 0.28727 0.34062 0.28195 0.3276 0.2757 C 0.31996 0.26551 0.31875 0.2581 0.31649 0.24421 C 0.31927 0.22338 0.32413 0.21921 0.33559 0.20417 C 0.35729 0.17523 0.3809 0.15347 0.41024 0.14051 C 0.41979 0.13634 0.42864 0.13056 0.43854 0.12801 C 0.44843 0.12546 0.46892 0.12384 0.46892 0.12384 C 0.48316 0.11759 0.4967 0.11713 0.5118 0.11551 C 0.53715 0.10995 0.55208 0.11458 0.57378 0.12546 C 0.57691 0.13843 0.57274 0.18727 0.57205 0.19537 C 0.5717 0.2 0.56892 0.20833 0.56892 0.20833 L 0.55937 0.2338 " pathEditMode="relative" rAng="0" ptsTypes="AAA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48 -0.10579 C 0.08923 -0.10116 0.10364 -0.09977 0.11892 -0.09745 C 0.1658 -0.10069 0.21319 -0.10208 0.26024 -0.10787 C 0.2717 -0.10926 0.28229 -0.11551 0.2934 -0.11852 C 0.30711 -0.12199 0.35225 -0.13102 0.37291 -0.1375 C 0.40486 -0.14722 0.45312 -0.1581 0.46493 -0.20741 C 0.46441 -0.21574 0.46458 -0.2243 0.46336 -0.23264 C 0.46198 -0.2419 0.43281 -0.26991 0.43003 -0.27292 C 0.42448 -0.2787 0.39705 -0.30555 0.39514 -0.30648 C 0.37743 -0.31435 0.3618 -0.32801 0.34409 -0.33611 C 0.33698 -0.33958 0.32934 -0.3412 0.32205 -0.34467 C 0.31545 -0.34768 0.30955 -0.35347 0.30295 -0.35532 C 0.28923 -0.35903 0.26163 -0.36157 0.26163 -0.36134 C 0.16336 -0.35717 0.06597 -0.36111 -0.0033 -0.25602 C -0.00851 -0.24005 -0.01268 -0.22361 -0.01754 -0.20741 C -0.02205 -0.16389 -0.01667 -0.12292 -0.01129 -0.08055 C -0.01216 -0.04792 -0.01268 -0.01736 -0.01754 0.01458 C -0.01545 0.04977 -0.01893 0.06389 -0.00816 0.09074 C 0.01354 0.14514 0.06059 0.1706 0.09982 0.19421 C 0.15017 0.22454 0.11232 0.21204 0.18871 0.23866 C 0.23559 0.25486 0.2842 0.25972 0.33159 0.27477 C 0.39722 0.26991 0.50243 0.29861 0.53958 0.2007 C 0.54826 0.15347 0.54132 0.09283 0.53003 0.04861 C 0.49722 -0.07986 0.46823 -0.175 0.39184 -0.27083 C 0.35521 -0.31643 0.31875 -0.3456 0.26944 -0.35092 C 0.22257 -0.35023 0.17534 -0.35278 0.12847 -0.34884 C 0.10694 -0.34699 0.08593 -0.33981 0.06493 -0.33403 C 0.01336 -0.31991 -0.03854 -0.30671 -0.08907 -0.28773 C -0.1592 -0.26111 -0.17049 -0.25741 -0.2257 -0.20741 C -0.23021 -0.20301 -0.23629 -0.20046 -0.23976 -0.19467 C -0.2573 -0.16759 -0.27778 -0.14282 -0.29375 -0.11412 C -0.29723 -0.10787 -0.29861 -0.09977 -0.30174 -0.09305 C -0.32223 -0.04861 -0.34098 -0.01042 -0.35261 0.04005 C -0.35504 0.06273 -0.35955 0.09097 -0.34931 0.11181 C -0.33386 0.14352 -0.30018 0.1456 -0.27483 0.15208 C -0.225 0.16482 -0.17466 0.17546 -0.12414 0.1838 C -0.07639 0.19931 -0.02657 0.20857 0.02205 0.21551 C 0.05104 0.22708 0.08125 0.23079 0.11093 0.23866 C 0.1368 0.23611 0.16423 0.24005 0.18871 0.22824 C 0.21996 0.2132 0.24323 0.18958 0.26805 0.16042 C 0.28489 0.14051 0.29114 0.09884 0.2967 0.07176 C 0.29982 0.02778 0.29982 0.00255 0.28871 -0.04259 C 0.28281 -0.06528 0.26718 -0.0838 0.25521 -0.0993 C 0.2408 -0.11875 0.22569 -0.1375 0.21093 -0.15648 C 0.18889 -0.18472 0.15972 -0.20208 0.13159 -0.21782 C 0.0783 -0.24768 0.03107 -0.26713 -0.02552 -0.28356 C -0.06823 -0.29606 -0.0783 -0.29606 -0.12552 -0.3044 C -0.17813 -0.30162 -0.20209 -0.31852 -0.22709 -0.26875 C -0.22761 -0.26528 -0.22761 -0.26157 -0.22865 -0.2581 C -0.23039 -0.25231 -0.23386 -0.24722 -0.23525 -0.2412 C -0.23924 -0.22106 -0.2408 -0.18773 -0.24306 -0.16713 C -0.2474 -0.13194 -0.25243 -0.09722 -0.25573 -0.06157 C -0.25469 -0.04329 -0.2566 -0.02407 -0.25261 -0.00648 C -0.24566 0.02477 -0.20243 0.03889 -0.18264 0.04213 C -0.16372 0.04537 -0.14445 0.04491 -0.12552 0.04861 C -0.09219 0.05486 -0.02552 0.06759 -0.02552 0.06783 C 0.02899 0.06574 0.09375 0.08611 0.14097 0.04005 C 0.14218 0.03727 0.14305 0.03426 0.14427 0.03148 C 0.14566 0.02847 0.14791 0.02616 0.14913 0.02315 C 0.15521 0.00857 0.15625 -0.00926 0.1585 -0.02546 C 0.16007 -0.03611 0.16336 -0.05741 0.16336 -0.05717 C 0.16632 -0.10069 0.16996 -0.12824 0.16163 -0.17778 C 0.15156 -0.23912 0.11771 -0.28657 0.09027 -0.33403 C 0.08073 -0.35046 0.075 -0.37037 0.0618 -0.38287 C 0.05364 -0.4037 0.03021 -0.40787 0.01406 -0.41018 C -0.00157 -0.41481 -0.01771 -0.41505 -0.03368 -0.41875 C -0.05643 -0.4243 -0.07882 -0.43287 -0.10174 -0.43565 C -0.1092 -0.43889 -0.11615 -0.44051 -0.12414 -0.44213 C -0.12604 -0.4419 -0.1599 -0.43935 -0.16684 -0.43773 C -0.18386 -0.43356 -0.20348 -0.4125 -0.21598 -0.39792 C -0.22709 -0.38472 -0.23559 -0.37592 -0.24462 -0.35949 C -0.24618 -0.35671 -0.24775 -0.3537 -0.24931 -0.35092 C -0.25157 -0.34676 -0.25573 -0.33842 -0.25573 -0.33819 C -0.25955 -0.31759 -0.2665 -0.29768 -0.27153 -0.27708 C -0.27309 -0.26296 -0.27518 -0.2493 -0.27639 -0.23495 C -0.27414 -0.19398 -0.26667 -0.1588 -0.23351 -0.15023 C -0.21997 -0.14097 -0.20695 -0.14143 -0.19219 -0.1375 C -0.10868 -0.13912 -0.05938 -0.13217 0.0125 -0.17338 C 0.03125 -0.18403 0.05295 -0.19074 0.06961 -0.20741 C 0.0842 -0.22199 0.09791 -0.23657 0.11093 -0.25393 C 0.11597 -0.26065 0.1184 -0.27037 0.12343 -0.27708 C 0.12552 -0.28796 0.12986 -0.2956 0.13159 -0.30648 C 0.13038 -0.31366 0.13038 -0.32106 0.12847 -0.32778 C 0.12448 -0.34259 0.10642 -0.35463 0.09809 -0.36157 C 0.08993 -0.36852 0.0835 -0.37847 0.07604 -0.38704 C 0.07014 -0.39375 0.04236 -0.40486 0.03472 -0.4081 C 0.01319 -0.41782 -0.00625 -0.43125 -0.02865 -0.43773 C -0.03993 -0.44792 -0.06684 -0.44954 -0.08108 -0.45255 C -0.10868 -0.45139 -0.14098 -0.45347 -0.16841 -0.4463 C -0.1757 -0.44143 -0.18542 -0.43796 -0.19219 -0.43148 C -0.19983 -0.42407 -0.2066 -0.41551 -0.21441 -0.4081 C -0.21789 -0.40139 -0.22049 -0.39792 -0.2257 -0.39329 C -0.22743 -0.38958 -0.23021 -0.3868 -0.23195 -0.38287 C -0.23282 -0.38102 -0.23264 -0.37847 -0.23351 -0.37639 C -0.2349 -0.37338 -0.23664 -0.37083 -0.2382 -0.36805 C -0.24132 -0.35532 -0.23889 -0.36342 -0.24775 -0.34467 C -0.25139 -0.3368 -0.25157 -0.32153 -0.25261 -0.31296 C -0.25209 -0.3037 -0.25209 -0.29444 -0.25087 -0.28565 C -0.25 -0.27917 -0.24584 -0.2743 -0.24306 -0.26875 C -0.23698 -0.25671 -0.22969 -0.24583 -0.21927 -0.2412 C -0.20799 -0.22685 -0.19462 -0.2243 -0.17952 -0.22014 C -0.14618 -0.21088 -0.11354 -0.20347 -0.07952 -0.20092 C -0.07032 -0.19838 -0.06042 -0.19653 -0.05087 -0.19467 C -0.03438 -0.18727 -0.04271 -0.19028 -0.00643 -0.19467 C 0.0085 -0.19653 3.33333E-6 -0.19838 0.00937 -0.20092 C 0.02083 -0.20393 0.03246 -0.2044 0.04271 -0.21366 C 0.05364 -0.22338 0.04861 -0.2206 0.05694 -0.2243 C 0.06562 -0.23264 0.07257 -0.24074 0.08073 -0.24977 C 0.08368 -0.26042 0.08889 -0.26921 0.09514 -0.27708 C 0.09757 -0.28356 0.10069 -0.28958 0.10295 -0.29606 C 0.10538 -0.30417 0.10607 -0.31296 0.10781 -0.3213 C 0.10729 -0.33264 0.10781 -0.34421 0.10625 -0.35532 C 0.10555 -0.35972 0.09288 -0.36829 0.09027 -0.37014 C 0.06875 -0.38588 0.05468 -0.39074 0.03003 -0.3956 C 0.01475 -0.40278 -0.00018 -0.40162 -0.01598 -0.40602 C -0.03004 -0.40995 -0.04358 -0.41574 -0.05729 -0.41875 C -0.0665 -0.41667 -0.06754 -0.42014 -0.07032 -0.4081 C -0.07136 -0.40116 -0.07327 -0.38704 -0.07327 -0.3868 C -0.0717 -0.37222 -0.06927 -0.36204 -0.06528 -0.34884 C -0.06407 -0.34467 -0.06198 -0.33611 -0.06198 -0.33588 C -0.0625 -0.33333 -0.06389 -0.32778 -0.06389 -0.32755 " pathEditMode="relative" rAng="0" ptsTypes="AAAAAAAAAAAAAAAAAAAAAAAA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7639 -0.22268 C 0.20347 -0.2169 0.23038 -0.21597 0.25694 -0.21018 C 0.35156 -0.18981 0.44583 -0.16991 0.53993 -0.14861 C 0.55364 -0.14954 0.56753 -0.14838 0.58107 -0.15092 C 0.58819 -0.15231 0.59114 -0.18403 0.59218 -0.19097 C 0.5901 -0.20926 0.58871 -0.22755 0.58593 -0.24583 C 0.58142 -0.27546 0.55937 -0.30301 0.54618 -0.32407 C 0.5434 -0.32847 0.54236 -0.33426 0.53993 -0.33889 C 0.53611 -0.3463 0.53177 -0.35324 0.52725 -0.36018 C 0.52482 -0.36389 0.52152 -0.36667 0.51927 -0.3706 C 0.5059 -0.39305 0.51632 -0.38773 0.5033 -0.3919 C 0.48732 -0.40787 0.46684 -0.39143 0.44948 -0.38542 C 0.41024 -0.37199 0.36545 -0.35833 0.3335 -0.32199 C 0.30989 -0.29491 0.30086 -0.26852 0.2875 -0.2331 C 0.28003 -0.17755 0.27968 -0.11782 0.3033 -0.06829 C 0.32968 -0.01319 0.31892 -0.04236 0.33628 -0.01134 C 0.34375 0.00116 0.35729 0.02662 0.35729 0.02685 C 0.36805 0.06968 0.36944 0.11227 0.3717 0.15741 C 0.37118 0.16644 0.37205 0.17454 0.36996 0.1831 C 0.36909 0.18611 0.36597 0.18704 0.36371 0.18727 C 0.32361 0.19005 0.28333 0.19028 0.24305 0.19167 C 0.23663 0.19375 0.23038 0.19537 0.22396 0.19792 C 0.2118 0.20185 0.20295 0.21783 0.19392 0.22685 C 0.1809 0.24074 0.16718 0.2537 0.15416 0.26783 C 0.14184 0.28148 0.12708 0.3 0.11128 0.30579 C 0.08576 0.28912 0.11545 0.31019 0.09548 0.29097 C 0.07673 0.27292 0.06093 0.2581 0.04305 0.2382 C 0.0283 0.22176 0.02534 0.22454 0.01128 0.2 C 0.00295 0.18495 -0.00191 0.16759 -0.01094 0.1537 C -0.01407 0.14884 -0.01736 0.14352 -0.02049 0.13889 C -0.03177 0.09375 -0.03073 0.09375 -0.03473 0.05 C -0.03316 0.03519 -0.03282 0.02014 -0.03004 0.00556 C -0.025 -0.0213 -0.00851 -0.04838 0.00659 -0.0662 C 0.05191 -0.11944 0.07621 -0.13241 0.1335 -0.16134 C 0.15677 -0.17315 0.19097 -0.17176 0.21614 -0.17407 C 0.27569 -0.17222 0.28021 -0.17685 0.33194 -0.16134 C 0.34791 -0.15671 0.36927 -0.13958 0.38073 -0.12963 C 0.39514 -0.11782 0.40868 -0.1044 0.42239 -0.09167 C 0.45816 -0.0588 0.46909 0.00208 0.47795 0.05417 C 0.47586 0.09028 0.47534 0.12616 0.4717 0.16227 C 0.46857 0.19306 0.43715 0.25764 0.43194 0.26991 C 0.40937 0.32222 0.38472 0.36875 0.3526 0.41134 C 0.32534 0.44769 0.3158 0.46273 0.27639 0.46852 C 0.27361 0.46806 0.225 0.46343 0.20659 0.4537 C 0.17708 0.43796 0.15225 0.41644 0.12725 0.39028 C 0.12291 0.38565 0.11649 0.38681 0.11128 0.38403 C 0.05902 0.35671 0.10277 0.37477 0.06684 0.36088 C 0.05208 0.34514 0.03628 0.32917 0.02396 0.31019 C 0.01857 0.30185 0.00816 0.28472 0.00816 0.28495 C 0.00295 0.24931 0.01545 0.2382 0.03038 0.21273 C 0.03368 0.20695 0.04896 0.19861 0.0526 0.19537 C 0.06302 0.18796 0.06406 0.18148 0.07795 0.17894 C 0.08784 0.17662 0.09809 0.17755 0.10816 0.17685 C 0.1434 0.16667 0.14062 0.16783 0.18107 0.17685 C 0.19253 0.18796 0.19479 0.19676 0.19705 0.21482 C 0.196 0.24514 0.19618 0.29306 0.18437 0.32269 C 0.18211 0.32778 0.17864 0.33148 0.17639 0.3375 C 0.1717 0.34838 0.16979 0.36134 0.16371 0.3713 C 0.1559 0.38426 0.13871 0.40417 0.12725 0.40926 C 0.08194 0.40764 0.04045 0.40486 -0.00295 0.39028 C -0.00348 0.38171 -0.0033 0.37315 -0.00452 0.36505 C -0.00556 0.35787 -0.01354 0.35116 -0.01563 0.34398 C -0.01945 0.33125 -0.01979 0.31736 -0.02674 0.30787 C -0.02934 0.29445 -0.03507 0.28125 -0.04115 0.26991 C -0.04445 0.28241 -0.04983 0.29259 -0.05539 0.30347 C -0.05591 0.30579 -0.05556 0.30903 -0.05695 0.31019 C -0.06354 0.3162 -0.07275 0.31296 -0.08073 0.31389 C -0.08716 0.31551 -0.09358 0.31736 -0.09983 0.3206 C -0.10782 0.31991 -0.1158 0.32083 -0.12361 0.31852 C -0.12552 0.31736 -0.12518 0.31389 -0.12674 0.31227 C -0.12813 0.31042 -0.13004 0.31042 -0.1316 0.31019 C -0.13507 0.30208 -0.13716 0.29421 -0.14115 0.28611 C -0.14306 0.27894 -0.14584 0.26343 -0.14584 0.26366 C -0.14549 0.25463 -0.1467 0.24583 -0.14427 0.2382 C -0.14306 0.23472 -0.13889 0.23542 -0.13629 0.2338 C -0.1224 0.22546 -0.10677 0.22338 -0.09184 0.21898 C -0.07101 0.21273 -0.05122 0.21065 -0.03004 0.20602 C -0.00556 0.20162 0.01875 0.19375 0.04305 0.18935 C 0.05677 0.18681 0.07066 0.18704 0.08437 0.18495 C 0.11111 0.17732 0.13836 0.17801 0.16527 0.18495 C 0.16944 0.18843 0.17517 0.19028 0.17795 0.19537 C 0.17899 0.19792 0.17968 0.20046 0.18107 0.20208 C 0.18298 0.20417 0.18541 0.20486 0.1875 0.20602 C 0.19427 0.21158 0.19913 0.21898 0.20295 0.22685 C 0.20521 0.24074 0.20937 0.25046 0.2125 0.26343 C 0.2118 0.28009 0.21527 0.29236 0.20295 0.29745 C 0.18628 0.31389 0.20885 0.29306 0.18906 0.30787 C 0.18177 0.3132 0.17691 0.32315 0.16996 0.32917 C 0.15347 0.34375 0.13385 0.35533 0.11614 0.36713 C 0.10625 0.37338 0.09635 0.37546 0.08593 0.37963 C 0.06979 0.38611 0.05434 0.39583 0.03836 0.40301 C 0.00225 0.40232 -0.03368 0.40232 -0.06962 0.40093 C -0.08299 0.40046 -0.09532 0.38958 -0.10782 0.38403 C -0.14271 0.36875 -0.18212 0.34653 -0.20452 0.30579 C -0.2066 0.29769 -0.21042 0.2919 -0.21407 0.28472 C -0.21563 0.27408 -0.21893 0.26783 -0.22049 0.25718 C -0.21945 0.24861 -0.21893 0.24005 -0.21719 0.23171 C -0.21511 0.22153 -0.20747 0.21574 -0.20157 0.21065 C -0.19358 0.20394 -0.18594 0.19491 -0.17761 0.18935 C -0.17118 0.18495 -0.16372 0.18403 -0.15695 0.18102 C -0.12882 0.15394 -0.10139 0.14468 -0.06806 0.14097 C -0.04809 0.13218 -0.02552 0.13125 -0.00452 0.12824 C 0.01805 0.12963 0.03646 0.12963 0.05729 0.13889 C 0.05885 0.14097 0.06024 0.14352 0.06215 0.14514 C 0.06406 0.14653 0.06666 0.14583 0.0684 0.14699 C 0.07604 0.15463 0.07951 0.16435 0.08593 0.17269 C 0.08889 0.18843 0.08489 0.17338 0.09392 0.18935 C 0.09757 0.19537 0.10399 0.21644 0.10659 0.22546 C 0.10816 0.23843 0.11215 0.24861 0.11441 0.26134 C 0.11545 0.2669 0.11771 0.27824 0.11771 0.27847 C 0.11823 0.27546 0.11927 0.26991 0.11927 0.27014 " pathEditMode="relative" rAng="0" ptsTypes="AAAAAAAAAA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0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177 -0.00856 C 0.05156 -0.01227 0.07604 -0.02801 0.0934 -0.03611 C 0.13906 -0.05717 0.18298 -0.08449 0.22847 -0.10602 C 0.26562 -0.12361 0.29722 -0.15347 0.33646 -0.16296 C 0.34236 -0.16088 0.34843 -0.15949 0.35399 -0.15694 C 0.3651 -0.15046 0.37066 -0.13264 0.37934 -0.12292 C 0.40017 -0.09977 0.42795 -0.07893 0.446 -0.05092 C 0.45243 -0.04097 0.45902 -0.03148 0.4651 -0.0213 C 0.47326 -0.00741 0.48889 0.02107 0.48889 0.0213 C 0.49357 0.04167 0.49861 0.06042 0.50156 0.08218 C 0.49878 0.12408 0.49809 0.14838 0.48402 0.18588 C 0.47152 0.21921 0.45208 0.26898 0.42847 0.29144 C 0.41944 0.3 0.41093 0.31204 0.4 0.31482 C 0.33524 0.33079 0.27309 0.3294 0.20625 0.33171 C 0.16007 0.34236 0.10902 0.35648 0.0651 0.32755 C 0.06354 0.32546 0.06215 0.32292 0.06007 0.32107 C 0.05625 0.31713 0.05121 0.31482 0.04757 0.31042 C 0.04027 0.30162 0.03628 0.28889 0.03021 0.2787 C 0.01389 0.25208 0.00017 0.22083 -0.00799 0.18796 C -0.01181 0.14167 -0.01493 0.10926 -0.00955 0.0588 C -0.00348 0.00301 0.02743 -0.04444 0.05225 -0.0868 C 0.07326 -0.12199 0.096 -0.15347 0.12066 -0.18403 C 0.14184 -0.21042 0.16354 -0.23912 0.19201 -0.25185 C 0.20295 -0.25671 0.22413 -0.2588 0.23333 -0.26018 C 0.27014 -0.25579 0.30607 -0.24514 0.34288 -0.2412 C 0.35034 -0.23773 0.35729 -0.23356 0.3651 -0.23055 C 0.37031 -0.22893 0.37569 -0.2294 0.3809 -0.22639 C 0.38767 -0.22315 0.39357 -0.21759 0.4 -0.21389 C 0.40885 -0.20833 0.41788 -0.2037 0.42691 -0.19884 C 0.44774 -0.18727 0.46718 -0.15185 0.47465 -0.125 C 0.47291 -0.10741 0.47291 -0.08935 0.46979 -0.07199 C 0.46336 -0.03634 0.45955 -0.04143 0.44757 -0.01505 C 0.43177 0.01968 0.45434 -0.01597 0.42691 0.03171 C 0.42378 0.03727 0.41927 0.04074 0.4158 0.04607 C 0.40972 0.05579 0.40382 0.06574 0.39843 0.07546 C 0.38385 0.10347 0.36753 0.13033 0.35243 0.15833 C 0.34722 0.16783 0.34305 0.17847 0.33802 0.18796 C 0.31024 0.23935 0.27066 0.27037 0.22847 0.2956 C 0.22066 0.30023 0.21163 0.29861 0.20312 0.3 C 0.16389 0.29167 0.12031 0.27454 0.08576 0.24722 C 0.06944 0.23426 0.05573 0.21829 0.03958 0.20486 C 0.0184 0.16945 0.00607 0.14676 -0.00486 0.10278 C -0.00643 0.0794 -0.00816 0.05556 -0.00955 0.03171 C -0.00764 -0.0537 -0.01268 -0.01435 0.00312 -0.0868 C 0.00677 -0.10324 0.01649 -0.11597 0.02222 -0.13125 C 0.04444 -0.19051 0.08698 -0.22523 0.13021 -0.25393 C 0.16041 -0.27407 0.18836 -0.29005 0.22222 -0.29398 C 0.28246 -0.31157 0.34288 -0.29792 0.40312 -0.2919 C 0.4158 -0.28704 0.42847 -0.28657 0.44132 -0.28356 C 0.46336 -0.27824 0.48576 -0.27454 0.50798 -0.27083 C 0.51215 -0.26944 0.51666 -0.26875 0.52066 -0.26667 C 0.52205 -0.26597 0.52257 -0.26342 0.52378 -0.26227 C 0.52673 -0.25972 0.53038 -0.25856 0.53333 -0.25602 C 0.54913 -0.2419 0.53646 -0.24745 0.54913 -0.24352 C 0.5533 -0.23773 0.55677 -0.23079 0.5618 -0.22639 C 0.56979 -0.21921 0.57604 -0.21458 0.5809 -0.20301 C 0.58628 -0.19051 0.5875 -0.17893 0.58889 -0.16505 C 0.58628 -0.09768 0.58385 0.01945 0.56823 0.09074 C 0.55659 0.14398 0.54253 0.18241 0.52378 0.23033 C 0.49965 0.2919 0.48871 0.33241 0.43802 0.35718 C 0.38611 0.35579 0.3342 0.35533 0.28246 0.35278 C 0.2592 0.35162 0.23611 0.34074 0.21267 0.33796 C 0.18246 0.32986 0.15243 0.32292 0.12222 0.31482 C 0.10086 0.30903 0.07795 0.30857 0.05711 0.3 C 0.02396 0.28634 -0.00608 0.2662 -0.0349 0.24097 C -0.04618 0.23102 -0.05695 0.20602 -0.06511 0.19213 C -0.08108 0.16458 -0.09792 0.1382 -0.11111 0.10718 C -0.12535 0.07384 -0.13525 0.04051 -0.14445 0.00417 C -0.14601 -0.02014 -0.14757 -0.04282 -0.154 -0.06574 C -0.15608 -0.09815 -0.16216 -0.1294 -0.16493 -0.16065 C -0.16337 -0.2162 -0.16736 -0.19398 -0.15868 -0.22893 C -0.15799 -0.23125 -0.15539 -0.23241 -0.154 -0.23472 C -0.15209 -0.23796 -0.15087 -0.24167 -0.14931 -0.24537 C -0.14011 -0.26759 -0.12361 -0.2794 -0.10643 -0.28773 C -0.08108 -0.30069 -0.05729 -0.31042 -0.03021 -0.31319 C 0.01527 -0.3294 0.05364 -0.32268 0.10312 -0.32153 C 0.13663 -0.31528 0.11805 -0.31967 0.15868 -0.30671 C 0.17812 -0.30069 0.19427 -0.28657 0.21423 -0.28148 C 0.26562 -0.26805 0.32222 -0.27199 0.37291 -0.27083 C 0.42448 -0.26667 0.47534 -0.26018 0.52691 -0.25602 C 0.53593 -0.2537 0.54514 -0.25301 0.55399 -0.24954 C 0.55711 -0.24815 0.56041 -0.24676 0.56354 -0.24537 C 0.5651 -0.24467 0.56823 -0.24352 0.56823 -0.24329 C 0.57378 -0.23796 0.5776 -0.23125 0.58402 -0.22893 C 0.59045 -0.22176 0.59652 -0.21435 0.60312 -0.20741 C 0.61146 -0.19074 0.60781 -0.1993 0.61423 -0.18194 C 0.6158 -0.17106 0.61961 -0.16273 0.62222 -0.15231 C 0.62048 -0.13079 0.61805 -0.11667 0.60798 -0.09977 C 0.60034 -0.07199 0.57986 -0.05579 0.5651 -0.03611 C 0.55069 -0.0169 0.53819 0.00695 0.51909 0.01898 C 0.49809 0.03241 0.47534 0.03588 0.45243 0.04005 C 0.4368 0.04722 0.42187 0.0581 0.40625 0.06528 C 0.39635 0.06968 0.38489 0.06921 0.37465 0.07107 C 0.3559 0.06921 0.3375 0.06829 0.31909 0.06528 C 0.30191 0.0625 0.28593 0.05394 0.26961 0.04607 C 0.24826 0.03634 0.22708 0.025 0.20625 0.0125 C 0.18611 0.00046 0.16805 -0.01805 0.15069 -0.03611 C 0.14357 -0.04352 0.13333 -0.06366 0.13333 -0.06342 C 0.12777 -0.08542 0.12968 -0.07616 0.12691 -0.0912 C 0.1243 -0.125 0.12847 -0.14444 0.13646 -0.17778 C 0.13889 -0.18796 0.15243 -0.20856 0.15711 -0.21782 C 0.15902 -0.22199 0.15972 -0.22662 0.1618 -0.23055 C 0.17187 -0.25 0.17986 -0.25856 0.19357 -0.27292 C 0.19948 -0.27917 0.21545 -0.28032 0.22222 -0.28148 C 0.23593 -0.28079 0.24982 -0.28032 0.26354 -0.2794 C 0.27205 -0.2787 0.28038 -0.27361 0.28889 -0.27292 C 0.31267 -0.27153 0.33646 -0.27176 0.36007 -0.27083 C 0.37708 -0.26551 0.39461 -0.26481 0.41111 -0.2581 C 0.42326 -0.25301 0.43194 -0.24537 0.44427 -0.2412 C 0.4618 -0.22963 0.45451 -0.23287 0.4651 -0.22893 C 0.47187 -0.21481 0.48003 -0.20509 0.48576 -0.19028 C 0.48906 -0.17268 0.48836 -0.15463 0.4809 -0.13981 C 0.47066 -0.14143 0.46371 -0.1412 0.45555 -0.14815 C 0.45451 -0.15023 0.45382 -0.15301 0.45243 -0.1544 C 0.44965 -0.15717 0.44288 -0.15856 0.44288 -0.15833 C 0.44184 -0.15764 0.43993 -0.15694 0.43958 -0.1544 C 0.43819 -0.14653 0.4467 -0.14213 0.45069 -0.13981 C 0.45555 -0.1338 0.45243 -0.13565 0.46024 -0.13565 " pathEditMode="relative" rAng="0" ptsTypes="AAAAAAAAAAAAAAAAAAA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0" presetClass="path" presetSubtype="0" accel="50000" decel="5000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9739 -0.1456 C 0.09791 -0.14838 0.09774 -0.15162 0.09896 -0.15393 C 0.1026 -0.16042 0.11146 -0.17106 0.11146 -0.17083 C 0.11475 -0.1868 0.1342 -0.20532 0.14323 -0.21759 C 0.15191 -0.22893 0.16059 -0.24028 0.16892 -0.25139 C 0.17413 -0.25903 0.18055 -0.26713 0.18593 -0.27454 C 0.18784 -0.27708 0.18906 -0.28079 0.19114 -0.28287 C 0.20451 -0.29676 0.23472 -0.30139 0.24982 -0.30417 C 0.28003 -0.30231 0.31128 -0.30671 0.34027 -0.2956 C 0.38333 -0.27893 0.41493 -0.24977 0.44982 -0.21319 C 0.45902 -0.2037 0.47083 -0.19699 0.47673 -0.18356 C 0.48628 -0.1618 0.49739 -0.14583 0.50694 -0.1243 C 0.50937 -0.11111 0.51423 -0.09907 0.51805 -0.08634 C 0.52135 -0.0368 0.52152 0.01597 0.5085 0.06366 C 0.49479 0.11412 0.46944 0.15486 0.44514 0.19676 C 0.42656 0.2287 0.39896 0.27732 0.37048 0.29213 C 0.34097 0.30764 0.30989 0.31088 0.27847 0.31528 C 0.23003 0.3132 0.19548 0.31019 0.15139 0.30486 C 0.12291 0.29583 0.09323 0.28681 0.06389 0.28357 C 0.04097 0.27708 0.01892 0.27384 -0.00417 0.26875 C -0.06962 0.23658 -0.13368 0.19421 -0.17101 0.1125 C -0.17431 0.09583 -0.17952 0.08009 -0.18351 0.06366 C -0.18716 0.01551 -0.19236 -0.05116 -0.17726 -0.09467 C -0.15608 -0.15486 -0.12483 -0.20694 -0.09167 -0.25555 C -0.0408 -0.32917 0.01875 -0.39467 0.09114 -0.42685 C 0.09896 -0.43032 0.13125 -0.43449 0.13524 -0.43518 C 0.15503 -0.4331 0.17482 -0.43217 0.19427 -0.42893 C 0.20573 -0.42708 0.22743 -0.41227 0.23524 -0.40787 C 0.271 -0.38819 0.3059 -0.36574 0.34184 -0.3463 C 0.38576 -0.32245 0.43333 -0.30393 0.46093 -0.2493 C 0.46336 -0.23565 0.46597 -0.22569 0.46736 -0.21111 C 0.46632 -0.17662 0.4658 -0.1419 0.46406 -0.10741 C 0.46076 -0.04005 0.4401 0.02662 0.41493 0.08495 C 0.40191 0.11505 0.38455 0.15787 0.35937 0.17361 C 0.33993 0.18588 0.32014 0.18889 0.29896 0.19259 C 0.26562 0.19838 0.23246 0.2044 0.19896 0.20741 C 0.15781 0.21945 0.17482 0.2162 0.14826 0.22014 C 0.07899 0.2162 0.01632 0.21343 -0.05018 0.19676 C -0.09427 0.17199 -0.13177 0.14583 -0.16459 0.09769 C -0.16719 0.07523 -0.16459 0.04838 -0.1566 0.02778 C -0.15452 0.01574 -0.15191 0.00394 -0.15018 -0.00833 C -0.14844 -0.03866 -0.14514 -0.06944 -0.1408 -0.09907 C -0.13837 -0.15185 -0.11702 -0.22824 -0.14723 -0.2662 C -0.13143 -0.27268 -0.1599 -0.26088 -0.11997 -0.27245 C -0.07813 -0.28403 -0.03681 -0.29537 0.00538 -0.30417 C 0.03177 -0.30208 0.05833 -0.30046 0.08472 -0.29768 C 0.11076 -0.29491 0.13663 -0.28426 0.16215 -0.2787 C 0.16909 -0.27407 0.17743 -0.27268 0.18316 -0.2662 C 0.18767 -0.26111 0.19427 -0.24722 0.19427 -0.24699 C 0.19791 -0.23148 0.19427 -0.23634 0.20382 -0.23032 C 0.21319 -0.21667 0.22586 -0.2088 0.23698 -0.19838 C 0.24479 -0.19143 0.24861 -0.18171 0.25625 -0.17523 C 0.25729 -0.17176 0.26406 -0.1588 0.26406 -0.15393 C 0.26406 -0.10532 0.2158 -0.1081 0.19114 -0.10116 C 0.12656 -0.08287 0.06302 -0.07153 -0.00261 -0.06528 C -0.04601 -0.06597 -0.08924 -0.06551 -0.13264 -0.06759 C -0.1408 -0.06782 -0.14844 -0.07315 -0.1566 -0.07361 C -0.17344 -0.07477 -0.19045 -0.075 -0.20729 -0.07569 C -0.21875 -0.08055 -0.23056 -0.0838 -0.24219 -0.08842 C -0.24636 -0.0919 -0.25018 -0.09653 -0.25486 -0.09907 C -0.27205 -0.10856 -0.29098 -0.1125 -0.3073 -0.1243 C -0.34775 -0.1537 -0.38299 -0.16366 -0.41042 -0.21551 C -0.41511 -0.24421 -0.40105 -0.26366 -0.38351 -0.27662 C -0.36632 -0.28958 -0.34618 -0.3044 -0.32795 -0.31458 C -0.31459 -0.32199 -0.29931 -0.32315 -0.2849 -0.32523 C -0.23229 -0.3412 -0.279 -0.32893 -0.17101 -0.3338 C -0.16389 -0.33403 -0.15365 -0.33889 -0.14723 -0.34005 C -0.09271 -0.3287 -0.13594 -0.34259 -0.10261 -0.32315 C -0.0875 -0.31435 -0.0691 -0.31111 -0.05486 -0.29977 C -0.03629 -0.28495 -0.05955 -0.30231 -0.03594 -0.28935 C -0.00973 -0.275 -0.02934 -0.28125 -0.01216 -0.27662 C -0.00573 -0.27315 0.00034 -0.26921 0.00694 -0.2662 C 0.00955 -0.26342 0.01215 -0.26018 0.01493 -0.25764 C 0.01684 -0.25602 0.01944 -0.25532 0.02118 -0.25347 C 0.02465 -0.24977 0.03073 -0.24074 0.03073 -0.24051 C 0.03524 -0.21111 0.02274 -0.18264 0.00538 -0.16458 C -0.00556 -0.15301 -0.02014 -0.15116 -0.03264 -0.14352 C -0.04497 -0.13588 -0.05591 -0.13009 -0.06927 -0.12662 C -0.08611 -0.12731 -0.10313 -0.12755 -0.11997 -0.1287 C -0.14271 -0.13032 -0.17275 -0.15324 -0.19462 -0.16458 C -0.19775 -0.16875 -0.20313 -0.17153 -0.20417 -0.17731 C -0.2066 -0.19051 -0.20868 -0.20417 -0.21042 -0.21759 C -0.20938 -0.23241 -0.2099 -0.24768 -0.20729 -0.26204 C -0.2066 -0.26551 -0.2033 -0.26643 -0.20104 -0.26805 C -0.18837 -0.27824 -0.17986 -0.27708 -0.16459 -0.2787 C -0.10695 -0.30393 -0.03993 -0.30162 0.01805 -0.2787 C 0.02621 -0.27546 0.03229 -0.26944 0.04027 -0.2662 C 0.04618 -0.2544 0.04826 -0.2412 0.05139 -0.22801 C 0.04757 -0.20278 0.03437 -0.1963 0.02118 -0.18148 C 0.01771 -0.17755 0.01336 -0.175 0.01007 -0.17106 C 0.00677 -0.16713 0.00069 -0.15833 0.00069 -0.1581 C -0.00278 -0.14491 -0.00764 -0.13264 0.00382 -0.12222 C 0.0033 -0.12569 0.00416 -0.13032 0.00225 -0.13287 C -0.00018 -0.13611 -0.00729 -0.13704 -0.00729 -0.1368 C -0.01233 -0.14167 -0.01771 -0.14421 -0.02327 -0.14768 L -0.04063 -0.17523 L -0.0533 -0.1625 " pathEditMode="relative" rAng="0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0" presetClass="path" presetSubtype="0" accel="50000" decel="5000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361 -0.03241 C 0.00416 -0.06042 0.03194 -0.08704 0.06215 -0.11088 C 0.08611 -0.12986 0.11215 -0.14444 0.1368 -0.16157 C 0.14705 -0.16875 0.17517 -0.17222 0.1875 -0.1743 C 0.20451 -0.17268 0.22309 -0.17801 0.23836 -0.16782 C 0.26041 -0.15301 0.23906 -0.15972 0.25902 -0.15532 C 0.29027 -0.12546 0.2526 -0.16042 0.27968 -0.13819 C 0.29357 -0.12685 0.30659 -0.11157 0.31927 -0.09815 C 0.33038 -0.08611 0.34323 -0.07616 0.35416 -0.06412 C 0.36198 -0.05532 0.37066 -0.04282 0.37482 -0.03032 C 0.37673 -0.02477 0.37968 -0.01342 0.37968 -0.01319 C 0.38107 0.00023 0.38316 0.01296 0.38437 0.02662 C 0.38246 0.04815 0.38229 0.07083 0.37795 0.09213 C 0.37517 0.10579 0.37083 0.10972 0.36527 0.12384 C 0.35121 0.15972 0.33958 0.17847 0.32239 0.20833 C 0.31875 0.21482 0.31684 0.22292 0.31302 0.2294 C 0.29635 0.25741 0.2743 0.27986 0.25573 0.30579 C 0.20468 0.37662 0.16354 0.42546 0.09392 0.46181 C 0.03211 0.49421 -0.03351 0.50232 -0.09809 0.51898 C -0.13629 0.51435 -0.17483 0.50695 -0.2125 0.49815 C -0.23629 0.49236 -0.25973 0.48287 -0.28386 0.4787 C -0.30539 0.46644 -0.32657 0.45764 -0.3441 0.43634 C -0.34705 0.4331 -0.34914 0.42894 -0.35209 0.42616 C -0.35747 0.42037 -0.36962 0.41111 -0.36962 0.41134 C -0.37448 0.40116 -0.37813 0.3912 -0.38368 0.38171 C -0.39289 0.34977 -0.40295 0.31829 -0.4125 0.28658 C -0.41771 0.23009 -0.41858 0.15324 -0.38542 0.10903 C -0.3816 0.12384 -0.37431 0.13264 -0.36806 0.14514 C -0.3448 0.1919 -0.3283 0.20695 -0.29306 0.24005 C -0.27934 0.25347 -0.25973 0.25208 -0.24427 0.26134 C -0.21702 0.27755 -0.18768 0.27963 -0.15851 0.28658 C -0.13039 0.2838 -0.10226 0.28241 -0.07431 0.27824 C -0.05816 0.2757 -0.03716 0.26204 -0.02361 0.2507 C -0.01181 0.24074 0.02465 0.21111 0.0335 0.19375 C 0.04514 0.1706 0.05989 0.14815 0.07014 0.12384 C 0.08159 0.09676 0.08906 0.0669 0.10017 0.03912 C 0.11215 -0.02292 0.08871 -0.05139 0.0526 -0.08333 C 0.02118 -0.11111 -0.01025 -0.12708 -0.04584 -0.14467 C -0.07587 -0.15949 -0.10486 -0.18171 -0.13629 -0.1912 C -0.15782 -0.19745 -0.18108 -0.20092 -0.20295 -0.20579 C -0.21823 -0.2044 -0.23368 -0.20417 -0.24896 -0.20162 C -0.2566 -0.20023 -0.27605 -0.17523 -0.2823 -0.16782 C -0.29132 -0.15625 -0.304 -0.15092 -0.31407 -0.14051 C -0.33507 -0.11852 -0.36493 -0.08217 -0.37917 -0.0537 C -0.38125 -0.04954 -0.38299 -0.04491 -0.38542 -0.04097 C -0.38872 -0.03495 -0.39323 -0.03009 -0.39653 -0.02407 C -0.40018 -0.01736 -0.40834 0.01134 -0.4092 0.01389 C -0.41129 0.02083 -0.41355 0.02778 -0.41563 0.03495 C -0.41736 0.0412 -0.42032 0.05417 -0.42032 0.0544 C -0.42205 0.06875 -0.42257 0.08403 -0.42518 0.09861 C -0.42361 0.11759 -0.42309 0.13681 -0.42032 0.15556 C -0.41719 0.17662 -0.40521 0.20093 -0.39497 0.2169 C -0.35695 0.27708 -0.36459 0.26389 -0.31875 0.32037 C -0.304 0.33889 -0.28611 0.35185 -0.26962 0.36713 C -0.22205 0.41088 -0.17118 0.43889 -0.11563 0.45972 C -0.10122 0.46551 -0.08594 0.46366 -0.07118 0.4662 C -0.04532 0.46482 -0.01927 0.46435 0.00659 0.46181 C 0.02378 0.46019 0.04166 0.4537 0.05902 0.45139 C 0.06753 0.44838 0.07586 0.44491 0.08437 0.44259 C 0.0901 0.44167 0.09618 0.44259 0.10191 0.44097 C 0.17916 0.4169 0.08125 0.44005 0.14461 0.42616 C 0.17326 0.41273 0.20086 0.39908 0.22882 0.3838 C 0.24722 0.37384 0.26718 0.36759 0.28437 0.3544 C 0.29913 0.34306 0.31562 0.32593 0.32882 0.31181 C 0.33211 0.30857 0.33836 0.30116 0.33836 0.30139 C 0.34253 0.28982 0.3467 0.28171 0.35416 0.27384 C 0.35937 0.25995 0.36614 0.24931 0.3717 0.23588 C 0.37656 0.22408 0.37968 0.21042 0.38281 0.19792 C 0.3842 0.18472 0.38576 0.17107 0.3875 0.15787 C 0.38854 0.14977 0.3908 0.14884 0.39392 0.14074 C 0.39652 0.13357 0.3967 0.125 0.39861 0.11759 C 0.39809 0.10695 0.39826 0.0963 0.39705 0.08588 C 0.39236 0.04722 0.36892 0.02454 0.34791 0.00139 C 0.33784 -0.00972 0.31736 -0.01435 0.30503 -0.01967 C 0.29896 -0.02523 0.29288 -0.02523 0.28593 -0.02824 C 0.27205 -0.04074 0.28021 -0.03634 0.26059 -0.03889 C 0.25277 -0.04143 0.24479 -0.04329 0.2368 -0.04514 C 0.21961 -0.04375 0.19982 -0.04282 0.18281 -0.0368 C 0.17187 -0.03287 0.16215 -0.02639 0.15104 -0.02407 C 0.14705 -0.02222 0.13333 -0.0162 0.13038 -0.01342 C 0.1283 -0.01134 0.1276 -0.00741 0.12569 -0.00486 C 0.12239 -0.00046 0.11823 -1.11111E-6 0.11458 0.00324 C 0.11007 0.00764 0.10573 0.0125 0.10191 0.01806 C 0.09826 0.02315 0.09618 0.02986 0.09236 0.03495 C 0.09132 0.03611 0.0901 0.03773 0.08906 0.03912 C 0.08524 0.0544 0.08021 0.06759 0.07795 0.0838 C 0.07847 0.09213 0.07847 0.1007 0.07968 0.10903 C 0.08264 0.13009 0.11024 0.15347 0.12239 0.16412 C 0.13003 0.17083 0.13802 0.18056 0.14635 0.18519 C 0.1717 0.19931 0.19878 0.20995 0.22569 0.2169 C 0.24132 0.22083 0.25746 0.2206 0.27326 0.22315 C 0.30399 0.21875 0.3408 0.21852 0.36684 0.19167 C 0.38784 0.16968 0.36614 0.1912 0.37795 0.17269 C 0.38142 0.16736 0.38559 0.16296 0.38906 0.15787 C 0.39253 0.15278 0.39652 0.14792 0.40017 0.14306 C 0.40173 0.14097 0.40503 0.13658 0.40503 0.13681 C 0.41007 0.12269 0.41753 0.11505 0.42413 0.10278 C 0.44184 0.07014 0.41232 0.11852 0.4368 0.0794 C 0.45555 0.00301 0.38489 -0.01481 0.34635 -0.0368 C 0.32517 -0.04884 0.30764 -0.06111 0.28437 -0.06412 C 0.28073 -0.06551 0.27708 -0.06852 0.27326 -0.06852 C 0.2309 -0.06921 0.18871 -0.06782 0.14635 -0.06643 C 0.1375 -0.0662 0.12795 -0.05046 0.12239 -0.04305 C 0.1158 -0.03426 0.09965 -0.02708 0.0908 -0.02407 C 0.07534 -0.00347 0.09878 -0.03287 0.07795 -0.01342 C 0.07639 -0.01204 0.07621 -0.00903 0.07482 -0.00717 C 0.07343 -0.00532 0.0717 -0.00417 0.07014 -0.00278 C 0.06666 0.01065 0.06927 0.00116 0.06215 0.02454 C 0.06111 0.02801 0.05902 0.03495 0.05902 0.03519 C 0.05538 0.05949 0.06059 0.05949 0.07795 0.06458 C 0.08975 0.07245 0.10312 0.07245 0.11614 0.07523 C 0.15607 0.07107 0.18159 0.07107 0.21614 0.05625 C 0.22291 0.04884 0.22882 0.0456 0.2368 0.04144 C 0.24027 0.03195 0.24461 0.0287 0.24948 0.02014 C 0.25139 0.01227 0.25486 0.01088 0.25902 0.00533 C 0.25746 0.00417 0.25607 0.00139 0.25416 0.00139 C 0.24965 0.00139 0.24861 0.00787 0.24791 0.01181 C 0.24548 0.02708 0.24635 0.02917 0.24635 0.04745 " pathEditMode="relative" rAng="0" ptsTypes="AAA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0" presetClass="path" presetSubtype="0" accel="50000" decel="5000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924 -0.2213 C -0.03073 -0.23889 0.01389 -0.27338 0.02274 -0.27639 C 0.03073 -0.27917 0.03871 -0.28102 0.04652 -0.28472 C 0.07326 -0.29722 0.09843 -0.31551 0.12586 -0.325 C 0.175 -0.34213 0.21892 -0.35393 0.26875 -0.36319 C 0.28194 -0.36204 0.32343 -0.36088 0.3434 -0.35463 C 0.37639 -0.34444 0.39826 -0.30972 0.42586 -0.28704 C 0.43593 -0.26759 0.44566 -0.25139 0.45277 -0.22986 C 0.45659 -0.21829 0.45885 -0.20555 0.46232 -0.19375 C 0.46475 -0.17083 0.46632 -0.1544 0.46232 -0.13055 C 0.45989 -0.11597 0.45451 -0.09028 0.44652 -0.07755 C 0.41823 -0.03241 0.39496 -0.03403 0.35764 -0.00347 C 0.34392 0.00787 0.33021 0.01898 0.31632 0.03009 C 0.31059 0.03449 0.30416 0.03727 0.29896 0.04283 C 0.27743 0.06574 0.2493 0.10116 0.22274 0.1169 C 0.20312 0.12847 0.19166 0.1294 0.17187 0.1338 C 0.1375 0.12338 0.10972 0.10741 0.07673 0.08935 C 0.04027 0.06921 0.00659 0.04421 -0.01858 0.00278 C -0.02188 -0.0169 -0.02466 -0.03634 -0.02657 -0.05648 C -0.02587 -0.07685 -0.02622 -0.10532 -0.0217 -0.12639 C -0.01979 -0.13518 -0.00782 -0.16528 -0.00591 -0.17083 C 0.01475 -0.23055 0.05121 -0.26389 0.09253 -0.29745 C 0.11146 -0.31273 0.13784 -0.31389 0.1592 -0.31875 C 0.17725 -0.31736 0.19531 -0.31759 0.21319 -0.31435 C 0.27517 -0.30347 0.32552 -0.24444 0.3434 -0.16643 C 0.346 -0.13449 0.3467 -0.08472 0.33698 -0.0544 C 0.32812 -0.02685 0.31441 -0.00255 0.30364 0.02361 C 0.27187 0.1007 0.24114 0.15671 0.175 0.17824 C 0.15538 0.19491 0.13507 0.20972 0.11475 0.22454 C 0.09444 0.23982 0.1059 0.23542 0.09097 0.23935 C 0.08316 0.24375 0.07673 0.24722 0.06875 0.25 C 0.0342 0.24421 -0.00052 0.22778 -0.03282 0.21204 C -0.05278 0.20208 -0.08056 0.19283 -0.09636 0.17176 C -0.10382 0.16181 -0.09584 0.16968 -0.10104 0.15926 C -0.10539 0.1507 -0.10556 0.15486 -0.11059 0.14861 C -0.12361 0.13287 -0.13611 0.11783 -0.15035 0.10417 C -0.15643 0.09838 -0.16528 0.0912 -0.16945 0.08287 C -0.17153 0.0787 -0.1757 0.07037 -0.1757 0.0706 C -0.17657 0.06458 -0.17882 0.05903 -0.17882 0.05324 C -0.17882 -0.00347 -0.14306 -0.02616 -0.11216 -0.0544 C -0.08959 -0.075 -0.06858 -0.0993 -0.04393 -0.11574 C -0.02518 -0.12824 -0.00261 -0.12986 0.01788 -0.13264 C 0.02899 -0.13194 0.04027 -0.13356 0.05121 -0.13055 C 0.08038 -0.12222 0.11666 -0.08981 0.13698 -0.06273 C 0.14062 -0.05787 0.14392 -0.05208 0.14809 -0.04792 C 0.15798 -0.03796 0.1717 -0.03171 0.17986 -0.01829 C 0.18889 -0.00347 0.19288 0.01366 0.20208 0.02801 C 0.20416 0.03634 0.2092 0.04445 0.20833 0.05324 C 0.20382 0.10232 0.18402 0.11806 0.14965 0.12732 C 0.13003 0.13264 0.11059 0.13866 0.09097 0.14445 C 0.07448 0.14931 0.07378 0.15486 0.05607 0.16343 C 0.04357 0.16945 0.02639 0.17361 0.01319 0.17408 C -0.02014 0.17546 -0.05348 0.17546 -0.08681 0.17616 C -0.12275 0.19167 -0.09254 0.1794 -0.18993 0.17176 C -0.2007 0.17083 -0.21111 0.16644 -0.22153 0.16343 C -0.22674 0.16204 -0.23594 0.15695 -0.23594 0.15718 C -0.24289 0.15023 -0.24879 0.14329 -0.25348 0.1338 C -0.25573 0.12153 -0.25591 0.10533 -0.25191 0.09352 C -0.25035 0.08889 -0.24549 0.08079 -0.24549 0.08102 C -0.2415 0.06204 -0.23577 0.04908 -0.22483 0.03634 C -0.22223 0.0331 -0.22032 0.02824 -0.21702 0.02593 C -0.21164 0.02245 -0.20573 0.02014 -0.20104 0.01551 C -0.17518 -0.01134 -0.12848 -0.01342 -0.09636 -0.0162 C -0.04063 -0.03009 0.01493 -0.01643 0.07031 -0.00995 C 0.0842 -0.00625 0.09757 -0.00162 0.11163 0.0007 C 0.12326 0.00579 0.10711 -0.00092 0.12743 0.00486 C 0.13385 0.00671 0.14652 0.01134 0.14652 0.01158 C 0.16041 0.025 0.17361 0.03704 0.18455 0.05556 C 0.18646 0.06343 0.19062 0.06667 0.19253 0.07454 C 0.19045 0.09699 0.18941 0.0963 0.18298 0.11482 C 0.17118 0.14838 0.17396 0.14352 0.15277 0.17176 C 0.14479 0.18241 0.14965 0.1794 0.1401 0.18241 C 0.12951 0.19699 0.11441 0.2 0.10052 0.20579 C 0.07934 0.21435 0.0559 0.21551 0.03385 0.21829 C 0.01753 0.22361 0.00816 0.22176 -0.01059 0.22037 C -0.02986 0.21273 -0.04896 0.21898 -0.06615 0.2037 C -0.07014 0.18704 -0.07136 0.16875 -0.06146 0.15486 C -0.05868 0.14537 -0.05434 0.13681 -0.05191 0.12732 C -0.05139 0.12523 -0.05104 0.11898 -0.05035 0.12107 C -0.04914 0.12431 -0.05035 0.12824 -0.05035 0.13171 " pathEditMode="relative" rAng="0" ptsTypes="AAAAAAAAAAAAAAA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0" presetClass="path" presetSubtype="0" accel="50000" decel="5000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253 -0.12268 C 0.08541 -0.13194 0.12257 -0.15092 0.16302 -0.1713 C 0.18646 -0.1831 0.21128 -0.19051 0.23455 -0.20301 C 0.24514 -0.20856 0.25573 -0.21389 0.26614 -0.21991 C 0.27291 -0.22361 0.27882 -0.22917 0.28541 -0.23264 C 0.31371 -0.24792 0.34218 -0.26134 0.37066 -0.275 C 0.37708 -0.27801 0.38368 -0.28241 0.3901 -0.28542 C 0.39635 -0.28866 0.40902 -0.29398 0.40902 -0.29375 C 0.42152 -0.30671 0.43854 -0.31018 0.45364 -0.31505 C 0.45711 -0.31829 0.46371 -0.31782 0.46475 -0.32338 C 0.46701 -0.33634 0.4618 -0.3375 0.45677 -0.34259 C 0.43941 -0.35972 0.42396 -0.36319 0.40277 -0.36782 C 0.31875 -0.36713 0.23455 -0.36759 0.15052 -0.36574 C 0.12083 -0.36505 0.10711 -0.35509 0.07586 -0.34676 C 0.04288 -0.33796 0.00937 -0.32986 -0.02414 -0.32546 C -0.04723 -0.31852 -0.07032 -0.31412 -0.09393 -0.31065 C -0.10556 -0.30463 -0.11823 -0.30347 -0.13056 -0.30046 C -0.1349 -0.29907 -0.1441 -0.29583 -0.1441 -0.2956 C -0.1467 -0.29236 -0.15157 -0.29143 -0.15504 -0.28773 C -0.15886 -0.28217 -0.16129 -0.27454 -0.16632 -0.26875 C -0.17639 -0.25417 -0.1908 -0.24051 -0.20052 -0.2243 C -0.20782 -0.21204 -0.21424 -0.19884 -0.22101 -0.18611 C -0.22535 -0.17847 -0.23976 -0.15162 -0.24323 -0.13981 C -0.24827 -0.12384 -0.25018 -0.10694 -0.25434 -0.0912 C -0.25764 -0.03727 -0.25122 -0.01412 -0.23525 0.0338 C -0.23195 0.04375 -0.22466 0.06852 -0.21945 0.07616 C -0.1882 0.125 -0.14045 0.15093 -0.11059 0.2007 C -0.10712 0.20509 -0.10695 0.21088 -0.10348 0.21528 C -0.08125 0.25486 -0.05104 0.29792 -0.01302 0.30857 C 0.01979 0.31736 0.05225 0.32384 0.08541 0.32986 C 0.12361 0.34306 0.16076 0.33403 0.19965 0.32755 C 0.22378 0.33056 0.24861 0.33033 0.27257 0.33611 C 0.28819 0.33958 0.30312 0.34491 0.31875 0.34838 C 0.34253 0.3537 0.36649 0.35556 0.3901 0.36343 C 0.40225 0.3625 0.41614 0.36736 0.42656 0.35926 C 0.43264 0.35417 0.43698 0.34583 0.44253 0.34028 C 0.44843 0.32708 0.4559 0.31551 0.46163 0.30232 C 0.48229 0.2537 0.5 0.20046 0.51389 0.14792 C 0.51649 0.11551 0.5158 0.07824 0.5092 0.04653 C 0.50764 0.03889 0.50347 0.03264 0.50121 0.02523 C 0.4967 0.01065 0.49288 -0.0044 0.48854 -0.01921 C 0.48281 -0.03912 0.47777 -0.06342 0.471 -0.08241 C 0.4625 -0.10648 0.44739 -0.12616 0.43455 -0.14583 C 0.41128 -0.18194 0.39618 -0.2368 0.36146 -0.2581 C 0.34757 -0.2669 0.33055 -0.26944 0.31545 -0.27268 C 0.27951 -0.2713 0.2434 -0.2713 0.20746 -0.26875 C 0.20225 -0.26829 0.15694 -0.25555 0.15364 -0.25417 C 0.08402 -0.22847 0.01892 -0.19838 -0.04219 -0.14583 C -0.06007 -0.13009 -0.07223 -0.10463 -0.08924 -0.0868 C -0.11077 -0.06458 -0.13282 -0.03148 -0.15139 -0.0044 C -0.19289 0.05463 -0.21354 0.13056 -0.24167 0.2007 C -0.25035 0.22199 -0.25973 0.24398 -0.26719 0.2662 C -0.27396 0.28727 -0.26511 0.27153 -0.2783 0.28958 C -0.27969 0.29144 -0.28282 0.29583 -0.28282 0.29607 C -0.27657 0.32107 -0.26146 0.32107 -0.24479 0.32986 C -0.21945 0.34259 -0.19497 0.36158 -0.16858 0.37176 C -0.13924 0.3838 -0.10834 0.38634 -0.07813 0.39283 C -0.06441 0.3963 -0.03212 0.40347 -0.03212 0.4037 C 0.01979 0.40208 0.07152 0.40185 0.12343 0.39931 C 0.13923 0.39861 0.15694 0.39259 0.17274 0.39097 C 0.19583 0.38333 0.21927 0.38195 0.24253 0.37593 C 0.27691 0.36736 0.31059 0.36181 0.34566 0.35718 C 0.36319 0.3507 0.38159 0.34607 0.39948 0.34213 C 0.41267 0.32408 0.39791 0.31111 0.38524 0.3044 C 0.36041 0.29097 0.34045 0.28542 0.31389 0.28125 C 0.24809 0.28449 0.19253 0.28357 0.12343 0.28125 C 0.10173 0.27639 0.08003 0.27107 0.05833 0.2662 C 0.05069 0.26458 0.03611 0.26204 0.03611 0.26227 C 0.01545 0.24838 -0.0033 0.20023 -0.01789 0.17523 C -0.04966 0.12315 -0.08073 0.07199 -0.10695 0.01482 C -0.1158 -0.02778 -0.10209 0.03218 -0.11806 -0.01713 C -0.11927 -0.0213 -0.11893 -0.02569 -0.11945 -0.02963 C -0.12275 -0.05324 -0.12552 -0.07616 -0.12726 -0.09954 C -0.12639 -0.12338 -0.12795 -0.15347 -0.11806 -0.17546 C -0.10521 -0.2037 -0.09549 -0.22454 -0.07969 -0.25162 C -0.05764 -0.28912 -0.01441 -0.3243 0.01701 -0.34676 C 0.02135 -0.34977 0.09913 -0.40602 0.10764 -0.4081 C 0.12777 -0.41296 0.14583 -0.41713 0.16614 -0.41875 C 0.18576 -0.41782 0.20607 -0.42153 0.22482 -0.41435 C 0.24166 -0.40787 0.24444 -0.40208 0.25972 -0.39329 C 0.26545 -0.39005 0.27152 -0.38727 0.27743 -0.38472 C 0.28246 -0.38241 0.28819 -0.38125 0.29323 -0.37847 C 0.32014 -0.36319 0.34479 -0.34398 0.37274 -0.33194 C 0.37777 -0.32292 0.38316 -0.31713 0.3901 -0.31065 C 0.39548 -0.29907 0.39722 -0.28611 0.40277 -0.275 C 0.40468 -0.26643 0.40729 -0.2581 0.40902 -0.24977 C 0.40989 -0.24537 0.40972 -0.24097 0.41076 -0.2368 C 0.41267 -0.2294 0.41649 -0.22315 0.41857 -0.21574 C 0.42187 -0.2037 0.4243 -0.19305 0.42986 -0.18194 C 0.43177 -0.16065 0.43593 -0.13958 0.43941 -0.11829 C 0.44271 -0.0743 0.44913 -0.02569 0.43767 0.0169 C 0.43507 0.04213 0.42812 0.05417 0.41076 0.06551 C 0.39635 0.06458 0.38211 0.06574 0.36788 0.0632 C 0.36458 0.06273 0.3625 0.05857 0.35989 0.05695 C 0.35104 0.05162 0.34184 0.04653 0.33264 0.04213 C 0.29965 0.02639 0.30781 0.0287 0.28385 0.02523 C 0.27534 0.02593 0.26649 0.02431 0.25833 0.02732 C 0.25573 0.02824 0.25573 0.03357 0.25364 0.03588 C 0.25191 0.03796 0.2493 0.03866 0.24705 0.04005 C 0.23593 0.05486 0.22343 0.0662 0.21232 0.08033 C 0.20746 0.08588 0.20399 0.09306 0.19965 0.09931 C 0.19548 0.10509 0.19114 0.11065 0.1868 0.11597 C 0.16944 0.13704 0.15277 0.15741 0.13611 0.17963 C 0.13455 0.1838 0.1335 0.18843 0.13142 0.19213 C 0.13021 0.19421 0.1276 0.19398 0.12656 0.1963 C 0.12517 0.19977 0.12586 0.2037 0.125 0.20718 C 0.1243 0.21019 0.12291 0.2125 0.12187 0.21528 C 0.12239 0.22153 0.12187 0.22847 0.12343 0.23449 C 0.12465 0.23866 0.12777 0.2412 0.12986 0.24491 C 0.13663 0.25718 0.14253 0.26181 0.15364 0.26389 C 0.19062 0.28912 0.23316 0.29676 0.27396 0.30232 C 0.29635 0.30857 0.3184 0.31343 0.3408 0.3169 C 0.3743 0.31505 0.40764 0.31343 0.44097 0.31088 C 0.45295 0.30995 0.46319 0.30301 0.4743 0.29792 C 0.49305 0.28982 0.5158 0.28171 0.53298 0.26829 C 0.54774 0.25718 0.56059 0.24144 0.5743 0.22824 C 0.58298 0.20486 0.57882 0.21343 0.58541 0.2007 C 0.58646 0.17801 0.58889 0.16158 0.58385 0.13912 C 0.57916 0.11875 0.56458 0.10301 0.55208 0.09074 C 0.52708 0.06644 0.50208 0.0537 0.471 0.04861 C 0.43038 0.03565 0.45 0.03982 0.42187 0.03588 C 0.41718 0.03519 0.41232 0.03472 0.40764 0.0338 C 0.40225 0.03264 0.39166 0.02963 0.39166 0.02986 C 0.37882 0.03102 0.36614 0.03079 0.35347 0.0338 C 0.34861 0.03495 0.34444 0.04421 0.33941 0.04653 C 0.33003 0.05833 0.33472 0.05533 0.32656 0.05903 C 0.31875 0.07454 0.32361 0.06945 0.31389 0.07616 C 0.30989 0.09213 0.29427 0.09676 0.28541 0.10787 C 0.27396 0.12176 0.26475 0.13796 0.25364 0.15208 C 0.24218 0.16597 0.22482 0.17917 0.21527 0.1963 C 0.20885 0.20787 0.20295 0.2257 0.19809 0.23866 C 0.19218 0.25417 0.20069 0.24144 0.19323 0.25162 C 0.19062 0.26412 0.18541 0.27338 0.1901 0.2875 C 0.19427 0.30023 0.20955 0.31019 0.21718 0.31505 C 0.24218 0.33079 0.24878 0.33704 0.27569 0.34028 C 0.30277 0.34792 0.3309 0.34792 0.35833 0.35255 C 0.40364 0.34977 0.47274 0.3588 0.51718 0.32107 C 0.52343 0.31574 0.52864 0.30833 0.53455 0.30232 C 0.53958 0.28866 0.54757 0.27732 0.55364 0.26389 C 0.55607 0.25903 0.55642 0.25278 0.55833 0.24699 C 0.55955 0.24329 0.56198 0.24028 0.56319 0.23681 C 0.57222 0.21065 0.56146 0.23426 0.56944 0.21736 C 0.57291 0.18935 0.56857 0.175 0.55521 0.15417 C 0.55173 0.14028 0.54791 0.12245 0.53941 0.11181 C 0.51406 0.08079 0.48333 0.06783 0.45208 0.0507 C 0.44288 0.0456 0.43593 0.03982 0.42656 0.03588 C 0.41041 0.04306 0.39687 0.05602 0.38055 0.06111 C 0.36736 0.06991 0.35746 0.08333 0.34566 0.09514 C 0.34184 0.09884 0.33889 0.10301 0.33611 0.10787 C 0.33264 0.1132 0.32656 0.12477 0.32656 0.125 C 0.32691 0.13403 0.32656 0.14283 0.3283 0.15208 C 0.32882 0.15486 0.33159 0.15602 0.33264 0.15833 C 0.33541 0.16204 0.33715 0.16667 0.33941 0.17107 C 0.34288 0.17801 0.34253 0.18009 0.34253 0.17523 L 0.33142 0.15833 L 0.33142 0.17107 L 0.33941 0.19421 " pathEditMode="relative" rAng="0" ptsTypes="AAAAAAAAAAAAAAAAAAAAAAAAAAAAAAAAAAAAAAAAAAAAAAAAAAAAAAAAAAAAAAAAAAAAAAAAAAAAAAAAAAAAAAAAAA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0" presetClass="path" presetSubtype="0" accel="50000" decel="5000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535 0.0338 C -0.02292 0.03195 -0.03021 0.0331 0.00607 0.02269 C 0.03802 0.0007 0.07361 -0.00278 0.10937 -0.00671 C 0.12534 -0.01204 0.1335 -0.01435 0.15173 -0.01574 C 0.2059 -0.03634 0.2625 -0.04375 0.31788 -0.0588 C 0.32343 -0.05833 0.33003 -0.06111 0.33472 -0.05648 C 0.33819 -0.05347 0.33663 -0.04583 0.33819 -0.04074 C 0.33889 -0.03819 0.34045 -0.03634 0.34166 -0.03403 C 0.34566 0.01042 0.34583 0.05533 0.35173 0.09931 C 0.35017 0.13935 0.35295 0.18472 0.34323 0.22338 C 0.34027 0.23472 0.33385 0.2382 0.32795 0.24583 C 0.31753 0.25972 0.32517 0.25463 0.31441 0.26597 C 0.29843 0.2831 0.27604 0.28958 0.25677 0.29583 C 0.19861 0.29491 0.14045 0.29722 0.08229 0.29329 C 0.07916 0.29329 0.0776 0.28773 0.07552 0.28449 C 0.06545 0.26829 0.05659 0.25139 0.04323 0.23912 C 0.03246 0.2294 0.02482 0.22801 0.01111 0.22338 C 0.00885 0.22245 0.00434 0.2213 0.00434 0.22153 C -0.0092 0.19421 0.03541 0.16597 0.0467 0.15556 C 0.05312 0.15 0.05833 0.1419 0.06527 0.13773 C 0.075 0.13148 0.08593 0.12963 0.09583 0.12431 C 0.12152 0.11065 0.1467 0.0956 0.17205 0.08125 C 0.20642 0.06181 0.24166 0.04329 0.27552 0.02269 C 0.30833 0.00278 0.28003 0.0132 0.3092 0.0044 C 0.31163 0.00301 0.31389 0.00162 0.31614 -1.11111E-6 C 0.31788 -0.00139 0.31909 -0.00463 0.32118 -0.00463 C 0.32361 -0.00463 0.32569 -0.00162 0.32795 -1.11111E-6 C 0.33819 -0.00069 0.34843 -0.00023 0.35833 -0.00231 C 0.3625 -0.00324 0.3868 -0.02014 0.38732 -0.02037 C 0.39392 -0.02361 0.40086 -0.02477 0.40764 -0.02708 C 0.42066 -0.03796 0.43368 -0.04838 0.4467 -0.0588 C 0.48229 -0.0875 0.45555 -0.05278 0.48732 -0.08333 C 0.49253 -0.08842 0.496 -0.09606 0.50086 -0.10139 C 0.51666 -0.11875 0.51371 -0.10949 0.52639 -0.12639 C 0.5368 -0.14028 0.54305 -0.15602 0.54843 -0.17384 C 0.54635 -0.22477 0.55416 -0.22037 0.52118 -0.22801 C 0.50625 -0.25486 0.52586 -0.22338 0.50937 -0.23935 C 0.49948 -0.24884 0.50868 -0.24699 0.50086 -0.25741 C 0.49739 -0.26204 0.48906 -0.26852 0.48906 -0.26829 C 0.48402 -0.26782 0.47847 -0.26875 0.47378 -0.2662 C 0.47205 -0.26551 0.47083 -0.2581 0.47205 -0.25972 C 0.47378 -0.26204 0.4743 -0.26551 0.47552 -0.26852 C 0.47257 -0.28426 0.47031 -0.28009 0.4585 -0.27755 C 0.43437 -0.26134 0.41805 -0.22847 0.39913 -0.20324 C 0.37708 -0.17384 0.39705 -0.20509 0.37725 -0.17616 C 0.3743 -0.17176 0.37205 -0.16643 0.36875 -0.1625 C 0.35902 -0.15069 0.34791 -0.14143 0.33819 -0.1287 C 0.3335 -0.12245 0.33159 -0.11342 0.32795 -0.10602 C 0.3033 -1.11111E-6 0.33975 0.07616 0.3908 0.1419 C 0.40399 0.15926 0.41649 0.17755 0.43142 0.1919 C 0.44305 0.20301 0.45347 0.2169 0.46527 0.22801 C 0.49896 0.25972 0.45833 0.21273 0.49236 0.24838 C 0.49618 0.25208 0.49861 0.25787 0.5026 0.26181 C 0.50607 0.26458 0.51284 0.27083 0.51284 0.27107 C 0.52309 0.26829 0.52656 0.26528 0.53142 0.25255 C 0.53385 0.23727 0.53767 0.22338 0.53316 0.20764 C 0.53229 0.2044 0.52847 0.20509 0.52639 0.20301 C 0.52274 0.19954 0.52014 0.19421 0.51614 0.1919 C 0.4993 0.18171 0.46527 0.18171 0.45173 0.18056 C 0.42343 0.18125 0.39514 0.18009 0.36701 0.18264 C 0.35225 0.18426 0.321 0.20972 0.31441 0.21435 C 0.29305 0.22963 0.27361 0.24838 0.25 0.25718 C 0.23923 0.2544 0.2283 0.25255 0.21788 0.24838 C 0.20729 0.24375 0.1967 0.22546 0.18732 0.21644 C 0.1776 0.20764 0.1585 0.18935 0.1585 0.18982 C 0.15191 0.17708 0.14687 0.16343 0.13993 0.15116 C 0.1375 0.14699 0.13402 0.14375 0.13142 0.13982 C 0.12951 0.13727 0.12812 0.13403 0.12639 0.13102 C 0.12482 0.1169 0.12257 0.10741 0.11788 0.09491 C 0.11892 0.03125 0.11076 -0.04977 0.14496 -0.10139 C 0.15538 -0.14305 0.14531 -0.1162 0.16527 -0.14676 C 0.17291 -0.15833 0.18003 -0.17083 0.18732 -0.18287 C 0.19045 -0.18796 0.22326 -0.21643 0.23472 -0.22361 C 0.26284 -0.2412 0.29271 -0.25833 0.32291 -0.26852 C 0.35364 -0.27893 0.38524 -0.2831 0.41614 -0.29329 C 0.43767 -0.29259 0.45937 -0.29537 0.48055 -0.29097 C 0.48923 -0.28912 0.49965 -0.25417 0.50086 -0.25069 C 0.5118 -0.22153 0.52864 -0.20301 0.53646 -0.17153 C 0.53593 -0.14583 0.53663 -0.12014 0.53472 -0.09467 C 0.53385 -0.08217 0.52639 -0.0743 0.52118 -0.06574 C 0.51232 -0.05023 0.50225 -0.03032 0.4908 -0.01805 C 0.47309 0.00093 0.44323 0.02986 0.42118 0.04283 C 0.40711 0.05116 0.38402 0.06412 0.37031 0.07454 C 0.36215 0.08079 0.35538 0.09005 0.3467 0.09491 C 0.32812 0.10533 0.30833 0.11134 0.28889 0.11968 C 0.27986 0.12361 0.27257 0.1331 0.26354 0.13773 C 0.2368 0.15116 0.2085 0.1581 0.18055 0.16482 C 0.16406 0.16852 0.14774 0.17361 0.13142 0.17801 C 0.12343 0.18009 0.10764 0.18472 0.10764 0.18519 C 0.06875 0.18357 0.02968 0.1831 -0.0092 0.18056 C -0.02344 0.17963 -0.03924 0.16875 -0.0533 0.16482 C -0.06702 0.15255 -0.07518 0.14792 -0.09063 0.1419 C -0.09896 0.1331 -0.10834 0.12315 -0.11598 0.11296 C -0.12795 0.09699 -0.11823 0.10648 -0.12795 0.0882 C -0.13351 0.07778 -0.13976 0.07014 -0.14479 0.0588 C -0.15 0.02176 -0.15087 0.02546 -0.14653 -0.02477 C -0.14514 -0.04051 -0.13976 -0.05463 -0.13802 -0.07014 C -0.13091 -0.13102 -0.13698 -0.0993 -0.12795 -0.13981 C -0.12674 -0.15116 -0.12709 -0.16296 -0.12448 -0.17384 C -0.11893 -0.19768 -0.1066 -0.21782 -0.09393 -0.23472 C -0.07743 -0.25671 -0.09966 -0.23588 -0.07361 -0.26389 C -0.06216 -0.27616 -0.04098 -0.28657 -0.02969 -0.29329 C 0.025 -0.32592 0.08784 -0.3294 0.1467 -0.33842 C 0.25781 -0.33241 0.34045 -0.35069 0.43316 -0.28889 C 0.43889 -0.28009 0.446 -0.27222 0.45 -0.26204 C 0.45521 -0.24815 0.45659 -0.23287 0.46198 -0.21898 C 0.46076 -0.18356 0.46076 -0.14815 0.4585 -0.11273 C 0.45694 -0.08796 0.44809 -0.06458 0.43993 -0.04329 C 0.42864 -0.01296 0.42239 0.01806 0.40937 0.04745 C 0.39635 0.07662 0.37517 0.0963 0.36354 0.12662 C 0.36406 0.13264 0.36406 0.13866 0.36527 0.14445 C 0.36718 0.15347 0.37968 0.16435 0.38402 0.16921 C 0.39809 0.18403 0.41545 0.19283 0.42968 0.20764 C 0.43472 0.21273 0.43819 0.22037 0.44323 0.22546 C 0.45746 0.24051 0.47205 0.25509 0.48732 0.26875 C 0.50451 0.28333 0.52014 0.3044 0.53993 0.31158 C 0.56007 0.31875 0.58003 0.325 0.59913 0.33611 C 0.62795 0.33403 0.6243 0.33912 0.63819 0.3162 C 0.64253 0.29884 0.64809 0.28958 0.65 0.27083 C 0.64774 0.22639 0.64809 0.18148 0.64323 0.13773 C 0.64236 0.12986 0.63541 0.125 0.63316 0.11759 C 0.62743 0.09769 0.62413 0.07685 0.61961 0.05648 C 0.61632 0.0419 0.60798 0.03009 0.60434 0.01574 C 0.59826 -0.0081 0.59323 -0.03241 0.58732 -0.05648 C 0.58159 -0.0794 0.58125 -0.1044 0.57882 -0.1287 C 0.56996 -0.21551 0.58298 -0.10278 0.56875 -0.2213 C 0.56753 -0.23194 0.56701 -0.24259 0.56527 -0.25301 C 0.5625 -0.27037 0.55347 -0.27917 0.55347 -0.29792 " pathEditMode="relative" rAng="0" ptsTypes="AAAAAAAAAAAAAAAAAAAAAAAAAAAAAAAAAAAAAAAAAAAAAAAAAA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2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0"/>
                            </p:stCondLst>
                            <p:childTnLst>
                              <p:par>
                                <p:cTn id="38" presetID="0" presetClass="path" presetSubtype="0" accel="50000" decel="5000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83 0.09468 C -0.03212 0.13958 -0.0349 0.17454 -0.03664 0.22315 C -0.03611 0.26088 -0.04584 0.32176 -0.02483 0.3588 C -0.02309 0.36181 -0.02014 0.36296 -0.01806 0.36528 C -0.00191 0.38426 0.01198 0.39977 0.03281 0.40833 C 0.04375 0.41273 0.06493 0.42408 0.06493 0.42431 C 0.08923 0.42338 0.11354 0.42408 0.13784 0.42176 C 0.15538 0.42014 0.1717 0.41065 0.18871 0.40602 C 0.19218 0.40301 0.19548 0.4 0.19896 0.39699 C 0.20069 0.39537 0.20399 0.39236 0.20399 0.39259 C 0.20729 0.39931 0.20729 0.40833 0.21076 0.41505 C 0.21267 0.41852 0.21649 0.41945 0.21927 0.42176 C 0.22847 0.43704 0.23177 0.43727 0.24635 0.44213 C 0.27847 0.43681 0.31128 0.43611 0.34288 0.42639 C 0.35156 0.42384 0.35764 0.41296 0.36493 0.40602 C 0.39913 0.37292 0.42725 0.34097 0.44132 0.28658 C 0.44062 0.27662 0.44132 0.26644 0.43941 0.25718 C 0.43663 0.24074 0.42725 0.23033 0.41753 0.22083 C 0.40399 0.20741 0.36823 0.17523 0.34965 0.16019 C 0.33264 0.1463 0.28524 0.1088 0.2684 0.09908 C 0.25139 0.08935 0.23385 0.08125 0.21753 0.06968 C 0.19062 0.0507 0.11927 -0.02592 0.10902 -0.03657 C 0.08003 -0.06597 0.05 -0.09305 0.02083 -0.12199 C 0.01979 -0.1243 0.01944 -0.12801 0.01753 -0.12893 C 0.01527 -0.12986 0.01111 -0.12963 0.01076 -0.12662 C 0.0092 -0.1125 0.00885 -0.09722 0.0125 -0.0838 C 0.01389 -0.07847 0.02031 -0.07917 0.0243 -0.07685 C 0.05955 -0.0794 0.16458 -0.08333 0.20399 -0.09722 C 0.26996 -0.1206 0.33385 -0.15324 0.39896 -0.18079 C 0.50468 -0.22569 0.61545 -0.26366 0.71753 -0.32292 C 0.79496 -0.36782 0.91597 -0.42824 0.96163 -0.5375 C 0.96111 -0.55116 0.96215 -0.56505 0.95989 -0.57824 C 0.9559 -0.60092 0.94583 -0.59722 0.93281 -0.60741 C 0.925 -0.61319 0.91875 -0.62199 0.91076 -0.62778 C 0.8783 -0.6493 0.83819 -0.64861 0.80399 -0.65463 C 0.79097 -0.65694 0.76493 -0.66157 0.76493 -0.66134 C 0.69357 -0.65671 0.61996 -0.66736 0.55139 -0.6412 C 0.44132 -0.5993 0.36146 -0.43079 0.30573 -0.3118 C 0.29132 -0.28079 0.28576 -0.24352 0.2717 -0.2125 C 0.2684 -0.19745 0.2651 -0.18241 0.26163 -0.16736 C 0.25833 -0.1537 0.25208 -0.14097 0.25139 -0.12662 C 0.24982 -0.0912 0.25208 -0.05555 0.25486 -0.0206 C 0.25503 -0.01829 0.25833 -0.01944 0.25989 -0.01829 C 0.26354 -0.01574 0.26666 -0.01227 0.27014 -0.00926 C 0.32031 -0.01574 0.3401 0.00486 0.35486 -0.04305 C 0.35312 -0.0544 0.3526 -0.06597 0.34965 -0.07685 C 0.34861 -0.08079 0.34496 -0.08264 0.34288 -0.08588 C 0.31944 -0.12106 0.30833 -0.11805 0.27691 -0.12662 C 0.25764 -0.125 0.23819 -0.12639 0.21927 -0.12199 C 0.1993 -0.11759 0.19618 -0.10509 0.18194 -0.09051 C 0.17552 -0.08403 0.16771 -0.07986 0.16163 -0.07245 C 0.12708 -0.03079 0.11753 0.02523 0.10902 0.08333 C 0.11354 0.1206 0.11093 0.16204 0.12604 0.19375 C 0.13038 0.20278 0.13663 0.20972 0.14288 0.21644 C 0.17465 0.2507 0.18906 0.25556 0.2276 0.2662 C 0.2434 0.26458 0.25955 0.26528 0.27517 0.26158 C 0.28628 0.25857 0.31389 0.23773 0.32257 0.22986 C 0.37968 0.17894 0.40729 0.08634 0.42604 0.00185 C 0.42882 -0.07477 0.43055 -0.08819 0.41927 -0.19444 C 0.41475 -0.23657 0.38316 -0.27014 0.36336 -0.29815 C 0.29531 -0.39421 0.23194 -0.44236 0.13784 -0.4787 C 0.11128 -0.475 0.08402 -0.47569 0.05816 -0.46736 C 0.05208 -0.46528 0.02708 -0.42014 0.02604 -0.41782 C -0.00052 -0.35949 -0.02066 -0.30231 -0.03507 -0.23704 C -0.04271 -0.15833 -0.04966 -0.09745 -0.04184 -0.01389 C -0.04063 -0.00116 -0.0349 0.01088 -0.02986 0.02222 C -0.00625 0.07454 0.02986 0.15 0.08021 0.16227 C 0.10139 0.16759 0.12309 0.16667 0.14461 0.16898 C 0.18246 0.16667 0.22222 0.17431 0.25816 0.15787 C 0.28889 0.14352 0.32274 0.10625 0.34288 0.07199 C 0.35 0.05995 0.35711 0.04745 0.36163 0.03357 C 0.37187 0.00208 0.38698 -0.06342 0.38698 -0.06319 C 0.38593 -0.11528 0.38889 -0.16782 0.38368 -0.21921 C 0.38211 -0.23495 0.37274 -0.24792 0.36666 -0.26204 C 0.35868 -0.28125 0.3408 -0.32153 0.3276 -0.33657 C 0.32031 -0.34491 0.31059 -0.34815 0.30225 -0.35463 C 0.2625 -0.38588 0.22847 -0.41018 0.18368 -0.42685 C 0.13958 -0.42083 0.09461 -0.42153 0.05139 -0.4088 C 0.04444 -0.40671 -0.01615 -0.33912 -0.01632 -0.33889 C -0.0717 -0.26134 -0.09914 -0.15602 -0.11806 -0.0544 C -0.11476 0.0162 -0.11823 0.0882 -0.10799 0.15787 C -0.09948 0.21458 -0.06615 0.25232 -0.04184 0.2956 C -0.03334 0.31088 -0.02848 0.33009 -0.01806 0.34306 C -0.00868 0.35486 0.00486 0.3588 0.0158 0.36759 C 0.06128 0.40533 0.08854 0.44445 0.14635 0.4625 C 0.22534 0.48727 0.18472 0.47523 0.2684 0.49861 C 0.33333 0.49421 0.39861 0.49375 0.46284 0.48519 C 0.47517 0.48357 0.50729 0.45602 0.5158 0.44676 C 0.56215 0.39607 0.57812 0.32894 0.59722 0.25718 C 0.60156 0.20255 0.60729 0.16273 0.59896 0.10602 C 0.59739 0.09468 0.58941 0.08681 0.58524 0.07662 C 0.5809 0.0662 0.57899 0.05417 0.57343 0.04491 C 0.5401 -0.01134 0.54201 -0.00116 0.50573 -0.03426 C 0.49531 -0.04352 0.48628 -0.05579 0.47517 -0.06342 C 0.45729 -0.07569 0.41146 -0.0919 0.39201 -0.09954 C 0.3592 -0.09792 0.32621 -0.10092 0.29375 -0.09491 C 0.27743 -0.0919 0.23159 -0.03171 0.22604 -0.02523 C 0.21961 -0.01759 0.21736 -0.00532 0.2125 0.00417 C 0.19948 0.02917 0.18836 0.04074 0.18021 0.06759 C 0.17378 0.0882 0.16336 0.13079 0.16336 0.13102 C 0.16614 0.21991 0.14722 0.22315 0.18368 0.24815 C 0.17934 0.2257 0.17448 0.20324 0.16666 0.18241 C 0.16458 0.16945 0.16059 0.15995 0.15816 0.14653 C 0.15711 0.14051 0.15451 0.12847 0.15451 0.1287 C 0.15104 0.07662 0.14548 0.02315 0.15816 -0.02731 C 0.16007 -0.04977 0.16267 -0.07222 0.16493 -0.09491 C 0.16562 -0.10393 0.16736 -0.11296 0.1684 -0.12199 C 0.16909 -0.12731 0.16944 -0.13264 0.17014 -0.13796 C 0.17048 -0.14028 0.1717 -0.14699 0.1717 -0.14467 C 0.1717 -0.13194 0.16684 -0.1206 0.15816 -0.11759 C 0.15625 -0.10486 0.15625 -0.11018 0.15625 -0.10185 " pathEditMode="relative" rAng="0" ptsTypes="AAAAAAAAAAAAAAAAAAAAAAAAAAAAAAAAA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0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0" presetClass="path" presetSubtype="0" accel="50000" decel="50000" fill="hold" grpId="1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504 0.22408 C -0.00313 0.23611 0.00104 0.24838 0.00677 0.25764 C 0.01336 0.26968 0.01666 0.26783 0.02205 0.28033 C 0.03229 0.30394 0.021 0.29005 0.03368 0.30278 C 0.04757 0.33056 0.03958 0.32269 0.05416 0.33449 C 0.05764 0.34769 0.05312 0.33542 0.06441 0.3456 C 0.07343 0.35417 0.09514 0.37315 0.10347 0.3831 C 0.1283 0.4132 0.14357 0.4132 0.17291 0.42824 C 0.18698 0.43588 0.20121 0.44329 0.21527 0.45093 C 0.22118 0.45509 0.22621 0.46088 0.23229 0.4632 C 0.24444 0.46736 0.25711 0.46597 0.26944 0.46991 C 0.27639 0.47083 0.28281 0.4757 0.28958 0.47593 C 0.30416 0.47847 0.31909 0.47986 0.33385 0.48102 C 0.39982 0.48009 0.44045 0.50116 0.48472 0.45093 C 0.49132 0.43495 0.50121 0.41829 0.51024 0.40463 C 0.51215 0.4007 0.51527 0.39815 0.51701 0.3956 C 0.53628 0.35417 0.5184 0.37986 0.53385 0.35926 C 0.54062 0.32801 0.54027 0.29144 0.52031 0.27153 C 0.51302 0.25116 0.49097 0.23195 0.47465 0.22639 C 0.46493 0.2169 0.45955 0.21458 0.44739 0.21065 C 0.43576 0.20255 0.42274 0.20509 0.41024 0.19931 C 0.39948 0.2 0.38871 0.19977 0.37777 0.20162 C 0.36562 0.2037 0.35607 0.22616 0.34739 0.23542 C 0.34496 0.24144 0.3434 0.24769 0.34045 0.25278 C 0.33819 0.25764 0.3342 0.26181 0.33229 0.2669 C 0.33038 0.27176 0.33177 0.27755 0.33038 0.28241 C 0.32586 0.30046 0.31666 0.32037 0.31024 0.33912 C 0.3059 0.35046 0.29913 0.37824 0.29305 0.3882 C 0.2875 0.39954 0.27795 0.40695 0.27118 0.41574 C 0.2684 0.41829 0.26684 0.42338 0.26441 0.42708 C 0.24705 0.45023 0.26389 0.42546 0.24913 0.44074 C 0.246 0.44329 0.24357 0.44838 0.24062 0.45093 C 0.23368 0.45995 0.22534 0.46343 0.21857 0.47245 C 0.21701 0.47593 0.21093 0.49352 0.2085 0.49607 C 0.20729 0.49861 0.20521 0.49861 0.20347 0.49861 C 0.18437 0.49745 0.17222 0.49306 0.15416 0.48796 C 0.14791 0.48357 0.14201 0.47824 0.13559 0.47477 C 0.13177 0.47245 0.1276 0.47245 0.12378 0.46991 C 0.06441 0.43519 0.14461 0.47732 0.08646 0.44514 C 0.07066 0.43588 0.05243 0.43079 0.03906 0.41574 C 0.03507 0.41065 0.03264 0.40463 0.02882 0.40023 C 0.02135 0.39074 0.01302 0.3831 0.00503 0.375 C 0.00243 0.37245 0.00191 0.36736 3.33333E-6 0.3632 C -0.01268 0.34051 -0.02014 0.31783 -0.02882 0.29144 C -0.03907 0.20278 -0.05 0.11412 -0.06094 0.025 C -0.06007 -0.02037 -0.0665 -0.05717 -0.04914 -0.09421 C -0.04566 -0.1162 -0.04983 -0.09467 -0.04063 -0.12338 C -0.03559 -0.13889 -0.03299 -0.14954 -0.02379 -0.1618 C -0.00903 -0.20972 0.04375 -0.20949 0.07465 -0.21829 C 0.1368 -0.21759 0.19896 -0.21898 0.26111 -0.21597 C 0.26319 -0.21597 0.26336 -0.21157 0.26441 -0.20926 C 0.275 -0.18565 0.27899 -0.16319 0.28802 -0.13912 C 0.30347 -0.05602 0.28958 -0.0044 0.26267 0.06366 C 0.2559 0.08102 0.25885 0.08658 0.25416 0.10417 C 0.25312 0.10833 0.25052 0.11181 0.24913 0.11574 C 0.2401 0.14236 0.23559 0.17245 0.22708 0.19931 C 0.22604 0.20278 0.22343 0.20509 0.22205 0.20833 C 0.21944 0.21412 0.21527 0.22639 0.21527 0.22662 C 0.21093 0.26273 0.20347 0.29954 0.21701 0.33449 C 0.21996 0.35995 0.2158 0.33658 0.22534 0.36181 C 0.22691 0.36551 0.22777 0.3706 0.22882 0.375 C 0.23003 0.38056 0.23038 0.38565 0.23229 0.39074 C 0.23507 0.39815 0.23906 0.40463 0.24236 0.41065 C 0.24878 0.44514 0.24149 0.41528 0.2526 0.44283 C 0.25468 0.44792 0.25521 0.45347 0.25764 0.45833 C 0.25989 0.4632 0.26336 0.46597 0.26614 0.46991 C 0.27569 0.48357 0.2835 0.49861 0.2967 0.5081 C 0.30764 0.52315 0.31927 0.52616 0.33385 0.53333 C 0.34132 0.53611 0.34861 0.54097 0.3559 0.54375 C 0.35937 0.5463 0.36215 0.54931 0.36614 0.55116 C 0.37673 0.5537 0.38732 0.5537 0.39826 0.55579 C 0.40711 0.55533 0.475 0.56227 0.50173 0.5463 C 0.56666 0.50857 0.646 0.42546 0.67795 0.33912 C 0.67968 0.32708 0.68264 0.31528 0.68298 0.30278 C 0.68402 0.26273 0.65625 0.20509 0.62708 0.19259 C 0.60312 0.16551 0.63038 0.19352 0.60677 0.17662 C 0.58229 0.15903 0.60816 0.17037 0.58142 0.15857 C 0.56961 0.15324 0.57014 0.15556 0.55937 0.14954 C 0.54948 0.14398 0.5408 0.1382 0.53055 0.1338 C 0.52257 0.12593 0.51267 0.12176 0.50503 0.11343 C 0.49409 0.10139 0.48576 0.08773 0.47291 0.07894 C 0.46927 0.07408 0.46458 0.07107 0.46111 0.0662 C 0.45416 0.05579 0.45104 0.04144 0.44583 0.02986 C 0.44479 0.02454 0.44132 0.00486 0.43906 -0.00162 C 0.43715 -0.00717 0.43472 -0.01227 0.43229 -0.01736 C 0.43003 -0.02199 0.42708 -0.02616 0.42534 -0.03102 C 0.42205 -0.04051 0.41979 -0.05069 0.41701 -0.06042 C 0.41423 -0.07963 0.41111 -0.09398 0.40347 -0.11018 C 0.40451 -0.13518 0.39896 -0.15139 0.41527 -0.1618 C 0.41632 -0.16412 0.41701 -0.16667 0.41857 -0.16852 C 0.4217 -0.17199 0.42882 -0.17755 0.42882 -0.17731 C 0.43107 -0.18217 0.4342 -0.18611 0.43559 -0.1912 C 0.43611 -0.19352 0.43628 -0.19606 0.43732 -0.19792 C 0.45 -0.22153 0.43958 -0.19537 0.44739 -0.21389 C 0.44861 -0.2169 0.44913 -0.2206 0.45086 -0.22292 C 0.45208 -0.22454 0.45764 -0.225 0.4559 -0.225 C 0.45243 -0.225 0.44913 -0.22361 0.44583 -0.22292 C 0.41284 -0.2081 0.37777 -0.20301 0.34392 -0.19352 C 0.31666 -0.18588 0.29253 -0.17893 0.26441 -0.17546 C 0.22795 -0.15393 0.28455 -0.18565 0.19149 -0.15741 C 0.14392 -0.14305 0.09531 -0.13588 0.04739 -0.12338 C 0.02309 -0.10949 -0.00348 -0.0993 -0.02709 -0.08287 C -0.05539 -0.06319 -0.079 -0.03518 -0.1033 -0.00833 C -0.11389 0.00324 -0.1257 0.0125 -0.13559 0.025 C -0.14636 0.03889 -0.16771 0.0662 -0.16771 0.06644 C -0.17344 0.08241 -0.17934 0.09884 -0.18473 0.11574 C -0.1842 0.1331 -0.18438 0.15046 -0.18299 0.16759 C -0.18212 0.17917 -0.17657 0.18727 -0.17292 0.19699 C -0.16719 0.21204 -0.1625 0.22917 -0.15764 0.24445 C -0.15313 0.28495 -0.12361 0.31204 -0.1 0.33449 C -0.09636 0.33796 -0.09341 0.34259 -0.08976 0.3456 C -0.08091 0.35301 -0.06927 0.35741 -0.06268 0.36806 C -0.06042 0.37222 -0.05886 0.37708 -0.05591 0.37963 C -0.04011 0.39468 -0.02101 0.39329 -0.0033 0.40232 C 0.01093 0.40833 0.01493 0.41574 0.03055 0.42037 C 0.04288 0.42338 0.05538 0.42454 0.06788 0.42708 C 0.10156 0.42338 0.13646 0.42269 0.16944 0.41065 C 0.19236 0.40324 0.21788 0.38565 0.23906 0.375 C 0.24461 0.37222 0.24878 0.36551 0.25416 0.36181 C 0.30069 0.33056 0.24218 0.37963 0.29496 0.33681 C 0.31319 0.32199 0.33593 0.30394 0.3526 0.28495 C 0.35659 0.28033 0.35868 0.27384 0.36267 0.26921 C 0.36562 0.26528 0.36961 0.26528 0.37274 0.2625 C 0.38472 0.25023 0.3934 0.23727 0.40677 0.2287 C 0.4158 0.21458 0.42465 0.20394 0.43732 0.19699 C 0.43958 0.19329 0.44114 0.18843 0.44409 0.18565 C 0.446 0.1838 0.44896 0.18542 0.45086 0.18357 C 0.45312 0.18148 0.45382 0.17708 0.4559 0.17454 C 0.46111 0.16852 0.47152 0.16158 0.47795 0.15857 C 0.49027 0.14213 0.50677 0.1412 0.51701 0.12708 C 0.52482 0.1162 0.53333 0.11042 0.54062 0.09769 C 0.54236 0.09445 0.54357 0.09097 0.54583 0.08796 C 0.54913 0.08472 0.55382 0.08403 0.55764 0.08148 C 0.5618 0.06528 0.55555 0.08472 0.56614 0.07014 C 0.56788 0.06783 0.5684 0.06458 0.56944 0.06158 C 0.57135 0.04097 0.57118 0.04884 0.57118 0.03634 " pathEditMode="relative" rAng="0" ptsTypes="AAAAAAAAAAAAAAAAAAAAAAAAAAAAAAAAAAAAAAAAAAAAAAAAAAAAAAAAAAAAAAAAAAAAAAA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7" grpId="1" animBg="1" autoUpdateAnimBg="0"/>
      <p:bldP spid="17" grpId="2" animBg="1" autoUpdateAnimBg="0"/>
      <p:bldP spid="17" grpId="3" animBg="1" autoUpdateAnimBg="0"/>
      <p:bldP spid="17" grpId="4" animBg="1" autoUpdateAnimBg="0"/>
      <p:bldP spid="17" grpId="5" animBg="1" autoUpdateAnimBg="0"/>
      <p:bldP spid="17" grpId="6" animBg="1" autoUpdateAnimBg="0"/>
      <p:bldP spid="17" grpId="7" animBg="1" autoUpdateAnimBg="0"/>
      <p:bldP spid="17" grpId="8" animBg="1" autoUpdateAnimBg="0"/>
      <p:bldP spid="17" grpId="9" animBg="1" autoUpdateAnimBg="0"/>
      <p:bldP spid="17" grpId="1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1202" name="Picture 2" descr="D:\PIC\五年级六单元\5707432_142159451000_2.jpg5707432_142159451000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28863" y="2149475"/>
            <a:ext cx="45005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 rot="10783868" flipV="1">
            <a:off x="2498725" y="5688013"/>
            <a:ext cx="432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dirty="0" smtClean="0">
                <a:solidFill>
                  <a:srgbClr val="0000FF"/>
                </a:solidFill>
                <a:latin typeface="+mj-lt"/>
              </a:rPr>
              <a:t>It’s </a:t>
            </a:r>
            <a:r>
              <a:rPr lang="en-US" altLang="zh-CN" sz="4000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zh-CN" sz="4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CN" sz="4000" dirty="0" err="1" smtClean="0">
                <a:solidFill>
                  <a:srgbClr val="0000FF"/>
                </a:solidFill>
                <a:latin typeface="+mj-lt"/>
              </a:rPr>
              <a:t>hami</a:t>
            </a:r>
            <a:r>
              <a:rPr lang="en-US" altLang="zh-CN" sz="4000" dirty="0" smtClean="0">
                <a:solidFill>
                  <a:srgbClr val="0000FF"/>
                </a:solidFill>
                <a:latin typeface="+mj-lt"/>
              </a:rPr>
              <a:t> melon.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879475" y="1762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00"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14675" y="1463675"/>
            <a:ext cx="2970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000" dirty="0" smtClean="0">
                <a:solidFill>
                  <a:srgbClr val="0000FF"/>
                </a:solidFill>
                <a:latin typeface="+mj-lt"/>
              </a:rPr>
              <a:t>What’s </a:t>
            </a:r>
            <a:r>
              <a:rPr lang="en-US" altLang="zh-CN" sz="4000" dirty="0" smtClean="0">
                <a:solidFill>
                  <a:srgbClr val="FF00FF"/>
                </a:solidFill>
                <a:latin typeface="+mj-lt"/>
              </a:rPr>
              <a:t>this</a:t>
            </a:r>
            <a:r>
              <a:rPr lang="en-US" altLang="zh-CN" sz="4000" dirty="0" smtClean="0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779713" y="3173413"/>
            <a:ext cx="3025775" cy="2478087"/>
            <a:chOff x="3059262" y="2464461"/>
            <a:chExt cx="3384946" cy="2912828"/>
          </a:xfrm>
        </p:grpSpPr>
        <p:sp>
          <p:nvSpPr>
            <p:cNvPr id="51214" name="AutoShape 4"/>
            <p:cNvSpPr>
              <a:spLocks noChangeArrowheads="1"/>
            </p:cNvSpPr>
            <p:nvPr/>
          </p:nvSpPr>
          <p:spPr bwMode="auto">
            <a:xfrm>
              <a:off x="3059262" y="2464461"/>
              <a:ext cx="3384946" cy="2912828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1" hangingPunct="1"/>
              <a:endParaRPr lang="zh-CN" altLang="en-US" sz="7200" b="1">
                <a:solidFill>
                  <a:srgbClr val="FF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357475" y="3403059"/>
              <a:ext cx="802726" cy="1287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6000" b="1" dirty="0">
                  <a:solidFill>
                    <a:srgbClr val="FF00FF"/>
                  </a:solidFill>
                  <a:latin typeface="+mj-lt"/>
                  <a:ea typeface="宋体" panose="02010600030101010101" pitchFamily="2" charset="-122"/>
                </a:rPr>
                <a:t>?</a:t>
              </a: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641975" y="3225800"/>
            <a:ext cx="3033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hami melon</a:t>
            </a:r>
          </a:p>
        </p:txBody>
      </p:sp>
      <p:sp>
        <p:nvSpPr>
          <p:cNvPr id="5120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9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8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1212" name="Picture 11" descr="shou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72590">
            <a:off x="6286500" y="1368425"/>
            <a:ext cx="32242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hamimelo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7511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 bldLvl="0" autoUpdateAnimBg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2226" name="Picture 5" descr="QQ图片201412122240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89335">
            <a:off x="7385050" y="4314825"/>
            <a:ext cx="2066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65200" y="1700213"/>
            <a:ext cx="324961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 rot="10783868" flipV="1">
            <a:off x="4575175" y="4373563"/>
            <a:ext cx="38052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It’s </a:t>
            </a:r>
            <a:r>
              <a:rPr lang="en-US" altLang="zh-CN" sz="4400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 coconut.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79475" y="1762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400"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0" y="1978025"/>
            <a:ext cx="3313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What’s </a:t>
            </a:r>
            <a:r>
              <a:rPr lang="en-US" altLang="zh-CN" sz="4400" dirty="0" smtClean="0">
                <a:solidFill>
                  <a:srgbClr val="FF00FF"/>
                </a:solidFill>
                <a:latin typeface="+mj-lt"/>
              </a:rPr>
              <a:t>that</a:t>
            </a:r>
            <a:r>
              <a:rPr lang="en-US" altLang="zh-CN" sz="4400" dirty="0" smtClean="0">
                <a:solidFill>
                  <a:srgbClr val="0000FF"/>
                </a:solidFill>
                <a:latin typeface="+mj-lt"/>
              </a:rPr>
              <a:t>?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1046163" y="2997200"/>
            <a:ext cx="2720975" cy="2212975"/>
            <a:chOff x="3059262" y="2464461"/>
            <a:chExt cx="3384946" cy="2912828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059262" y="2464461"/>
              <a:ext cx="3384946" cy="2912828"/>
            </a:xfrm>
            <a:prstGeom prst="smileyFace">
              <a:avLst>
                <a:gd name="adj" fmla="val 465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72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358734" y="3402668"/>
              <a:ext cx="799826" cy="12871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6000" b="1" dirty="0">
                  <a:solidFill>
                    <a:srgbClr val="FF00FF"/>
                  </a:solidFill>
                  <a:latin typeface="+mj-lt"/>
                  <a:ea typeface="宋体" panose="02010600030101010101" pitchFamily="2" charset="-122"/>
                </a:rPr>
                <a:t>?</a:t>
              </a: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787900" y="3141663"/>
            <a:ext cx="2582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coconut</a:t>
            </a:r>
          </a:p>
        </p:txBody>
      </p:sp>
      <p:sp>
        <p:nvSpPr>
          <p:cNvPr id="5223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34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连接符 18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coconu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3496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ldLvl="0" autoUpdateAnimBg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4274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1489075"/>
            <a:ext cx="14255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2531170_052301398466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65450" y="3221038"/>
            <a:ext cx="33147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68600" y="1787525"/>
            <a:ext cx="144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FF"/>
                </a:solidFill>
                <a:latin typeface="+mj-lt"/>
              </a:rPr>
              <a:t>gr</a:t>
            </a:r>
            <a:r>
              <a:rPr lang="en-US" altLang="zh-CN" sz="3600" b="1" dirty="0" smtClean="0">
                <a:solidFill>
                  <a:srgbClr val="FF00FF"/>
                </a:solidFill>
                <a:latin typeface="+mj-lt"/>
              </a:rPr>
              <a:t>a</a:t>
            </a:r>
            <a:r>
              <a:rPr lang="en-US" altLang="zh-CN" sz="3600" b="1" dirty="0" smtClean="0">
                <a:solidFill>
                  <a:srgbClr val="0000FF"/>
                </a:solidFill>
                <a:latin typeface="+mj-lt"/>
              </a:rPr>
              <a:t>pe</a:t>
            </a:r>
            <a:endParaRPr lang="zh-CN" altLang="en-US" sz="3600" b="1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89550" y="1787525"/>
            <a:ext cx="108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FF0066"/>
                </a:solidFill>
                <a:latin typeface="+mj-lt"/>
              </a:rPr>
              <a:t>fruit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18025" y="1804988"/>
            <a:ext cx="454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600" b="1" dirty="0" smtClean="0">
                <a:solidFill>
                  <a:schemeClr val="tx1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71850" y="25765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FF"/>
                </a:solidFill>
                <a:latin typeface="+mj-lt"/>
              </a:rPr>
              <a:t>gr</a:t>
            </a:r>
            <a:r>
              <a:rPr lang="en-US" altLang="zh-CN" sz="3600" b="1" dirty="0" smtClean="0">
                <a:solidFill>
                  <a:srgbClr val="FF00FF"/>
                </a:solidFill>
                <a:latin typeface="+mj-lt"/>
              </a:rPr>
              <a:t>a</a:t>
            </a:r>
            <a:r>
              <a:rPr lang="en-US" altLang="zh-CN" sz="3600" b="1" dirty="0" smtClean="0">
                <a:solidFill>
                  <a:srgbClr val="0000FF"/>
                </a:solidFill>
                <a:latin typeface="+mj-lt"/>
              </a:rPr>
              <a:t>pe</a:t>
            </a:r>
            <a:r>
              <a:rPr lang="en-US" altLang="zh-CN" sz="3600" b="1" dirty="0" smtClean="0">
                <a:solidFill>
                  <a:srgbClr val="FF0066"/>
                </a:solidFill>
                <a:latin typeface="+mj-lt"/>
              </a:rPr>
              <a:t>fruit</a:t>
            </a:r>
            <a:r>
              <a:rPr lang="zh-CN" altLang="en-US" sz="2800" b="1" dirty="0" smtClean="0">
                <a:solidFill>
                  <a:srgbClr val="FF0066"/>
                </a:solidFill>
                <a:latin typeface="+mj-lt"/>
              </a:rPr>
              <a:t>（葡萄柚）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19400" y="5713413"/>
            <a:ext cx="3630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+mj-lt"/>
              </a:rPr>
              <a:t>It’s </a:t>
            </a:r>
            <a:r>
              <a:rPr lang="en-US" altLang="zh-CN" sz="3600" b="1" dirty="0" smtClean="0">
                <a:solidFill>
                  <a:srgbClr val="FF00FF"/>
                </a:solidFill>
                <a:latin typeface="+mj-lt"/>
              </a:rPr>
              <a:t>a </a:t>
            </a:r>
            <a:r>
              <a:rPr lang="en-US" altLang="zh-CN" sz="3600" b="1" dirty="0" smtClean="0">
                <a:solidFill>
                  <a:srgbClr val="FF0000"/>
                </a:solidFill>
                <a:latin typeface="+mj-lt"/>
              </a:rPr>
              <a:t>grapefruit.</a:t>
            </a:r>
          </a:p>
        </p:txBody>
      </p:sp>
      <p:sp>
        <p:nvSpPr>
          <p:cNvPr id="5428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82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4" name="grapefrui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1559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utoUpdateAnimBg="0"/>
      <p:bldP spid="5" grpId="0" build="allAtOnce" bldLvl="0" autoUpdateAnimBg="0"/>
      <p:bldP spid="6" grpId="0" bldLvl="0" autoUpdateAnimBg="0"/>
      <p:bldP spid="7" grpId="0" bldLvl="0" autoUpdateAnimBg="0"/>
      <p:bldP spid="7" grpId="1" bldLvl="0" autoUpdateAnimBg="0"/>
      <p:bldP spid="7" grpId="2" bldLvl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35013" y="1700213"/>
            <a:ext cx="7715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b="1" dirty="0" smtClean="0">
                <a:solidFill>
                  <a:srgbClr val="0000FF"/>
                </a:solidFill>
                <a:latin typeface="+mj-lt"/>
              </a:rPr>
              <a:t>Hami melon, hami melon, </a:t>
            </a:r>
            <a:r>
              <a:rPr kumimoji="0" lang="en-US" altLang="zh-CN" sz="3200" b="1" dirty="0" err="1" smtClean="0">
                <a:solidFill>
                  <a:srgbClr val="0000FF"/>
                </a:solidFill>
                <a:latin typeface="+mj-lt"/>
              </a:rPr>
              <a:t>i</a:t>
            </a:r>
            <a:r>
              <a:rPr kumimoji="0" lang="zh-CN" altLang="en-US" sz="3200" b="1" dirty="0" smtClean="0">
                <a:solidFill>
                  <a:srgbClr val="0000FF"/>
                </a:solidFill>
                <a:latin typeface="+mj-lt"/>
              </a:rPr>
              <a:t>s it yummy?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kumimoji="0" lang="zh-CN" altLang="en-US" sz="32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b="1" dirty="0" smtClean="0">
                <a:solidFill>
                  <a:srgbClr val="0000FF"/>
                </a:solidFill>
                <a:latin typeface="+mj-lt"/>
              </a:rPr>
              <a:t>Grapefruit, grapefruit, yummy, yummy,</a:t>
            </a:r>
            <a:endParaRPr kumimoji="0" lang="en-US" altLang="zh-CN" sz="32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kumimoji="0" lang="en-US" altLang="zh-CN" sz="32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b="1" dirty="0" smtClean="0">
                <a:solidFill>
                  <a:srgbClr val="0000FF"/>
                </a:solidFill>
                <a:latin typeface="+mj-lt"/>
              </a:rPr>
              <a:t>yummy.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kumimoji="0" lang="zh-CN" altLang="en-US" sz="3200" b="1" dirty="0" smtClean="0">
              <a:solidFill>
                <a:srgbClr val="0000FF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3200" b="1" dirty="0" smtClean="0">
                <a:solidFill>
                  <a:srgbClr val="0000FF"/>
                </a:solidFill>
                <a:latin typeface="+mj-lt"/>
              </a:rPr>
              <a:t>Coconut, coconut, </a:t>
            </a:r>
            <a:r>
              <a:rPr kumimoji="0" lang="en-US" altLang="zh-CN" sz="3200" b="1" dirty="0" err="1" smtClean="0">
                <a:solidFill>
                  <a:srgbClr val="0000FF"/>
                </a:solidFill>
                <a:latin typeface="+mj-lt"/>
              </a:rPr>
              <a:t>i</a:t>
            </a:r>
            <a:r>
              <a:rPr kumimoji="0" lang="zh-CN" altLang="en-US" sz="3200" b="1" dirty="0" smtClean="0">
                <a:solidFill>
                  <a:srgbClr val="0000FF"/>
                </a:solidFill>
                <a:latin typeface="+mj-lt"/>
              </a:rPr>
              <a:t>t</a:t>
            </a:r>
            <a:r>
              <a:rPr kumimoji="0" lang="en-US" altLang="zh-CN" sz="3200" b="1" dirty="0" smtClean="0">
                <a:solidFill>
                  <a:srgbClr val="0000FF"/>
                </a:solidFill>
                <a:latin typeface="+mj-lt"/>
              </a:rPr>
              <a:t>’</a:t>
            </a:r>
            <a:r>
              <a:rPr kumimoji="0" lang="zh-CN" altLang="en-US" sz="3200" b="1" dirty="0" smtClean="0">
                <a:solidFill>
                  <a:srgbClr val="0000FF"/>
                </a:solidFill>
                <a:latin typeface="+mj-lt"/>
              </a:rPr>
              <a:t>s so big.</a:t>
            </a:r>
          </a:p>
        </p:txBody>
      </p:sp>
      <p:sp>
        <p:nvSpPr>
          <p:cNvPr id="5529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30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165225" y="1412875"/>
            <a:ext cx="2049463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5303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13138" y="5622925"/>
            <a:ext cx="9493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5581650"/>
            <a:ext cx="10985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5441950"/>
            <a:ext cx="863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图片 1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5825" y="4514850"/>
            <a:ext cx="172878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7346" name="图片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858838"/>
            <a:ext cx="33051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3863" y="5321300"/>
            <a:ext cx="19970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5272088"/>
            <a:ext cx="9937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图片 2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" y="2587625"/>
            <a:ext cx="319246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D:\PIC\五年级六单元\5707432_142159451000_2.jpg5707432_142159451000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475" y="2520950"/>
            <a:ext cx="1690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3348038" y="3887788"/>
            <a:ext cx="5795962" cy="0"/>
          </a:xfrm>
          <a:prstGeom prst="line">
            <a:avLst/>
          </a:prstGeom>
          <a:noFill/>
          <a:ln w="44450">
            <a:solidFill>
              <a:srgbClr val="CC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Picture 9" descr="u=4018814879,2767315119&amp;fm=21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46688" y="2519363"/>
            <a:ext cx="1665287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u=3923602707,1544592525&amp;fm=21&amp;gp=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48500" y="2528888"/>
            <a:ext cx="17716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ac75323d6b6de243-503c0c74be6ae02f-7c9623b3455057cbe89dfb780502e73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478713" y="3948113"/>
            <a:ext cx="1270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WordArt 14"/>
          <p:cNvSpPr>
            <a:spLocks noChangeArrowheads="1" noChangeShapeType="1"/>
          </p:cNvSpPr>
          <p:nvPr/>
        </p:nvSpPr>
        <p:spPr bwMode="auto">
          <a:xfrm>
            <a:off x="900113" y="1758950"/>
            <a:ext cx="2663825" cy="517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熊大超市</a:t>
            </a:r>
          </a:p>
        </p:txBody>
      </p:sp>
      <p:sp>
        <p:nvSpPr>
          <p:cNvPr id="5735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57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直接连接符 32"/>
          <p:cNvCxnSpPr/>
          <p:nvPr/>
        </p:nvCxnSpPr>
        <p:spPr>
          <a:xfrm flipV="1">
            <a:off x="1154113" y="1412875"/>
            <a:ext cx="29860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Choose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08650" y="3986213"/>
            <a:ext cx="15271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454400" y="3933825"/>
            <a:ext cx="1909763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C 0.00608 -0.02408 0.0033 -0.03287 5.55556E-7 -0.06575 C -0.00295 -0.09491 -0.01771 -0.11366 -0.03229 -0.13311 C -0.03941 -0.1426 -0.04549 -0.15301 -0.0526 -0.1625 C -0.06111 -0.17385 -0.07257 -0.17709 -0.08316 -0.18287 C -0.08663 -0.18473 -0.08958 -0.18843 -0.09323 -0.18982 C -0.10747 -0.19491 -0.12257 -0.19306 -0.13733 -0.19422 C -0.15955 -0.19051 -0.18385 -0.19468 -0.20347 -0.18056 C -0.23906 -0.1551 -0.18299 -0.18334 -0.22882 -0.1625 C -0.2316 -0.1588 -0.23438 -0.15487 -0.23733 -0.15139 C -0.23889 -0.14954 -0.24132 -0.14908 -0.24236 -0.14676 C -0.24358 -0.14422 -0.2434 -0.14075 -0.2441 -0.13774 C -0.24462 -0.13542 -0.24757 -0.13172 -0.24583 -0.13102 C -0.24201 -0.1294 -0.23802 -0.13241 -0.23403 -0.13311 C -0.23177 -0.13612 -0.22969 -0.13982 -0.22708 -0.14237 C -0.225 -0.14445 -0.22205 -0.14445 -0.22031 -0.14676 C -0.21667 -0.15162 -0.21476 -0.16343 -0.21198 -0.16945 C -0.21094 -0.17477 -0.20781 -0.17987 -0.20851 -0.18519 C -0.20938 -0.19213 -0.21042 -0.19977 -0.21354 -0.20556 C -0.21493 -0.20811 -0.21806 -0.20741 -0.22031 -0.20787 C -0.23125 -0.21042 -0.24549 -0.21135 -0.2559 -0.21227 C -0.26944 -0.20926 -0.28316 -0.20695 -0.2967 -0.20325 C -0.32413 -0.19584 -0.34097 -0.16412 -0.36111 -0.14237 C -0.36563 -0.12362 -0.37274 -0.10718 -0.37639 -0.0882 C -0.37274 -0.06135 -0.36875 -0.03588 -0.35938 -0.01135 C -0.35521 -0.00047 -0.34601 0.00532 -0.3408 0.01574 C -0.34028 0.04444 -0.34792 0.11342 -0.32882 0.14652 C -0.32535 0.16481 -0.33004 0.14814 -0.32205 0.16018 C -0.31719 0.16736 -0.31302 0.17523 -0.30851 0.18263 C -0.30729 0.18472 -0.30677 0.18773 -0.30521 0.18958 C -0.30295 0.19213 -0.29635 0.1949 -0.29323 0.19629 C -0.28542 0.19259 -0.27917 0.18078 -0.27465 0.17152 C -0.27413 0.16851 -0.27135 0.16458 -0.27292 0.16226 C -0.27431 0.16018 -0.27778 0.16412 -0.27795 0.16689 C -0.27969 0.18819 -0.27899 0.20115 -0.27118 0.21666 C -0.2691 0.22893 -0.26788 0.23472 -0.26788 0.24814 " pathEditMode="relative" rAng="0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C -0.00747 -0.0301 -0.02275 -0.05162 -0.03907 -0.07477 C -0.0842 -0.13866 -0.1349 -0.18773 -0.19497 -0.22361 C -0.21285 -0.23426 -0.22969 -0.24537 -0.24913 -0.2507 C -0.27535 -0.24491 -0.28177 -0.23773 -0.3 -0.21227 C -0.30938 -0.19908 -0.31927 -0.18658 -0.32882 -0.17385 C -0.34219 -0.15602 -0.36059 -0.10371 -0.36615 -0.09051 C -0.38264 -0.05093 -0.39532 -0.00973 -0.40504 0.03379 C -0.40608 0.04537 -0.41788 0.1125 -0.4 0.08796 C -0.39775 0.07361 -0.39427 0.06111 -0.38993 0.04745 C -0.38716 0.01875 -0.38507 0.00671 -0.3915 -0.0294 C -0.39358 -0.04144 -0.41407 -0.06922 -0.42379 -0.07246 C -0.43108 -0.06945 -0.43889 -0.06783 -0.44584 -0.06343 C -0.45938 -0.05486 -0.46841 -0.03195 -0.47795 -0.01829 C -0.48212 -0.0125 -0.4875 -0.00834 -0.4915 -0.00232 C -0.51372 0.03148 -0.52361 0.07639 -0.53559 0.11713 C -0.53611 0.12315 -0.53733 0.12916 -0.53733 0.13518 C -0.53733 0.15185 -0.53698 0.16852 -0.53559 0.18495 C -0.5349 0.19328 -0.52986 0.19213 -0.52552 0.19398 C -0.51598 0.19791 -0.51007 0.20301 -0.5 0.20532 C -0.48924 0.2037 -0.4783 0.20393 -0.46788 0.20069 C -0.46545 0.2 -0.46424 0.19652 -0.46268 0.19398 C -0.45608 0.18287 -0.45295 0.17037 -0.4441 0.16227 C -0.44288 0.15926 -0.44219 0.15602 -0.44063 0.15324 C -0.43924 0.15069 -0.43629 0.14352 -0.43559 0.14652 C -0.43351 0.15602 -0.43559 0.1662 -0.43559 0.17592 " pathEditMode="relative" rAng="0" ptsTypes="AAAAAAAAAAAAAAAAAAAAA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45 4.07407E-6 C 0.06302 -0.00903 0.06007 -0.01991 0.05521 -0.02709 C 0.04427 -0.04352 0.05226 -0.02454 0.0434 -0.04051 C 0.02569 -0.07246 -0.01129 -0.09584 -0.03629 -0.11713 C -0.08681 -0.16065 -0.14497 -0.19005 -0.20243 -0.21204 C -0.2184 -0.21806 -0.23368 -0.22778 -0.24983 -0.23241 C -0.29202 -0.24468 -0.33386 -0.25834 -0.37691 -0.26412 C -0.39393 -0.26343 -0.41077 -0.2632 -0.42778 -0.26181 C -0.44688 -0.26019 -0.46094 -0.24352 -0.47691 -0.23241 C -0.48386 -0.22084 -0.48889 -0.21806 -0.49722 -0.20973 C -0.50729 -0.19954 -0.51649 -0.18241 -0.52431 -0.16922 C -0.53143 -0.14468 -0.5342 -0.14862 -0.54479 -0.12848 C -0.55521 -0.1088 -0.56684 -0.09005 -0.57691 -0.06991 C -0.58698 -0.04977 -0.59236 -0.03357 -0.60573 -0.01574 C -0.6099 -0.01042 -0.61111 -0.00186 -0.61424 0.00463 C -0.61979 0.01574 -0.61927 0.01365 -0.62778 0.02268 C -0.63802 0.05601 -0.62205 0.00717 -0.63958 0.04745 C -0.64132 0.05162 -0.64115 0.05717 -0.64306 0.06111 C -0.64514 0.06551 -0.64913 0.06828 -0.65156 0.07245 C -0.6559 0.07963 -0.65955 0.08726 -0.66337 0.09467 C -0.6684 0.10486 -0.67118 0.11759 -0.67865 0.12407 C -0.68299 0.1331 -0.68386 0.1449 -0.68872 0.15347 C -0.69045 0.15648 -0.69236 0.15949 -0.69393 0.1625 C -0.69514 0.16481 -0.69861 0.16759 -0.69722 0.16944 C -0.69566 0.17152 -0.69271 0.16782 -0.69045 0.16713 C -0.675 0.14652 -0.69445 0.1706 -0.68038 0.1581 C -0.6783 0.15625 -0.67708 0.15347 -0.67518 0.15138 C -0.67205 0.14814 -0.66511 0.14236 -0.66511 0.14259 C -0.66059 0.15949 -0.66632 0.17963 -0.66163 0.19652 C -0.66042 0.20092 -0.65156 0.19189 -0.65156 0.19213 " pathEditMode="relative" rAng="0" ptsTypes="AAAAAAAAAAAAAAAAAAAAAAAAAAAA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-0.00105 -0.01134 -0.00105 -0.02291 -0.0033 -0.03402 C -0.0073 -0.05254 -0.02848 -0.08171 -0.03559 -0.09282 C -0.05469 -0.12245 -0.07657 -0.1544 -0.1 -0.17847 C -0.10782 -0.18634 -0.11719 -0.19143 -0.12535 -0.19861 C -0.16962 -0.23727 -0.21615 -0.28148 -0.26615 -0.30463 C -0.39948 -0.36713 -0.27917 -0.31296 -0.37622 -0.35208 C -0.42118 -0.37014 -0.46476 -0.38657 -0.51181 -0.39051 C -0.53559 -0.38912 -0.55938 -0.39004 -0.58299 -0.38611 C -0.58698 -0.38541 -0.58959 -0.3794 -0.59323 -0.37708 C -0.59688 -0.37477 -0.60105 -0.37407 -0.60504 -0.37245 C -0.60573 -0.37176 -0.63386 -0.3412 -0.63889 -0.33171 C -0.67014 -0.27315 -0.62292 -0.34953 -0.65417 -0.30046 C -0.65677 -0.27014 -0.65851 -0.25972 -0.65417 -0.22129 C -0.65348 -0.21458 -0.65035 -0.20879 -0.6474 -0.20324 C -0.63108 -0.17222 -0.61598 -0.16111 -0.5882 -0.15347 C -0.52049 -0.16227 -0.51789 -0.14791 -0.48125 -0.20324 C -0.47952 -0.20995 -0.47813 -0.2169 -0.47622 -0.22361 C -0.47414 -0.23055 -0.47136 -0.23703 -0.46945 -0.24398 C -0.4658 -0.2574 -0.45938 -0.28449 -0.45938 -0.28426 C -0.45625 -0.31713 -0.45486 -0.33842 -0.45764 -0.37477 C -0.45834 -0.38356 -0.46389 -0.39027 -0.46945 -0.39282 C -0.50278 -0.38819 -0.51441 -0.36574 -0.53889 -0.34074 C -0.54375 -0.33588 -0.54966 -0.33287 -0.55417 -0.32731 C -0.56441 -0.31458 -0.57327 -0.29953 -0.58125 -0.28449 C -0.58924 -0.26921 -0.59618 -0.25301 -0.6033 -0.23703 C -0.60625 -0.23032 -0.60886 -0.22361 -0.61181 -0.2169 C -0.61459 -0.21065 -0.62032 -0.19861 -0.62032 -0.19838 C -0.62344 -0.1618 -0.61927 -0.19398 -0.62709 -0.1625 C -0.62969 -0.15185 -0.63021 -0.13981 -0.63212 -0.1287 C -0.63282 -0.10277 -0.63559 -0.07384 -0.63559 -0.04745 " pathEditMode="relative" rAng="0" ptsTypes="AA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47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-0.24514 C 0.02483 -0.25486 0.02396 -0.26736 0.01736 -0.2757 C 0.01424 -0.28843 0.00938 -0.29977 0.00035 -0.30625 C -0.00312 -0.31227 -0.00642 -0.31875 -0.01111 -0.32338 C -0.01562 -0.32778 -0.02118 -0.32986 -0.02552 -0.33472 C -0.03125 -0.34097 -0.03576 -0.34977 -0.04253 -0.35371 C -0.05868 -0.36296 -0.07257 -0.37222 -0.08975 -0.37662 C -0.11909 -0.37454 -0.11493 -0.38009 -0.13107 -0.35764 C -0.13246 -0.35046 -0.13507 -0.3456 -0.1368 -0.33866 C -0.13559 -0.32292 -0.13541 -0.3169 -0.12552 -0.3081 C -0.11927 -0.30926 -0.11302 -0.30972 -0.10694 -0.31181 C -0.10416 -0.31273 -0.10017 -0.31945 -0.09826 -0.32153 C -0.08698 -0.33472 -0.07534 -0.35046 -0.06684 -0.36713 C -0.0625 -0.39074 -0.06493 -0.4213 -0.08107 -0.43565 C -0.09653 -0.46412 -0.11892 -0.47616 -0.14409 -0.48334 C -0.16354 -0.48264 -0.18316 -0.48403 -0.2026 -0.48148 C -0.22205 -0.47894 -0.24496 -0.44005 -0.25538 -0.42037 C -0.25694 -0.41227 -0.26007 -0.40417 -0.25972 -0.39584 C -0.25937 -0.3882 -0.25955 -0.37986 -0.25694 -0.37292 C -0.25087 -0.35671 -0.23837 -0.35185 -0.22691 -0.34815 C -0.21076 -0.3507 -0.21805 -0.34908 -0.20833 -0.36134 C -0.20521 -0.37894 -0.20989 -0.35834 -0.20121 -0.37662 C -0.19774 -0.3838 -0.19757 -0.39306 -0.19548 -0.40139 C -0.19444 -0.43079 -0.19166 -0.46898 -0.19826 -0.49676 C -0.20087 -0.50764 -0.20885 -0.51459 -0.21406 -0.52338 C -0.23142 -0.55255 -0.26198 -0.57246 -0.28837 -0.58056 C -0.30312 -0.57986 -0.31788 -0.58056 -0.33264 -0.57847 C -0.35903 -0.57477 -0.37413 -0.54259 -0.38837 -0.51759 C -0.39062 -0.49074 -0.39375 -0.46921 -0.3868 -0.44144 C -0.38437 -0.43171 -0.37361 -0.41389 -0.36545 -0.40718 C -0.36007 -0.40278 -0.34826 -0.39584 -0.34826 -0.3956 C -0.32795 -0.39722 -0.31805 -0.39375 -0.3026 -0.40903 C -0.2967 -0.41505 -0.2901 -0.42037 -0.28541 -0.42801 C -0.28073 -0.43565 -0.27118 -0.45093 -0.27118 -0.4507 C -0.26736 -0.47037 -0.26024 -0.48727 -0.25538 -0.50625 C -0.25677 -0.52917 -0.25677 -0.55209 -0.25972 -0.57477 C -0.26041 -0.58033 -0.26996 -0.58889 -0.27257 -0.5919 C -0.28212 -0.60324 -0.28837 -0.60671 -0.30121 -0.60903 C -0.30746 -0.60834 -0.31371 -0.6088 -0.31979 -0.60718 C -0.35104 -0.59884 -0.38003 -0.54121 -0.39409 -0.5081 C -0.40104 -0.46019 -0.39166 -0.51389 -0.4026 -0.4757 C -0.40503 -0.46713 -0.40833 -0.44908 -0.40833 -0.44884 C -0.41041 -0.41065 -0.40729 -0.37037 -0.41406 -0.33287 C -0.41354 -0.32338 -0.41389 -0.31366 -0.41267 -0.3044 C -0.4125 -0.30255 -0.41041 -0.30209 -0.40972 -0.30046 C -0.40903 -0.29861 -0.40903 -0.29653 -0.40833 -0.29468 C -0.40521 -0.28634 -0.39826 -0.27871 -0.39253 -0.27384 C -0.38837 -0.26505 -0.38298 -0.25648 -0.37552 -0.25278 C -0.36927 -0.24491 -0.36979 -0.23658 -0.36979 -0.22616 " pathEditMode="relative" rAng="0" ptsTypes="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7 -0.00602 C 0.10538 -0.02384 0.08958 -0.02709 0.07899 -0.03542 C 0.05278 -0.05602 0.02604 -0.07709 -0.00069 -0.09653 C -0.03264 -0.11968 -0.06545 -0.14074 -0.0974 -0.16412 C -0.10712 -0.1713 -0.11788 -0.1757 -0.12795 -0.18218 C -0.13941 -0.18935 -0.15069 -0.19676 -0.16181 -0.20486 C -0.17326 -0.21343 -0.18385 -0.22408 -0.19566 -0.23195 C -0.21337 -0.24375 -0.23333 -0.24931 -0.24983 -0.26343 C -0.29062 -0.29838 -0.34653 -0.32107 -0.39566 -0.32662 C -0.41181 -0.33125 -0.42674 -0.33403 -0.44306 -0.32662 C -0.44948 -0.31806 -0.45642 -0.31181 -0.46181 -0.30185 C -0.46406 -0.29746 -0.46858 -0.28843 -0.46858 -0.2882 C -0.47274 -0.2669 -0.47292 -0.25463 -0.45833 -0.24329 C -0.44931 -0.2456 -0.43993 -0.24607 -0.43125 -0.25 C -0.39913 -0.26459 -0.37986 -0.31088 -0.36684 -0.34908 C -0.36632 -0.35579 -0.36632 -0.36273 -0.3651 -0.36945 C -0.36406 -0.375 -0.36024 -0.37963 -0.36007 -0.38542 C -0.35972 -0.40278 -0.36076 -0.42037 -0.36354 -0.43727 C -0.36424 -0.44144 -0.3684 -0.44283 -0.37031 -0.4463 C -0.37413 -0.45278 -0.37483 -0.45996 -0.38038 -0.46435 C -0.39722 -0.47755 -0.41215 -0.48565 -0.43125 -0.48935 C -0.45069 -0.4882 -0.49687 -0.48959 -0.52448 -0.48033 C -0.56632 -0.46621 -0.58663 -0.43588 -0.61267 -0.39213 C -0.61667 -0.38542 -0.6224 -0.38079 -0.62622 -0.37408 C -0.62951 -0.36852 -0.63889 -0.34283 -0.64149 -0.33565 C -0.64375 -0.30672 -0.6441 -0.31273 -0.64149 -0.27477 C -0.6408 -0.2632 -0.63472 -0.25278 -0.63472 -0.24097 L -0.62448 -0.24329 " pathEditMode="relative" rAng="0" ptsTypes="AAAAAAAAAAAAAAAAAAAAAAAAAA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87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53 0.00717 C 0.14549 -0.00417 0.14549 -0.01574 0.14323 -0.02685 C 0.13924 -0.04537 0.11806 -0.07454 0.11094 -0.08565 C 0.09184 -0.11528 0.06997 -0.14722 0.04653 -0.1713 C 0.03872 -0.17917 0.02934 -0.18426 0.02118 -0.19144 C -0.02309 -0.2301 -0.06962 -0.27431 -0.11962 -0.29746 C -0.25295 -0.35996 -0.13264 -0.30579 -0.22968 -0.34491 C -0.27465 -0.36297 -0.31823 -0.3794 -0.36528 -0.38334 C -0.38906 -0.38195 -0.41284 -0.38287 -0.43646 -0.37894 C -0.44045 -0.37824 -0.44305 -0.37222 -0.4467 -0.36991 C -0.45034 -0.3676 -0.45451 -0.3669 -0.4585 -0.36528 C -0.4592 -0.36459 -0.48732 -0.33403 -0.49236 -0.32454 C -0.52361 -0.26597 -0.47639 -0.34236 -0.50764 -0.29329 C -0.51024 -0.26297 -0.51198 -0.25255 -0.50764 -0.21412 C -0.50694 -0.20741 -0.50382 -0.20162 -0.50087 -0.19607 C -0.48455 -0.16505 -0.46944 -0.15394 -0.44166 -0.1463 C -0.37396 -0.1551 -0.37135 -0.14074 -0.33472 -0.19607 C -0.33298 -0.20278 -0.33159 -0.20972 -0.32968 -0.21644 C -0.3276 -0.22338 -0.32482 -0.22986 -0.32291 -0.23681 C -0.31927 -0.25023 -0.31284 -0.27732 -0.31284 -0.27709 C -0.30972 -0.30996 -0.30833 -0.33125 -0.31111 -0.3676 C -0.3118 -0.37639 -0.31736 -0.3831 -0.32291 -0.38565 C -0.35625 -0.38102 -0.36788 -0.35857 -0.39236 -0.33357 C -0.39722 -0.32871 -0.40312 -0.3257 -0.40764 -0.32014 C -0.41788 -0.30741 -0.42673 -0.29236 -0.43472 -0.27732 C -0.44271 -0.26204 -0.44965 -0.24584 -0.45677 -0.22986 C -0.45972 -0.22315 -0.46232 -0.21644 -0.46528 -0.20972 C -0.46805 -0.20347 -0.47378 -0.19144 -0.47378 -0.19121 C -0.47691 -0.15463 -0.47274 -0.18681 -0.48055 -0.15533 C -0.48316 -0.14468 -0.48368 -0.13264 -0.48559 -0.12153 C -0.48628 -0.0956 -0.48906 -0.06667 -0.48906 -0.04028 " pathEditMode="relative" rAng="0" ptsTypes="AAAAAAAAAAAAAAAAAAAAAAAAAAAAAA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47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0.00451 -0.03518 0.00642 -0.03935 0.00173 -0.08356 C 0.00087 -0.09143 -0.00313 -0.09838 -0.00504 -0.10602 C -0.00972 -0.1243 -0.02431 -0.19213 -0.03212 -0.20764 C -0.03559 -0.21435 -0.03941 -0.22083 -0.04236 -0.22801 C -0.05712 -0.26342 -0.07101 -0.29907 -0.08646 -0.33403 C -0.09063 -0.34352 -0.09323 -0.35463 -0.09827 -0.36342 C -0.10295 -0.37153 -0.11007 -0.37615 -0.11528 -0.38356 C -0.13229 -0.4074 -0.12535 -0.40625 -0.1441 -0.42893 C -0.17483 -0.46597 -0.21094 -0.50301 -0.25243 -0.51458 C -0.26372 -0.51203 -0.2908 -0.5118 -0.30156 -0.49653 C -0.30764 -0.48819 -0.31285 -0.47847 -0.31858 -0.46944 C -0.32622 -0.45717 -0.33212 -0.41967 -0.33386 -0.41088 C -0.3349 -0.40555 -0.33715 -0.3949 -0.33715 -0.39467 C -0.33837 -0.38055 -0.3408 -0.36643 -0.34063 -0.35208 C -0.34011 -0.31551 -0.33507 -0.29467 -0.32709 -0.26412 C -0.31406 -0.26713 -0.31406 -0.26805 -0.30677 -0.28217 C -0.30452 -0.28657 -0.3 -0.29583 -0.3 -0.2956 C -0.31927 -0.26921 -0.31597 -0.23565 -0.32709 -0.20532 C -0.32934 -0.18495 -0.3309 -0.16504 -0.33212 -0.14444 C -0.3309 -0.1162 -0.33334 -0.08148 -0.31354 -0.06319 C -0.31059 -0.05139 -0.30573 -0.04305 -0.29827 -0.03611 C -0.29653 -0.03842 -0.29514 -0.04074 -0.29323 -0.04282 C -0.29167 -0.04467 -0.28924 -0.04537 -0.28802 -0.04745 C -0.28698 -0.0493 -0.28733 -0.05208 -0.28646 -0.05416 C -0.28559 -0.05671 -0.28299 -0.06088 -0.28299 -0.06065 " pathEditMode="relative" rAng="0" ptsTypes="AAAAAAAAAAAAAAAAAAAAAAAA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712</Words>
  <Application>Microsoft Office PowerPoint</Application>
  <PresentationFormat>全屏显示(4:3)</PresentationFormat>
  <Paragraphs>162</Paragraphs>
  <Slides>19</Slides>
  <Notes>9</Notes>
  <HiddenSlides>0</HiddenSlides>
  <MMClips>13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Dotum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Unit6 It’s a grapefruit.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2023-01-16T15:18:47Z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1FF52473AFF843C093069522ADD3ACFA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