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Lst>
  <p:notesMasterIdLst>
    <p:notesMasterId r:id="rId22"/>
  </p:notesMasterIdLst>
  <p:sldIdLst>
    <p:sldId id="256" r:id="rId3"/>
    <p:sldId id="257" r:id="rId4"/>
    <p:sldId id="258" r:id="rId5"/>
    <p:sldId id="282" r:id="rId6"/>
    <p:sldId id="294" r:id="rId7"/>
    <p:sldId id="283" r:id="rId8"/>
    <p:sldId id="291" r:id="rId9"/>
    <p:sldId id="279" r:id="rId10"/>
    <p:sldId id="277" r:id="rId11"/>
    <p:sldId id="278" r:id="rId12"/>
    <p:sldId id="292" r:id="rId13"/>
    <p:sldId id="284" r:id="rId14"/>
    <p:sldId id="285" r:id="rId15"/>
    <p:sldId id="281" r:id="rId16"/>
    <p:sldId id="293" r:id="rId17"/>
    <p:sldId id="259" r:id="rId18"/>
    <p:sldId id="275" r:id="rId19"/>
    <p:sldId id="276" r:id="rId20"/>
    <p:sldId id="295"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D08B"/>
    <a:srgbClr val="A7D3D6"/>
    <a:srgbClr val="DD9BF9"/>
    <a:srgbClr val="F5A49B"/>
    <a:srgbClr val="F5F758"/>
    <a:srgbClr val="C3C7F3"/>
    <a:srgbClr val="FAB895"/>
    <a:srgbClr val="8B8BB1"/>
    <a:srgbClr val="DCBEB3"/>
    <a:srgbClr val="FDED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940" y="912"/>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98181-A740-4ED7-9543-D73ADF876AAC}"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102267-F331-4D7C-BBD0-46E6970FB44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1102267-F331-4D7C-BBD0-46E6970FB44B}" type="slidenum">
              <a:rPr lang="zh-CN" altLang="en-US" smtClean="0"/>
              <a:t>10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1102267-F331-4D7C-BBD0-46E6970FB44B}" type="slidenum">
              <a:rPr lang="zh-CN" altLang="en-US" smtClean="0"/>
              <a:t>14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1102267-F331-4D7C-BBD0-46E6970FB44B}" type="slidenum">
              <a:rPr lang="zh-CN" altLang="en-US" smtClean="0"/>
              <a:t>16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31102267-F331-4D7C-BBD0-46E6970FB44B}" type="slidenum">
              <a:rPr lang="zh-CN" altLang="en-US" smtClean="0"/>
              <a:t>17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Master" Target="../slideMasters/slideMaster2.xml"/><Relationship Id="rId4" Type="http://schemas.openxmlformats.org/officeDocument/2006/relationships/tags" Target="../tags/tag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13" name="文本框 12"/>
          <p:cNvSpPr txBox="1"/>
          <p:nvPr userDrawn="1">
            <p:custDataLst>
              <p:tags r:id="rId1"/>
            </p:custDataLst>
          </p:nvPr>
        </p:nvSpPr>
        <p:spPr>
          <a:xfrm>
            <a:off x="558724" y="2752117"/>
            <a:ext cx="2851150" cy="450829"/>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ctr"/>
            <a:r>
              <a:rPr lang="en-US" altLang="zh-CN" sz="2000">
                <a:solidFill>
                  <a:schemeClr val="bg1"/>
                </a:solidFill>
                <a:sym typeface="+mn-ea"/>
              </a:rPr>
              <a:t>Enter title here</a:t>
            </a:r>
            <a:endParaRPr lang="zh-CN" altLang="en-US" sz="2000" dirty="0">
              <a:solidFill>
                <a:schemeClr val="bg1"/>
              </a:solidFill>
            </a:endParaRPr>
          </a:p>
        </p:txBody>
      </p:sp>
      <p:sp>
        <p:nvSpPr>
          <p:cNvPr id="14" name="文本框 13"/>
          <p:cNvSpPr txBox="1"/>
          <p:nvPr userDrawn="1">
            <p:custDataLst>
              <p:tags r:id="rId2"/>
            </p:custDataLst>
          </p:nvPr>
        </p:nvSpPr>
        <p:spPr>
          <a:xfrm>
            <a:off x="280627" y="3321391"/>
            <a:ext cx="3407343" cy="1183466"/>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ctr"/>
            <a:r>
              <a:rPr lang="en-US" altLang="zh-CN" dirty="0">
                <a:solidFill>
                  <a:schemeClr val="bg1"/>
                </a:solidFill>
              </a:rPr>
              <a:t>Click here to add the text, the text is the extraction of your thought, please try to explain the point of view as succinctly as possible.</a:t>
            </a:r>
            <a:endParaRPr lang="zh-CN" altLang="en-US" dirty="0">
              <a:solidFill>
                <a:schemeClr val="bg1"/>
              </a:solidFill>
            </a:endParaRPr>
          </a:p>
        </p:txBody>
      </p:sp>
      <p:sp>
        <p:nvSpPr>
          <p:cNvPr id="18" name="文本框 17"/>
          <p:cNvSpPr txBox="1"/>
          <p:nvPr userDrawn="1">
            <p:custDataLst>
              <p:tags r:id="rId3"/>
            </p:custDataLst>
          </p:nvPr>
        </p:nvSpPr>
        <p:spPr>
          <a:xfrm>
            <a:off x="8782127" y="2752117"/>
            <a:ext cx="2851150" cy="450829"/>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ctr"/>
            <a:r>
              <a:rPr lang="en-US" altLang="zh-CN" sz="2000">
                <a:solidFill>
                  <a:schemeClr val="bg1"/>
                </a:solidFill>
                <a:sym typeface="+mn-ea"/>
              </a:rPr>
              <a:t>Enter title here</a:t>
            </a:r>
            <a:endParaRPr lang="zh-CN" altLang="en-US" sz="2000" dirty="0">
              <a:solidFill>
                <a:schemeClr val="bg1"/>
              </a:solidFill>
            </a:endParaRPr>
          </a:p>
        </p:txBody>
      </p:sp>
      <p:sp>
        <p:nvSpPr>
          <p:cNvPr id="19" name="文本框 18"/>
          <p:cNvSpPr txBox="1"/>
          <p:nvPr userDrawn="1">
            <p:custDataLst>
              <p:tags r:id="rId4"/>
            </p:custDataLst>
          </p:nvPr>
        </p:nvSpPr>
        <p:spPr>
          <a:xfrm>
            <a:off x="8504030" y="3321391"/>
            <a:ext cx="3407343" cy="1183466"/>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ctr"/>
            <a:r>
              <a:rPr lang="en-US" altLang="zh-CN" dirty="0">
                <a:solidFill>
                  <a:schemeClr val="bg1"/>
                </a:solidFill>
              </a:rPr>
              <a:t>Click here to add the text, the text is the extraction of your thought, please try to explain the point of view as succinctly as possible.</a:t>
            </a:r>
            <a:endParaRPr lang="zh-CN" altLang="en-US" dirty="0">
              <a:solidFill>
                <a:schemeClr val="bg1"/>
              </a:solidFill>
            </a:endParaRPr>
          </a:p>
        </p:txBody>
      </p:sp>
      <p:sp>
        <p:nvSpPr>
          <p:cNvPr id="21" name="图片占位符 8"/>
          <p:cNvSpPr>
            <a:spLocks noGrp="1"/>
          </p:cNvSpPr>
          <p:nvPr>
            <p:ph type="pic" sz="quarter" idx="10"/>
          </p:nvPr>
        </p:nvSpPr>
        <p:spPr>
          <a:xfrm>
            <a:off x="3976085" y="1797958"/>
            <a:ext cx="4254803" cy="2825345"/>
          </a:xfrm>
        </p:spPr>
        <p:txBody>
          <a:bodyPr/>
          <a:lstStyle/>
          <a:p>
            <a:endParaRPr lang="zh-CN" altLang="en-US"/>
          </a:p>
        </p:txBody>
      </p:sp>
      <p:sp>
        <p:nvSpPr>
          <p:cNvPr id="22" name="文本占位符 18"/>
          <p:cNvSpPr>
            <a:spLocks noGrp="1"/>
          </p:cNvSpPr>
          <p:nvPr>
            <p:ph type="body" sz="quarter" idx="27" hasCustomPrompt="1"/>
          </p:nvPr>
        </p:nvSpPr>
        <p:spPr>
          <a:xfrm>
            <a:off x="373067" y="3427943"/>
            <a:ext cx="3222462" cy="889154"/>
          </a:xfrm>
        </p:spPr>
        <p:txBody>
          <a:bodyPr wrap="square">
            <a:spAutoFit/>
          </a:bodyPr>
          <a:lstStyle>
            <a:lvl1pPr marL="0" marR="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sz="1200">
                <a:latin typeface="Arial" panose="020B0604020202020204" pitchFamily="34" charset="0"/>
                <a:cs typeface="Arial" panose="020B0604020202020204" pitchFamily="34" charset="0"/>
              </a:defRPr>
            </a:lvl1pPr>
            <a:lvl5pPr marL="1828800" indent="0">
              <a:lnSpc>
                <a:spcPct val="150000"/>
              </a:lnSpc>
              <a:buNone/>
              <a:defRPr sz="100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defRPr/>
            </a:pPr>
            <a:r>
              <a:rPr lang="en-US" altLang="zh-CN"/>
              <a:t>Click here to add the text, the text is the extraction of your thought, please explain the point of view succinctly. </a:t>
            </a:r>
            <a:endParaRPr lang="zh-CN" altLang="en-US"/>
          </a:p>
        </p:txBody>
      </p:sp>
      <p:sp>
        <p:nvSpPr>
          <p:cNvPr id="23" name="文本占位符 22"/>
          <p:cNvSpPr>
            <a:spLocks noGrp="1"/>
          </p:cNvSpPr>
          <p:nvPr>
            <p:ph type="body" sz="quarter" idx="28" hasCustomPrompt="1"/>
          </p:nvPr>
        </p:nvSpPr>
        <p:spPr>
          <a:xfrm>
            <a:off x="720648" y="2861313"/>
            <a:ext cx="2527301" cy="341632"/>
          </a:xfrm>
        </p:spPr>
        <p:txBody>
          <a:bodyPr wrap="square">
            <a:spAutoFit/>
          </a:bodyPr>
          <a:lstStyle>
            <a:lvl1pPr marL="0" marR="0" indent="0" algn="l" defTabSz="914400" rtl="0" eaLnBrk="1" fontAlgn="auto" latinLnBrk="0" hangingPunct="1">
              <a:lnSpc>
                <a:spcPct val="90000"/>
              </a:lnSpc>
              <a:spcBef>
                <a:spcPts val="1000"/>
              </a:spcBef>
              <a:spcAft>
                <a:spcPts val="0"/>
              </a:spcAft>
              <a:buClrTx/>
              <a:buSzTx/>
              <a:buFontTx/>
              <a:buNone/>
              <a:defRPr sz="1800"/>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
        <p:nvSpPr>
          <p:cNvPr id="24" name="文本占位符 18"/>
          <p:cNvSpPr>
            <a:spLocks noGrp="1"/>
          </p:cNvSpPr>
          <p:nvPr>
            <p:ph type="body" sz="quarter" idx="29" hasCustomPrompt="1"/>
          </p:nvPr>
        </p:nvSpPr>
        <p:spPr>
          <a:xfrm>
            <a:off x="8688911" y="3427943"/>
            <a:ext cx="3222462" cy="889154"/>
          </a:xfrm>
        </p:spPr>
        <p:txBody>
          <a:bodyPr wrap="square">
            <a:spAutoFit/>
          </a:bodyPr>
          <a:lstStyle>
            <a:lvl1pPr marL="0" marR="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sz="1200">
                <a:latin typeface="Arial" panose="020B0604020202020204" pitchFamily="34" charset="0"/>
                <a:cs typeface="Arial" panose="020B0604020202020204" pitchFamily="34" charset="0"/>
              </a:defRPr>
            </a:lvl1pPr>
            <a:lvl5pPr marL="1828800" indent="0">
              <a:lnSpc>
                <a:spcPct val="150000"/>
              </a:lnSpc>
              <a:buNone/>
              <a:defRPr sz="100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defRPr/>
            </a:pPr>
            <a:r>
              <a:rPr lang="en-US" altLang="zh-CN"/>
              <a:t>Click here to add the text, the text is the extraction of your thought, please explain the point of view succinctly. </a:t>
            </a:r>
            <a:endParaRPr lang="zh-CN" altLang="en-US"/>
          </a:p>
        </p:txBody>
      </p:sp>
      <p:sp>
        <p:nvSpPr>
          <p:cNvPr id="25" name="文本占位符 22"/>
          <p:cNvSpPr>
            <a:spLocks noGrp="1"/>
          </p:cNvSpPr>
          <p:nvPr>
            <p:ph type="body" sz="quarter" idx="30" hasCustomPrompt="1"/>
          </p:nvPr>
        </p:nvSpPr>
        <p:spPr>
          <a:xfrm>
            <a:off x="9036492" y="2861313"/>
            <a:ext cx="2527301" cy="341632"/>
          </a:xfrm>
        </p:spPr>
        <p:txBody>
          <a:bodyPr wrap="square">
            <a:spAutoFit/>
          </a:bodyPr>
          <a:lstStyle>
            <a:lvl1pPr marL="0" marR="0" indent="0" algn="l" defTabSz="914400" rtl="0" eaLnBrk="1" fontAlgn="auto" latinLnBrk="0" hangingPunct="1">
              <a:lnSpc>
                <a:spcPct val="90000"/>
              </a:lnSpc>
              <a:spcBef>
                <a:spcPts val="1000"/>
              </a:spcBef>
              <a:spcAft>
                <a:spcPts val="0"/>
              </a:spcAft>
              <a:buClrTx/>
              <a:buSzTx/>
              <a:buFontTx/>
              <a:buNone/>
              <a:defRPr sz="1800"/>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
        <p:nvSpPr>
          <p:cNvPr id="26" name="文本占位符 20"/>
          <p:cNvSpPr>
            <a:spLocks noGrp="1"/>
          </p:cNvSpPr>
          <p:nvPr>
            <p:ph type="body" sz="quarter" idx="15" hasCustomPrompt="1"/>
          </p:nvPr>
        </p:nvSpPr>
        <p:spPr>
          <a:xfrm>
            <a:off x="487350" y="5240803"/>
            <a:ext cx="11214100" cy="698717"/>
          </a:xfrm>
        </p:spPr>
        <p:txBody>
          <a:bodyPr wrap="square">
            <a:spAutoFit/>
          </a:bodyPr>
          <a:lstStyle>
            <a:lvl1pPr marL="285750" marR="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defRPr sz="1400">
                <a:latin typeface="Arial" panose="020B0604020202020204" pitchFamily="34" charset="0"/>
                <a:cs typeface="Arial" panose="020B0604020202020204" pitchFamily="34" charset="0"/>
              </a:defRPr>
            </a:lvl1pPr>
          </a:lstStyle>
          <a:p>
            <a:pPr>
              <a:lnSpc>
                <a:spcPct val="150000"/>
              </a:lnSpc>
            </a:pPr>
            <a:r>
              <a:rPr lang="en-US" altLang="zh-CN" sz="1400">
                <a:latin typeface="Arial" panose="020B0604020202020204" pitchFamily="34" charset="0"/>
                <a:cs typeface="Arial" panose="020B0604020202020204" pitchFamily="34" charset="0"/>
              </a:rPr>
              <a:t>Click here to add the text, the text is the extraction of your thought, in order to finally present the good effect of the release, please try to be concise and concise; if necessary, add or subtract the text as needed.</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三途并列">
    <p:spTree>
      <p:nvGrpSpPr>
        <p:cNvPr id="1" name=""/>
        <p:cNvGrpSpPr/>
        <p:nvPr/>
      </p:nvGrpSpPr>
      <p:grpSpPr>
        <a:xfrm>
          <a:off x="0" y="0"/>
          <a:ext cx="0" cy="0"/>
          <a:chOff x="0" y="0"/>
          <a:chExt cx="0" cy="0"/>
        </a:xfrm>
      </p:grpSpPr>
      <p:sp>
        <p:nvSpPr>
          <p:cNvPr id="9" name="图片占位符 12"/>
          <p:cNvSpPr>
            <a:spLocks noGrp="1"/>
          </p:cNvSpPr>
          <p:nvPr>
            <p:ph type="pic" sz="quarter" idx="10"/>
          </p:nvPr>
        </p:nvSpPr>
        <p:spPr>
          <a:xfrm>
            <a:off x="0" y="0"/>
            <a:ext cx="4064400" cy="4229100"/>
          </a:xfrm>
        </p:spPr>
        <p:txBody>
          <a:bodyPr/>
          <a:lstStyle/>
          <a:p>
            <a:endParaRPr lang="zh-CN" altLang="en-US"/>
          </a:p>
        </p:txBody>
      </p:sp>
      <p:sp>
        <p:nvSpPr>
          <p:cNvPr id="10" name="图片占位符 12"/>
          <p:cNvSpPr>
            <a:spLocks noGrp="1"/>
          </p:cNvSpPr>
          <p:nvPr>
            <p:ph type="pic" sz="quarter" idx="11"/>
          </p:nvPr>
        </p:nvSpPr>
        <p:spPr>
          <a:xfrm>
            <a:off x="4064400" y="0"/>
            <a:ext cx="4064400" cy="4229100"/>
          </a:xfrm>
        </p:spPr>
        <p:txBody>
          <a:bodyPr/>
          <a:lstStyle/>
          <a:p>
            <a:endParaRPr lang="zh-CN" altLang="en-US"/>
          </a:p>
        </p:txBody>
      </p:sp>
      <p:sp>
        <p:nvSpPr>
          <p:cNvPr id="11" name="图片占位符 12"/>
          <p:cNvSpPr>
            <a:spLocks noGrp="1"/>
          </p:cNvSpPr>
          <p:nvPr>
            <p:ph type="pic" sz="quarter" idx="12"/>
          </p:nvPr>
        </p:nvSpPr>
        <p:spPr>
          <a:xfrm>
            <a:off x="8128800" y="0"/>
            <a:ext cx="4064400" cy="4229100"/>
          </a:xfrm>
        </p:spPr>
        <p:txBody>
          <a:bodyPr/>
          <a:lstStyle/>
          <a:p>
            <a:endParaRPr lang="zh-CN" altLang="en-US"/>
          </a:p>
        </p:txBody>
      </p:sp>
      <p:sp>
        <p:nvSpPr>
          <p:cNvPr id="12" name="文本占位符 18"/>
          <p:cNvSpPr>
            <a:spLocks noGrp="1"/>
          </p:cNvSpPr>
          <p:nvPr>
            <p:ph type="body" sz="quarter" idx="14" hasCustomPrompt="1"/>
          </p:nvPr>
        </p:nvSpPr>
        <p:spPr>
          <a:xfrm>
            <a:off x="476450" y="5511800"/>
            <a:ext cx="3111500" cy="901700"/>
          </a:xfrm>
        </p:spPr>
        <p:txBody>
          <a:bodyPr>
            <a:normAutofit/>
          </a:bodyPr>
          <a:lstStyle>
            <a:lvl1pPr>
              <a:lnSpc>
                <a:spcPct val="150000"/>
              </a:lnSpc>
              <a:defRPr sz="1200">
                <a:latin typeface="Arial" panose="020B0604020202020204" pitchFamily="34" charset="0"/>
                <a:cs typeface="Arial" panose="020B0604020202020204" pitchFamily="34" charset="0"/>
              </a:defRPr>
            </a:lvl1pPr>
            <a:lvl5pPr>
              <a:lnSpc>
                <a:spcPct val="150000"/>
              </a:lnSpc>
              <a:defRPr sz="1000">
                <a:latin typeface="Arial" panose="020B0604020202020204" pitchFamily="34" charset="0"/>
                <a:cs typeface="Arial" panose="020B0604020202020204" pitchFamily="34" charset="0"/>
              </a:defRPr>
            </a:lvl5pPr>
          </a:lstStyle>
          <a:p>
            <a:r>
              <a:rPr lang="en-US" altLang="zh-CN"/>
              <a:t>Click here to add the text, the text is the extraction of your thought, please explain the point of view succinctly.</a:t>
            </a:r>
            <a:endParaRPr lang="zh-CN" altLang="en-US"/>
          </a:p>
          <a:p>
            <a:pPr lvl="4"/>
            <a:endParaRPr lang="zh-CN" altLang="en-US"/>
          </a:p>
        </p:txBody>
      </p:sp>
      <p:sp>
        <p:nvSpPr>
          <p:cNvPr id="13" name="文本占位符 22"/>
          <p:cNvSpPr>
            <a:spLocks noGrp="1"/>
          </p:cNvSpPr>
          <p:nvPr>
            <p:ph type="body" sz="quarter" idx="16" hasCustomPrompt="1"/>
          </p:nvPr>
        </p:nvSpPr>
        <p:spPr>
          <a:xfrm>
            <a:off x="476450" y="4737100"/>
            <a:ext cx="3111500" cy="369332"/>
          </a:xfrm>
        </p:spPr>
        <p:txBody>
          <a:bodyPr>
            <a:sp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sz="2000">
                <a:latin typeface="Arial" panose="020B0604020202020204" pitchFamily="34" charset="0"/>
                <a:cs typeface="Arial" panose="020B0604020202020204" pitchFamily="34" charset="0"/>
              </a:defRPr>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
        <p:nvSpPr>
          <p:cNvPr id="14" name="文本占位符 18"/>
          <p:cNvSpPr>
            <a:spLocks noGrp="1"/>
          </p:cNvSpPr>
          <p:nvPr>
            <p:ph type="body" sz="quarter" idx="17" hasCustomPrompt="1"/>
          </p:nvPr>
        </p:nvSpPr>
        <p:spPr>
          <a:xfrm>
            <a:off x="4540850" y="5511800"/>
            <a:ext cx="3111500" cy="901700"/>
          </a:xfrm>
        </p:spPr>
        <p:txBody>
          <a:bodyPr>
            <a:normAutofit/>
          </a:bodyPr>
          <a:lstStyle>
            <a:lvl1pPr>
              <a:lnSpc>
                <a:spcPct val="150000"/>
              </a:lnSpc>
              <a:defRPr sz="1200">
                <a:latin typeface="Arial" panose="020B0604020202020204" pitchFamily="34" charset="0"/>
                <a:cs typeface="Arial" panose="020B0604020202020204" pitchFamily="34" charset="0"/>
              </a:defRPr>
            </a:lvl1pPr>
            <a:lvl5pPr>
              <a:lnSpc>
                <a:spcPct val="150000"/>
              </a:lnSpc>
              <a:defRPr sz="1000">
                <a:latin typeface="Arial" panose="020B0604020202020204" pitchFamily="34" charset="0"/>
                <a:cs typeface="Arial" panose="020B0604020202020204" pitchFamily="34" charset="0"/>
              </a:defRPr>
            </a:lvl5pPr>
          </a:lstStyle>
          <a:p>
            <a:r>
              <a:rPr lang="en-US" altLang="zh-CN"/>
              <a:t>Click here to add the text, the text is the extraction of your thought, please explain the point of view succinctly.</a:t>
            </a:r>
            <a:endParaRPr lang="zh-CN" altLang="en-US"/>
          </a:p>
          <a:p>
            <a:pPr lvl="4"/>
            <a:endParaRPr lang="zh-CN" altLang="en-US"/>
          </a:p>
        </p:txBody>
      </p:sp>
      <p:sp>
        <p:nvSpPr>
          <p:cNvPr id="15" name="文本占位符 22"/>
          <p:cNvSpPr>
            <a:spLocks noGrp="1"/>
          </p:cNvSpPr>
          <p:nvPr>
            <p:ph type="body" sz="quarter" idx="18" hasCustomPrompt="1"/>
          </p:nvPr>
        </p:nvSpPr>
        <p:spPr>
          <a:xfrm>
            <a:off x="4540850" y="4737100"/>
            <a:ext cx="3111500" cy="369332"/>
          </a:xfrm>
        </p:spPr>
        <p:txBody>
          <a:bodyPr>
            <a:sp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sz="2000">
                <a:latin typeface="Arial" panose="020B0604020202020204" pitchFamily="34" charset="0"/>
                <a:cs typeface="Arial" panose="020B0604020202020204" pitchFamily="34" charset="0"/>
              </a:defRPr>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
        <p:nvSpPr>
          <p:cNvPr id="16" name="文本占位符 18"/>
          <p:cNvSpPr>
            <a:spLocks noGrp="1"/>
          </p:cNvSpPr>
          <p:nvPr>
            <p:ph type="body" sz="quarter" idx="19" hasCustomPrompt="1"/>
          </p:nvPr>
        </p:nvSpPr>
        <p:spPr>
          <a:xfrm>
            <a:off x="8605250" y="5511800"/>
            <a:ext cx="3111500" cy="901700"/>
          </a:xfrm>
        </p:spPr>
        <p:txBody>
          <a:bodyPr>
            <a:normAutofit/>
          </a:bodyPr>
          <a:lstStyle>
            <a:lvl1pPr>
              <a:lnSpc>
                <a:spcPct val="150000"/>
              </a:lnSpc>
              <a:defRPr sz="1200">
                <a:latin typeface="Arial" panose="020B0604020202020204" pitchFamily="34" charset="0"/>
                <a:cs typeface="Arial" panose="020B0604020202020204" pitchFamily="34" charset="0"/>
              </a:defRPr>
            </a:lvl1pPr>
            <a:lvl5pPr>
              <a:lnSpc>
                <a:spcPct val="150000"/>
              </a:lnSpc>
              <a:defRPr sz="1000">
                <a:latin typeface="Arial" panose="020B0604020202020204" pitchFamily="34" charset="0"/>
                <a:cs typeface="Arial" panose="020B0604020202020204" pitchFamily="34" charset="0"/>
              </a:defRPr>
            </a:lvl5pPr>
          </a:lstStyle>
          <a:p>
            <a:r>
              <a:rPr lang="en-US" altLang="zh-CN"/>
              <a:t>Click here to add the text, the text is the extraction of your thought, please explain the point of view succinctly.</a:t>
            </a:r>
            <a:endParaRPr lang="zh-CN" altLang="en-US"/>
          </a:p>
          <a:p>
            <a:pPr lvl="4"/>
            <a:endParaRPr lang="zh-CN" altLang="en-US"/>
          </a:p>
        </p:txBody>
      </p:sp>
      <p:sp>
        <p:nvSpPr>
          <p:cNvPr id="17" name="文本占位符 22"/>
          <p:cNvSpPr>
            <a:spLocks noGrp="1"/>
          </p:cNvSpPr>
          <p:nvPr>
            <p:ph type="body" sz="quarter" idx="20" hasCustomPrompt="1"/>
          </p:nvPr>
        </p:nvSpPr>
        <p:spPr>
          <a:xfrm>
            <a:off x="8605250" y="4737100"/>
            <a:ext cx="3111500" cy="369332"/>
          </a:xfrm>
        </p:spPr>
        <p:txBody>
          <a:bodyPr>
            <a:sp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sz="2000">
                <a:latin typeface="Arial" panose="020B0604020202020204" pitchFamily="34" charset="0"/>
                <a:cs typeface="Arial" panose="020B0604020202020204" pitchFamily="34" charset="0"/>
              </a:defRPr>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13" name="文本框 12"/>
          <p:cNvSpPr txBox="1"/>
          <p:nvPr userDrawn="1">
            <p:custDataLst>
              <p:tags r:id="rId1"/>
            </p:custDataLst>
          </p:nvPr>
        </p:nvSpPr>
        <p:spPr>
          <a:xfrm>
            <a:off x="558724" y="2752117"/>
            <a:ext cx="2851150" cy="450829"/>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ctr"/>
            <a:r>
              <a:rPr lang="en-US" altLang="zh-CN" sz="2000">
                <a:solidFill>
                  <a:schemeClr val="bg1"/>
                </a:solidFill>
                <a:sym typeface="+mn-ea"/>
              </a:rPr>
              <a:t>Enter title here</a:t>
            </a:r>
            <a:endParaRPr lang="zh-CN" altLang="en-US" sz="2000" dirty="0">
              <a:solidFill>
                <a:schemeClr val="bg1"/>
              </a:solidFill>
            </a:endParaRPr>
          </a:p>
        </p:txBody>
      </p:sp>
      <p:sp>
        <p:nvSpPr>
          <p:cNvPr id="14" name="文本框 13"/>
          <p:cNvSpPr txBox="1"/>
          <p:nvPr userDrawn="1">
            <p:custDataLst>
              <p:tags r:id="rId2"/>
            </p:custDataLst>
          </p:nvPr>
        </p:nvSpPr>
        <p:spPr>
          <a:xfrm>
            <a:off x="280627" y="3321391"/>
            <a:ext cx="3407343" cy="1183466"/>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ctr"/>
            <a:r>
              <a:rPr lang="en-US" altLang="zh-CN" dirty="0">
                <a:solidFill>
                  <a:schemeClr val="bg1"/>
                </a:solidFill>
              </a:rPr>
              <a:t>Click here to add the text, the text is the extraction of your thought, please try to explain the point of view as succinctly as possible.</a:t>
            </a:r>
            <a:endParaRPr lang="zh-CN" altLang="en-US" dirty="0">
              <a:solidFill>
                <a:schemeClr val="bg1"/>
              </a:solidFill>
            </a:endParaRPr>
          </a:p>
        </p:txBody>
      </p:sp>
      <p:sp>
        <p:nvSpPr>
          <p:cNvPr id="18" name="文本框 17"/>
          <p:cNvSpPr txBox="1"/>
          <p:nvPr userDrawn="1">
            <p:custDataLst>
              <p:tags r:id="rId3"/>
            </p:custDataLst>
          </p:nvPr>
        </p:nvSpPr>
        <p:spPr>
          <a:xfrm>
            <a:off x="8782127" y="2752117"/>
            <a:ext cx="2851150" cy="450829"/>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ctr"/>
            <a:r>
              <a:rPr lang="en-US" altLang="zh-CN" sz="2000">
                <a:solidFill>
                  <a:schemeClr val="bg1"/>
                </a:solidFill>
                <a:sym typeface="+mn-ea"/>
              </a:rPr>
              <a:t>Enter title here</a:t>
            </a:r>
            <a:endParaRPr lang="zh-CN" altLang="en-US" sz="2000" dirty="0">
              <a:solidFill>
                <a:schemeClr val="bg1"/>
              </a:solidFill>
            </a:endParaRPr>
          </a:p>
        </p:txBody>
      </p:sp>
      <p:sp>
        <p:nvSpPr>
          <p:cNvPr id="19" name="文本框 18"/>
          <p:cNvSpPr txBox="1"/>
          <p:nvPr userDrawn="1">
            <p:custDataLst>
              <p:tags r:id="rId4"/>
            </p:custDataLst>
          </p:nvPr>
        </p:nvSpPr>
        <p:spPr>
          <a:xfrm>
            <a:off x="8504030" y="3321391"/>
            <a:ext cx="3407343" cy="1183466"/>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ctr"/>
            <a:r>
              <a:rPr lang="en-US" altLang="zh-CN" dirty="0">
                <a:solidFill>
                  <a:schemeClr val="bg1"/>
                </a:solidFill>
              </a:rPr>
              <a:t>Click here to add the text, the text is the extraction of your thought, please try to explain the point of view as succinctly as possible.</a:t>
            </a:r>
            <a:endParaRPr lang="zh-CN" altLang="en-US" dirty="0">
              <a:solidFill>
                <a:schemeClr val="bg1"/>
              </a:solidFill>
            </a:endParaRPr>
          </a:p>
        </p:txBody>
      </p:sp>
      <p:sp>
        <p:nvSpPr>
          <p:cNvPr id="21" name="图片占位符 8"/>
          <p:cNvSpPr>
            <a:spLocks noGrp="1"/>
          </p:cNvSpPr>
          <p:nvPr>
            <p:ph type="pic" sz="quarter" idx="10"/>
          </p:nvPr>
        </p:nvSpPr>
        <p:spPr>
          <a:xfrm>
            <a:off x="3976085" y="1797958"/>
            <a:ext cx="4254803" cy="2825345"/>
          </a:xfrm>
        </p:spPr>
        <p:txBody>
          <a:bodyPr/>
          <a:lstStyle/>
          <a:p>
            <a:endParaRPr lang="zh-CN" altLang="en-US"/>
          </a:p>
        </p:txBody>
      </p:sp>
      <p:sp>
        <p:nvSpPr>
          <p:cNvPr id="22" name="文本占位符 18"/>
          <p:cNvSpPr>
            <a:spLocks noGrp="1"/>
          </p:cNvSpPr>
          <p:nvPr>
            <p:ph type="body" sz="quarter" idx="27" hasCustomPrompt="1"/>
          </p:nvPr>
        </p:nvSpPr>
        <p:spPr>
          <a:xfrm>
            <a:off x="373067" y="3427943"/>
            <a:ext cx="3222462" cy="889154"/>
          </a:xfrm>
        </p:spPr>
        <p:txBody>
          <a:bodyPr wrap="square">
            <a:spAutoFit/>
          </a:bodyPr>
          <a:lstStyle>
            <a:lvl1pPr marL="0" marR="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sz="1200">
                <a:latin typeface="Arial" panose="020B0604020202020204" pitchFamily="34" charset="0"/>
                <a:cs typeface="Arial" panose="020B0604020202020204" pitchFamily="34" charset="0"/>
              </a:defRPr>
            </a:lvl1pPr>
            <a:lvl5pPr marL="1828800" indent="0">
              <a:lnSpc>
                <a:spcPct val="150000"/>
              </a:lnSpc>
              <a:buNone/>
              <a:defRPr sz="100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defRPr/>
            </a:pPr>
            <a:r>
              <a:rPr lang="en-US" altLang="zh-CN"/>
              <a:t>Click here to add the text, the text is the extraction of your thought, please explain the point of view succinctly. </a:t>
            </a:r>
            <a:endParaRPr lang="zh-CN" altLang="en-US"/>
          </a:p>
        </p:txBody>
      </p:sp>
      <p:sp>
        <p:nvSpPr>
          <p:cNvPr id="23" name="文本占位符 22"/>
          <p:cNvSpPr>
            <a:spLocks noGrp="1"/>
          </p:cNvSpPr>
          <p:nvPr>
            <p:ph type="body" sz="quarter" idx="28" hasCustomPrompt="1"/>
          </p:nvPr>
        </p:nvSpPr>
        <p:spPr>
          <a:xfrm>
            <a:off x="720648" y="2861313"/>
            <a:ext cx="2527301" cy="341632"/>
          </a:xfrm>
        </p:spPr>
        <p:txBody>
          <a:bodyPr wrap="square">
            <a:spAutoFit/>
          </a:bodyPr>
          <a:lstStyle>
            <a:lvl1pPr marL="0" marR="0" indent="0" algn="l" defTabSz="914400" rtl="0" eaLnBrk="1" fontAlgn="auto" latinLnBrk="0" hangingPunct="1">
              <a:lnSpc>
                <a:spcPct val="90000"/>
              </a:lnSpc>
              <a:spcBef>
                <a:spcPts val="1000"/>
              </a:spcBef>
              <a:spcAft>
                <a:spcPts val="0"/>
              </a:spcAft>
              <a:buClrTx/>
              <a:buSzTx/>
              <a:buFontTx/>
              <a:buNone/>
              <a:defRPr sz="1800"/>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
        <p:nvSpPr>
          <p:cNvPr id="24" name="文本占位符 18"/>
          <p:cNvSpPr>
            <a:spLocks noGrp="1"/>
          </p:cNvSpPr>
          <p:nvPr>
            <p:ph type="body" sz="quarter" idx="29" hasCustomPrompt="1"/>
          </p:nvPr>
        </p:nvSpPr>
        <p:spPr>
          <a:xfrm>
            <a:off x="8688911" y="3427943"/>
            <a:ext cx="3222462" cy="889154"/>
          </a:xfrm>
        </p:spPr>
        <p:txBody>
          <a:bodyPr wrap="square">
            <a:spAutoFit/>
          </a:bodyPr>
          <a:lstStyle>
            <a:lvl1pPr marL="0" marR="0" indent="0" algn="l" defTabSz="914400" rtl="0" eaLnBrk="1" fontAlgn="auto" latinLnBrk="0" hangingPunct="1">
              <a:lnSpc>
                <a:spcPct val="150000"/>
              </a:lnSpc>
              <a:spcBef>
                <a:spcPts val="1000"/>
              </a:spcBef>
              <a:spcAft>
                <a:spcPts val="0"/>
              </a:spcAft>
              <a:buClrTx/>
              <a:buSzTx/>
              <a:buFont typeface="Arial" panose="020B0604020202020204" pitchFamily="34" charset="0"/>
              <a:buNone/>
              <a:defRPr sz="1200">
                <a:latin typeface="Arial" panose="020B0604020202020204" pitchFamily="34" charset="0"/>
                <a:cs typeface="Arial" panose="020B0604020202020204" pitchFamily="34" charset="0"/>
              </a:defRPr>
            </a:lvl1pPr>
            <a:lvl5pPr marL="1828800" indent="0">
              <a:lnSpc>
                <a:spcPct val="150000"/>
              </a:lnSpc>
              <a:buNone/>
              <a:defRPr sz="100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150000"/>
              </a:lnSpc>
              <a:spcBef>
                <a:spcPts val="1000"/>
              </a:spcBef>
              <a:spcAft>
                <a:spcPts val="0"/>
              </a:spcAft>
              <a:buClrTx/>
              <a:buSzTx/>
              <a:buFont typeface="Arial" panose="020B0604020202020204" pitchFamily="34" charset="0"/>
              <a:buChar char="•"/>
              <a:defRPr/>
            </a:pPr>
            <a:r>
              <a:rPr lang="en-US" altLang="zh-CN"/>
              <a:t>Click here to add the text, the text is the extraction of your thought, please explain the point of view succinctly. </a:t>
            </a:r>
            <a:endParaRPr lang="zh-CN" altLang="en-US"/>
          </a:p>
        </p:txBody>
      </p:sp>
      <p:sp>
        <p:nvSpPr>
          <p:cNvPr id="25" name="文本占位符 22"/>
          <p:cNvSpPr>
            <a:spLocks noGrp="1"/>
          </p:cNvSpPr>
          <p:nvPr>
            <p:ph type="body" sz="quarter" idx="30" hasCustomPrompt="1"/>
          </p:nvPr>
        </p:nvSpPr>
        <p:spPr>
          <a:xfrm>
            <a:off x="9036492" y="2861313"/>
            <a:ext cx="2527301" cy="341632"/>
          </a:xfrm>
        </p:spPr>
        <p:txBody>
          <a:bodyPr wrap="square">
            <a:spAutoFit/>
          </a:bodyPr>
          <a:lstStyle>
            <a:lvl1pPr marL="0" marR="0" indent="0" algn="l" defTabSz="914400" rtl="0" eaLnBrk="1" fontAlgn="auto" latinLnBrk="0" hangingPunct="1">
              <a:lnSpc>
                <a:spcPct val="90000"/>
              </a:lnSpc>
              <a:spcBef>
                <a:spcPts val="1000"/>
              </a:spcBef>
              <a:spcAft>
                <a:spcPts val="0"/>
              </a:spcAft>
              <a:buClrTx/>
              <a:buSzTx/>
              <a:buFontTx/>
              <a:buNone/>
              <a:defRPr sz="1800"/>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
        <p:nvSpPr>
          <p:cNvPr id="26" name="文本占位符 20"/>
          <p:cNvSpPr>
            <a:spLocks noGrp="1"/>
          </p:cNvSpPr>
          <p:nvPr>
            <p:ph type="body" sz="quarter" idx="15" hasCustomPrompt="1"/>
          </p:nvPr>
        </p:nvSpPr>
        <p:spPr>
          <a:xfrm>
            <a:off x="487350" y="5240803"/>
            <a:ext cx="11214100" cy="698717"/>
          </a:xfrm>
        </p:spPr>
        <p:txBody>
          <a:bodyPr wrap="square">
            <a:spAutoFit/>
          </a:bodyPr>
          <a:lstStyle>
            <a:lvl1pPr marL="285750" marR="0" indent="-285750" algn="l" defTabSz="914400" rtl="0" eaLnBrk="1" fontAlgn="auto" latinLnBrk="0" hangingPunct="1">
              <a:lnSpc>
                <a:spcPct val="150000"/>
              </a:lnSpc>
              <a:spcBef>
                <a:spcPts val="1000"/>
              </a:spcBef>
              <a:spcAft>
                <a:spcPts val="0"/>
              </a:spcAft>
              <a:buClrTx/>
              <a:buSzTx/>
              <a:buFont typeface="Arial" panose="020B0604020202020204" pitchFamily="34" charset="0"/>
              <a:buChar char="•"/>
              <a:defRPr sz="1400">
                <a:latin typeface="Arial" panose="020B0604020202020204" pitchFamily="34" charset="0"/>
                <a:cs typeface="Arial" panose="020B0604020202020204" pitchFamily="34" charset="0"/>
              </a:defRPr>
            </a:lvl1pPr>
          </a:lstStyle>
          <a:p>
            <a:pPr>
              <a:lnSpc>
                <a:spcPct val="150000"/>
              </a:lnSpc>
            </a:pPr>
            <a:r>
              <a:rPr lang="en-US" altLang="zh-CN" sz="1400">
                <a:latin typeface="Arial" panose="020B0604020202020204" pitchFamily="34" charset="0"/>
                <a:cs typeface="Arial" panose="020B0604020202020204" pitchFamily="34" charset="0"/>
              </a:rPr>
              <a:t>Click here to add the text, the text is the extraction of your thought, in order to finally present the good effect of the release, please try to be concise and concise; if necessary, add or subtract the text as needed.</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三途并列">
    <p:spTree>
      <p:nvGrpSpPr>
        <p:cNvPr id="1" name=""/>
        <p:cNvGrpSpPr/>
        <p:nvPr/>
      </p:nvGrpSpPr>
      <p:grpSpPr>
        <a:xfrm>
          <a:off x="0" y="0"/>
          <a:ext cx="0" cy="0"/>
          <a:chOff x="0" y="0"/>
          <a:chExt cx="0" cy="0"/>
        </a:xfrm>
      </p:grpSpPr>
      <p:sp>
        <p:nvSpPr>
          <p:cNvPr id="9" name="图片占位符 12"/>
          <p:cNvSpPr>
            <a:spLocks noGrp="1"/>
          </p:cNvSpPr>
          <p:nvPr>
            <p:ph type="pic" sz="quarter" idx="10"/>
          </p:nvPr>
        </p:nvSpPr>
        <p:spPr>
          <a:xfrm>
            <a:off x="0" y="0"/>
            <a:ext cx="4064400" cy="4229100"/>
          </a:xfrm>
        </p:spPr>
        <p:txBody>
          <a:bodyPr/>
          <a:lstStyle/>
          <a:p>
            <a:endParaRPr lang="zh-CN" altLang="en-US"/>
          </a:p>
        </p:txBody>
      </p:sp>
      <p:sp>
        <p:nvSpPr>
          <p:cNvPr id="10" name="图片占位符 12"/>
          <p:cNvSpPr>
            <a:spLocks noGrp="1"/>
          </p:cNvSpPr>
          <p:nvPr>
            <p:ph type="pic" sz="quarter" idx="11"/>
          </p:nvPr>
        </p:nvSpPr>
        <p:spPr>
          <a:xfrm>
            <a:off x="4064400" y="0"/>
            <a:ext cx="4064400" cy="4229100"/>
          </a:xfrm>
        </p:spPr>
        <p:txBody>
          <a:bodyPr/>
          <a:lstStyle/>
          <a:p>
            <a:endParaRPr lang="zh-CN" altLang="en-US"/>
          </a:p>
        </p:txBody>
      </p:sp>
      <p:sp>
        <p:nvSpPr>
          <p:cNvPr id="11" name="图片占位符 12"/>
          <p:cNvSpPr>
            <a:spLocks noGrp="1"/>
          </p:cNvSpPr>
          <p:nvPr>
            <p:ph type="pic" sz="quarter" idx="12"/>
          </p:nvPr>
        </p:nvSpPr>
        <p:spPr>
          <a:xfrm>
            <a:off x="8128800" y="0"/>
            <a:ext cx="4064400" cy="4229100"/>
          </a:xfrm>
        </p:spPr>
        <p:txBody>
          <a:bodyPr/>
          <a:lstStyle/>
          <a:p>
            <a:endParaRPr lang="zh-CN" altLang="en-US"/>
          </a:p>
        </p:txBody>
      </p:sp>
      <p:sp>
        <p:nvSpPr>
          <p:cNvPr id="12" name="文本占位符 18"/>
          <p:cNvSpPr>
            <a:spLocks noGrp="1"/>
          </p:cNvSpPr>
          <p:nvPr>
            <p:ph type="body" sz="quarter" idx="14" hasCustomPrompt="1"/>
          </p:nvPr>
        </p:nvSpPr>
        <p:spPr>
          <a:xfrm>
            <a:off x="476450" y="5511800"/>
            <a:ext cx="3111500" cy="901700"/>
          </a:xfrm>
        </p:spPr>
        <p:txBody>
          <a:bodyPr>
            <a:normAutofit/>
          </a:bodyPr>
          <a:lstStyle>
            <a:lvl1pPr>
              <a:lnSpc>
                <a:spcPct val="150000"/>
              </a:lnSpc>
              <a:defRPr sz="1200">
                <a:latin typeface="Arial" panose="020B0604020202020204" pitchFamily="34" charset="0"/>
                <a:cs typeface="Arial" panose="020B0604020202020204" pitchFamily="34" charset="0"/>
              </a:defRPr>
            </a:lvl1pPr>
            <a:lvl5pPr>
              <a:lnSpc>
                <a:spcPct val="150000"/>
              </a:lnSpc>
              <a:defRPr sz="1000">
                <a:latin typeface="Arial" panose="020B0604020202020204" pitchFamily="34" charset="0"/>
                <a:cs typeface="Arial" panose="020B0604020202020204" pitchFamily="34" charset="0"/>
              </a:defRPr>
            </a:lvl5pPr>
          </a:lstStyle>
          <a:p>
            <a:r>
              <a:rPr lang="en-US" altLang="zh-CN"/>
              <a:t>Click here to add the text, the text is the extraction of your thought, please explain the point of view succinctly.</a:t>
            </a:r>
            <a:endParaRPr lang="zh-CN" altLang="en-US"/>
          </a:p>
          <a:p>
            <a:pPr lvl="4"/>
            <a:endParaRPr lang="zh-CN" altLang="en-US"/>
          </a:p>
        </p:txBody>
      </p:sp>
      <p:sp>
        <p:nvSpPr>
          <p:cNvPr id="13" name="文本占位符 22"/>
          <p:cNvSpPr>
            <a:spLocks noGrp="1"/>
          </p:cNvSpPr>
          <p:nvPr>
            <p:ph type="body" sz="quarter" idx="16" hasCustomPrompt="1"/>
          </p:nvPr>
        </p:nvSpPr>
        <p:spPr>
          <a:xfrm>
            <a:off x="476450" y="4737100"/>
            <a:ext cx="3111500" cy="369332"/>
          </a:xfrm>
        </p:spPr>
        <p:txBody>
          <a:bodyPr>
            <a:sp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sz="2000">
                <a:latin typeface="Arial" panose="020B0604020202020204" pitchFamily="34" charset="0"/>
                <a:cs typeface="Arial" panose="020B0604020202020204" pitchFamily="34" charset="0"/>
              </a:defRPr>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
        <p:nvSpPr>
          <p:cNvPr id="14" name="文本占位符 18"/>
          <p:cNvSpPr>
            <a:spLocks noGrp="1"/>
          </p:cNvSpPr>
          <p:nvPr>
            <p:ph type="body" sz="quarter" idx="17" hasCustomPrompt="1"/>
          </p:nvPr>
        </p:nvSpPr>
        <p:spPr>
          <a:xfrm>
            <a:off x="4540850" y="5511800"/>
            <a:ext cx="3111500" cy="901700"/>
          </a:xfrm>
        </p:spPr>
        <p:txBody>
          <a:bodyPr>
            <a:normAutofit/>
          </a:bodyPr>
          <a:lstStyle>
            <a:lvl1pPr>
              <a:lnSpc>
                <a:spcPct val="150000"/>
              </a:lnSpc>
              <a:defRPr sz="1200">
                <a:latin typeface="Arial" panose="020B0604020202020204" pitchFamily="34" charset="0"/>
                <a:cs typeface="Arial" panose="020B0604020202020204" pitchFamily="34" charset="0"/>
              </a:defRPr>
            </a:lvl1pPr>
            <a:lvl5pPr>
              <a:lnSpc>
                <a:spcPct val="150000"/>
              </a:lnSpc>
              <a:defRPr sz="1000">
                <a:latin typeface="Arial" panose="020B0604020202020204" pitchFamily="34" charset="0"/>
                <a:cs typeface="Arial" panose="020B0604020202020204" pitchFamily="34" charset="0"/>
              </a:defRPr>
            </a:lvl5pPr>
          </a:lstStyle>
          <a:p>
            <a:r>
              <a:rPr lang="en-US" altLang="zh-CN"/>
              <a:t>Click here to add the text, the text is the extraction of your thought, please explain the point of view succinctly.</a:t>
            </a:r>
            <a:endParaRPr lang="zh-CN" altLang="en-US"/>
          </a:p>
          <a:p>
            <a:pPr lvl="4"/>
            <a:endParaRPr lang="zh-CN" altLang="en-US"/>
          </a:p>
        </p:txBody>
      </p:sp>
      <p:sp>
        <p:nvSpPr>
          <p:cNvPr id="15" name="文本占位符 22"/>
          <p:cNvSpPr>
            <a:spLocks noGrp="1"/>
          </p:cNvSpPr>
          <p:nvPr>
            <p:ph type="body" sz="quarter" idx="18" hasCustomPrompt="1"/>
          </p:nvPr>
        </p:nvSpPr>
        <p:spPr>
          <a:xfrm>
            <a:off x="4540850" y="4737100"/>
            <a:ext cx="3111500" cy="369332"/>
          </a:xfrm>
        </p:spPr>
        <p:txBody>
          <a:bodyPr>
            <a:sp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sz="2000">
                <a:latin typeface="Arial" panose="020B0604020202020204" pitchFamily="34" charset="0"/>
                <a:cs typeface="Arial" panose="020B0604020202020204" pitchFamily="34" charset="0"/>
              </a:defRPr>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
        <p:nvSpPr>
          <p:cNvPr id="16" name="文本占位符 18"/>
          <p:cNvSpPr>
            <a:spLocks noGrp="1"/>
          </p:cNvSpPr>
          <p:nvPr>
            <p:ph type="body" sz="quarter" idx="19" hasCustomPrompt="1"/>
          </p:nvPr>
        </p:nvSpPr>
        <p:spPr>
          <a:xfrm>
            <a:off x="8605250" y="5511800"/>
            <a:ext cx="3111500" cy="901700"/>
          </a:xfrm>
        </p:spPr>
        <p:txBody>
          <a:bodyPr>
            <a:normAutofit/>
          </a:bodyPr>
          <a:lstStyle>
            <a:lvl1pPr>
              <a:lnSpc>
                <a:spcPct val="150000"/>
              </a:lnSpc>
              <a:defRPr sz="1200">
                <a:latin typeface="Arial" panose="020B0604020202020204" pitchFamily="34" charset="0"/>
                <a:cs typeface="Arial" panose="020B0604020202020204" pitchFamily="34" charset="0"/>
              </a:defRPr>
            </a:lvl1pPr>
            <a:lvl5pPr>
              <a:lnSpc>
                <a:spcPct val="150000"/>
              </a:lnSpc>
              <a:defRPr sz="1000">
                <a:latin typeface="Arial" panose="020B0604020202020204" pitchFamily="34" charset="0"/>
                <a:cs typeface="Arial" panose="020B0604020202020204" pitchFamily="34" charset="0"/>
              </a:defRPr>
            </a:lvl5pPr>
          </a:lstStyle>
          <a:p>
            <a:r>
              <a:rPr lang="en-US" altLang="zh-CN"/>
              <a:t>Click here to add the text, the text is the extraction of your thought, please explain the point of view succinctly.</a:t>
            </a:r>
            <a:endParaRPr lang="zh-CN" altLang="en-US"/>
          </a:p>
          <a:p>
            <a:pPr lvl="4"/>
            <a:endParaRPr lang="zh-CN" altLang="en-US"/>
          </a:p>
        </p:txBody>
      </p:sp>
      <p:sp>
        <p:nvSpPr>
          <p:cNvPr id="17" name="文本占位符 22"/>
          <p:cNvSpPr>
            <a:spLocks noGrp="1"/>
          </p:cNvSpPr>
          <p:nvPr>
            <p:ph type="body" sz="quarter" idx="20" hasCustomPrompt="1"/>
          </p:nvPr>
        </p:nvSpPr>
        <p:spPr>
          <a:xfrm>
            <a:off x="8605250" y="4737100"/>
            <a:ext cx="3111500" cy="369332"/>
          </a:xfrm>
        </p:spPr>
        <p:txBody>
          <a:bodyPr>
            <a:sp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sz="2000">
                <a:latin typeface="Arial" panose="020B0604020202020204" pitchFamily="34" charset="0"/>
                <a:cs typeface="Arial" panose="020B0604020202020204" pitchFamily="34" charset="0"/>
              </a:defRPr>
            </a:lvl1pPr>
            <a:lvl5pPr marL="1828800" indent="0">
              <a:buNone/>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defRPr/>
            </a:pPr>
            <a:r>
              <a:rPr lang="en-US" altLang="zh-CN">
                <a:sym typeface="+mn-ea"/>
              </a:rPr>
              <a:t>Click here to add text. </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6C49B3F-CB0C-458C-BE1E-D72F98FFCCF8}"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2DE79-8F13-4C03-A653-DA73A693EA9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2DE79-8F13-4C03-A653-DA73A693EA9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49B3F-CB0C-458C-BE1E-D72F98FFCCF8}"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2DE79-8F13-4C03-A653-DA73A693EA9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svg"/><Relationship Id="rId13"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5.sv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4.svg"/><Relationship Id="rId4" Type="http://schemas.openxmlformats.org/officeDocument/2006/relationships/image" Target="../media/image1.svg"/><Relationship Id="rId9" Type="http://schemas.openxmlformats.org/officeDocument/2006/relationships/image" Target="../media/image6.png"/><Relationship Id="rId14" Type="http://schemas.openxmlformats.org/officeDocument/2006/relationships/image" Target="../media/image6.sv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1.svg"/><Relationship Id="rId4" Type="http://schemas.openxmlformats.org/officeDocument/2006/relationships/image" Target="../media/image13.png"/><Relationship Id="rId9" Type="http://schemas.openxmlformats.org/officeDocument/2006/relationships/image" Target="../media/image5.sv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jpeg"/><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image" Target="../media/image7.png"/><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image" Target="../media/image6.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image" Target="../media/image13.png"/><Relationship Id="rId5" Type="http://schemas.openxmlformats.org/officeDocument/2006/relationships/tags" Target="../tags/tag18.xml"/><Relationship Id="rId10" Type="http://schemas.openxmlformats.org/officeDocument/2006/relationships/image" Target="../media/image2.jpeg"/><Relationship Id="rId4" Type="http://schemas.openxmlformats.org/officeDocument/2006/relationships/tags" Target="../tags/tag17.xml"/><Relationship Id="rId9"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9.png"/><Relationship Id="rId7"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5.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image" Target="../media/image4.sv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9.svg"/><Relationship Id="rId11" Type="http://schemas.openxmlformats.org/officeDocument/2006/relationships/image" Target="../media/image6.png"/><Relationship Id="rId5" Type="http://schemas.openxmlformats.org/officeDocument/2006/relationships/image" Target="../media/image11.png"/><Relationship Id="rId10" Type="http://schemas.openxmlformats.org/officeDocument/2006/relationships/image" Target="../media/image3.svg"/><Relationship Id="rId4" Type="http://schemas.openxmlformats.org/officeDocument/2006/relationships/image" Target="../media/image8.svg"/><Relationship Id="rId9" Type="http://schemas.openxmlformats.org/officeDocument/2006/relationships/image" Target="../media/image5.png"/><Relationship Id="rId14" Type="http://schemas.openxmlformats.org/officeDocument/2006/relationships/image" Target="../media/image5.svg"/></Relationships>
</file>

<file path=ppt/slides/_rels/slide4.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6.png"/><Relationship Id="rId4" Type="http://schemas.openxmlformats.org/officeDocument/2006/relationships/image" Target="../media/image11.svg"/><Relationship Id="rId9" Type="http://schemas.openxmlformats.org/officeDocument/2006/relationships/image" Target="../media/image14.jpe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5.svg"/><Relationship Id="rId3" Type="http://schemas.openxmlformats.org/officeDocument/2006/relationships/tags" Target="../tags/tag11.xml"/><Relationship Id="rId7" Type="http://schemas.openxmlformats.org/officeDocument/2006/relationships/image" Target="../media/image2.jpeg"/><Relationship Id="rId12" Type="http://schemas.openxmlformats.org/officeDocument/2006/relationships/image" Target="../media/image7.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15.xml"/><Relationship Id="rId11" Type="http://schemas.openxmlformats.org/officeDocument/2006/relationships/image" Target="../media/image4.svg"/><Relationship Id="rId5" Type="http://schemas.openxmlformats.org/officeDocument/2006/relationships/tags" Target="../tags/tag13.xml"/><Relationship Id="rId10" Type="http://schemas.openxmlformats.org/officeDocument/2006/relationships/image" Target="../media/image6.png"/><Relationship Id="rId4" Type="http://schemas.openxmlformats.org/officeDocument/2006/relationships/tags" Target="../tags/tag12.xml"/><Relationship Id="rId9" Type="http://schemas.openxmlformats.org/officeDocument/2006/relationships/image" Target="../media/image11.svg"/></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12.png"/><Relationship Id="rId12" Type="http://schemas.openxmlformats.org/officeDocument/2006/relationships/image" Target="../media/image4.svg"/><Relationship Id="rId2" Type="http://schemas.openxmlformats.org/officeDocument/2006/relationships/image" Target="../media/image2.jpeg"/><Relationship Id="rId1" Type="http://schemas.openxmlformats.org/officeDocument/2006/relationships/slideLayout" Target="../slideLayouts/slideLayout15.xml"/><Relationship Id="rId6" Type="http://schemas.openxmlformats.org/officeDocument/2006/relationships/image" Target="../media/image9.svg"/><Relationship Id="rId11" Type="http://schemas.openxmlformats.org/officeDocument/2006/relationships/image" Target="../media/image6.png"/><Relationship Id="rId5" Type="http://schemas.openxmlformats.org/officeDocument/2006/relationships/image" Target="../media/image11.png"/><Relationship Id="rId10" Type="http://schemas.openxmlformats.org/officeDocument/2006/relationships/image" Target="../media/image3.svg"/><Relationship Id="rId4" Type="http://schemas.openxmlformats.org/officeDocument/2006/relationships/image" Target="../media/image8.svg"/><Relationship Id="rId9" Type="http://schemas.openxmlformats.org/officeDocument/2006/relationships/image" Target="../media/image5.png"/><Relationship Id="rId14" Type="http://schemas.openxmlformats.org/officeDocument/2006/relationships/image" Target="../media/image5.svg"/></Relationships>
</file>

<file path=ppt/slides/_rels/slide8.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6.png"/><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6.png"/><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早教"/>
          <p:cNvPicPr>
            <a:picLocks noChangeAspect="1"/>
          </p:cNvPicPr>
          <p:nvPr/>
        </p:nvPicPr>
        <p:blipFill>
          <a:blip r:embed="rId2"/>
          <a:srcRect b="57840"/>
          <a:stretch>
            <a:fillRect/>
          </a:stretch>
        </p:blipFill>
        <p:spPr>
          <a:xfrm>
            <a:off x="0" y="0"/>
            <a:ext cx="12192000" cy="6853555"/>
          </a:xfrm>
          <a:prstGeom prst="rect">
            <a:avLst/>
          </a:prstGeom>
        </p:spPr>
      </p:pic>
      <p:pic>
        <p:nvPicPr>
          <p:cNvPr id="10" name="图形 9"/>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9538636" y="4921353"/>
            <a:ext cx="3007243" cy="2387529"/>
          </a:xfrm>
          <a:prstGeom prst="rect">
            <a:avLst/>
          </a:prstGeom>
        </p:spPr>
      </p:pic>
      <p:pic>
        <p:nvPicPr>
          <p:cNvPr id="12" name="图形 11"/>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flipH="1">
            <a:off x="-419100" y="5433060"/>
            <a:ext cx="4204335" cy="2451100"/>
          </a:xfrm>
          <a:prstGeom prst="rect">
            <a:avLst/>
          </a:prstGeom>
        </p:spPr>
      </p:pic>
      <p:pic>
        <p:nvPicPr>
          <p:cNvPr id="17" name="图形 16"/>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377669" y="5432794"/>
            <a:ext cx="1269466" cy="1090162"/>
          </a:xfrm>
          <a:prstGeom prst="rect">
            <a:avLst/>
          </a:prstGeom>
        </p:spPr>
      </p:pic>
      <p:pic>
        <p:nvPicPr>
          <p:cNvPr id="18" name="图形 17"/>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8966373" y="5342021"/>
            <a:ext cx="1188225" cy="1180935"/>
          </a:xfrm>
          <a:prstGeom prst="rect">
            <a:avLst/>
          </a:prstGeom>
        </p:spPr>
      </p:pic>
      <p:pic>
        <p:nvPicPr>
          <p:cNvPr id="22" name="图形 21"/>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10496300" y="5111016"/>
            <a:ext cx="402011" cy="725854"/>
          </a:xfrm>
          <a:prstGeom prst="rect">
            <a:avLst/>
          </a:prstGeom>
        </p:spPr>
      </p:pic>
      <p:pic>
        <p:nvPicPr>
          <p:cNvPr id="23" name="图形 22"/>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1916269" y="5246402"/>
            <a:ext cx="2116770" cy="1180935"/>
          </a:xfrm>
          <a:prstGeom prst="rect">
            <a:avLst/>
          </a:prstGeom>
        </p:spPr>
      </p:pic>
      <p:sp>
        <p:nvSpPr>
          <p:cNvPr id="25" name="文本框 24"/>
          <p:cNvSpPr txBox="1"/>
          <p:nvPr/>
        </p:nvSpPr>
        <p:spPr>
          <a:xfrm>
            <a:off x="2747011" y="2829822"/>
            <a:ext cx="6697980" cy="1198880"/>
          </a:xfrm>
          <a:prstGeom prst="rect">
            <a:avLst/>
          </a:prstGeom>
          <a:noFill/>
        </p:spPr>
        <p:txBody>
          <a:bodyPr wrap="none" rtlCol="0">
            <a:spAutoFit/>
          </a:bodyPr>
          <a:lstStyle/>
          <a:p>
            <a:pPr algn="ctr"/>
            <a:r>
              <a:rPr lang="zh-CN" altLang="en-US" sz="7200" spc="-300" dirty="0">
                <a:solidFill>
                  <a:schemeClr val="tx1">
                    <a:lumMod val="65000"/>
                    <a:lumOff val="35000"/>
                  </a:schemeClr>
                </a:solidFill>
                <a:latin typeface="汉仪雅酷黑 65W" panose="020B0604020202020204" charset="-122"/>
                <a:ea typeface="汉仪雅酷黑 65W" panose="020B0604020202020204" charset="-122"/>
                <a:cs typeface="汉仪雅酷黑 65W" panose="020B0604020202020204" charset="-122"/>
              </a:rPr>
              <a:t>简约教育</a:t>
            </a:r>
            <a:r>
              <a:rPr lang="en-US" altLang="zh-CN" sz="7200" spc="-300" dirty="0">
                <a:solidFill>
                  <a:schemeClr val="tx1">
                    <a:lumMod val="65000"/>
                    <a:lumOff val="35000"/>
                  </a:schemeClr>
                </a:solidFill>
                <a:latin typeface="汉仪雅酷黑 65W" panose="020B0604020202020204" charset="-122"/>
                <a:ea typeface="汉仪雅酷黑 65W" panose="020B0604020202020204" charset="-122"/>
                <a:cs typeface="汉仪雅酷黑 65W" panose="020B0604020202020204" charset="-122"/>
              </a:rPr>
              <a:t>PPT</a:t>
            </a:r>
            <a:r>
              <a:rPr lang="zh-CN" altLang="en-US" sz="7200" spc="-300" dirty="0">
                <a:solidFill>
                  <a:schemeClr val="tx1">
                    <a:lumMod val="65000"/>
                    <a:lumOff val="35000"/>
                  </a:schemeClr>
                </a:solidFill>
                <a:latin typeface="汉仪雅酷黑 65W" panose="020B0604020202020204" charset="-122"/>
                <a:ea typeface="汉仪雅酷黑 65W" panose="020B0604020202020204" charset="-122"/>
                <a:cs typeface="汉仪雅酷黑 65W" panose="020B0604020202020204" charset="-122"/>
              </a:rPr>
              <a:t>模板</a:t>
            </a:r>
          </a:p>
        </p:txBody>
      </p:sp>
      <p:sp>
        <p:nvSpPr>
          <p:cNvPr id="27" name="文本框 26"/>
          <p:cNvSpPr txBox="1"/>
          <p:nvPr/>
        </p:nvSpPr>
        <p:spPr>
          <a:xfrm>
            <a:off x="2602554" y="4339797"/>
            <a:ext cx="6986892" cy="568810"/>
          </a:xfrm>
          <a:prstGeom prst="rect">
            <a:avLst/>
          </a:prstGeom>
          <a:noFill/>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 Click here to add content of the text</a:t>
            </a:r>
            <a:r>
              <a:rPr lang="zh-CN" altLang="en-US" sz="1100" dirty="0">
                <a:solidFill>
                  <a:schemeClr val="tx1">
                    <a:lumMod val="65000"/>
                    <a:lumOff val="35000"/>
                  </a:schemeClr>
                </a:solidFill>
                <a:latin typeface="Arial" panose="020B0604020202020204" pitchFamily="34" charset="0"/>
                <a:cs typeface="Arial" panose="020B0604020202020204" pitchFamily="34" charset="0"/>
              </a:rPr>
              <a:t>，</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and briefly explain your point of view.</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29" name="直接连接符 28"/>
          <p:cNvCxnSpPr/>
          <p:nvPr/>
        </p:nvCxnSpPr>
        <p:spPr>
          <a:xfrm>
            <a:off x="2771600" y="4135885"/>
            <a:ext cx="6648801"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328295"/>
            <a:ext cx="12298680" cy="6684645"/>
            <a:chOff x="0" y="517"/>
            <a:chExt cx="19368" cy="10527"/>
          </a:xfrm>
        </p:grpSpPr>
        <p:pic>
          <p:nvPicPr>
            <p:cNvPr id="9" name="图片 8" descr="早教"/>
            <p:cNvPicPr>
              <a:picLocks noChangeAspect="1"/>
            </p:cNvPicPr>
            <p:nvPr/>
          </p:nvPicPr>
          <p:blipFill>
            <a:blip r:embed="rId3"/>
            <a:srcRect r="-125" b="98039"/>
            <a:stretch>
              <a:fillRect/>
            </a:stretch>
          </p:blipFill>
          <p:spPr>
            <a:xfrm>
              <a:off x="0" y="10298"/>
              <a:ext cx="19224" cy="502"/>
            </a:xfrm>
            <a:prstGeom prst="rect">
              <a:avLst/>
            </a:prstGeom>
          </p:spPr>
        </p:pic>
        <p:grpSp>
          <p:nvGrpSpPr>
            <p:cNvPr id="14" name="组合 13"/>
            <p:cNvGrpSpPr/>
            <p:nvPr/>
          </p:nvGrpSpPr>
          <p:grpSpPr>
            <a:xfrm>
              <a:off x="16544" y="9358"/>
              <a:ext cx="2825" cy="1687"/>
              <a:chOff x="10086483" y="5839668"/>
              <a:chExt cx="2459396" cy="1469214"/>
            </a:xfrm>
          </p:grpSpPr>
          <p:pic>
            <p:nvPicPr>
              <p:cNvPr id="16" name="图形 9"/>
              <p:cNvPicPr>
                <a:picLocks noChangeAspect="1"/>
              </p:cNvPicPr>
              <p:nvPr/>
            </p:nvPicPr>
            <p:blipFill>
              <a:blip r:embed="rId4">
                <a:extLst>
                  <a:ext uri="{96DAC541-7B7A-43D3-8B79-37D633B846F1}">
                    <asvg:svgBlip xmlns="" xmlns:asvg="http://schemas.microsoft.com/office/drawing/2016/SVG/main" r:embed="rId5"/>
                  </a:ext>
                </a:extLst>
              </a:blip>
              <a:stretch>
                <a:fillRect/>
              </a:stretch>
            </p:blipFill>
            <p:spPr>
              <a:xfrm>
                <a:off x="10695312" y="5839668"/>
                <a:ext cx="1850567" cy="1469214"/>
              </a:xfrm>
              <a:prstGeom prst="rect">
                <a:avLst/>
              </a:prstGeom>
            </p:spPr>
          </p:pic>
          <p:pic>
            <p:nvPicPr>
              <p:cNvPr id="19" name="图形 17"/>
              <p:cNvPicPr>
                <a:picLocks noChangeAspect="1"/>
              </p:cNvPicPr>
              <p:nvPr/>
            </p:nvPicPr>
            <p:blipFill>
              <a:blip r:embed="rId6">
                <a:extLst>
                  <a:ext uri="{96DAC541-7B7A-43D3-8B79-37D633B846F1}">
                    <asvg:svgBlip xmlns="" xmlns:asvg="http://schemas.microsoft.com/office/drawing/2016/SVG/main" r:embed="rId7"/>
                  </a:ext>
                </a:extLst>
              </a:blip>
              <a:stretch>
                <a:fillRect/>
              </a:stretch>
            </p:blipFill>
            <p:spPr>
              <a:xfrm>
                <a:off x="10086483" y="5887769"/>
                <a:ext cx="731198" cy="726712"/>
              </a:xfrm>
              <a:prstGeom prst="rect">
                <a:avLst/>
              </a:prstGeom>
            </p:spPr>
          </p:pic>
          <p:pic>
            <p:nvPicPr>
              <p:cNvPr id="28" name="图形 21"/>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11302817" y="6102626"/>
                <a:ext cx="247386" cy="446670"/>
              </a:xfrm>
              <a:prstGeom prst="rect">
                <a:avLst/>
              </a:prstGeom>
            </p:spPr>
          </p:pic>
        </p:grpSp>
        <p:grpSp>
          <p:nvGrpSpPr>
            <p:cNvPr id="36" name="组合 35"/>
            <p:cNvGrpSpPr/>
            <p:nvPr/>
          </p:nvGrpSpPr>
          <p:grpSpPr>
            <a:xfrm>
              <a:off x="6949" y="517"/>
              <a:ext cx="5088" cy="1302"/>
              <a:chOff x="910" y="357"/>
              <a:chExt cx="5088" cy="1302"/>
            </a:xfrm>
          </p:grpSpPr>
          <p:sp>
            <p:nvSpPr>
              <p:cNvPr id="44"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4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sp>
        <p:nvSpPr>
          <p:cNvPr id="45" name="矩形 44"/>
          <p:cNvSpPr/>
          <p:nvPr/>
        </p:nvSpPr>
        <p:spPr>
          <a:xfrm>
            <a:off x="7743433" y="1946966"/>
            <a:ext cx="2604678" cy="368300"/>
          </a:xfrm>
          <a:prstGeom prst="rect">
            <a:avLst/>
          </a:prstGeom>
          <a:noFill/>
        </p:spPr>
        <p:txBody>
          <a:bodyPr wrap="square" rtlCol="0">
            <a:spAutoFit/>
          </a:bodyPr>
          <a:lstStyle/>
          <a:p>
            <a:pPr algn="ctr"/>
            <a:r>
              <a:rPr lang="zh-CN" altLang="en-US" dirty="0">
                <a:solidFill>
                  <a:schemeClr val="tx1">
                    <a:lumMod val="65000"/>
                    <a:lumOff val="35000"/>
                  </a:schemeClr>
                </a:solidFill>
                <a:latin typeface="Arial" panose="020B0604020202020204" pitchFamily="34" charset="0"/>
                <a:cs typeface="Arial" panose="020B0604020202020204" pitchFamily="34" charset="0"/>
                <a:sym typeface="+mn-ea"/>
              </a:rPr>
              <a:t>Enter title </a:t>
            </a:r>
            <a:r>
              <a:rPr lang="en-US" altLang="zh-CN" dirty="0">
                <a:solidFill>
                  <a:schemeClr val="tx1">
                    <a:lumMod val="65000"/>
                    <a:lumOff val="35000"/>
                  </a:schemeClr>
                </a:solidFill>
                <a:latin typeface="Arial" panose="020B0604020202020204" pitchFamily="34" charset="0"/>
                <a:cs typeface="Arial" panose="020B0604020202020204" pitchFamily="34" charset="0"/>
                <a:sym typeface="+mn-ea"/>
              </a:rPr>
              <a:t>here</a:t>
            </a:r>
            <a:endParaRPr lang="zh-CN" altLang="en-US" dirty="0">
              <a:solidFill>
                <a:schemeClr val="tx1">
                  <a:lumMod val="75000"/>
                  <a:lumOff val="25000"/>
                </a:schemeClr>
              </a:solidFill>
              <a:latin typeface="微软雅黑" panose="020B0503020204020204" charset="-122"/>
              <a:ea typeface="微软雅黑" panose="020B0503020204020204" charset="-122"/>
            </a:endParaRPr>
          </a:p>
        </p:txBody>
      </p:sp>
      <p:sp>
        <p:nvSpPr>
          <p:cNvPr id="46" name="矩形 45"/>
          <p:cNvSpPr/>
          <p:nvPr/>
        </p:nvSpPr>
        <p:spPr>
          <a:xfrm>
            <a:off x="7743433" y="2252924"/>
            <a:ext cx="3593859" cy="737235"/>
          </a:xfrm>
          <a:prstGeom prst="rect">
            <a:avLst/>
          </a:prstGeom>
        </p:spPr>
        <p:txBody>
          <a:bodyPr wrap="square">
            <a:spAutoFit/>
          </a:bodyPr>
          <a:lstStyle/>
          <a:p>
            <a:pPr algn="ctr">
              <a:lnSpc>
                <a:spcPct val="15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4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p>
        </p:txBody>
      </p:sp>
      <p:cxnSp>
        <p:nvCxnSpPr>
          <p:cNvPr id="48" name="直接连接符 47"/>
          <p:cNvCxnSpPr/>
          <p:nvPr/>
        </p:nvCxnSpPr>
        <p:spPr>
          <a:xfrm>
            <a:off x="6427960" y="2131632"/>
            <a:ext cx="1176951" cy="0"/>
          </a:xfrm>
          <a:prstGeom prst="line">
            <a:avLst/>
          </a:prstGeom>
          <a:ln>
            <a:solidFill>
              <a:srgbClr val="455267"/>
            </a:solidFill>
            <a:tailEnd type="ova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7881955" y="3750374"/>
            <a:ext cx="2604678" cy="368300"/>
          </a:xfrm>
          <a:prstGeom prst="rect">
            <a:avLst/>
          </a:prstGeom>
          <a:noFill/>
        </p:spPr>
        <p:txBody>
          <a:bodyPr wrap="square" rtlCol="0">
            <a:spAutoFit/>
          </a:bodyPr>
          <a:lstStyle/>
          <a:p>
            <a:pPr algn="ctr"/>
            <a:r>
              <a:rPr lang="zh-CN" altLang="en-US" dirty="0">
                <a:solidFill>
                  <a:schemeClr val="tx1">
                    <a:lumMod val="65000"/>
                    <a:lumOff val="35000"/>
                  </a:schemeClr>
                </a:solidFill>
                <a:latin typeface="Arial" panose="020B0604020202020204" pitchFamily="34" charset="0"/>
                <a:cs typeface="Arial" panose="020B0604020202020204" pitchFamily="34" charset="0"/>
                <a:sym typeface="+mn-ea"/>
              </a:rPr>
              <a:t>Enter title </a:t>
            </a:r>
            <a:r>
              <a:rPr lang="en-US" altLang="zh-CN" dirty="0">
                <a:solidFill>
                  <a:schemeClr val="tx1">
                    <a:lumMod val="65000"/>
                    <a:lumOff val="35000"/>
                  </a:schemeClr>
                </a:solidFill>
                <a:latin typeface="Arial" panose="020B0604020202020204" pitchFamily="34" charset="0"/>
                <a:cs typeface="Arial" panose="020B0604020202020204" pitchFamily="34" charset="0"/>
                <a:sym typeface="+mn-ea"/>
              </a:rPr>
              <a:t>here</a:t>
            </a:r>
            <a:endParaRPr lang="zh-CN" altLang="en-US" dirty="0">
              <a:solidFill>
                <a:schemeClr val="tx1">
                  <a:lumMod val="75000"/>
                  <a:lumOff val="25000"/>
                </a:schemeClr>
              </a:solidFill>
              <a:latin typeface="微软雅黑" panose="020B0503020204020204" charset="-122"/>
              <a:ea typeface="微软雅黑" panose="020B0503020204020204" charset="-122"/>
            </a:endParaRPr>
          </a:p>
        </p:txBody>
      </p:sp>
      <p:sp>
        <p:nvSpPr>
          <p:cNvPr id="50" name="矩形 49"/>
          <p:cNvSpPr/>
          <p:nvPr/>
        </p:nvSpPr>
        <p:spPr>
          <a:xfrm>
            <a:off x="7881955" y="4056332"/>
            <a:ext cx="3593859" cy="737235"/>
          </a:xfrm>
          <a:prstGeom prst="rect">
            <a:avLst/>
          </a:prstGeom>
        </p:spPr>
        <p:txBody>
          <a:bodyPr wrap="square">
            <a:spAutoFit/>
          </a:bodyPr>
          <a:lstStyle/>
          <a:p>
            <a:pPr algn="ctr">
              <a:lnSpc>
                <a:spcPct val="15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4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p>
        </p:txBody>
      </p:sp>
      <p:cxnSp>
        <p:nvCxnSpPr>
          <p:cNvPr id="51" name="直接连接符 50"/>
          <p:cNvCxnSpPr/>
          <p:nvPr/>
        </p:nvCxnSpPr>
        <p:spPr>
          <a:xfrm>
            <a:off x="6566482" y="3935040"/>
            <a:ext cx="1176951" cy="0"/>
          </a:xfrm>
          <a:prstGeom prst="line">
            <a:avLst/>
          </a:prstGeom>
          <a:ln>
            <a:solidFill>
              <a:srgbClr val="455267"/>
            </a:solidFill>
            <a:tailEnd type="oval"/>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1981815" y="2252924"/>
            <a:ext cx="2604678" cy="368300"/>
          </a:xfrm>
          <a:prstGeom prst="rect">
            <a:avLst/>
          </a:prstGeom>
          <a:noFill/>
        </p:spPr>
        <p:txBody>
          <a:bodyPr wrap="square" rtlCol="0">
            <a:spAutoFit/>
          </a:bodyPr>
          <a:lstStyle/>
          <a:p>
            <a:pPr algn="ctr"/>
            <a:r>
              <a:rPr lang="zh-CN" altLang="en-US" dirty="0">
                <a:solidFill>
                  <a:schemeClr val="tx1">
                    <a:lumMod val="65000"/>
                    <a:lumOff val="35000"/>
                  </a:schemeClr>
                </a:solidFill>
                <a:latin typeface="Arial" panose="020B0604020202020204" pitchFamily="34" charset="0"/>
                <a:cs typeface="Arial" panose="020B0604020202020204" pitchFamily="34" charset="0"/>
                <a:sym typeface="+mn-ea"/>
              </a:rPr>
              <a:t>Enter title </a:t>
            </a:r>
            <a:r>
              <a:rPr lang="en-US" altLang="zh-CN" dirty="0">
                <a:solidFill>
                  <a:schemeClr val="tx1">
                    <a:lumMod val="65000"/>
                    <a:lumOff val="35000"/>
                  </a:schemeClr>
                </a:solidFill>
                <a:latin typeface="Arial" panose="020B0604020202020204" pitchFamily="34" charset="0"/>
                <a:cs typeface="Arial" panose="020B0604020202020204" pitchFamily="34" charset="0"/>
                <a:sym typeface="+mn-ea"/>
              </a:rPr>
              <a:t>here</a:t>
            </a:r>
            <a:endParaRPr lang="zh-CN" altLang="en-US" dirty="0">
              <a:solidFill>
                <a:schemeClr val="tx1">
                  <a:lumMod val="75000"/>
                  <a:lumOff val="25000"/>
                </a:schemeClr>
              </a:solidFill>
              <a:latin typeface="微软雅黑" panose="020B0503020204020204" charset="-122"/>
              <a:ea typeface="微软雅黑" panose="020B0503020204020204" charset="-122"/>
            </a:endParaRPr>
          </a:p>
        </p:txBody>
      </p:sp>
      <p:sp>
        <p:nvSpPr>
          <p:cNvPr id="53" name="矩形 52"/>
          <p:cNvSpPr/>
          <p:nvPr/>
        </p:nvSpPr>
        <p:spPr>
          <a:xfrm>
            <a:off x="967827" y="2560988"/>
            <a:ext cx="3593859" cy="737235"/>
          </a:xfrm>
          <a:prstGeom prst="rect">
            <a:avLst/>
          </a:prstGeom>
        </p:spPr>
        <p:txBody>
          <a:bodyPr wrap="square">
            <a:spAutoFit/>
          </a:bodyPr>
          <a:lstStyle/>
          <a:p>
            <a:pPr algn="ctr">
              <a:lnSpc>
                <a:spcPct val="15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4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p>
        </p:txBody>
      </p:sp>
      <p:cxnSp>
        <p:nvCxnSpPr>
          <p:cNvPr id="54" name="直接连接符 53"/>
          <p:cNvCxnSpPr/>
          <p:nvPr/>
        </p:nvCxnSpPr>
        <p:spPr>
          <a:xfrm flipH="1">
            <a:off x="4586493" y="2461094"/>
            <a:ext cx="1176951" cy="0"/>
          </a:xfrm>
          <a:prstGeom prst="line">
            <a:avLst/>
          </a:prstGeom>
          <a:ln>
            <a:solidFill>
              <a:srgbClr val="455267"/>
            </a:solidFill>
            <a:tailEnd type="oval"/>
          </a:ln>
        </p:spPr>
        <p:style>
          <a:lnRef idx="1">
            <a:schemeClr val="accent1"/>
          </a:lnRef>
          <a:fillRef idx="0">
            <a:schemeClr val="accent1"/>
          </a:fillRef>
          <a:effectRef idx="0">
            <a:schemeClr val="accent1"/>
          </a:effectRef>
          <a:fontRef idx="minor">
            <a:schemeClr val="tx1"/>
          </a:fontRef>
        </p:style>
      </p:cxnSp>
      <p:sp>
        <p:nvSpPr>
          <p:cNvPr id="55" name="矩形 54"/>
          <p:cNvSpPr/>
          <p:nvPr/>
        </p:nvSpPr>
        <p:spPr>
          <a:xfrm>
            <a:off x="1749024" y="4538713"/>
            <a:ext cx="2604678" cy="368300"/>
          </a:xfrm>
          <a:prstGeom prst="rect">
            <a:avLst/>
          </a:prstGeom>
          <a:noFill/>
        </p:spPr>
        <p:txBody>
          <a:bodyPr wrap="square" rtlCol="0">
            <a:spAutoFit/>
          </a:bodyPr>
          <a:lstStyle/>
          <a:p>
            <a:pPr algn="ctr"/>
            <a:r>
              <a:rPr lang="zh-CN" altLang="en-US" dirty="0">
                <a:solidFill>
                  <a:schemeClr val="tx1">
                    <a:lumMod val="65000"/>
                    <a:lumOff val="35000"/>
                  </a:schemeClr>
                </a:solidFill>
                <a:latin typeface="Arial" panose="020B0604020202020204" pitchFamily="34" charset="0"/>
                <a:cs typeface="Arial" panose="020B0604020202020204" pitchFamily="34" charset="0"/>
                <a:sym typeface="+mn-ea"/>
              </a:rPr>
              <a:t>Enter title </a:t>
            </a:r>
            <a:r>
              <a:rPr lang="en-US" altLang="zh-CN" dirty="0">
                <a:solidFill>
                  <a:schemeClr val="tx1">
                    <a:lumMod val="65000"/>
                    <a:lumOff val="35000"/>
                  </a:schemeClr>
                </a:solidFill>
                <a:latin typeface="Arial" panose="020B0604020202020204" pitchFamily="34" charset="0"/>
                <a:cs typeface="Arial" panose="020B0604020202020204" pitchFamily="34" charset="0"/>
                <a:sym typeface="+mn-ea"/>
              </a:rPr>
              <a:t>here</a:t>
            </a:r>
            <a:endParaRPr lang="zh-CN" altLang="en-US" dirty="0">
              <a:solidFill>
                <a:schemeClr val="tx1">
                  <a:lumMod val="75000"/>
                  <a:lumOff val="25000"/>
                </a:schemeClr>
              </a:solidFill>
              <a:latin typeface="微软雅黑" panose="020B0503020204020204" charset="-122"/>
              <a:ea typeface="微软雅黑" panose="020B0503020204020204" charset="-122"/>
            </a:endParaRPr>
          </a:p>
        </p:txBody>
      </p:sp>
      <p:sp>
        <p:nvSpPr>
          <p:cNvPr id="56" name="矩形 55"/>
          <p:cNvSpPr/>
          <p:nvPr/>
        </p:nvSpPr>
        <p:spPr>
          <a:xfrm>
            <a:off x="735036" y="4846777"/>
            <a:ext cx="3593859" cy="737235"/>
          </a:xfrm>
          <a:prstGeom prst="rect">
            <a:avLst/>
          </a:prstGeom>
        </p:spPr>
        <p:txBody>
          <a:bodyPr wrap="square">
            <a:spAutoFit/>
          </a:bodyPr>
          <a:lstStyle/>
          <a:p>
            <a:pPr algn="ctr">
              <a:lnSpc>
                <a:spcPct val="15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4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p>
        </p:txBody>
      </p:sp>
      <p:cxnSp>
        <p:nvCxnSpPr>
          <p:cNvPr id="57" name="直接连接符 56"/>
          <p:cNvCxnSpPr/>
          <p:nvPr/>
        </p:nvCxnSpPr>
        <p:spPr>
          <a:xfrm flipH="1">
            <a:off x="4353702" y="4746883"/>
            <a:ext cx="1176951" cy="0"/>
          </a:xfrm>
          <a:prstGeom prst="line">
            <a:avLst/>
          </a:prstGeom>
          <a:ln>
            <a:solidFill>
              <a:srgbClr val="455267"/>
            </a:solidFill>
            <a:tailEnd type="oval"/>
          </a:ln>
        </p:spPr>
        <p:style>
          <a:lnRef idx="1">
            <a:schemeClr val="accent1"/>
          </a:lnRef>
          <a:fillRef idx="0">
            <a:schemeClr val="accent1"/>
          </a:fillRef>
          <a:effectRef idx="0">
            <a:schemeClr val="accent1"/>
          </a:effectRef>
          <a:fontRef idx="minor">
            <a:schemeClr val="tx1"/>
          </a:fontRef>
        </p:style>
      </p:cxnSp>
      <p:pic>
        <p:nvPicPr>
          <p:cNvPr id="60" name="图片 59" descr="早教"/>
          <p:cNvPicPr>
            <a:picLocks noChangeAspect="1"/>
          </p:cNvPicPr>
          <p:nvPr/>
        </p:nvPicPr>
        <p:blipFill>
          <a:blip r:embed="rId3"/>
          <a:srcRect l="9229" t="66" r="85255" b="73902"/>
          <a:stretch>
            <a:fillRect/>
          </a:stretch>
        </p:blipFill>
        <p:spPr>
          <a:xfrm>
            <a:off x="5692140" y="1710690"/>
            <a:ext cx="672465" cy="42316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早教"/>
          <p:cNvPicPr>
            <a:picLocks noChangeAspect="1"/>
          </p:cNvPicPr>
          <p:nvPr/>
        </p:nvPicPr>
        <p:blipFill>
          <a:blip r:embed="rId2"/>
          <a:srcRect b="57840"/>
          <a:stretch>
            <a:fillRect/>
          </a:stretch>
        </p:blipFill>
        <p:spPr>
          <a:xfrm>
            <a:off x="0" y="0"/>
            <a:ext cx="12192000" cy="6853555"/>
          </a:xfrm>
          <a:prstGeom prst="rect">
            <a:avLst/>
          </a:prstGeom>
        </p:spPr>
      </p:pic>
      <p:pic>
        <p:nvPicPr>
          <p:cNvPr id="10" name="图形 9"/>
          <p:cNvPicPr>
            <a:picLocks noChangeAspect="1"/>
          </p:cNvPicPr>
          <p:nvPr/>
        </p:nvPicPr>
        <p:blipFill>
          <a:blip r:embed="rId3"/>
          <a:stretch>
            <a:fillRect/>
          </a:stretch>
        </p:blipFill>
        <p:spPr>
          <a:xfrm>
            <a:off x="9538636" y="4921353"/>
            <a:ext cx="3007243" cy="2387529"/>
          </a:xfrm>
          <a:prstGeom prst="rect">
            <a:avLst/>
          </a:prstGeom>
        </p:spPr>
      </p:pic>
      <p:pic>
        <p:nvPicPr>
          <p:cNvPr id="12" name="图形 11"/>
          <p:cNvPicPr>
            <a:picLocks noChangeAspect="1"/>
          </p:cNvPicPr>
          <p:nvPr/>
        </p:nvPicPr>
        <p:blipFill>
          <a:blip r:embed="rId4"/>
          <a:stretch>
            <a:fillRect/>
          </a:stretch>
        </p:blipFill>
        <p:spPr>
          <a:xfrm flipH="1">
            <a:off x="-3397250" y="4593590"/>
            <a:ext cx="5044440" cy="2940685"/>
          </a:xfrm>
          <a:prstGeom prst="rect">
            <a:avLst/>
          </a:prstGeom>
        </p:spPr>
      </p:pic>
      <p:pic>
        <p:nvPicPr>
          <p:cNvPr id="15" name="图形 14"/>
          <p:cNvPicPr>
            <a:picLocks noChangeAspect="1"/>
          </p:cNvPicPr>
          <p:nvPr/>
        </p:nvPicPr>
        <p:blipFill>
          <a:blip r:embed="rId5"/>
          <a:stretch>
            <a:fillRect/>
          </a:stretch>
        </p:blipFill>
        <p:spPr>
          <a:xfrm>
            <a:off x="1809646" y="726298"/>
            <a:ext cx="1245508" cy="1444258"/>
          </a:xfrm>
          <a:prstGeom prst="rect">
            <a:avLst/>
          </a:prstGeom>
        </p:spPr>
      </p:pic>
      <p:pic>
        <p:nvPicPr>
          <p:cNvPr id="17" name="图形 16"/>
          <p:cNvPicPr>
            <a:picLocks noChangeAspect="1"/>
          </p:cNvPicPr>
          <p:nvPr/>
        </p:nvPicPr>
        <p:blipFill>
          <a:blip r:embed="rId6"/>
          <a:stretch>
            <a:fillRect/>
          </a:stretch>
        </p:blipFill>
        <p:spPr>
          <a:xfrm>
            <a:off x="377669" y="5432794"/>
            <a:ext cx="1269466" cy="1090162"/>
          </a:xfrm>
          <a:prstGeom prst="rect">
            <a:avLst/>
          </a:prstGeom>
        </p:spPr>
      </p:pic>
      <p:pic>
        <p:nvPicPr>
          <p:cNvPr id="18" name="图形 17"/>
          <p:cNvPicPr>
            <a:picLocks noChangeAspect="1"/>
          </p:cNvPicPr>
          <p:nvPr/>
        </p:nvPicPr>
        <p:blipFill>
          <a:blip r:embed="rId7"/>
          <a:stretch>
            <a:fillRect/>
          </a:stretch>
        </p:blipFill>
        <p:spPr>
          <a:xfrm>
            <a:off x="8966373" y="5342021"/>
            <a:ext cx="1188225" cy="1180935"/>
          </a:xfrm>
          <a:prstGeom prst="rect">
            <a:avLst/>
          </a:prstGeom>
        </p:spPr>
      </p:pic>
      <p:pic>
        <p:nvPicPr>
          <p:cNvPr id="22" name="图形 21"/>
          <p:cNvPicPr>
            <a:picLocks noChangeAspect="1"/>
          </p:cNvPicPr>
          <p:nvPr/>
        </p:nvPicPr>
        <p:blipFill>
          <a:blip r:embed="rId8"/>
          <a:stretch>
            <a:fillRect/>
          </a:stretch>
        </p:blipFill>
        <p:spPr>
          <a:xfrm>
            <a:off x="10496300" y="5111016"/>
            <a:ext cx="402011" cy="725854"/>
          </a:xfrm>
          <a:prstGeom prst="rect">
            <a:avLst/>
          </a:prstGeom>
        </p:spPr>
      </p:pic>
      <p:sp>
        <p:nvSpPr>
          <p:cNvPr id="2" name="文本框 1"/>
          <p:cNvSpPr txBox="1"/>
          <p:nvPr/>
        </p:nvSpPr>
        <p:spPr>
          <a:xfrm>
            <a:off x="5382898" y="2111378"/>
            <a:ext cx="1426210" cy="1445260"/>
          </a:xfrm>
          <a:prstGeom prst="rect">
            <a:avLst/>
          </a:prstGeom>
          <a:noFill/>
        </p:spPr>
        <p:txBody>
          <a:bodyPr wrap="none" rtlCol="0">
            <a:spAutoFit/>
          </a:bodyPr>
          <a:lstStyle/>
          <a:p>
            <a:pPr algn="ctr"/>
            <a:r>
              <a:rPr lang="en-US" altLang="zh-CN" sz="8800" dirty="0">
                <a:solidFill>
                  <a:schemeClr val="tx1">
                    <a:lumMod val="65000"/>
                    <a:lumOff val="35000"/>
                  </a:schemeClr>
                </a:solidFill>
                <a:latin typeface="Arial" panose="020B0604020202020204" pitchFamily="34" charset="0"/>
                <a:cs typeface="Arial" panose="020B0604020202020204" pitchFamily="34" charset="0"/>
              </a:rPr>
              <a:t>0</a:t>
            </a:r>
            <a:r>
              <a:rPr lang="en-US" sz="8800" dirty="0">
                <a:solidFill>
                  <a:schemeClr val="tx1">
                    <a:lumMod val="65000"/>
                    <a:lumOff val="35000"/>
                  </a:schemeClr>
                </a:solidFill>
                <a:latin typeface="Arial" panose="020B0604020202020204" pitchFamily="34" charset="0"/>
                <a:cs typeface="Arial" panose="020B0604020202020204" pitchFamily="34" charset="0"/>
              </a:rPr>
              <a:t>3</a:t>
            </a:r>
          </a:p>
        </p:txBody>
      </p:sp>
      <p:sp>
        <p:nvSpPr>
          <p:cNvPr id="3" name="文本框 2"/>
          <p:cNvSpPr txBox="1"/>
          <p:nvPr/>
        </p:nvSpPr>
        <p:spPr>
          <a:xfrm>
            <a:off x="3926177" y="3670198"/>
            <a:ext cx="4339650" cy="923330"/>
          </a:xfrm>
          <a:prstGeom prst="rect">
            <a:avLst/>
          </a:prstGeom>
          <a:noFill/>
        </p:spPr>
        <p:txBody>
          <a:bodyPr wrap="none" rtlCol="0">
            <a:spAutoFit/>
          </a:bodyPr>
          <a:lstStyle>
            <a:defPPr>
              <a:defRPr lang="zh-CN"/>
            </a:defPPr>
            <a:lvl1pPr>
              <a:defRPr sz="3200">
                <a:solidFill>
                  <a:srgbClr val="CEC5E1"/>
                </a:solidFill>
                <a:latin typeface="Century Gothic" panose="020B0502020202020204" pitchFamily="34" charset="0"/>
              </a:defRPr>
            </a:lvl1pPr>
          </a:lstStyle>
          <a:p>
            <a:pPr algn="ctr"/>
            <a:r>
              <a:rPr lang="zh-CN" altLang="en-US" sz="5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sym typeface="+mn-ea"/>
              </a:rPr>
              <a:t>输入章节标题</a:t>
            </a:r>
            <a:endParaRPr lang="zh-CN" altLang="en-US" sz="5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endParaRPr>
          </a:p>
        </p:txBody>
      </p:sp>
      <p:sp>
        <p:nvSpPr>
          <p:cNvPr id="4" name="文本框 3"/>
          <p:cNvSpPr txBox="1"/>
          <p:nvPr/>
        </p:nvSpPr>
        <p:spPr>
          <a:xfrm>
            <a:off x="3339627" y="4666764"/>
            <a:ext cx="5512746" cy="568810"/>
          </a:xfrm>
          <a:prstGeom prst="rect">
            <a:avLst/>
          </a:prstGeom>
          <a:noFill/>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242520"/>
            <a:ext cx="5755907" cy="2838045"/>
          </a:xfrm>
          <a:prstGeom prst="rect">
            <a:avLst/>
          </a:prstGeom>
          <a:solidFill>
            <a:srgbClr val="F5F7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charset="-122"/>
              <a:ea typeface="微软雅黑" panose="020B0503020204020204" charset="-122"/>
            </a:endParaRPr>
          </a:p>
        </p:txBody>
      </p:sp>
      <p:sp>
        <p:nvSpPr>
          <p:cNvPr id="6" name="矩形 5"/>
          <p:cNvSpPr/>
          <p:nvPr/>
        </p:nvSpPr>
        <p:spPr>
          <a:xfrm>
            <a:off x="5755907" y="2242520"/>
            <a:ext cx="6436092" cy="2838045"/>
          </a:xfrm>
          <a:prstGeom prst="rect">
            <a:avLst/>
          </a:pr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charset="-122"/>
              <a:ea typeface="微软雅黑" panose="020B0503020204020204" charset="-122"/>
            </a:endParaRPr>
          </a:p>
        </p:txBody>
      </p:sp>
      <p:pic>
        <p:nvPicPr>
          <p:cNvPr id="25" name="图片占位符 24" descr="D:\图图图\儿童类素材\2424.jpg2424"/>
          <p:cNvPicPr>
            <a:picLocks noGrp="1" noChangeAspect="1"/>
          </p:cNvPicPr>
          <p:nvPr>
            <p:ph type="pic" sz="quarter" idx="10"/>
          </p:nvPr>
        </p:nvPicPr>
        <p:blipFill>
          <a:blip r:embed="rId2"/>
          <a:srcRect l="1002" t="1692" r="2988" b="57773"/>
          <a:stretch>
            <a:fillRect/>
          </a:stretch>
        </p:blipFill>
        <p:spPr>
          <a:xfrm>
            <a:off x="3646170" y="2242820"/>
            <a:ext cx="5042535" cy="2835275"/>
          </a:xfrm>
        </p:spPr>
      </p:pic>
      <p:sp>
        <p:nvSpPr>
          <p:cNvPr id="20" name="文本占位符 19"/>
          <p:cNvSpPr>
            <a:spLocks noGrp="1"/>
          </p:cNvSpPr>
          <p:nvPr>
            <p:ph type="body" sz="quarter" idx="27"/>
          </p:nvPr>
        </p:nvSpPr>
        <p:spPr>
          <a:xfrm>
            <a:off x="373067" y="3885205"/>
            <a:ext cx="3222462" cy="889154"/>
          </a:xfrm>
        </p:spPr>
        <p:txBody>
          <a:bodyPr/>
          <a:lstStyle/>
          <a:p>
            <a:pPr algn="ctr"/>
            <a:r>
              <a:rPr lang="en-US" altLang="zh-CN">
                <a:solidFill>
                  <a:schemeClr val="tx1">
                    <a:lumMod val="75000"/>
                    <a:lumOff val="25000"/>
                  </a:schemeClr>
                </a:solidFill>
                <a:latin typeface="微软雅黑" panose="020B0503020204020204" charset="-122"/>
                <a:ea typeface="微软雅黑" panose="020B0503020204020204" charset="-122"/>
              </a:rPr>
              <a:t>Click here to add the text, the text is the extraction of your thought, please explain the point of view succinctly.</a:t>
            </a:r>
          </a:p>
        </p:txBody>
      </p:sp>
      <p:sp>
        <p:nvSpPr>
          <p:cNvPr id="21" name="文本占位符 20"/>
          <p:cNvSpPr>
            <a:spLocks noGrp="1"/>
          </p:cNvSpPr>
          <p:nvPr>
            <p:ph type="body" sz="quarter" idx="28"/>
          </p:nvPr>
        </p:nvSpPr>
        <p:spPr>
          <a:xfrm>
            <a:off x="720648" y="3318575"/>
            <a:ext cx="2527301" cy="341632"/>
          </a:xfrm>
        </p:spPr>
        <p:txBody>
          <a:bodyPr/>
          <a:lstStyle/>
          <a:p>
            <a:pPr algn="ctr"/>
            <a:r>
              <a:rPr lang="en-US" altLang="zh-CN">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rPr>
              <a:t>ENTER TITLE</a:t>
            </a:r>
          </a:p>
        </p:txBody>
      </p:sp>
      <p:sp>
        <p:nvSpPr>
          <p:cNvPr id="22" name="文本占位符 21"/>
          <p:cNvSpPr>
            <a:spLocks noGrp="1"/>
          </p:cNvSpPr>
          <p:nvPr>
            <p:ph type="body" sz="quarter" idx="29"/>
          </p:nvPr>
        </p:nvSpPr>
        <p:spPr>
          <a:xfrm>
            <a:off x="8688911" y="3885205"/>
            <a:ext cx="3222462" cy="889154"/>
          </a:xfrm>
        </p:spPr>
        <p:txBody>
          <a:bodyPr/>
          <a:lstStyle/>
          <a:p>
            <a:pPr algn="ctr"/>
            <a:r>
              <a:rPr lang="en-US" altLang="zh-CN">
                <a:solidFill>
                  <a:schemeClr val="tx1">
                    <a:lumMod val="75000"/>
                    <a:lumOff val="25000"/>
                  </a:schemeClr>
                </a:solidFill>
                <a:latin typeface="微软雅黑" panose="020B0503020204020204" charset="-122"/>
                <a:ea typeface="微软雅黑" panose="020B0503020204020204" charset="-122"/>
              </a:rPr>
              <a:t>Click here to add the text, the text is the extraction of your thought, please explain the point of view succinctly.</a:t>
            </a:r>
          </a:p>
        </p:txBody>
      </p:sp>
      <p:sp>
        <p:nvSpPr>
          <p:cNvPr id="23" name="文本占位符 22"/>
          <p:cNvSpPr>
            <a:spLocks noGrp="1"/>
          </p:cNvSpPr>
          <p:nvPr>
            <p:ph type="body" sz="quarter" idx="30"/>
          </p:nvPr>
        </p:nvSpPr>
        <p:spPr>
          <a:xfrm>
            <a:off x="9036492" y="3318575"/>
            <a:ext cx="2527301" cy="341632"/>
          </a:xfrm>
        </p:spPr>
        <p:txBody>
          <a:bodyPr/>
          <a:lstStyle/>
          <a:p>
            <a:pPr algn="ctr"/>
            <a:r>
              <a:rPr lang="en-US" altLang="zh-CN">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rPr>
              <a:t>ENTER TITLE</a:t>
            </a:r>
          </a:p>
        </p:txBody>
      </p:sp>
      <p:grpSp>
        <p:nvGrpSpPr>
          <p:cNvPr id="12" name="组合 11"/>
          <p:cNvGrpSpPr/>
          <p:nvPr/>
        </p:nvGrpSpPr>
        <p:grpSpPr>
          <a:xfrm>
            <a:off x="1749499" y="2581114"/>
            <a:ext cx="469601" cy="469601"/>
            <a:chOff x="19662163" y="4365972"/>
            <a:chExt cx="553988" cy="553988"/>
          </a:xfrm>
          <a:solidFill>
            <a:schemeClr val="bg1"/>
          </a:solidFill>
        </p:grpSpPr>
        <p:sp>
          <p:nvSpPr>
            <p:cNvPr id="13" name="Freeform 151"/>
            <p:cNvSpPr/>
            <p:nvPr/>
          </p:nvSpPr>
          <p:spPr>
            <a:xfrm>
              <a:off x="19874250" y="4625596"/>
              <a:ext cx="341901" cy="294364"/>
            </a:xfrm>
            <a:custGeom>
              <a:avLst/>
              <a:gdLst/>
              <a:ahLst/>
              <a:cxnLst>
                <a:cxn ang="0">
                  <a:pos x="wd2" y="hd2"/>
                </a:cxn>
                <a:cxn ang="5400000">
                  <a:pos x="wd2" y="hd2"/>
                </a:cxn>
                <a:cxn ang="10800000">
                  <a:pos x="wd2" y="hd2"/>
                </a:cxn>
                <a:cxn ang="16200000">
                  <a:pos x="wd2" y="hd2"/>
                </a:cxn>
              </a:cxnLst>
              <a:rect l="0" t="0" r="r" b="b"/>
              <a:pathLst>
                <a:path w="21600" h="21600" extrusionOk="0">
                  <a:moveTo>
                    <a:pt x="21600" y="9529"/>
                  </a:moveTo>
                  <a:cubicBezTo>
                    <a:pt x="21600" y="4129"/>
                    <a:pt x="16678" y="0"/>
                    <a:pt x="10937" y="0"/>
                  </a:cubicBezTo>
                  <a:cubicBezTo>
                    <a:pt x="4922" y="0"/>
                    <a:pt x="0" y="4129"/>
                    <a:pt x="0" y="9529"/>
                  </a:cubicBezTo>
                  <a:cubicBezTo>
                    <a:pt x="0" y="14929"/>
                    <a:pt x="4922" y="19059"/>
                    <a:pt x="10937" y="19059"/>
                  </a:cubicBezTo>
                  <a:cubicBezTo>
                    <a:pt x="11757" y="19059"/>
                    <a:pt x="12851" y="19059"/>
                    <a:pt x="13671" y="18741"/>
                  </a:cubicBezTo>
                  <a:cubicBezTo>
                    <a:pt x="19959" y="21600"/>
                    <a:pt x="19959" y="21600"/>
                    <a:pt x="19959" y="21600"/>
                  </a:cubicBezTo>
                  <a:cubicBezTo>
                    <a:pt x="19139" y="15565"/>
                    <a:pt x="19139" y="15565"/>
                    <a:pt x="19139" y="15565"/>
                  </a:cubicBezTo>
                  <a:cubicBezTo>
                    <a:pt x="20780" y="13976"/>
                    <a:pt x="21600" y="11753"/>
                    <a:pt x="21600" y="9529"/>
                  </a:cubicBezTo>
                  <a:close/>
                </a:path>
              </a:pathLst>
            </a:custGeom>
            <a:grpFill/>
            <a:ln w="12700" cap="flat">
              <a:noFill/>
              <a:miter lim="400000"/>
            </a:ln>
            <a:effectLst/>
          </p:spPr>
          <p:txBody>
            <a:bodyPr wrap="square" lIns="45720" tIns="45720" rIns="45720" bIns="45720" numCol="1" anchor="t">
              <a:noAutofit/>
            </a:bodyPr>
            <a:lstStyle/>
            <a:p>
              <a:endParaRPr sz="900">
                <a:solidFill>
                  <a:schemeClr val="tx1">
                    <a:lumMod val="75000"/>
                    <a:lumOff val="25000"/>
                  </a:schemeClr>
                </a:solidFill>
                <a:latin typeface="微软雅黑" panose="020B0503020204020204" charset="-122"/>
                <a:ea typeface="微软雅黑" panose="020B0503020204020204" charset="-122"/>
              </a:endParaRPr>
            </a:p>
          </p:txBody>
        </p:sp>
        <p:sp>
          <p:nvSpPr>
            <p:cNvPr id="14" name="Freeform 152"/>
            <p:cNvSpPr/>
            <p:nvPr/>
          </p:nvSpPr>
          <p:spPr>
            <a:xfrm>
              <a:off x="19662163" y="4365972"/>
              <a:ext cx="553987" cy="479026"/>
            </a:xfrm>
            <a:custGeom>
              <a:avLst/>
              <a:gdLst/>
              <a:ahLst/>
              <a:cxnLst>
                <a:cxn ang="0">
                  <a:pos x="wd2" y="hd2"/>
                </a:cxn>
                <a:cxn ang="5400000">
                  <a:pos x="wd2" y="hd2"/>
                </a:cxn>
                <a:cxn ang="10800000">
                  <a:pos x="wd2" y="hd2"/>
                </a:cxn>
                <a:cxn ang="16200000">
                  <a:pos x="wd2" y="hd2"/>
                </a:cxn>
              </a:cxnLst>
              <a:rect l="0" t="0" r="r" b="b"/>
              <a:pathLst>
                <a:path w="21600" h="21600" extrusionOk="0">
                  <a:moveTo>
                    <a:pt x="9281" y="11870"/>
                  </a:moveTo>
                  <a:cubicBezTo>
                    <a:pt x="10800" y="10508"/>
                    <a:pt x="12825" y="9730"/>
                    <a:pt x="15019" y="9730"/>
                  </a:cubicBezTo>
                  <a:cubicBezTo>
                    <a:pt x="17044" y="9730"/>
                    <a:pt x="19069" y="10508"/>
                    <a:pt x="20588" y="11870"/>
                  </a:cubicBezTo>
                  <a:cubicBezTo>
                    <a:pt x="20756" y="12065"/>
                    <a:pt x="20925" y="12065"/>
                    <a:pt x="21094" y="12259"/>
                  </a:cubicBezTo>
                  <a:cubicBezTo>
                    <a:pt x="21431" y="11481"/>
                    <a:pt x="21600" y="10508"/>
                    <a:pt x="21600" y="9535"/>
                  </a:cubicBezTo>
                  <a:cubicBezTo>
                    <a:pt x="21600" y="4281"/>
                    <a:pt x="16706" y="0"/>
                    <a:pt x="10800" y="0"/>
                  </a:cubicBezTo>
                  <a:cubicBezTo>
                    <a:pt x="4894" y="0"/>
                    <a:pt x="0" y="4281"/>
                    <a:pt x="0" y="9535"/>
                  </a:cubicBezTo>
                  <a:cubicBezTo>
                    <a:pt x="0" y="11870"/>
                    <a:pt x="844" y="13816"/>
                    <a:pt x="2362" y="15568"/>
                  </a:cubicBezTo>
                  <a:cubicBezTo>
                    <a:pt x="1519" y="21600"/>
                    <a:pt x="1519" y="21600"/>
                    <a:pt x="1519" y="21600"/>
                  </a:cubicBezTo>
                  <a:cubicBezTo>
                    <a:pt x="6750" y="19265"/>
                    <a:pt x="6750" y="19265"/>
                    <a:pt x="6750" y="19265"/>
                  </a:cubicBezTo>
                  <a:cubicBezTo>
                    <a:pt x="6750" y="18681"/>
                    <a:pt x="6581" y="18097"/>
                    <a:pt x="6581" y="17514"/>
                  </a:cubicBezTo>
                  <a:cubicBezTo>
                    <a:pt x="6581" y="16346"/>
                    <a:pt x="6919" y="15373"/>
                    <a:pt x="7425" y="14205"/>
                  </a:cubicBezTo>
                  <a:cubicBezTo>
                    <a:pt x="7762" y="13427"/>
                    <a:pt x="8437" y="12454"/>
                    <a:pt x="9281" y="11870"/>
                  </a:cubicBezTo>
                  <a:close/>
                </a:path>
              </a:pathLst>
            </a:custGeom>
            <a:grpFill/>
            <a:ln w="12700" cap="flat">
              <a:noFill/>
              <a:miter lim="400000"/>
            </a:ln>
            <a:effectLst/>
          </p:spPr>
          <p:txBody>
            <a:bodyPr wrap="square" lIns="45720" tIns="45720" rIns="45720" bIns="45720" numCol="1" anchor="t">
              <a:noAutofit/>
            </a:bodyPr>
            <a:lstStyle/>
            <a:p>
              <a:endParaRPr sz="900">
                <a:solidFill>
                  <a:schemeClr val="tx1">
                    <a:lumMod val="75000"/>
                    <a:lumOff val="25000"/>
                  </a:schemeClr>
                </a:solidFill>
                <a:latin typeface="微软雅黑" panose="020B0503020204020204" charset="-122"/>
                <a:ea typeface="微软雅黑" panose="020B0503020204020204" charset="-122"/>
              </a:endParaRPr>
            </a:p>
          </p:txBody>
        </p:sp>
      </p:grpSp>
      <p:sp>
        <p:nvSpPr>
          <p:cNvPr id="17" name="Freeform 140"/>
          <p:cNvSpPr/>
          <p:nvPr/>
        </p:nvSpPr>
        <p:spPr>
          <a:xfrm>
            <a:off x="9940535" y="2581114"/>
            <a:ext cx="534330" cy="368016"/>
          </a:xfrm>
          <a:custGeom>
            <a:avLst/>
            <a:gdLst/>
            <a:ahLst/>
            <a:cxnLst>
              <a:cxn ang="0">
                <a:pos x="wd2" y="hd2"/>
              </a:cxn>
              <a:cxn ang="5400000">
                <a:pos x="wd2" y="hd2"/>
              </a:cxn>
              <a:cxn ang="10800000">
                <a:pos x="wd2" y="hd2"/>
              </a:cxn>
              <a:cxn ang="16200000">
                <a:pos x="wd2" y="hd2"/>
              </a:cxn>
            </a:cxnLst>
            <a:rect l="0" t="0" r="r" b="b"/>
            <a:pathLst>
              <a:path w="21600" h="21600" extrusionOk="0">
                <a:moveTo>
                  <a:pt x="18225" y="6382"/>
                </a:moveTo>
                <a:cubicBezTo>
                  <a:pt x="17550" y="2700"/>
                  <a:pt x="15356" y="0"/>
                  <a:pt x="12656" y="0"/>
                </a:cubicBezTo>
                <a:cubicBezTo>
                  <a:pt x="10631" y="0"/>
                  <a:pt x="8775" y="1473"/>
                  <a:pt x="7762" y="3682"/>
                </a:cubicBezTo>
                <a:cubicBezTo>
                  <a:pt x="7256" y="3191"/>
                  <a:pt x="6412" y="2700"/>
                  <a:pt x="5737" y="2700"/>
                </a:cubicBezTo>
                <a:cubicBezTo>
                  <a:pt x="4050" y="2700"/>
                  <a:pt x="2531" y="4909"/>
                  <a:pt x="2531" y="7364"/>
                </a:cubicBezTo>
                <a:cubicBezTo>
                  <a:pt x="2531" y="7855"/>
                  <a:pt x="2700" y="8345"/>
                  <a:pt x="2700" y="8591"/>
                </a:cubicBezTo>
                <a:cubicBezTo>
                  <a:pt x="1181" y="9818"/>
                  <a:pt x="0" y="12027"/>
                  <a:pt x="0" y="14973"/>
                </a:cubicBezTo>
                <a:cubicBezTo>
                  <a:pt x="0" y="18655"/>
                  <a:pt x="2025" y="21600"/>
                  <a:pt x="4556" y="21600"/>
                </a:cubicBezTo>
                <a:cubicBezTo>
                  <a:pt x="9112" y="21600"/>
                  <a:pt x="9112" y="21600"/>
                  <a:pt x="9112" y="21600"/>
                </a:cubicBezTo>
                <a:cubicBezTo>
                  <a:pt x="9112" y="15709"/>
                  <a:pt x="9112" y="15709"/>
                  <a:pt x="9112" y="15709"/>
                </a:cubicBezTo>
                <a:cubicBezTo>
                  <a:pt x="6581" y="15709"/>
                  <a:pt x="6581" y="15709"/>
                  <a:pt x="6581" y="15709"/>
                </a:cubicBezTo>
                <a:cubicBezTo>
                  <a:pt x="10800" y="8345"/>
                  <a:pt x="10800" y="8345"/>
                  <a:pt x="10800" y="8345"/>
                </a:cubicBezTo>
                <a:cubicBezTo>
                  <a:pt x="15019" y="15709"/>
                  <a:pt x="15019" y="15709"/>
                  <a:pt x="15019" y="15709"/>
                </a:cubicBezTo>
                <a:cubicBezTo>
                  <a:pt x="12488" y="15709"/>
                  <a:pt x="12488" y="15709"/>
                  <a:pt x="12488" y="15709"/>
                </a:cubicBezTo>
                <a:cubicBezTo>
                  <a:pt x="12488" y="21600"/>
                  <a:pt x="12488" y="21600"/>
                  <a:pt x="12488" y="21600"/>
                </a:cubicBezTo>
                <a:cubicBezTo>
                  <a:pt x="16200" y="21600"/>
                  <a:pt x="16200" y="21600"/>
                  <a:pt x="16200" y="21600"/>
                </a:cubicBezTo>
                <a:cubicBezTo>
                  <a:pt x="19238" y="21600"/>
                  <a:pt x="21600" y="18164"/>
                  <a:pt x="21600" y="13745"/>
                </a:cubicBezTo>
                <a:cubicBezTo>
                  <a:pt x="21600" y="10309"/>
                  <a:pt x="20250" y="7609"/>
                  <a:pt x="18225" y="6382"/>
                </a:cubicBezTo>
                <a:close/>
              </a:path>
            </a:pathLst>
          </a:custGeom>
          <a:solidFill>
            <a:schemeClr val="bg1"/>
          </a:solidFill>
          <a:ln w="12700" cap="flat">
            <a:noFill/>
            <a:miter lim="400000"/>
          </a:ln>
          <a:effectLst/>
        </p:spPr>
        <p:txBody>
          <a:bodyPr wrap="square" lIns="45720" tIns="45720" rIns="45720" bIns="45720" numCol="1" anchor="t">
            <a:noAutofit/>
          </a:bodyPr>
          <a:lstStyle/>
          <a:p>
            <a:endParaRPr sz="900">
              <a:solidFill>
                <a:schemeClr val="tx1">
                  <a:lumMod val="75000"/>
                  <a:lumOff val="25000"/>
                </a:schemeClr>
              </a:solidFill>
              <a:latin typeface="微软雅黑" panose="020B0503020204020204" charset="-122"/>
              <a:ea typeface="微软雅黑" panose="020B0503020204020204" charset="-122"/>
            </a:endParaRPr>
          </a:p>
        </p:txBody>
      </p:sp>
      <p:grpSp>
        <p:nvGrpSpPr>
          <p:cNvPr id="10" name="组合 9"/>
          <p:cNvGrpSpPr/>
          <p:nvPr/>
        </p:nvGrpSpPr>
        <p:grpSpPr>
          <a:xfrm>
            <a:off x="0" y="328295"/>
            <a:ext cx="12298680" cy="6684645"/>
            <a:chOff x="0" y="517"/>
            <a:chExt cx="19368" cy="10527"/>
          </a:xfrm>
        </p:grpSpPr>
        <p:pic>
          <p:nvPicPr>
            <p:cNvPr id="11" name="图片 10" descr="早教"/>
            <p:cNvPicPr>
              <a:picLocks noChangeAspect="1"/>
            </p:cNvPicPr>
            <p:nvPr/>
          </p:nvPicPr>
          <p:blipFill>
            <a:blip r:embed="rId3"/>
            <a:srcRect r="-125" b="98039"/>
            <a:stretch>
              <a:fillRect/>
            </a:stretch>
          </p:blipFill>
          <p:spPr>
            <a:xfrm>
              <a:off x="0" y="10298"/>
              <a:ext cx="19224" cy="502"/>
            </a:xfrm>
            <a:prstGeom prst="rect">
              <a:avLst/>
            </a:prstGeom>
          </p:spPr>
        </p:pic>
        <p:grpSp>
          <p:nvGrpSpPr>
            <p:cNvPr id="15" name="组合 14"/>
            <p:cNvGrpSpPr/>
            <p:nvPr/>
          </p:nvGrpSpPr>
          <p:grpSpPr>
            <a:xfrm>
              <a:off x="16544" y="9358"/>
              <a:ext cx="2825" cy="1687"/>
              <a:chOff x="10086483" y="5839668"/>
              <a:chExt cx="2459396" cy="1469214"/>
            </a:xfrm>
          </p:grpSpPr>
          <p:pic>
            <p:nvPicPr>
              <p:cNvPr id="16" name="图形 9"/>
              <p:cNvPicPr>
                <a:picLocks noChangeAspect="1"/>
              </p:cNvPicPr>
              <p:nvPr/>
            </p:nvPicPr>
            <p:blipFill>
              <a:blip r:embed="rId4"/>
              <a:stretch>
                <a:fillRect/>
              </a:stretch>
            </p:blipFill>
            <p:spPr>
              <a:xfrm>
                <a:off x="10695312" y="5839668"/>
                <a:ext cx="1850567" cy="1469214"/>
              </a:xfrm>
              <a:prstGeom prst="rect">
                <a:avLst/>
              </a:prstGeom>
            </p:spPr>
          </p:pic>
          <p:pic>
            <p:nvPicPr>
              <p:cNvPr id="19" name="图形 17"/>
              <p:cNvPicPr>
                <a:picLocks noChangeAspect="1"/>
              </p:cNvPicPr>
              <p:nvPr/>
            </p:nvPicPr>
            <p:blipFill>
              <a:blip r:embed="rId5"/>
              <a:stretch>
                <a:fillRect/>
              </a:stretch>
            </p:blipFill>
            <p:spPr>
              <a:xfrm>
                <a:off x="10086483" y="5887769"/>
                <a:ext cx="731198" cy="726712"/>
              </a:xfrm>
              <a:prstGeom prst="rect">
                <a:avLst/>
              </a:prstGeom>
            </p:spPr>
          </p:pic>
          <p:pic>
            <p:nvPicPr>
              <p:cNvPr id="18" name="图形 21"/>
              <p:cNvPicPr>
                <a:picLocks noChangeAspect="1"/>
              </p:cNvPicPr>
              <p:nvPr/>
            </p:nvPicPr>
            <p:blipFill>
              <a:blip r:embed="rId6"/>
              <a:stretch>
                <a:fillRect/>
              </a:stretch>
            </p:blipFill>
            <p:spPr>
              <a:xfrm>
                <a:off x="11302817" y="6102626"/>
                <a:ext cx="247386" cy="446670"/>
              </a:xfrm>
              <a:prstGeom prst="rect">
                <a:avLst/>
              </a:prstGeom>
            </p:spPr>
          </p:pic>
        </p:grpSp>
        <p:grpSp>
          <p:nvGrpSpPr>
            <p:cNvPr id="27" name="组合 26"/>
            <p:cNvGrpSpPr/>
            <p:nvPr/>
          </p:nvGrpSpPr>
          <p:grpSpPr>
            <a:xfrm>
              <a:off x="6949" y="517"/>
              <a:ext cx="5088" cy="1302"/>
              <a:chOff x="910" y="357"/>
              <a:chExt cx="5088" cy="1302"/>
            </a:xfrm>
          </p:grpSpPr>
          <p:sp>
            <p:nvSpPr>
              <p:cNvPr id="44"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4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0" y="328295"/>
            <a:ext cx="12298680" cy="6684645"/>
            <a:chOff x="0" y="517"/>
            <a:chExt cx="19368" cy="10527"/>
          </a:xfrm>
        </p:grpSpPr>
        <p:pic>
          <p:nvPicPr>
            <p:cNvPr id="37" name="图片 36" descr="早教"/>
            <p:cNvPicPr>
              <a:picLocks noChangeAspect="1"/>
            </p:cNvPicPr>
            <p:nvPr/>
          </p:nvPicPr>
          <p:blipFill>
            <a:blip r:embed="rId10"/>
            <a:srcRect r="-125" b="98039"/>
            <a:stretch>
              <a:fillRect/>
            </a:stretch>
          </p:blipFill>
          <p:spPr>
            <a:xfrm>
              <a:off x="0" y="10298"/>
              <a:ext cx="19224" cy="502"/>
            </a:xfrm>
            <a:prstGeom prst="rect">
              <a:avLst/>
            </a:prstGeom>
          </p:spPr>
        </p:pic>
        <p:grpSp>
          <p:nvGrpSpPr>
            <p:cNvPr id="38" name="组合 37"/>
            <p:cNvGrpSpPr/>
            <p:nvPr/>
          </p:nvGrpSpPr>
          <p:grpSpPr>
            <a:xfrm>
              <a:off x="16544" y="9358"/>
              <a:ext cx="2825" cy="1687"/>
              <a:chOff x="10086483" y="5839668"/>
              <a:chExt cx="2459396" cy="1469214"/>
            </a:xfrm>
          </p:grpSpPr>
          <p:pic>
            <p:nvPicPr>
              <p:cNvPr id="39" name="图形 9"/>
              <p:cNvPicPr>
                <a:picLocks noChangeAspect="1"/>
              </p:cNvPicPr>
              <p:nvPr/>
            </p:nvPicPr>
            <p:blipFill>
              <a:blip r:embed="rId11"/>
              <a:stretch>
                <a:fillRect/>
              </a:stretch>
            </p:blipFill>
            <p:spPr>
              <a:xfrm>
                <a:off x="10695312" y="5839668"/>
                <a:ext cx="1850567" cy="1469214"/>
              </a:xfrm>
              <a:prstGeom prst="rect">
                <a:avLst/>
              </a:prstGeom>
            </p:spPr>
          </p:pic>
          <p:pic>
            <p:nvPicPr>
              <p:cNvPr id="40" name="图形 17"/>
              <p:cNvPicPr>
                <a:picLocks noChangeAspect="1"/>
              </p:cNvPicPr>
              <p:nvPr/>
            </p:nvPicPr>
            <p:blipFill>
              <a:blip r:embed="rId12"/>
              <a:stretch>
                <a:fillRect/>
              </a:stretch>
            </p:blipFill>
            <p:spPr>
              <a:xfrm>
                <a:off x="10086483" y="5887769"/>
                <a:ext cx="731198" cy="726712"/>
              </a:xfrm>
              <a:prstGeom prst="rect">
                <a:avLst/>
              </a:prstGeom>
            </p:spPr>
          </p:pic>
          <p:pic>
            <p:nvPicPr>
              <p:cNvPr id="41" name="图形 21"/>
              <p:cNvPicPr>
                <a:picLocks noChangeAspect="1"/>
              </p:cNvPicPr>
              <p:nvPr/>
            </p:nvPicPr>
            <p:blipFill>
              <a:blip r:embed="rId13"/>
              <a:stretch>
                <a:fillRect/>
              </a:stretch>
            </p:blipFill>
            <p:spPr>
              <a:xfrm>
                <a:off x="11302817" y="6102626"/>
                <a:ext cx="247386" cy="446670"/>
              </a:xfrm>
              <a:prstGeom prst="rect">
                <a:avLst/>
              </a:prstGeom>
            </p:spPr>
          </p:pic>
        </p:grpSp>
        <p:grpSp>
          <p:nvGrpSpPr>
            <p:cNvPr id="42" name="组合 41"/>
            <p:cNvGrpSpPr/>
            <p:nvPr/>
          </p:nvGrpSpPr>
          <p:grpSpPr>
            <a:xfrm>
              <a:off x="6949" y="517"/>
              <a:ext cx="5088" cy="1302"/>
              <a:chOff x="910" y="357"/>
              <a:chExt cx="5088" cy="1302"/>
            </a:xfrm>
          </p:grpSpPr>
          <p:sp>
            <p:nvSpPr>
              <p:cNvPr id="44"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4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grpSp>
        <p:nvGrpSpPr>
          <p:cNvPr id="78" name="组合 77"/>
          <p:cNvGrpSpPr>
            <a:grpSpLocks noChangeAspect="1"/>
          </p:cNvGrpSpPr>
          <p:nvPr/>
        </p:nvGrpSpPr>
        <p:grpSpPr>
          <a:xfrm>
            <a:off x="1057587" y="2286788"/>
            <a:ext cx="10080000" cy="3386573"/>
            <a:chOff x="1504590" y="2068993"/>
            <a:chExt cx="9041273" cy="3037590"/>
          </a:xfrm>
        </p:grpSpPr>
        <p:sp>
          <p:nvSpPr>
            <p:cNvPr id="79" name="12"/>
            <p:cNvSpPr/>
            <p:nvPr>
              <p:custDataLst>
                <p:tags r:id="rId1"/>
              </p:custDataLst>
            </p:nvPr>
          </p:nvSpPr>
          <p:spPr>
            <a:xfrm>
              <a:off x="8231743" y="2068993"/>
              <a:ext cx="2314120" cy="390615"/>
            </a:xfrm>
            <a:prstGeom prst="rect">
              <a:avLst/>
            </a:prstGeom>
            <a:solidFill>
              <a:srgbClr val="F5F758"/>
            </a:solidFill>
            <a:ln>
              <a:noFill/>
            </a:ln>
          </p:spPr>
          <p:style>
            <a:lnRef idx="2">
              <a:schemeClr val="accent1">
                <a:shade val="50000"/>
              </a:schemeClr>
            </a:lnRef>
            <a:fillRef idx="1">
              <a:schemeClr val="accent1"/>
            </a:fillRef>
            <a:effectRef idx="0">
              <a:schemeClr val="accent1"/>
            </a:effectRef>
            <a:fontRef idx="minor">
              <a:schemeClr val="lt1"/>
            </a:fontRef>
          </p:style>
          <p:txBody>
            <a:bodyPr lIns="108878" tIns="54439" rIns="108878" bIns="54439" anchor="ctr"/>
            <a:lstStyle/>
            <a:p>
              <a:pPr algn="ctr">
                <a:defRPr/>
              </a:pPr>
              <a:r>
                <a:rPr lang="en-US" altLang="zh-CN" sz="2000" dirty="0">
                  <a:solidFill>
                    <a:schemeClr val="bg1"/>
                  </a:solidFill>
                  <a:latin typeface="微软雅黑" panose="020B0503020204020204" charset="-122"/>
                  <a:ea typeface="微软雅黑" panose="020B0503020204020204" charset="-122"/>
                </a:rPr>
                <a:t> </a:t>
              </a:r>
              <a:r>
                <a:rPr lang="en-US" altLang="zh-CN" sz="2000" dirty="0" smtClean="0">
                  <a:solidFill>
                    <a:schemeClr val="bg1"/>
                  </a:solidFill>
                  <a:latin typeface="微软雅黑" panose="020B0503020204020204" charset="-122"/>
                  <a:ea typeface="微软雅黑" panose="020B0503020204020204" charset="-122"/>
                </a:rPr>
                <a:t>TITLE</a:t>
              </a:r>
              <a:endParaRPr lang="zh-CN" altLang="en-US" sz="2000" dirty="0">
                <a:solidFill>
                  <a:schemeClr val="bg1"/>
                </a:solidFill>
                <a:latin typeface="微软雅黑" panose="020B0503020204020204" charset="-122"/>
                <a:ea typeface="微软雅黑" panose="020B0503020204020204" charset="-122"/>
              </a:endParaRPr>
            </a:p>
          </p:txBody>
        </p:sp>
        <p:sp>
          <p:nvSpPr>
            <p:cNvPr id="80" name="1"/>
            <p:cNvSpPr/>
            <p:nvPr>
              <p:custDataLst>
                <p:tags r:id="rId2"/>
              </p:custDataLst>
            </p:nvPr>
          </p:nvSpPr>
          <p:spPr>
            <a:xfrm>
              <a:off x="1504590" y="2075344"/>
              <a:ext cx="5374630" cy="401730"/>
            </a:xfrm>
            <a:prstGeom prst="rect">
              <a:avLst/>
            </a:prstGeom>
          </p:spPr>
          <p:txBody>
            <a:bodyPr lIns="108878" tIns="54439" rIns="108878" bIns="54439" anchor="ctr">
              <a:noAutofit/>
            </a:bodyPr>
            <a:lstStyle/>
            <a:p>
              <a:pPr algn="l">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p>
            <a:p>
              <a:pPr algn="l">
                <a:lnSpc>
                  <a:spcPct val="150000"/>
                </a:lnSpc>
              </a:pPr>
              <a:endParaRPr lang="en-US" altLang="zh-CN"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81" name="22"/>
            <p:cNvSpPr/>
            <p:nvPr>
              <p:custDataLst>
                <p:tags r:id="rId3"/>
              </p:custDataLst>
            </p:nvPr>
          </p:nvSpPr>
          <p:spPr>
            <a:xfrm>
              <a:off x="8231743" y="2945496"/>
              <a:ext cx="2314120" cy="390615"/>
            </a:xfrm>
            <a:prstGeom prst="rect">
              <a:avLst/>
            </a:prstGeom>
            <a:solidFill>
              <a:srgbClr val="F5A49B"/>
            </a:solidFill>
            <a:ln>
              <a:noFill/>
            </a:ln>
          </p:spPr>
          <p:style>
            <a:lnRef idx="2">
              <a:schemeClr val="accent1">
                <a:shade val="50000"/>
              </a:schemeClr>
            </a:lnRef>
            <a:fillRef idx="1">
              <a:schemeClr val="accent1"/>
            </a:fillRef>
            <a:effectRef idx="0">
              <a:schemeClr val="accent1"/>
            </a:effectRef>
            <a:fontRef idx="minor">
              <a:schemeClr val="lt1"/>
            </a:fontRef>
          </p:style>
          <p:txBody>
            <a:bodyPr lIns="108878" tIns="54439" rIns="108878" bIns="54439" anchor="ctr"/>
            <a:lstStyle/>
            <a:p>
              <a:pPr algn="ctr">
                <a:defRPr/>
              </a:pPr>
              <a:r>
                <a:rPr lang="en-US" altLang="zh-CN" sz="2000" dirty="0">
                  <a:solidFill>
                    <a:schemeClr val="bg1"/>
                  </a:solidFill>
                  <a:latin typeface="微软雅黑" panose="020B0503020204020204" charset="-122"/>
                  <a:ea typeface="微软雅黑" panose="020B0503020204020204" charset="-122"/>
                </a:rPr>
                <a:t> </a:t>
              </a:r>
              <a:r>
                <a:rPr lang="en-US" altLang="zh-CN" sz="2000" dirty="0" smtClean="0">
                  <a:solidFill>
                    <a:schemeClr val="bg1"/>
                  </a:solidFill>
                  <a:latin typeface="微软雅黑" panose="020B0503020204020204" charset="-122"/>
                  <a:ea typeface="微软雅黑" panose="020B0503020204020204" charset="-122"/>
                </a:rPr>
                <a:t>TITLE</a:t>
              </a:r>
              <a:endParaRPr lang="zh-CN" altLang="en-US" sz="2000" dirty="0">
                <a:solidFill>
                  <a:schemeClr val="bg1"/>
                </a:solidFill>
                <a:latin typeface="微软雅黑" panose="020B0503020204020204" charset="-122"/>
                <a:ea typeface="微软雅黑" panose="020B0503020204020204" charset="-122"/>
              </a:endParaRPr>
            </a:p>
          </p:txBody>
        </p:sp>
        <p:sp>
          <p:nvSpPr>
            <p:cNvPr id="82" name="2"/>
            <p:cNvSpPr/>
            <p:nvPr>
              <p:custDataLst>
                <p:tags r:id="rId4"/>
              </p:custDataLst>
            </p:nvPr>
          </p:nvSpPr>
          <p:spPr>
            <a:xfrm>
              <a:off x="1504590" y="2951847"/>
              <a:ext cx="5374630" cy="401730"/>
            </a:xfrm>
            <a:prstGeom prst="rect">
              <a:avLst/>
            </a:prstGeom>
          </p:spPr>
          <p:txBody>
            <a:bodyPr lIns="108878" tIns="54439" rIns="108878" bIns="54439" anchor="ctr">
              <a:noAutofit/>
            </a:bodyPr>
            <a:lstStyle/>
            <a:p>
              <a:pPr algn="l">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p>
            <a:p>
              <a:pPr algn="l">
                <a:lnSpc>
                  <a:spcPct val="150000"/>
                </a:lnSpc>
              </a:pPr>
              <a:endParaRPr lang="en-US" altLang="zh-CN"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83" name="31"/>
            <p:cNvSpPr/>
            <p:nvPr>
              <p:custDataLst>
                <p:tags r:id="rId5"/>
              </p:custDataLst>
            </p:nvPr>
          </p:nvSpPr>
          <p:spPr>
            <a:xfrm>
              <a:off x="8231743" y="3821999"/>
              <a:ext cx="2314120" cy="390615"/>
            </a:xfrm>
            <a:prstGeom prst="rect">
              <a:avLst/>
            </a:prstGeom>
            <a:solidFill>
              <a:srgbClr val="C3C7F3"/>
            </a:solidFill>
            <a:ln>
              <a:noFill/>
            </a:ln>
          </p:spPr>
          <p:style>
            <a:lnRef idx="2">
              <a:schemeClr val="accent1">
                <a:shade val="50000"/>
              </a:schemeClr>
            </a:lnRef>
            <a:fillRef idx="1">
              <a:schemeClr val="accent1"/>
            </a:fillRef>
            <a:effectRef idx="0">
              <a:schemeClr val="accent1"/>
            </a:effectRef>
            <a:fontRef idx="minor">
              <a:schemeClr val="lt1"/>
            </a:fontRef>
          </p:style>
          <p:txBody>
            <a:bodyPr lIns="108878" tIns="54439" rIns="108878" bIns="54439" anchor="ctr"/>
            <a:lstStyle/>
            <a:p>
              <a:pPr algn="ctr">
                <a:defRPr/>
              </a:pPr>
              <a:r>
                <a:rPr lang="en-US" altLang="zh-CN" sz="2000" dirty="0">
                  <a:solidFill>
                    <a:schemeClr val="bg1"/>
                  </a:solidFill>
                  <a:latin typeface="微软雅黑" panose="020B0503020204020204" charset="-122"/>
                  <a:ea typeface="微软雅黑" panose="020B0503020204020204" charset="-122"/>
                </a:rPr>
                <a:t> </a:t>
              </a:r>
              <a:r>
                <a:rPr lang="en-US" altLang="zh-CN" sz="2000" dirty="0" smtClean="0">
                  <a:solidFill>
                    <a:schemeClr val="bg1"/>
                  </a:solidFill>
                  <a:latin typeface="微软雅黑" panose="020B0503020204020204" charset="-122"/>
                  <a:ea typeface="微软雅黑" panose="020B0503020204020204" charset="-122"/>
                </a:rPr>
                <a:t>TITLE</a:t>
              </a:r>
              <a:endParaRPr lang="zh-CN" altLang="en-US" sz="2000" dirty="0">
                <a:solidFill>
                  <a:schemeClr val="bg1"/>
                </a:solidFill>
                <a:latin typeface="微软雅黑" panose="020B0503020204020204" charset="-122"/>
                <a:ea typeface="微软雅黑" panose="020B0503020204020204" charset="-122"/>
              </a:endParaRPr>
            </a:p>
          </p:txBody>
        </p:sp>
        <p:sp>
          <p:nvSpPr>
            <p:cNvPr id="84" name="3"/>
            <p:cNvSpPr/>
            <p:nvPr>
              <p:custDataLst>
                <p:tags r:id="rId6"/>
              </p:custDataLst>
            </p:nvPr>
          </p:nvSpPr>
          <p:spPr>
            <a:xfrm>
              <a:off x="1504590" y="3828350"/>
              <a:ext cx="5374630" cy="401730"/>
            </a:xfrm>
            <a:prstGeom prst="rect">
              <a:avLst/>
            </a:prstGeom>
          </p:spPr>
          <p:txBody>
            <a:bodyPr lIns="108878" tIns="54439" rIns="108878" bIns="54439" anchor="ctr">
              <a:noAutofit/>
            </a:bodyPr>
            <a:lstStyle/>
            <a:p>
              <a:pPr algn="l">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p>
            <a:p>
              <a:pPr algn="l">
                <a:lnSpc>
                  <a:spcPct val="150000"/>
                </a:lnSpc>
              </a:pPr>
              <a:endParaRPr lang="en-US" altLang="zh-CN"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endParaRPr>
            </a:p>
          </p:txBody>
        </p:sp>
        <p:sp>
          <p:nvSpPr>
            <p:cNvPr id="85" name="41"/>
            <p:cNvSpPr/>
            <p:nvPr>
              <p:custDataLst>
                <p:tags r:id="rId7"/>
              </p:custDataLst>
            </p:nvPr>
          </p:nvSpPr>
          <p:spPr>
            <a:xfrm>
              <a:off x="8231743" y="4698501"/>
              <a:ext cx="2314120" cy="390615"/>
            </a:xfrm>
            <a:prstGeom prst="rect">
              <a:avLst/>
            </a:pr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lIns="108878" tIns="54439" rIns="108878" bIns="54439" anchor="ctr"/>
            <a:lstStyle/>
            <a:p>
              <a:pPr algn="ctr">
                <a:defRPr/>
              </a:pPr>
              <a:r>
                <a:rPr lang="en-US" altLang="zh-CN" sz="2000" dirty="0">
                  <a:solidFill>
                    <a:schemeClr val="bg1"/>
                  </a:solidFill>
                  <a:latin typeface="微软雅黑" panose="020B0503020204020204" charset="-122"/>
                  <a:ea typeface="微软雅黑" panose="020B0503020204020204" charset="-122"/>
                </a:rPr>
                <a:t> </a:t>
              </a:r>
              <a:r>
                <a:rPr lang="en-US" altLang="zh-CN" sz="2000" dirty="0" smtClean="0">
                  <a:solidFill>
                    <a:schemeClr val="bg1"/>
                  </a:solidFill>
                  <a:latin typeface="微软雅黑" panose="020B0503020204020204" charset="-122"/>
                  <a:ea typeface="微软雅黑" panose="020B0503020204020204" charset="-122"/>
                </a:rPr>
                <a:t>TITLE</a:t>
              </a:r>
              <a:endParaRPr lang="zh-CN" altLang="en-US" sz="2000" dirty="0">
                <a:solidFill>
                  <a:schemeClr val="bg1"/>
                </a:solidFill>
                <a:latin typeface="微软雅黑" panose="020B0503020204020204" charset="-122"/>
                <a:ea typeface="微软雅黑" panose="020B0503020204020204" charset="-122"/>
              </a:endParaRPr>
            </a:p>
          </p:txBody>
        </p:sp>
        <p:sp>
          <p:nvSpPr>
            <p:cNvPr id="86" name="4"/>
            <p:cNvSpPr/>
            <p:nvPr>
              <p:custDataLst>
                <p:tags r:id="rId8"/>
              </p:custDataLst>
            </p:nvPr>
          </p:nvSpPr>
          <p:spPr>
            <a:xfrm>
              <a:off x="1504590" y="4704853"/>
              <a:ext cx="5374630" cy="401730"/>
            </a:xfrm>
            <a:prstGeom prst="rect">
              <a:avLst/>
            </a:prstGeom>
          </p:spPr>
          <p:txBody>
            <a:bodyPr lIns="108878" tIns="54439" rIns="108878" bIns="54439" anchor="ctr">
              <a:noAutofit/>
            </a:bodyPr>
            <a:lstStyle/>
            <a:p>
              <a:pPr algn="l">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p>
            <a:p>
              <a:pPr algn="l">
                <a:lnSpc>
                  <a:spcPct val="150000"/>
                </a:lnSpc>
              </a:pPr>
              <a:endParaRPr lang="en-US" altLang="zh-CN" sz="12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65"/>
          <p:cNvSpPr/>
          <p:nvPr/>
        </p:nvSpPr>
        <p:spPr>
          <a:xfrm>
            <a:off x="2475571" y="1730459"/>
            <a:ext cx="359378" cy="275168"/>
          </a:xfrm>
          <a:custGeom>
            <a:avLst/>
            <a:gdLst/>
            <a:ahLst/>
            <a:cxnLst>
              <a:cxn ang="0">
                <a:pos x="wd2" y="hd2"/>
              </a:cxn>
              <a:cxn ang="5400000">
                <a:pos x="wd2" y="hd2"/>
              </a:cxn>
              <a:cxn ang="10800000">
                <a:pos x="wd2" y="hd2"/>
              </a:cxn>
              <a:cxn ang="16200000">
                <a:pos x="wd2" y="hd2"/>
              </a:cxn>
            </a:cxnLst>
            <a:rect l="0" t="0" r="r" b="b"/>
            <a:pathLst>
              <a:path w="21600" h="21600" extrusionOk="0">
                <a:moveTo>
                  <a:pt x="5418" y="21600"/>
                </a:moveTo>
                <a:lnTo>
                  <a:pt x="10764" y="19366"/>
                </a:lnTo>
                <a:lnTo>
                  <a:pt x="16182" y="21600"/>
                </a:lnTo>
                <a:lnTo>
                  <a:pt x="21600" y="19366"/>
                </a:lnTo>
                <a:lnTo>
                  <a:pt x="21600" y="0"/>
                </a:lnTo>
                <a:lnTo>
                  <a:pt x="16182" y="2234"/>
                </a:lnTo>
                <a:lnTo>
                  <a:pt x="10764" y="0"/>
                </a:lnTo>
                <a:lnTo>
                  <a:pt x="5418" y="2234"/>
                </a:lnTo>
                <a:lnTo>
                  <a:pt x="0" y="0"/>
                </a:lnTo>
                <a:lnTo>
                  <a:pt x="0" y="19366"/>
                </a:lnTo>
                <a:lnTo>
                  <a:pt x="5418" y="21600"/>
                </a:lnTo>
                <a:close/>
                <a:moveTo>
                  <a:pt x="16681" y="4190"/>
                </a:moveTo>
                <a:lnTo>
                  <a:pt x="19889" y="2886"/>
                </a:lnTo>
                <a:lnTo>
                  <a:pt x="19889" y="17876"/>
                </a:lnTo>
                <a:lnTo>
                  <a:pt x="16681" y="19179"/>
                </a:lnTo>
                <a:lnTo>
                  <a:pt x="16681" y="4190"/>
                </a:lnTo>
                <a:close/>
                <a:moveTo>
                  <a:pt x="11263" y="2421"/>
                </a:moveTo>
                <a:lnTo>
                  <a:pt x="15683" y="4190"/>
                </a:lnTo>
                <a:lnTo>
                  <a:pt x="15683" y="19179"/>
                </a:lnTo>
                <a:lnTo>
                  <a:pt x="11263" y="17410"/>
                </a:lnTo>
                <a:lnTo>
                  <a:pt x="11263" y="2421"/>
                </a:lnTo>
                <a:close/>
                <a:moveTo>
                  <a:pt x="5917" y="4190"/>
                </a:moveTo>
                <a:lnTo>
                  <a:pt x="10265" y="2421"/>
                </a:lnTo>
                <a:lnTo>
                  <a:pt x="10265" y="17410"/>
                </a:lnTo>
                <a:lnTo>
                  <a:pt x="5917" y="19179"/>
                </a:lnTo>
                <a:lnTo>
                  <a:pt x="5917" y="4190"/>
                </a:lnTo>
                <a:close/>
                <a:moveTo>
                  <a:pt x="1711" y="2886"/>
                </a:moveTo>
                <a:lnTo>
                  <a:pt x="4848" y="4190"/>
                </a:lnTo>
                <a:lnTo>
                  <a:pt x="4848" y="19179"/>
                </a:lnTo>
                <a:lnTo>
                  <a:pt x="1711" y="17876"/>
                </a:lnTo>
                <a:lnTo>
                  <a:pt x="1711" y="2886"/>
                </a:lnTo>
                <a:close/>
              </a:path>
            </a:pathLst>
          </a:custGeom>
          <a:solidFill>
            <a:srgbClr val="FAB895"/>
          </a:solid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sp>
        <p:nvSpPr>
          <p:cNvPr id="9" name="Freeform 70"/>
          <p:cNvSpPr/>
          <p:nvPr/>
        </p:nvSpPr>
        <p:spPr>
          <a:xfrm>
            <a:off x="2520642" y="3216353"/>
            <a:ext cx="269237" cy="35937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800" y="0"/>
                  <a:pt x="10800" y="0"/>
                  <a:pt x="10800" y="0"/>
                </a:cubicBezTo>
                <a:cubicBezTo>
                  <a:pt x="10800" y="0"/>
                  <a:pt x="10800" y="0"/>
                  <a:pt x="10800" y="0"/>
                </a:cubicBezTo>
                <a:cubicBezTo>
                  <a:pt x="10800" y="0"/>
                  <a:pt x="10800" y="0"/>
                  <a:pt x="10800" y="0"/>
                </a:cubicBezTo>
                <a:cubicBezTo>
                  <a:pt x="10800" y="0"/>
                  <a:pt x="10800" y="0"/>
                  <a:pt x="10800" y="0"/>
                </a:cubicBezTo>
                <a:cubicBezTo>
                  <a:pt x="4950" y="0"/>
                  <a:pt x="0" y="3544"/>
                  <a:pt x="0" y="8100"/>
                </a:cubicBezTo>
                <a:cubicBezTo>
                  <a:pt x="0" y="13669"/>
                  <a:pt x="10800" y="21600"/>
                  <a:pt x="10800" y="21600"/>
                </a:cubicBezTo>
                <a:cubicBezTo>
                  <a:pt x="10800" y="21600"/>
                  <a:pt x="21600" y="13669"/>
                  <a:pt x="21600" y="8100"/>
                </a:cubicBezTo>
                <a:cubicBezTo>
                  <a:pt x="21600" y="3544"/>
                  <a:pt x="16650" y="0"/>
                  <a:pt x="10800" y="0"/>
                </a:cubicBezTo>
                <a:close/>
                <a:moveTo>
                  <a:pt x="10800" y="12150"/>
                </a:moveTo>
                <a:cubicBezTo>
                  <a:pt x="7650" y="12150"/>
                  <a:pt x="5175" y="10294"/>
                  <a:pt x="5175" y="7931"/>
                </a:cubicBezTo>
                <a:cubicBezTo>
                  <a:pt x="5175" y="5737"/>
                  <a:pt x="7650" y="3881"/>
                  <a:pt x="10800" y="3881"/>
                </a:cubicBezTo>
                <a:cubicBezTo>
                  <a:pt x="13950" y="3881"/>
                  <a:pt x="16425" y="5737"/>
                  <a:pt x="16425" y="7931"/>
                </a:cubicBezTo>
                <a:cubicBezTo>
                  <a:pt x="16425" y="10294"/>
                  <a:pt x="13950" y="12150"/>
                  <a:pt x="10800" y="12150"/>
                </a:cubicBezTo>
                <a:close/>
              </a:path>
            </a:pathLst>
          </a:custGeom>
          <a:solidFill>
            <a:srgbClr val="A7D3D6"/>
          </a:solid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sp>
        <p:nvSpPr>
          <p:cNvPr id="14" name="文本框 13"/>
          <p:cNvSpPr txBox="1"/>
          <p:nvPr/>
        </p:nvSpPr>
        <p:spPr>
          <a:xfrm>
            <a:off x="1858418" y="2204215"/>
            <a:ext cx="1593685" cy="400110"/>
          </a:xfrm>
          <a:prstGeom prst="rect">
            <a:avLst/>
          </a:prstGeom>
          <a:noFill/>
        </p:spPr>
        <p:txBody>
          <a:bodyPr wrap="square" rtlCol="0">
            <a:spAutoFit/>
          </a:bodyPr>
          <a:lstStyle/>
          <a:p>
            <a:pPr algn="ctr"/>
            <a:r>
              <a:rPr lang="en-US" altLang="zh-CN"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Key words</a:t>
            </a:r>
            <a:endParaRPr lang="zh-CN" altLang="en-US"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16" name="文本框 15"/>
          <p:cNvSpPr txBox="1"/>
          <p:nvPr/>
        </p:nvSpPr>
        <p:spPr>
          <a:xfrm>
            <a:off x="1858418" y="3693713"/>
            <a:ext cx="1593685" cy="400110"/>
          </a:xfrm>
          <a:prstGeom prst="rect">
            <a:avLst/>
          </a:prstGeom>
          <a:noFill/>
        </p:spPr>
        <p:txBody>
          <a:bodyPr wrap="square" rtlCol="0">
            <a:spAutoFit/>
          </a:bodyPr>
          <a:lstStyle/>
          <a:p>
            <a:pPr algn="ctr"/>
            <a:r>
              <a:rPr lang="en-US" altLang="zh-CN"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Key words</a:t>
            </a:r>
            <a:endParaRPr lang="zh-CN" altLang="en-US"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29" name="组合 28"/>
          <p:cNvGrpSpPr/>
          <p:nvPr/>
        </p:nvGrpSpPr>
        <p:grpSpPr>
          <a:xfrm>
            <a:off x="5958341" y="1688355"/>
            <a:ext cx="246700" cy="359377"/>
            <a:chOff x="17535803" y="7688066"/>
            <a:chExt cx="380295" cy="553987"/>
          </a:xfrm>
          <a:solidFill>
            <a:srgbClr val="A7D3D6"/>
          </a:solidFill>
        </p:grpSpPr>
        <p:sp>
          <p:nvSpPr>
            <p:cNvPr id="27" name="Freeform 79"/>
            <p:cNvSpPr/>
            <p:nvPr/>
          </p:nvSpPr>
          <p:spPr>
            <a:xfrm>
              <a:off x="17640018" y="7688066"/>
              <a:ext cx="171865" cy="34190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6740" y="21600"/>
                    <a:pt x="21600" y="19139"/>
                    <a:pt x="21600" y="16132"/>
                  </a:cubicBezTo>
                  <a:cubicBezTo>
                    <a:pt x="21600" y="5468"/>
                    <a:pt x="21600" y="5468"/>
                    <a:pt x="21600" y="5468"/>
                  </a:cubicBezTo>
                  <a:cubicBezTo>
                    <a:pt x="21600" y="2461"/>
                    <a:pt x="16740" y="0"/>
                    <a:pt x="10800" y="0"/>
                  </a:cubicBezTo>
                  <a:cubicBezTo>
                    <a:pt x="4860" y="0"/>
                    <a:pt x="0" y="2461"/>
                    <a:pt x="0" y="5468"/>
                  </a:cubicBezTo>
                  <a:cubicBezTo>
                    <a:pt x="0" y="16132"/>
                    <a:pt x="0" y="16132"/>
                    <a:pt x="0" y="16132"/>
                  </a:cubicBezTo>
                  <a:cubicBezTo>
                    <a:pt x="0" y="19139"/>
                    <a:pt x="4860" y="21600"/>
                    <a:pt x="10800" y="21600"/>
                  </a:cubicBezTo>
                  <a:close/>
                </a:path>
              </a:pathLst>
            </a:cu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sp>
          <p:nvSpPr>
            <p:cNvPr id="28" name="Freeform 80"/>
            <p:cNvSpPr/>
            <p:nvPr/>
          </p:nvSpPr>
          <p:spPr>
            <a:xfrm>
              <a:off x="17535803" y="7880041"/>
              <a:ext cx="380295" cy="362012"/>
            </a:xfrm>
            <a:custGeom>
              <a:avLst/>
              <a:gdLst/>
              <a:ahLst/>
              <a:cxnLst>
                <a:cxn ang="0">
                  <a:pos x="wd2" y="hd2"/>
                </a:cxn>
                <a:cxn ang="5400000">
                  <a:pos x="wd2" y="hd2"/>
                </a:cxn>
                <a:cxn ang="10800000">
                  <a:pos x="wd2" y="hd2"/>
                </a:cxn>
                <a:cxn ang="16200000">
                  <a:pos x="wd2" y="hd2"/>
                </a:cxn>
              </a:cxnLst>
              <a:rect l="0" t="0" r="r" b="b"/>
              <a:pathLst>
                <a:path w="21600" h="21600" extrusionOk="0">
                  <a:moveTo>
                    <a:pt x="18164" y="0"/>
                  </a:moveTo>
                  <a:cubicBezTo>
                    <a:pt x="18164" y="3857"/>
                    <a:pt x="18164" y="3857"/>
                    <a:pt x="18164" y="3857"/>
                  </a:cubicBezTo>
                  <a:cubicBezTo>
                    <a:pt x="18164" y="7971"/>
                    <a:pt x="14727" y="11314"/>
                    <a:pt x="10800" y="11314"/>
                  </a:cubicBezTo>
                  <a:cubicBezTo>
                    <a:pt x="6873" y="11314"/>
                    <a:pt x="3436" y="7971"/>
                    <a:pt x="3436" y="3857"/>
                  </a:cubicBezTo>
                  <a:cubicBezTo>
                    <a:pt x="3436" y="0"/>
                    <a:pt x="3436" y="0"/>
                    <a:pt x="3436" y="0"/>
                  </a:cubicBezTo>
                  <a:cubicBezTo>
                    <a:pt x="0" y="0"/>
                    <a:pt x="0" y="0"/>
                    <a:pt x="0" y="0"/>
                  </a:cubicBezTo>
                  <a:cubicBezTo>
                    <a:pt x="0" y="3857"/>
                    <a:pt x="0" y="3857"/>
                    <a:pt x="0" y="3857"/>
                  </a:cubicBezTo>
                  <a:cubicBezTo>
                    <a:pt x="0" y="9514"/>
                    <a:pt x="3927" y="14143"/>
                    <a:pt x="9082" y="14914"/>
                  </a:cubicBezTo>
                  <a:cubicBezTo>
                    <a:pt x="9082" y="19029"/>
                    <a:pt x="9082" y="19029"/>
                    <a:pt x="9082" y="19029"/>
                  </a:cubicBezTo>
                  <a:cubicBezTo>
                    <a:pt x="3682" y="21600"/>
                    <a:pt x="3682" y="21600"/>
                    <a:pt x="3682" y="21600"/>
                  </a:cubicBezTo>
                  <a:cubicBezTo>
                    <a:pt x="17918" y="21600"/>
                    <a:pt x="17918" y="21600"/>
                    <a:pt x="17918" y="21600"/>
                  </a:cubicBezTo>
                  <a:cubicBezTo>
                    <a:pt x="12518" y="19029"/>
                    <a:pt x="12518" y="19029"/>
                    <a:pt x="12518" y="19029"/>
                  </a:cubicBezTo>
                  <a:cubicBezTo>
                    <a:pt x="12518" y="14914"/>
                    <a:pt x="12518" y="14914"/>
                    <a:pt x="12518" y="14914"/>
                  </a:cubicBezTo>
                  <a:cubicBezTo>
                    <a:pt x="17673" y="14143"/>
                    <a:pt x="21600" y="9514"/>
                    <a:pt x="21600" y="3857"/>
                  </a:cubicBezTo>
                  <a:cubicBezTo>
                    <a:pt x="21600" y="0"/>
                    <a:pt x="21600" y="0"/>
                    <a:pt x="21600" y="0"/>
                  </a:cubicBezTo>
                  <a:lnTo>
                    <a:pt x="18164" y="0"/>
                  </a:lnTo>
                  <a:close/>
                </a:path>
              </a:pathLst>
            </a:cu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grpSp>
      <p:grpSp>
        <p:nvGrpSpPr>
          <p:cNvPr id="33" name="组合 32"/>
          <p:cNvGrpSpPr/>
          <p:nvPr/>
        </p:nvGrpSpPr>
        <p:grpSpPr>
          <a:xfrm>
            <a:off x="5879513" y="3264389"/>
            <a:ext cx="359378" cy="263307"/>
            <a:chOff x="10807514" y="5547080"/>
            <a:chExt cx="553988" cy="405893"/>
          </a:xfrm>
          <a:solidFill>
            <a:srgbClr val="F5F758"/>
          </a:solidFill>
        </p:grpSpPr>
        <p:sp>
          <p:nvSpPr>
            <p:cNvPr id="31" name="Freeform 144"/>
            <p:cNvSpPr/>
            <p:nvPr/>
          </p:nvSpPr>
          <p:spPr>
            <a:xfrm>
              <a:off x="10933669" y="5658609"/>
              <a:ext cx="427833" cy="294364"/>
            </a:xfrm>
            <a:custGeom>
              <a:avLst/>
              <a:gdLst/>
              <a:ahLst/>
              <a:cxnLst>
                <a:cxn ang="0">
                  <a:pos x="wd2" y="hd2"/>
                </a:cxn>
                <a:cxn ang="5400000">
                  <a:pos x="wd2" y="hd2"/>
                </a:cxn>
                <a:cxn ang="10800000">
                  <a:pos x="wd2" y="hd2"/>
                </a:cxn>
                <a:cxn ang="16200000">
                  <a:pos x="wd2" y="hd2"/>
                </a:cxn>
              </a:cxnLst>
              <a:rect l="0" t="0" r="r" b="b"/>
              <a:pathLst>
                <a:path w="21600" h="21600" extrusionOk="0">
                  <a:moveTo>
                    <a:pt x="18327" y="6035"/>
                  </a:moveTo>
                  <a:cubicBezTo>
                    <a:pt x="17673" y="2541"/>
                    <a:pt x="15273" y="0"/>
                    <a:pt x="12655" y="0"/>
                  </a:cubicBezTo>
                  <a:cubicBezTo>
                    <a:pt x="10691" y="0"/>
                    <a:pt x="8727" y="1271"/>
                    <a:pt x="7636" y="3812"/>
                  </a:cubicBezTo>
                  <a:cubicBezTo>
                    <a:pt x="7200" y="3176"/>
                    <a:pt x="6545" y="2541"/>
                    <a:pt x="5673" y="2541"/>
                  </a:cubicBezTo>
                  <a:cubicBezTo>
                    <a:pt x="3927" y="2541"/>
                    <a:pt x="2618" y="4765"/>
                    <a:pt x="2618" y="7306"/>
                  </a:cubicBezTo>
                  <a:cubicBezTo>
                    <a:pt x="2618" y="7624"/>
                    <a:pt x="2618" y="8259"/>
                    <a:pt x="2618" y="8576"/>
                  </a:cubicBezTo>
                  <a:cubicBezTo>
                    <a:pt x="1091" y="9529"/>
                    <a:pt x="0" y="12071"/>
                    <a:pt x="0" y="14612"/>
                  </a:cubicBezTo>
                  <a:cubicBezTo>
                    <a:pt x="0" y="18424"/>
                    <a:pt x="1964" y="21600"/>
                    <a:pt x="4582" y="21600"/>
                  </a:cubicBezTo>
                  <a:cubicBezTo>
                    <a:pt x="16145" y="21600"/>
                    <a:pt x="16145" y="21600"/>
                    <a:pt x="16145" y="21600"/>
                  </a:cubicBezTo>
                  <a:cubicBezTo>
                    <a:pt x="19200" y="21600"/>
                    <a:pt x="21600" y="18106"/>
                    <a:pt x="21600" y="13659"/>
                  </a:cubicBezTo>
                  <a:cubicBezTo>
                    <a:pt x="21600" y="10165"/>
                    <a:pt x="20291" y="7306"/>
                    <a:pt x="18327" y="6035"/>
                  </a:cubicBezTo>
                  <a:close/>
                </a:path>
              </a:pathLst>
            </a:cu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sp>
          <p:nvSpPr>
            <p:cNvPr id="32" name="Freeform 145"/>
            <p:cNvSpPr/>
            <p:nvPr/>
          </p:nvSpPr>
          <p:spPr>
            <a:xfrm>
              <a:off x="10807514" y="5547080"/>
              <a:ext cx="405892" cy="354699"/>
            </a:xfrm>
            <a:custGeom>
              <a:avLst/>
              <a:gdLst/>
              <a:ahLst/>
              <a:cxnLst>
                <a:cxn ang="0">
                  <a:pos x="wd2" y="hd2"/>
                </a:cxn>
                <a:cxn ang="5400000">
                  <a:pos x="wd2" y="hd2"/>
                </a:cxn>
                <a:cxn ang="10800000">
                  <a:pos x="wd2" y="hd2"/>
                </a:cxn>
                <a:cxn ang="16200000">
                  <a:pos x="wd2" y="hd2"/>
                </a:cxn>
              </a:cxnLst>
              <a:rect l="0" t="0" r="r" b="b"/>
              <a:pathLst>
                <a:path w="21600" h="21600" extrusionOk="0">
                  <a:moveTo>
                    <a:pt x="7813" y="6059"/>
                  </a:moveTo>
                  <a:cubicBezTo>
                    <a:pt x="8272" y="6059"/>
                    <a:pt x="8502" y="6322"/>
                    <a:pt x="8732" y="6585"/>
                  </a:cubicBezTo>
                  <a:cubicBezTo>
                    <a:pt x="9651" y="7376"/>
                    <a:pt x="9651" y="7376"/>
                    <a:pt x="9651" y="7376"/>
                  </a:cubicBezTo>
                  <a:cubicBezTo>
                    <a:pt x="9881" y="7376"/>
                    <a:pt x="10340" y="7112"/>
                    <a:pt x="10570" y="6849"/>
                  </a:cubicBezTo>
                  <a:cubicBezTo>
                    <a:pt x="10570" y="6849"/>
                    <a:pt x="10800" y="6849"/>
                    <a:pt x="10800" y="6849"/>
                  </a:cubicBezTo>
                  <a:cubicBezTo>
                    <a:pt x="11260" y="6322"/>
                    <a:pt x="11260" y="6322"/>
                    <a:pt x="11260" y="6322"/>
                  </a:cubicBezTo>
                  <a:cubicBezTo>
                    <a:pt x="11949" y="4741"/>
                    <a:pt x="13557" y="3951"/>
                    <a:pt x="14936" y="3951"/>
                  </a:cubicBezTo>
                  <a:cubicBezTo>
                    <a:pt x="15855" y="3951"/>
                    <a:pt x="16545" y="4215"/>
                    <a:pt x="17234" y="4741"/>
                  </a:cubicBezTo>
                  <a:cubicBezTo>
                    <a:pt x="18153" y="4215"/>
                    <a:pt x="19072" y="4215"/>
                    <a:pt x="19991" y="4215"/>
                  </a:cubicBezTo>
                  <a:cubicBezTo>
                    <a:pt x="20451" y="4215"/>
                    <a:pt x="21140" y="4215"/>
                    <a:pt x="21600" y="4478"/>
                  </a:cubicBezTo>
                  <a:cubicBezTo>
                    <a:pt x="21140" y="3424"/>
                    <a:pt x="20451" y="2634"/>
                    <a:pt x="19762" y="1844"/>
                  </a:cubicBezTo>
                  <a:cubicBezTo>
                    <a:pt x="18383" y="790"/>
                    <a:pt x="16774" y="0"/>
                    <a:pt x="14936" y="0"/>
                  </a:cubicBezTo>
                  <a:cubicBezTo>
                    <a:pt x="12868" y="0"/>
                    <a:pt x="10800" y="1054"/>
                    <a:pt x="9421" y="2634"/>
                  </a:cubicBezTo>
                  <a:cubicBezTo>
                    <a:pt x="8962" y="2371"/>
                    <a:pt x="8272" y="2371"/>
                    <a:pt x="7813" y="2371"/>
                  </a:cubicBezTo>
                  <a:cubicBezTo>
                    <a:pt x="5055" y="2371"/>
                    <a:pt x="2757" y="5005"/>
                    <a:pt x="2757" y="8166"/>
                  </a:cubicBezTo>
                  <a:cubicBezTo>
                    <a:pt x="2757" y="8166"/>
                    <a:pt x="2757" y="8166"/>
                    <a:pt x="2757" y="8166"/>
                  </a:cubicBezTo>
                  <a:cubicBezTo>
                    <a:pt x="1149" y="9483"/>
                    <a:pt x="0" y="11854"/>
                    <a:pt x="0" y="14224"/>
                  </a:cubicBezTo>
                  <a:cubicBezTo>
                    <a:pt x="0" y="17649"/>
                    <a:pt x="2068" y="20810"/>
                    <a:pt x="4826" y="21600"/>
                  </a:cubicBezTo>
                  <a:cubicBezTo>
                    <a:pt x="4596" y="20810"/>
                    <a:pt x="4366" y="20020"/>
                    <a:pt x="4366" y="18966"/>
                  </a:cubicBezTo>
                  <a:cubicBezTo>
                    <a:pt x="4366" y="18439"/>
                    <a:pt x="4366" y="17912"/>
                    <a:pt x="4596" y="17385"/>
                  </a:cubicBezTo>
                  <a:cubicBezTo>
                    <a:pt x="3906" y="16595"/>
                    <a:pt x="3217" y="15541"/>
                    <a:pt x="3217" y="14224"/>
                  </a:cubicBezTo>
                  <a:cubicBezTo>
                    <a:pt x="3217" y="12907"/>
                    <a:pt x="4136" y="11590"/>
                    <a:pt x="5285" y="10800"/>
                  </a:cubicBezTo>
                  <a:cubicBezTo>
                    <a:pt x="6434" y="10273"/>
                    <a:pt x="6434" y="10273"/>
                    <a:pt x="6434" y="10273"/>
                  </a:cubicBezTo>
                  <a:cubicBezTo>
                    <a:pt x="6204" y="8693"/>
                    <a:pt x="6204" y="8693"/>
                    <a:pt x="6204" y="8693"/>
                  </a:cubicBezTo>
                  <a:cubicBezTo>
                    <a:pt x="5974" y="8429"/>
                    <a:pt x="5974" y="8429"/>
                    <a:pt x="5974" y="8166"/>
                  </a:cubicBezTo>
                  <a:cubicBezTo>
                    <a:pt x="5974" y="7112"/>
                    <a:pt x="6894" y="6059"/>
                    <a:pt x="7813" y="6059"/>
                  </a:cubicBezTo>
                  <a:close/>
                </a:path>
              </a:pathLst>
            </a:cu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grpSp>
      <p:sp>
        <p:nvSpPr>
          <p:cNvPr id="35" name="文本框 34"/>
          <p:cNvSpPr txBox="1"/>
          <p:nvPr/>
        </p:nvSpPr>
        <p:spPr>
          <a:xfrm>
            <a:off x="5263842" y="2204215"/>
            <a:ext cx="1593685" cy="400110"/>
          </a:xfrm>
          <a:prstGeom prst="rect">
            <a:avLst/>
          </a:prstGeom>
          <a:noFill/>
        </p:spPr>
        <p:txBody>
          <a:bodyPr wrap="square" rtlCol="0">
            <a:spAutoFit/>
          </a:bodyPr>
          <a:lstStyle/>
          <a:p>
            <a:pPr algn="ctr"/>
            <a:r>
              <a:rPr lang="en-US" altLang="zh-CN"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Key words</a:t>
            </a:r>
            <a:endParaRPr lang="zh-CN" altLang="en-US"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37" name="文本框 36"/>
          <p:cNvSpPr txBox="1"/>
          <p:nvPr/>
        </p:nvSpPr>
        <p:spPr>
          <a:xfrm>
            <a:off x="5232174" y="3693713"/>
            <a:ext cx="1593685" cy="400110"/>
          </a:xfrm>
          <a:prstGeom prst="rect">
            <a:avLst/>
          </a:prstGeom>
          <a:noFill/>
        </p:spPr>
        <p:txBody>
          <a:bodyPr wrap="square" rtlCol="0">
            <a:spAutoFit/>
          </a:bodyPr>
          <a:lstStyle/>
          <a:p>
            <a:pPr algn="ctr"/>
            <a:r>
              <a:rPr lang="en-US" altLang="zh-CN"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Key words</a:t>
            </a:r>
            <a:endParaRPr lang="zh-CN" altLang="en-US"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41" name="组合 40"/>
          <p:cNvGrpSpPr/>
          <p:nvPr/>
        </p:nvGrpSpPr>
        <p:grpSpPr>
          <a:xfrm>
            <a:off x="9296858" y="1688354"/>
            <a:ext cx="359378" cy="359378"/>
            <a:chOff x="19662163" y="4365972"/>
            <a:chExt cx="553988" cy="553988"/>
          </a:xfrm>
          <a:solidFill>
            <a:srgbClr val="DD9BF9"/>
          </a:solidFill>
        </p:grpSpPr>
        <p:sp>
          <p:nvSpPr>
            <p:cNvPr id="39" name="Freeform 151"/>
            <p:cNvSpPr/>
            <p:nvPr/>
          </p:nvSpPr>
          <p:spPr>
            <a:xfrm>
              <a:off x="19874250" y="4625596"/>
              <a:ext cx="341901" cy="294364"/>
            </a:xfrm>
            <a:custGeom>
              <a:avLst/>
              <a:gdLst/>
              <a:ahLst/>
              <a:cxnLst>
                <a:cxn ang="0">
                  <a:pos x="wd2" y="hd2"/>
                </a:cxn>
                <a:cxn ang="5400000">
                  <a:pos x="wd2" y="hd2"/>
                </a:cxn>
                <a:cxn ang="10800000">
                  <a:pos x="wd2" y="hd2"/>
                </a:cxn>
                <a:cxn ang="16200000">
                  <a:pos x="wd2" y="hd2"/>
                </a:cxn>
              </a:cxnLst>
              <a:rect l="0" t="0" r="r" b="b"/>
              <a:pathLst>
                <a:path w="21600" h="21600" extrusionOk="0">
                  <a:moveTo>
                    <a:pt x="21600" y="9529"/>
                  </a:moveTo>
                  <a:cubicBezTo>
                    <a:pt x="21600" y="4129"/>
                    <a:pt x="16678" y="0"/>
                    <a:pt x="10937" y="0"/>
                  </a:cubicBezTo>
                  <a:cubicBezTo>
                    <a:pt x="4922" y="0"/>
                    <a:pt x="0" y="4129"/>
                    <a:pt x="0" y="9529"/>
                  </a:cubicBezTo>
                  <a:cubicBezTo>
                    <a:pt x="0" y="14929"/>
                    <a:pt x="4922" y="19059"/>
                    <a:pt x="10937" y="19059"/>
                  </a:cubicBezTo>
                  <a:cubicBezTo>
                    <a:pt x="11757" y="19059"/>
                    <a:pt x="12851" y="19059"/>
                    <a:pt x="13671" y="18741"/>
                  </a:cubicBezTo>
                  <a:cubicBezTo>
                    <a:pt x="19959" y="21600"/>
                    <a:pt x="19959" y="21600"/>
                    <a:pt x="19959" y="21600"/>
                  </a:cubicBezTo>
                  <a:cubicBezTo>
                    <a:pt x="19139" y="15565"/>
                    <a:pt x="19139" y="15565"/>
                    <a:pt x="19139" y="15565"/>
                  </a:cubicBezTo>
                  <a:cubicBezTo>
                    <a:pt x="20780" y="13976"/>
                    <a:pt x="21600" y="11753"/>
                    <a:pt x="21600" y="9529"/>
                  </a:cubicBezTo>
                  <a:close/>
                </a:path>
              </a:pathLst>
            </a:cu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sp>
          <p:nvSpPr>
            <p:cNvPr id="40" name="Freeform 152"/>
            <p:cNvSpPr/>
            <p:nvPr/>
          </p:nvSpPr>
          <p:spPr>
            <a:xfrm>
              <a:off x="19662163" y="4365972"/>
              <a:ext cx="553987" cy="479026"/>
            </a:xfrm>
            <a:custGeom>
              <a:avLst/>
              <a:gdLst/>
              <a:ahLst/>
              <a:cxnLst>
                <a:cxn ang="0">
                  <a:pos x="wd2" y="hd2"/>
                </a:cxn>
                <a:cxn ang="5400000">
                  <a:pos x="wd2" y="hd2"/>
                </a:cxn>
                <a:cxn ang="10800000">
                  <a:pos x="wd2" y="hd2"/>
                </a:cxn>
                <a:cxn ang="16200000">
                  <a:pos x="wd2" y="hd2"/>
                </a:cxn>
              </a:cxnLst>
              <a:rect l="0" t="0" r="r" b="b"/>
              <a:pathLst>
                <a:path w="21600" h="21600" extrusionOk="0">
                  <a:moveTo>
                    <a:pt x="9281" y="11870"/>
                  </a:moveTo>
                  <a:cubicBezTo>
                    <a:pt x="10800" y="10508"/>
                    <a:pt x="12825" y="9730"/>
                    <a:pt x="15019" y="9730"/>
                  </a:cubicBezTo>
                  <a:cubicBezTo>
                    <a:pt x="17044" y="9730"/>
                    <a:pt x="19069" y="10508"/>
                    <a:pt x="20588" y="11870"/>
                  </a:cubicBezTo>
                  <a:cubicBezTo>
                    <a:pt x="20756" y="12065"/>
                    <a:pt x="20925" y="12065"/>
                    <a:pt x="21094" y="12259"/>
                  </a:cubicBezTo>
                  <a:cubicBezTo>
                    <a:pt x="21431" y="11481"/>
                    <a:pt x="21600" y="10508"/>
                    <a:pt x="21600" y="9535"/>
                  </a:cubicBezTo>
                  <a:cubicBezTo>
                    <a:pt x="21600" y="4281"/>
                    <a:pt x="16706" y="0"/>
                    <a:pt x="10800" y="0"/>
                  </a:cubicBezTo>
                  <a:cubicBezTo>
                    <a:pt x="4894" y="0"/>
                    <a:pt x="0" y="4281"/>
                    <a:pt x="0" y="9535"/>
                  </a:cubicBezTo>
                  <a:cubicBezTo>
                    <a:pt x="0" y="11870"/>
                    <a:pt x="844" y="13816"/>
                    <a:pt x="2362" y="15568"/>
                  </a:cubicBezTo>
                  <a:cubicBezTo>
                    <a:pt x="1519" y="21600"/>
                    <a:pt x="1519" y="21600"/>
                    <a:pt x="1519" y="21600"/>
                  </a:cubicBezTo>
                  <a:cubicBezTo>
                    <a:pt x="6750" y="19265"/>
                    <a:pt x="6750" y="19265"/>
                    <a:pt x="6750" y="19265"/>
                  </a:cubicBezTo>
                  <a:cubicBezTo>
                    <a:pt x="6750" y="18681"/>
                    <a:pt x="6581" y="18097"/>
                    <a:pt x="6581" y="17514"/>
                  </a:cubicBezTo>
                  <a:cubicBezTo>
                    <a:pt x="6581" y="16346"/>
                    <a:pt x="6919" y="15373"/>
                    <a:pt x="7425" y="14205"/>
                  </a:cubicBezTo>
                  <a:cubicBezTo>
                    <a:pt x="7762" y="13427"/>
                    <a:pt x="8437" y="12454"/>
                    <a:pt x="9281" y="11870"/>
                  </a:cubicBezTo>
                  <a:close/>
                </a:path>
              </a:pathLst>
            </a:cu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grpSp>
      <p:grpSp>
        <p:nvGrpSpPr>
          <p:cNvPr id="46" name="组合 45"/>
          <p:cNvGrpSpPr/>
          <p:nvPr/>
        </p:nvGrpSpPr>
        <p:grpSpPr>
          <a:xfrm>
            <a:off x="9296858" y="3216353"/>
            <a:ext cx="359378" cy="359378"/>
            <a:chOff x="11913659" y="4365972"/>
            <a:chExt cx="553988" cy="553988"/>
          </a:xfrm>
          <a:solidFill>
            <a:srgbClr val="A7D3D6"/>
          </a:solidFill>
        </p:grpSpPr>
        <p:sp>
          <p:nvSpPr>
            <p:cNvPr id="43" name="Freeform 160"/>
            <p:cNvSpPr/>
            <p:nvPr/>
          </p:nvSpPr>
          <p:spPr>
            <a:xfrm>
              <a:off x="11913659" y="4365972"/>
              <a:ext cx="553988" cy="553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6539"/>
                  </a:lnTo>
                  <a:lnTo>
                    <a:pt x="4277" y="16539"/>
                  </a:lnTo>
                  <a:lnTo>
                    <a:pt x="4277" y="21600"/>
                  </a:lnTo>
                  <a:lnTo>
                    <a:pt x="12333" y="16539"/>
                  </a:lnTo>
                  <a:lnTo>
                    <a:pt x="21600" y="16539"/>
                  </a:lnTo>
                  <a:lnTo>
                    <a:pt x="21600" y="0"/>
                  </a:lnTo>
                  <a:lnTo>
                    <a:pt x="0" y="0"/>
                  </a:lnTo>
                  <a:close/>
                  <a:moveTo>
                    <a:pt x="19105" y="14115"/>
                  </a:moveTo>
                  <a:lnTo>
                    <a:pt x="11477" y="14115"/>
                  </a:lnTo>
                  <a:lnTo>
                    <a:pt x="6630" y="16824"/>
                  </a:lnTo>
                  <a:lnTo>
                    <a:pt x="6630" y="14115"/>
                  </a:lnTo>
                  <a:lnTo>
                    <a:pt x="2566" y="14115"/>
                  </a:lnTo>
                  <a:lnTo>
                    <a:pt x="2566" y="2495"/>
                  </a:lnTo>
                  <a:lnTo>
                    <a:pt x="19105" y="2495"/>
                  </a:lnTo>
                  <a:lnTo>
                    <a:pt x="19105" y="14115"/>
                  </a:lnTo>
                  <a:close/>
                </a:path>
              </a:pathLst>
            </a:cu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sp>
          <p:nvSpPr>
            <p:cNvPr id="44" name="Rectangle 161"/>
            <p:cNvSpPr/>
            <p:nvPr/>
          </p:nvSpPr>
          <p:spPr>
            <a:xfrm>
              <a:off x="12056270" y="4515896"/>
              <a:ext cx="268766" cy="40224"/>
            </a:xfrm>
            <a:prstGeom prst="rect">
              <a:avLst/>
            </a:pr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sp>
          <p:nvSpPr>
            <p:cNvPr id="45" name="Rectangle 162"/>
            <p:cNvSpPr/>
            <p:nvPr/>
          </p:nvSpPr>
          <p:spPr>
            <a:xfrm>
              <a:off x="12056270" y="4598171"/>
              <a:ext cx="135298" cy="43881"/>
            </a:xfrm>
            <a:prstGeom prst="rect">
              <a:avLst/>
            </a:prstGeom>
            <a:grpFill/>
            <a:ln w="12700" cap="flat">
              <a:noFill/>
              <a:miter lim="400000"/>
            </a:ln>
            <a:effectLst/>
          </p:spPr>
          <p:txBody>
            <a:bodyPr wrap="square" lIns="91439" tIns="91439" rIns="91439" bIns="91439" numCol="1" anchor="t">
              <a:noAutofit/>
            </a:bodyPr>
            <a:lstStyle/>
            <a:p>
              <a:endParaRPr>
                <a:solidFill>
                  <a:schemeClr val="tx1">
                    <a:lumMod val="65000"/>
                    <a:lumOff val="35000"/>
                  </a:schemeClr>
                </a:solidFill>
              </a:endParaRPr>
            </a:p>
          </p:txBody>
        </p:sp>
      </p:grpSp>
      <p:sp>
        <p:nvSpPr>
          <p:cNvPr id="48" name="文本框 47"/>
          <p:cNvSpPr txBox="1"/>
          <p:nvPr/>
        </p:nvSpPr>
        <p:spPr>
          <a:xfrm>
            <a:off x="8637598" y="2204215"/>
            <a:ext cx="1593685" cy="400110"/>
          </a:xfrm>
          <a:prstGeom prst="rect">
            <a:avLst/>
          </a:prstGeom>
          <a:noFill/>
        </p:spPr>
        <p:txBody>
          <a:bodyPr wrap="square" rtlCol="0">
            <a:spAutoFit/>
          </a:bodyPr>
          <a:lstStyle/>
          <a:p>
            <a:pPr algn="ctr"/>
            <a:r>
              <a:rPr lang="en-US" altLang="zh-CN"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Key words</a:t>
            </a:r>
            <a:endParaRPr lang="zh-CN" altLang="en-US"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50" name="文本框 49"/>
          <p:cNvSpPr txBox="1"/>
          <p:nvPr/>
        </p:nvSpPr>
        <p:spPr>
          <a:xfrm>
            <a:off x="8637598" y="3693713"/>
            <a:ext cx="1593685" cy="400110"/>
          </a:xfrm>
          <a:prstGeom prst="rect">
            <a:avLst/>
          </a:prstGeom>
          <a:noFill/>
        </p:spPr>
        <p:txBody>
          <a:bodyPr wrap="square" rtlCol="0">
            <a:spAutoFit/>
          </a:bodyPr>
          <a:lstStyle/>
          <a:p>
            <a:pPr algn="ctr"/>
            <a:r>
              <a:rPr lang="en-US" altLang="zh-CN"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Key words</a:t>
            </a:r>
            <a:endParaRPr lang="zh-CN" altLang="en-US" sz="200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52" name="矩形 51"/>
          <p:cNvSpPr/>
          <p:nvPr/>
        </p:nvSpPr>
        <p:spPr>
          <a:xfrm>
            <a:off x="951297" y="4516796"/>
            <a:ext cx="10289406" cy="1143070"/>
          </a:xfrm>
          <a:prstGeom prst="rect">
            <a:avLst/>
          </a:prstGeom>
        </p:spPr>
        <p:txBody>
          <a:bodyPr wrap="square">
            <a:spAutoFit/>
          </a:bodyPr>
          <a:lstStyle/>
          <a:p>
            <a:pPr algn="ctr">
              <a:lnSpc>
                <a:spcPct val="200000"/>
              </a:lnSpc>
            </a:pPr>
            <a:r>
              <a:rPr lang="zh-CN" altLang="en-US" sz="120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 The user can perform the presentation on a projector or computer, and the powerpoint can be printed out and made into film. The user can perform the presentation on a projector or computer, and the powerpoint can be printed out and made into film.</a:t>
            </a:r>
          </a:p>
        </p:txBody>
      </p:sp>
      <p:grpSp>
        <p:nvGrpSpPr>
          <p:cNvPr id="36" name="组合 35"/>
          <p:cNvGrpSpPr/>
          <p:nvPr/>
        </p:nvGrpSpPr>
        <p:grpSpPr>
          <a:xfrm>
            <a:off x="0" y="328295"/>
            <a:ext cx="12298680" cy="6684645"/>
            <a:chOff x="0" y="517"/>
            <a:chExt cx="19368" cy="10527"/>
          </a:xfrm>
        </p:grpSpPr>
        <p:pic>
          <p:nvPicPr>
            <p:cNvPr id="19" name="图片 18" descr="早教"/>
            <p:cNvPicPr>
              <a:picLocks noChangeAspect="1"/>
            </p:cNvPicPr>
            <p:nvPr/>
          </p:nvPicPr>
          <p:blipFill>
            <a:blip r:embed="rId3"/>
            <a:srcRect r="-125" b="98039"/>
            <a:stretch>
              <a:fillRect/>
            </a:stretch>
          </p:blipFill>
          <p:spPr>
            <a:xfrm>
              <a:off x="0" y="10298"/>
              <a:ext cx="19224" cy="502"/>
            </a:xfrm>
            <a:prstGeom prst="rect">
              <a:avLst/>
            </a:prstGeom>
          </p:spPr>
        </p:pic>
        <p:grpSp>
          <p:nvGrpSpPr>
            <p:cNvPr id="38" name="组合 37"/>
            <p:cNvGrpSpPr/>
            <p:nvPr/>
          </p:nvGrpSpPr>
          <p:grpSpPr>
            <a:xfrm>
              <a:off x="16544" y="9358"/>
              <a:ext cx="2825" cy="1687"/>
              <a:chOff x="10086483" y="5839668"/>
              <a:chExt cx="2459396" cy="1469214"/>
            </a:xfrm>
          </p:grpSpPr>
          <p:pic>
            <p:nvPicPr>
              <p:cNvPr id="20" name="图形 9"/>
              <p:cNvPicPr>
                <a:picLocks noChangeAspect="1"/>
              </p:cNvPicPr>
              <p:nvPr/>
            </p:nvPicPr>
            <p:blipFill>
              <a:blip r:embed="rId4"/>
              <a:stretch>
                <a:fillRect/>
              </a:stretch>
            </p:blipFill>
            <p:spPr>
              <a:xfrm>
                <a:off x="10695312" y="5839668"/>
                <a:ext cx="1850567" cy="1469214"/>
              </a:xfrm>
              <a:prstGeom prst="rect">
                <a:avLst/>
              </a:prstGeom>
            </p:spPr>
          </p:pic>
          <p:pic>
            <p:nvPicPr>
              <p:cNvPr id="24" name="图形 17"/>
              <p:cNvPicPr>
                <a:picLocks noChangeAspect="1"/>
              </p:cNvPicPr>
              <p:nvPr/>
            </p:nvPicPr>
            <p:blipFill>
              <a:blip r:embed="rId5"/>
              <a:stretch>
                <a:fillRect/>
              </a:stretch>
            </p:blipFill>
            <p:spPr>
              <a:xfrm>
                <a:off x="10086483" y="5887769"/>
                <a:ext cx="731198" cy="726712"/>
              </a:xfrm>
              <a:prstGeom prst="rect">
                <a:avLst/>
              </a:prstGeom>
            </p:spPr>
          </p:pic>
          <p:pic>
            <p:nvPicPr>
              <p:cNvPr id="25" name="图形 21"/>
              <p:cNvPicPr>
                <a:picLocks noChangeAspect="1"/>
              </p:cNvPicPr>
              <p:nvPr/>
            </p:nvPicPr>
            <p:blipFill>
              <a:blip r:embed="rId6"/>
              <a:stretch>
                <a:fillRect/>
              </a:stretch>
            </p:blipFill>
            <p:spPr>
              <a:xfrm>
                <a:off x="11302817" y="6102626"/>
                <a:ext cx="247386" cy="446670"/>
              </a:xfrm>
              <a:prstGeom prst="rect">
                <a:avLst/>
              </a:prstGeom>
            </p:spPr>
          </p:pic>
        </p:grpSp>
        <p:grpSp>
          <p:nvGrpSpPr>
            <p:cNvPr id="42" name="组合 41"/>
            <p:cNvGrpSpPr/>
            <p:nvPr/>
          </p:nvGrpSpPr>
          <p:grpSpPr>
            <a:xfrm>
              <a:off x="6949" y="517"/>
              <a:ext cx="5088" cy="1302"/>
              <a:chOff x="910" y="357"/>
              <a:chExt cx="5088" cy="1302"/>
            </a:xfrm>
          </p:grpSpPr>
          <p:sp>
            <p:nvSpPr>
              <p:cNvPr id="26"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4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早教"/>
          <p:cNvPicPr>
            <a:picLocks noChangeAspect="1"/>
          </p:cNvPicPr>
          <p:nvPr/>
        </p:nvPicPr>
        <p:blipFill>
          <a:blip r:embed="rId2"/>
          <a:srcRect b="57840"/>
          <a:stretch>
            <a:fillRect/>
          </a:stretch>
        </p:blipFill>
        <p:spPr>
          <a:xfrm>
            <a:off x="0" y="0"/>
            <a:ext cx="12192000" cy="6853555"/>
          </a:xfrm>
          <a:prstGeom prst="rect">
            <a:avLst/>
          </a:prstGeom>
        </p:spPr>
      </p:pic>
      <p:pic>
        <p:nvPicPr>
          <p:cNvPr id="10" name="图形 9"/>
          <p:cNvPicPr>
            <a:picLocks noChangeAspect="1"/>
          </p:cNvPicPr>
          <p:nvPr/>
        </p:nvPicPr>
        <p:blipFill>
          <a:blip r:embed="rId3"/>
          <a:stretch>
            <a:fillRect/>
          </a:stretch>
        </p:blipFill>
        <p:spPr>
          <a:xfrm>
            <a:off x="9538636" y="4921353"/>
            <a:ext cx="3007243" cy="2387529"/>
          </a:xfrm>
          <a:prstGeom prst="rect">
            <a:avLst/>
          </a:prstGeom>
        </p:spPr>
      </p:pic>
      <p:pic>
        <p:nvPicPr>
          <p:cNvPr id="12" name="图形 11"/>
          <p:cNvPicPr>
            <a:picLocks noChangeAspect="1"/>
          </p:cNvPicPr>
          <p:nvPr/>
        </p:nvPicPr>
        <p:blipFill>
          <a:blip r:embed="rId4"/>
          <a:stretch>
            <a:fillRect/>
          </a:stretch>
        </p:blipFill>
        <p:spPr>
          <a:xfrm flipH="1">
            <a:off x="-3397250" y="4593590"/>
            <a:ext cx="5044440" cy="2940685"/>
          </a:xfrm>
          <a:prstGeom prst="rect">
            <a:avLst/>
          </a:prstGeom>
        </p:spPr>
      </p:pic>
      <p:pic>
        <p:nvPicPr>
          <p:cNvPr id="15" name="图形 14"/>
          <p:cNvPicPr>
            <a:picLocks noChangeAspect="1"/>
          </p:cNvPicPr>
          <p:nvPr/>
        </p:nvPicPr>
        <p:blipFill>
          <a:blip r:embed="rId5"/>
          <a:stretch>
            <a:fillRect/>
          </a:stretch>
        </p:blipFill>
        <p:spPr>
          <a:xfrm>
            <a:off x="1809646" y="726298"/>
            <a:ext cx="1245508" cy="1444258"/>
          </a:xfrm>
          <a:prstGeom prst="rect">
            <a:avLst/>
          </a:prstGeom>
        </p:spPr>
      </p:pic>
      <p:pic>
        <p:nvPicPr>
          <p:cNvPr id="17" name="图形 16"/>
          <p:cNvPicPr>
            <a:picLocks noChangeAspect="1"/>
          </p:cNvPicPr>
          <p:nvPr/>
        </p:nvPicPr>
        <p:blipFill>
          <a:blip r:embed="rId6"/>
          <a:stretch>
            <a:fillRect/>
          </a:stretch>
        </p:blipFill>
        <p:spPr>
          <a:xfrm>
            <a:off x="377669" y="5432794"/>
            <a:ext cx="1269466" cy="1090162"/>
          </a:xfrm>
          <a:prstGeom prst="rect">
            <a:avLst/>
          </a:prstGeom>
        </p:spPr>
      </p:pic>
      <p:pic>
        <p:nvPicPr>
          <p:cNvPr id="18" name="图形 17"/>
          <p:cNvPicPr>
            <a:picLocks noChangeAspect="1"/>
          </p:cNvPicPr>
          <p:nvPr/>
        </p:nvPicPr>
        <p:blipFill>
          <a:blip r:embed="rId7"/>
          <a:stretch>
            <a:fillRect/>
          </a:stretch>
        </p:blipFill>
        <p:spPr>
          <a:xfrm>
            <a:off x="8966373" y="5342021"/>
            <a:ext cx="1188225" cy="1180935"/>
          </a:xfrm>
          <a:prstGeom prst="rect">
            <a:avLst/>
          </a:prstGeom>
        </p:spPr>
      </p:pic>
      <p:pic>
        <p:nvPicPr>
          <p:cNvPr id="22" name="图形 21"/>
          <p:cNvPicPr>
            <a:picLocks noChangeAspect="1"/>
          </p:cNvPicPr>
          <p:nvPr/>
        </p:nvPicPr>
        <p:blipFill>
          <a:blip r:embed="rId8"/>
          <a:stretch>
            <a:fillRect/>
          </a:stretch>
        </p:blipFill>
        <p:spPr>
          <a:xfrm>
            <a:off x="10496300" y="5111016"/>
            <a:ext cx="402011" cy="725854"/>
          </a:xfrm>
          <a:prstGeom prst="rect">
            <a:avLst/>
          </a:prstGeom>
        </p:spPr>
      </p:pic>
      <p:sp>
        <p:nvSpPr>
          <p:cNvPr id="2" name="文本框 1"/>
          <p:cNvSpPr txBox="1"/>
          <p:nvPr/>
        </p:nvSpPr>
        <p:spPr>
          <a:xfrm>
            <a:off x="5382898" y="2111378"/>
            <a:ext cx="1426210" cy="1445260"/>
          </a:xfrm>
          <a:prstGeom prst="rect">
            <a:avLst/>
          </a:prstGeom>
          <a:noFill/>
        </p:spPr>
        <p:txBody>
          <a:bodyPr wrap="none" rtlCol="0">
            <a:spAutoFit/>
          </a:bodyPr>
          <a:lstStyle/>
          <a:p>
            <a:pPr algn="ctr"/>
            <a:r>
              <a:rPr lang="en-US" altLang="zh-CN" sz="8800" dirty="0">
                <a:solidFill>
                  <a:schemeClr val="tx1">
                    <a:lumMod val="65000"/>
                    <a:lumOff val="35000"/>
                  </a:schemeClr>
                </a:solidFill>
                <a:latin typeface="Arial" panose="020B0604020202020204" pitchFamily="34" charset="0"/>
                <a:cs typeface="Arial" panose="020B0604020202020204" pitchFamily="34" charset="0"/>
              </a:rPr>
              <a:t>04</a:t>
            </a:r>
            <a:endParaRPr lang="en-US" sz="88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文本框 2"/>
          <p:cNvSpPr txBox="1"/>
          <p:nvPr/>
        </p:nvSpPr>
        <p:spPr>
          <a:xfrm>
            <a:off x="3926177" y="3670198"/>
            <a:ext cx="4339650" cy="923330"/>
          </a:xfrm>
          <a:prstGeom prst="rect">
            <a:avLst/>
          </a:prstGeom>
          <a:noFill/>
        </p:spPr>
        <p:txBody>
          <a:bodyPr wrap="none" rtlCol="0">
            <a:spAutoFit/>
          </a:bodyPr>
          <a:lstStyle>
            <a:defPPr>
              <a:defRPr lang="zh-CN"/>
            </a:defPPr>
            <a:lvl1pPr>
              <a:defRPr sz="3200">
                <a:solidFill>
                  <a:srgbClr val="CEC5E1"/>
                </a:solidFill>
                <a:latin typeface="Century Gothic" panose="020B0502020202020204" pitchFamily="34" charset="0"/>
              </a:defRPr>
            </a:lvl1pPr>
          </a:lstStyle>
          <a:p>
            <a:pPr algn="ctr"/>
            <a:r>
              <a:rPr lang="zh-CN" altLang="en-US" sz="5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sym typeface="+mn-ea"/>
              </a:rPr>
              <a:t>输入章节标题</a:t>
            </a:r>
            <a:endParaRPr lang="zh-CN" altLang="en-US" sz="5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endParaRPr>
          </a:p>
        </p:txBody>
      </p:sp>
      <p:sp>
        <p:nvSpPr>
          <p:cNvPr id="4" name="文本框 3"/>
          <p:cNvSpPr txBox="1"/>
          <p:nvPr/>
        </p:nvSpPr>
        <p:spPr>
          <a:xfrm>
            <a:off x="3339627" y="4666764"/>
            <a:ext cx="5512746" cy="568810"/>
          </a:xfrm>
          <a:prstGeom prst="rect">
            <a:avLst/>
          </a:prstGeom>
          <a:noFill/>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0" y="328295"/>
            <a:ext cx="12298680" cy="6684645"/>
            <a:chOff x="0" y="517"/>
            <a:chExt cx="19368" cy="10527"/>
          </a:xfrm>
        </p:grpSpPr>
        <p:pic>
          <p:nvPicPr>
            <p:cNvPr id="25" name="图片 24" descr="早教"/>
            <p:cNvPicPr>
              <a:picLocks noChangeAspect="1"/>
            </p:cNvPicPr>
            <p:nvPr/>
          </p:nvPicPr>
          <p:blipFill>
            <a:blip r:embed="rId3"/>
            <a:srcRect r="-125" b="98039"/>
            <a:stretch>
              <a:fillRect/>
            </a:stretch>
          </p:blipFill>
          <p:spPr>
            <a:xfrm>
              <a:off x="0" y="10298"/>
              <a:ext cx="19224" cy="502"/>
            </a:xfrm>
            <a:prstGeom prst="rect">
              <a:avLst/>
            </a:prstGeom>
          </p:spPr>
        </p:pic>
        <p:grpSp>
          <p:nvGrpSpPr>
            <p:cNvPr id="26" name="组合 25"/>
            <p:cNvGrpSpPr/>
            <p:nvPr/>
          </p:nvGrpSpPr>
          <p:grpSpPr>
            <a:xfrm>
              <a:off x="16544" y="9358"/>
              <a:ext cx="2825" cy="1687"/>
              <a:chOff x="10086483" y="5839668"/>
              <a:chExt cx="2459396" cy="1469214"/>
            </a:xfrm>
          </p:grpSpPr>
          <p:pic>
            <p:nvPicPr>
              <p:cNvPr id="30" name="图形 9"/>
              <p:cNvPicPr>
                <a:picLocks noChangeAspect="1"/>
              </p:cNvPicPr>
              <p:nvPr/>
            </p:nvPicPr>
            <p:blipFill>
              <a:blip r:embed="rId4"/>
              <a:stretch>
                <a:fillRect/>
              </a:stretch>
            </p:blipFill>
            <p:spPr>
              <a:xfrm>
                <a:off x="10695312" y="5839668"/>
                <a:ext cx="1850567" cy="1469214"/>
              </a:xfrm>
              <a:prstGeom prst="rect">
                <a:avLst/>
              </a:prstGeom>
            </p:spPr>
          </p:pic>
          <p:pic>
            <p:nvPicPr>
              <p:cNvPr id="35" name="图形 17"/>
              <p:cNvPicPr>
                <a:picLocks noChangeAspect="1"/>
              </p:cNvPicPr>
              <p:nvPr/>
            </p:nvPicPr>
            <p:blipFill>
              <a:blip r:embed="rId5"/>
              <a:stretch>
                <a:fillRect/>
              </a:stretch>
            </p:blipFill>
            <p:spPr>
              <a:xfrm>
                <a:off x="10086483" y="5887769"/>
                <a:ext cx="731198" cy="726712"/>
              </a:xfrm>
              <a:prstGeom prst="rect">
                <a:avLst/>
              </a:prstGeom>
            </p:spPr>
          </p:pic>
          <p:pic>
            <p:nvPicPr>
              <p:cNvPr id="37" name="图形 21"/>
              <p:cNvPicPr>
                <a:picLocks noChangeAspect="1"/>
              </p:cNvPicPr>
              <p:nvPr/>
            </p:nvPicPr>
            <p:blipFill>
              <a:blip r:embed="rId6"/>
              <a:stretch>
                <a:fillRect/>
              </a:stretch>
            </p:blipFill>
            <p:spPr>
              <a:xfrm>
                <a:off x="11302817" y="6102626"/>
                <a:ext cx="247386" cy="446670"/>
              </a:xfrm>
              <a:prstGeom prst="rect">
                <a:avLst/>
              </a:prstGeom>
            </p:spPr>
          </p:pic>
        </p:grpSp>
        <p:grpSp>
          <p:nvGrpSpPr>
            <p:cNvPr id="39" name="组合 38"/>
            <p:cNvGrpSpPr/>
            <p:nvPr/>
          </p:nvGrpSpPr>
          <p:grpSpPr>
            <a:xfrm>
              <a:off x="6949" y="517"/>
              <a:ext cx="5088" cy="1302"/>
              <a:chOff x="910" y="357"/>
              <a:chExt cx="5088" cy="1302"/>
            </a:xfrm>
          </p:grpSpPr>
          <p:sp>
            <p:nvSpPr>
              <p:cNvPr id="41"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43"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grpSp>
        <p:nvGrpSpPr>
          <p:cNvPr id="54" name="组合 53"/>
          <p:cNvGrpSpPr/>
          <p:nvPr/>
        </p:nvGrpSpPr>
        <p:grpSpPr>
          <a:xfrm>
            <a:off x="433070" y="1155700"/>
            <a:ext cx="10950852" cy="5082541"/>
            <a:chOff x="1101048" y="1441048"/>
            <a:chExt cx="9941024" cy="3901569"/>
          </a:xfrm>
        </p:grpSpPr>
        <p:pic>
          <p:nvPicPr>
            <p:cNvPr id="55" name="图片 54" descr="D:\图图图\儿童类素材\55.jpg55"/>
            <p:cNvPicPr>
              <a:picLocks noChangeAspect="1"/>
            </p:cNvPicPr>
            <p:nvPr/>
          </p:nvPicPr>
          <p:blipFill>
            <a:blip r:embed="rId7"/>
            <a:srcRect b="5880"/>
            <a:stretch>
              <a:fillRect/>
            </a:stretch>
          </p:blipFill>
          <p:spPr>
            <a:xfrm>
              <a:off x="1101048" y="1441048"/>
              <a:ext cx="4464557" cy="3901569"/>
            </a:xfrm>
            <a:prstGeom prst="rect">
              <a:avLst/>
            </a:prstGeom>
            <a:noFill/>
            <a:ln>
              <a:noFill/>
            </a:ln>
          </p:spPr>
        </p:pic>
        <p:grpSp>
          <p:nvGrpSpPr>
            <p:cNvPr id="56" name="组合 55"/>
            <p:cNvGrpSpPr/>
            <p:nvPr/>
          </p:nvGrpSpPr>
          <p:grpSpPr>
            <a:xfrm>
              <a:off x="6095999" y="2980680"/>
              <a:ext cx="4541187" cy="1084396"/>
              <a:chOff x="6158344" y="2971800"/>
              <a:chExt cx="4541187" cy="1084396"/>
            </a:xfrm>
          </p:grpSpPr>
          <p:sp>
            <p:nvSpPr>
              <p:cNvPr id="64" name="椭圆 63"/>
              <p:cNvSpPr/>
              <p:nvPr/>
            </p:nvSpPr>
            <p:spPr>
              <a:xfrm>
                <a:off x="6158344" y="2971800"/>
                <a:ext cx="468188" cy="386891"/>
              </a:xfrm>
              <a:prstGeom prst="ellipse">
                <a:avLst/>
              </a:prstGeom>
              <a:solidFill>
                <a:srgbClr val="DD9B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latin typeface="+mn-ea"/>
                  </a:rPr>
                  <a:t>1</a:t>
                </a:r>
                <a:endParaRPr lang="zh-CN" altLang="en-US" sz="2000" dirty="0">
                  <a:latin typeface="+mn-ea"/>
                </a:endParaRPr>
              </a:p>
            </p:txBody>
          </p:sp>
          <p:sp>
            <p:nvSpPr>
              <p:cNvPr id="65" name="矩形 64"/>
              <p:cNvSpPr/>
              <p:nvPr/>
            </p:nvSpPr>
            <p:spPr>
              <a:xfrm>
                <a:off x="6714198" y="3298091"/>
                <a:ext cx="3985333" cy="758105"/>
              </a:xfrm>
              <a:prstGeom prst="rect">
                <a:avLst/>
              </a:prstGeom>
            </p:spPr>
            <p:txBody>
              <a:bodyPr wrap="square">
                <a:spAutoFit/>
              </a:bodyPr>
              <a:lstStyle/>
              <a:p>
                <a:pPr>
                  <a:lnSpc>
                    <a:spcPct val="150000"/>
                  </a:lnSpc>
                </a:pPr>
                <a:r>
                  <a:rPr lang="zh-CN" altLang="en-US" sz="1200" dirty="0">
                    <a:solidFill>
                      <a:schemeClr val="tx1">
                        <a:lumMod val="65000"/>
                        <a:lumOff val="35000"/>
                      </a:schemeClr>
                    </a:solidFill>
                    <a:latin typeface="Arial" panose="020B0604020202020204" pitchFamily="34" charset="0"/>
                    <a:cs typeface="Arial" panose="020B0604020202020204" pitchFamily="34" charset="0"/>
                    <a:sym typeface="+mn-ea"/>
                  </a:rPr>
                  <a:t>The user can perform the presentation on a projector or computer, and the powerpoint can be printed out and made into film. </a:t>
                </a:r>
                <a:endParaRPr lang="zh-CN" altLang="en-US" sz="1200" dirty="0">
                  <a:solidFill>
                    <a:schemeClr val="tx1">
                      <a:lumMod val="65000"/>
                      <a:lumOff val="35000"/>
                    </a:schemeClr>
                  </a:solidFill>
                  <a:latin typeface="+mn-ea"/>
                  <a:ea typeface="+mn-ea"/>
                </a:endParaRPr>
              </a:p>
            </p:txBody>
          </p:sp>
          <p:sp>
            <p:nvSpPr>
              <p:cNvPr id="66" name="文本框 9"/>
              <p:cNvSpPr txBox="1"/>
              <p:nvPr/>
            </p:nvSpPr>
            <p:spPr>
              <a:xfrm>
                <a:off x="6714198" y="3023957"/>
                <a:ext cx="1042210" cy="282722"/>
              </a:xfrm>
              <a:prstGeom prst="rect">
                <a:avLst/>
              </a:prstGeom>
              <a:noFill/>
            </p:spPr>
            <p:txBody>
              <a:bodyPr wrap="none" rtlCol="0">
                <a:spAutoFit/>
              </a:bodyPr>
              <a:lstStyle/>
              <a:p>
                <a:pPr algn="dist"/>
                <a:r>
                  <a:rPr lang="zh-CN" altLang="en-US" dirty="0">
                    <a:solidFill>
                      <a:schemeClr val="tx1">
                        <a:lumMod val="65000"/>
                        <a:lumOff val="35000"/>
                      </a:schemeClr>
                    </a:solidFill>
                    <a:latin typeface="Arial" panose="020B0604020202020204" pitchFamily="34" charset="0"/>
                    <a:cs typeface="Arial" panose="020B0604020202020204" pitchFamily="34" charset="0"/>
                    <a:sym typeface="+mn-ea"/>
                  </a:rPr>
                  <a:t>Enter title</a:t>
                </a:r>
                <a:endParaRPr kumimoji="1" lang="zh-CN" altLang="en-US" dirty="0">
                  <a:solidFill>
                    <a:schemeClr val="tx1">
                      <a:lumMod val="65000"/>
                      <a:lumOff val="35000"/>
                    </a:schemeClr>
                  </a:solidFill>
                  <a:latin typeface="+mn-ea"/>
                  <a:ea typeface="+mn-ea"/>
                </a:endParaRPr>
              </a:p>
            </p:txBody>
          </p:sp>
        </p:grpSp>
        <p:grpSp>
          <p:nvGrpSpPr>
            <p:cNvPr id="57" name="组合 56"/>
            <p:cNvGrpSpPr/>
            <p:nvPr/>
          </p:nvGrpSpPr>
          <p:grpSpPr>
            <a:xfrm>
              <a:off x="6095999" y="4033626"/>
              <a:ext cx="4541187" cy="1084396"/>
              <a:chOff x="6158344" y="2971800"/>
              <a:chExt cx="4541187" cy="1084396"/>
            </a:xfrm>
          </p:grpSpPr>
          <p:sp>
            <p:nvSpPr>
              <p:cNvPr id="61" name="椭圆 60"/>
              <p:cNvSpPr/>
              <p:nvPr/>
            </p:nvSpPr>
            <p:spPr>
              <a:xfrm>
                <a:off x="6158344" y="2971800"/>
                <a:ext cx="468188" cy="386891"/>
              </a:xfrm>
              <a:prstGeom prst="ellipse">
                <a:avLst/>
              </a:pr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smtClean="0">
                    <a:latin typeface="+mn-ea"/>
                  </a:rPr>
                  <a:t>2</a:t>
                </a:r>
                <a:endParaRPr lang="zh-CN" altLang="en-US" sz="2000" dirty="0">
                  <a:latin typeface="+mn-ea"/>
                </a:endParaRPr>
              </a:p>
            </p:txBody>
          </p:sp>
          <p:sp>
            <p:nvSpPr>
              <p:cNvPr id="62" name="矩形 61"/>
              <p:cNvSpPr/>
              <p:nvPr/>
            </p:nvSpPr>
            <p:spPr>
              <a:xfrm>
                <a:off x="6714198" y="3298091"/>
                <a:ext cx="3985333" cy="758105"/>
              </a:xfrm>
              <a:prstGeom prst="rect">
                <a:avLst/>
              </a:prstGeom>
            </p:spPr>
            <p:txBody>
              <a:bodyPr wrap="square">
                <a:spAutoFit/>
              </a:bodyPr>
              <a:lstStyle/>
              <a:p>
                <a:pPr>
                  <a:lnSpc>
                    <a:spcPct val="150000"/>
                  </a:lnSpc>
                </a:pPr>
                <a:r>
                  <a:rPr lang="zh-CN" altLang="en-US" sz="1200" dirty="0">
                    <a:solidFill>
                      <a:schemeClr val="tx1">
                        <a:lumMod val="65000"/>
                        <a:lumOff val="35000"/>
                      </a:schemeClr>
                    </a:solidFill>
                    <a:latin typeface="Arial" panose="020B0604020202020204" pitchFamily="34" charset="0"/>
                    <a:cs typeface="Arial" panose="020B0604020202020204" pitchFamily="34" charset="0"/>
                    <a:sym typeface="+mn-ea"/>
                  </a:rPr>
                  <a:t>The user can perform the presentation on a projector or computer, and the powerpoint can be printed out and made into film. </a:t>
                </a:r>
                <a:endParaRPr lang="zh-CN" altLang="en-US" sz="1200" dirty="0">
                  <a:solidFill>
                    <a:schemeClr val="tx1">
                      <a:lumMod val="65000"/>
                      <a:lumOff val="35000"/>
                    </a:schemeClr>
                  </a:solidFill>
                  <a:latin typeface="+mn-ea"/>
                  <a:ea typeface="+mn-ea"/>
                </a:endParaRPr>
              </a:p>
            </p:txBody>
          </p:sp>
          <p:sp>
            <p:nvSpPr>
              <p:cNvPr id="63" name="文本框 14"/>
              <p:cNvSpPr txBox="1"/>
              <p:nvPr/>
            </p:nvSpPr>
            <p:spPr>
              <a:xfrm>
                <a:off x="6714198" y="3023957"/>
                <a:ext cx="1042210" cy="282722"/>
              </a:xfrm>
              <a:prstGeom prst="rect">
                <a:avLst/>
              </a:prstGeom>
              <a:noFill/>
            </p:spPr>
            <p:txBody>
              <a:bodyPr wrap="none" rtlCol="0">
                <a:spAutoFit/>
              </a:bodyPr>
              <a:lstStyle/>
              <a:p>
                <a:pPr algn="dist"/>
                <a:r>
                  <a:rPr lang="zh-CN" altLang="en-US" dirty="0">
                    <a:solidFill>
                      <a:schemeClr val="tx1">
                        <a:lumMod val="65000"/>
                        <a:lumOff val="35000"/>
                      </a:schemeClr>
                    </a:solidFill>
                    <a:latin typeface="Arial" panose="020B0604020202020204" pitchFamily="34" charset="0"/>
                    <a:cs typeface="Arial" panose="020B0604020202020204" pitchFamily="34" charset="0"/>
                    <a:sym typeface="+mn-ea"/>
                  </a:rPr>
                  <a:t>Enter title</a:t>
                </a:r>
                <a:endParaRPr kumimoji="1" lang="zh-CN" altLang="en-US" dirty="0">
                  <a:solidFill>
                    <a:schemeClr val="tx1">
                      <a:lumMod val="65000"/>
                      <a:lumOff val="35000"/>
                    </a:schemeClr>
                  </a:solidFill>
                  <a:latin typeface="+mn-ea"/>
                  <a:ea typeface="+mn-ea"/>
                </a:endParaRPr>
              </a:p>
            </p:txBody>
          </p:sp>
        </p:grpSp>
        <p:grpSp>
          <p:nvGrpSpPr>
            <p:cNvPr id="58" name="组合 57"/>
            <p:cNvGrpSpPr/>
            <p:nvPr/>
          </p:nvGrpSpPr>
          <p:grpSpPr>
            <a:xfrm>
              <a:off x="6096000" y="1909618"/>
              <a:ext cx="4946072" cy="690877"/>
              <a:chOff x="6096000" y="1909618"/>
              <a:chExt cx="4946072" cy="690877"/>
            </a:xfrm>
          </p:grpSpPr>
          <p:sp>
            <p:nvSpPr>
              <p:cNvPr id="59" name="矩形 58"/>
              <p:cNvSpPr/>
              <p:nvPr/>
            </p:nvSpPr>
            <p:spPr>
              <a:xfrm>
                <a:off x="6096000" y="1909618"/>
                <a:ext cx="4946072" cy="690877"/>
              </a:xfrm>
              <a:prstGeom prst="rect">
                <a:avLst/>
              </a:prstGeom>
              <a:solidFill>
                <a:srgbClr val="F5F7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60" name="文本框 15"/>
              <p:cNvSpPr txBox="1"/>
              <p:nvPr/>
            </p:nvSpPr>
            <p:spPr>
              <a:xfrm>
                <a:off x="6442974" y="2102503"/>
                <a:ext cx="2294626" cy="353403"/>
              </a:xfrm>
              <a:prstGeom prst="rect">
                <a:avLst/>
              </a:prstGeom>
              <a:noFill/>
            </p:spPr>
            <p:txBody>
              <a:bodyPr wrap="square" rtlCol="0">
                <a:spAutoFit/>
              </a:bodyPr>
              <a:lstStyle/>
              <a:p>
                <a:pPr algn="dist"/>
                <a:r>
                  <a:rPr lang="zh-CN" altLang="en-US" sz="2400" dirty="0">
                    <a:solidFill>
                      <a:schemeClr val="tx1">
                        <a:lumMod val="65000"/>
                        <a:lumOff val="35000"/>
                      </a:schemeClr>
                    </a:solidFill>
                    <a:latin typeface="Arial" panose="020B0604020202020204" pitchFamily="34" charset="0"/>
                    <a:cs typeface="Arial" panose="020B0604020202020204" pitchFamily="34" charset="0"/>
                    <a:sym typeface="+mn-ea"/>
                  </a:rPr>
                  <a:t>Enter title</a:t>
                </a:r>
                <a:endParaRPr kumimoji="1" lang="zh-CN" altLang="en-US" sz="2400" dirty="0" smtClean="0">
                  <a:solidFill>
                    <a:schemeClr val="tx1">
                      <a:lumMod val="75000"/>
                      <a:lumOff val="25000"/>
                    </a:schemeClr>
                  </a:solidFill>
                  <a:latin typeface="微软雅黑" panose="020B0503020204020204" charset="-122"/>
                  <a:ea typeface="微软雅黑" panose="020B0503020204020204" charset="-122"/>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椭圆 31"/>
          <p:cNvSpPr/>
          <p:nvPr/>
        </p:nvSpPr>
        <p:spPr>
          <a:xfrm>
            <a:off x="1436563" y="1845617"/>
            <a:ext cx="1071112" cy="1071112"/>
          </a:xfrm>
          <a:prstGeom prst="ellipse">
            <a:avLst/>
          </a:prstGeom>
          <a:solidFill>
            <a:srgbClr val="C3C7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1436563" y="4422801"/>
            <a:ext cx="1071112" cy="1071112"/>
          </a:xfrm>
          <a:prstGeom prst="ellipse">
            <a:avLst/>
          </a:prstGeom>
          <a:solidFill>
            <a:srgbClr val="F5F7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6292951" y="1845617"/>
            <a:ext cx="1071112" cy="1071112"/>
          </a:xfrm>
          <a:prstGeom prst="ellipse">
            <a:avLst/>
          </a:pr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6292951" y="4422801"/>
            <a:ext cx="1071112" cy="1071112"/>
          </a:xfrm>
          <a:prstGeom prst="ellipse">
            <a:avLst/>
          </a:prstGeom>
          <a:solidFill>
            <a:srgbClr val="F5A4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Freeform 95"/>
          <p:cNvSpPr>
            <a:spLocks noEditPoints="1"/>
          </p:cNvSpPr>
          <p:nvPr/>
        </p:nvSpPr>
        <p:spPr bwMode="auto">
          <a:xfrm>
            <a:off x="1725762" y="2163356"/>
            <a:ext cx="492715" cy="435635"/>
          </a:xfrm>
          <a:custGeom>
            <a:avLst/>
            <a:gdLst/>
            <a:ahLst/>
            <a:cxnLst>
              <a:cxn ang="0">
                <a:pos x="296" y="7"/>
              </a:cxn>
              <a:cxn ang="0">
                <a:pos x="285" y="5"/>
              </a:cxn>
              <a:cxn ang="0">
                <a:pos x="279" y="11"/>
              </a:cxn>
              <a:cxn ang="0">
                <a:pos x="276" y="16"/>
              </a:cxn>
              <a:cxn ang="0">
                <a:pos x="196" y="94"/>
              </a:cxn>
              <a:cxn ang="0">
                <a:pos x="192" y="112"/>
              </a:cxn>
              <a:cxn ang="0">
                <a:pos x="200" y="121"/>
              </a:cxn>
              <a:cxn ang="0">
                <a:pos x="129" y="83"/>
              </a:cxn>
              <a:cxn ang="0">
                <a:pos x="131" y="58"/>
              </a:cxn>
              <a:cxn ang="0">
                <a:pos x="124" y="33"/>
              </a:cxn>
              <a:cxn ang="0">
                <a:pos x="113" y="18"/>
              </a:cxn>
              <a:cxn ang="0">
                <a:pos x="91" y="4"/>
              </a:cxn>
              <a:cxn ang="0">
                <a:pos x="66" y="0"/>
              </a:cxn>
              <a:cxn ang="0">
                <a:pos x="86" y="40"/>
              </a:cxn>
              <a:cxn ang="0">
                <a:pos x="2" y="49"/>
              </a:cxn>
              <a:cxn ang="0">
                <a:pos x="0" y="65"/>
              </a:cxn>
              <a:cxn ang="0">
                <a:pos x="4" y="91"/>
              </a:cxn>
              <a:cxn ang="0">
                <a:pos x="18" y="112"/>
              </a:cxn>
              <a:cxn ang="0">
                <a:pos x="35" y="123"/>
              </a:cxn>
              <a:cxn ang="0">
                <a:pos x="60" y="131"/>
              </a:cxn>
              <a:cxn ang="0">
                <a:pos x="86" y="129"/>
              </a:cxn>
              <a:cxn ang="0">
                <a:pos x="89" y="234"/>
              </a:cxn>
              <a:cxn ang="0">
                <a:pos x="47" y="281"/>
              </a:cxn>
              <a:cxn ang="0">
                <a:pos x="104" y="248"/>
              </a:cxn>
              <a:cxn ang="0">
                <a:pos x="240" y="281"/>
              </a:cxn>
              <a:cxn ang="0">
                <a:pos x="250" y="288"/>
              </a:cxn>
              <a:cxn ang="0">
                <a:pos x="261" y="290"/>
              </a:cxn>
              <a:cxn ang="0">
                <a:pos x="278" y="285"/>
              </a:cxn>
              <a:cxn ang="0">
                <a:pos x="287" y="277"/>
              </a:cxn>
              <a:cxn ang="0">
                <a:pos x="292" y="259"/>
              </a:cxn>
              <a:cxn ang="0">
                <a:pos x="287" y="243"/>
              </a:cxn>
              <a:cxn ang="0">
                <a:pos x="212" y="134"/>
              </a:cxn>
              <a:cxn ang="0">
                <a:pos x="229" y="136"/>
              </a:cxn>
              <a:cxn ang="0">
                <a:pos x="314" y="60"/>
              </a:cxn>
              <a:cxn ang="0">
                <a:pos x="316" y="56"/>
              </a:cxn>
              <a:cxn ang="0">
                <a:pos x="321" y="53"/>
              </a:cxn>
              <a:cxn ang="0">
                <a:pos x="328" y="47"/>
              </a:cxn>
              <a:cxn ang="0">
                <a:pos x="325" y="36"/>
              </a:cxn>
              <a:cxn ang="0">
                <a:pos x="263" y="252"/>
              </a:cxn>
              <a:cxn ang="0">
                <a:pos x="276" y="259"/>
              </a:cxn>
              <a:cxn ang="0">
                <a:pos x="276" y="268"/>
              </a:cxn>
              <a:cxn ang="0">
                <a:pos x="263" y="276"/>
              </a:cxn>
              <a:cxn ang="0">
                <a:pos x="256" y="272"/>
              </a:cxn>
              <a:cxn ang="0">
                <a:pos x="252" y="265"/>
              </a:cxn>
              <a:cxn ang="0">
                <a:pos x="260" y="254"/>
              </a:cxn>
              <a:cxn ang="0">
                <a:pos x="221" y="98"/>
              </a:cxn>
              <a:cxn ang="0">
                <a:pos x="278" y="42"/>
              </a:cxn>
              <a:cxn ang="0">
                <a:pos x="234" y="111"/>
              </a:cxn>
              <a:cxn ang="0">
                <a:pos x="240" y="116"/>
              </a:cxn>
            </a:cxnLst>
            <a:rect l="0" t="0" r="r" b="b"/>
            <a:pathLst>
              <a:path w="328" h="290">
                <a:moveTo>
                  <a:pt x="325" y="36"/>
                </a:moveTo>
                <a:lnTo>
                  <a:pt x="296" y="7"/>
                </a:lnTo>
                <a:lnTo>
                  <a:pt x="296" y="7"/>
                </a:lnTo>
                <a:lnTo>
                  <a:pt x="292" y="5"/>
                </a:lnTo>
                <a:lnTo>
                  <a:pt x="289" y="4"/>
                </a:lnTo>
                <a:lnTo>
                  <a:pt x="285" y="5"/>
                </a:lnTo>
                <a:lnTo>
                  <a:pt x="281" y="7"/>
                </a:lnTo>
                <a:lnTo>
                  <a:pt x="281" y="7"/>
                </a:lnTo>
                <a:lnTo>
                  <a:pt x="279" y="11"/>
                </a:lnTo>
                <a:lnTo>
                  <a:pt x="279" y="16"/>
                </a:lnTo>
                <a:lnTo>
                  <a:pt x="279" y="16"/>
                </a:lnTo>
                <a:lnTo>
                  <a:pt x="276" y="16"/>
                </a:lnTo>
                <a:lnTo>
                  <a:pt x="272" y="18"/>
                </a:lnTo>
                <a:lnTo>
                  <a:pt x="272" y="18"/>
                </a:lnTo>
                <a:lnTo>
                  <a:pt x="196" y="94"/>
                </a:lnTo>
                <a:lnTo>
                  <a:pt x="196" y="94"/>
                </a:lnTo>
                <a:lnTo>
                  <a:pt x="196" y="103"/>
                </a:lnTo>
                <a:lnTo>
                  <a:pt x="192" y="112"/>
                </a:lnTo>
                <a:lnTo>
                  <a:pt x="200" y="121"/>
                </a:lnTo>
                <a:lnTo>
                  <a:pt x="200" y="121"/>
                </a:lnTo>
                <a:lnTo>
                  <a:pt x="200" y="121"/>
                </a:lnTo>
                <a:lnTo>
                  <a:pt x="183" y="138"/>
                </a:lnTo>
                <a:lnTo>
                  <a:pt x="129" y="83"/>
                </a:lnTo>
                <a:lnTo>
                  <a:pt x="129" y="83"/>
                </a:lnTo>
                <a:lnTo>
                  <a:pt x="131" y="74"/>
                </a:lnTo>
                <a:lnTo>
                  <a:pt x="131" y="67"/>
                </a:lnTo>
                <a:lnTo>
                  <a:pt x="131" y="58"/>
                </a:lnTo>
                <a:lnTo>
                  <a:pt x="129" y="49"/>
                </a:lnTo>
                <a:lnTo>
                  <a:pt x="127" y="42"/>
                </a:lnTo>
                <a:lnTo>
                  <a:pt x="124" y="33"/>
                </a:lnTo>
                <a:lnTo>
                  <a:pt x="118" y="25"/>
                </a:lnTo>
                <a:lnTo>
                  <a:pt x="113" y="18"/>
                </a:lnTo>
                <a:lnTo>
                  <a:pt x="113" y="18"/>
                </a:lnTo>
                <a:lnTo>
                  <a:pt x="105" y="13"/>
                </a:lnTo>
                <a:lnTo>
                  <a:pt x="98" y="9"/>
                </a:lnTo>
                <a:lnTo>
                  <a:pt x="91" y="4"/>
                </a:lnTo>
                <a:lnTo>
                  <a:pt x="82" y="2"/>
                </a:lnTo>
                <a:lnTo>
                  <a:pt x="73" y="0"/>
                </a:lnTo>
                <a:lnTo>
                  <a:pt x="66" y="0"/>
                </a:lnTo>
                <a:lnTo>
                  <a:pt x="57" y="0"/>
                </a:lnTo>
                <a:lnTo>
                  <a:pt x="47" y="2"/>
                </a:lnTo>
                <a:lnTo>
                  <a:pt x="86" y="40"/>
                </a:lnTo>
                <a:lnTo>
                  <a:pt x="76" y="76"/>
                </a:lnTo>
                <a:lnTo>
                  <a:pt x="38" y="85"/>
                </a:lnTo>
                <a:lnTo>
                  <a:pt x="2" y="49"/>
                </a:lnTo>
                <a:lnTo>
                  <a:pt x="2" y="49"/>
                </a:lnTo>
                <a:lnTo>
                  <a:pt x="0" y="56"/>
                </a:lnTo>
                <a:lnTo>
                  <a:pt x="0" y="65"/>
                </a:lnTo>
                <a:lnTo>
                  <a:pt x="0" y="74"/>
                </a:lnTo>
                <a:lnTo>
                  <a:pt x="2" y="82"/>
                </a:lnTo>
                <a:lnTo>
                  <a:pt x="4" y="91"/>
                </a:lnTo>
                <a:lnTo>
                  <a:pt x="8" y="98"/>
                </a:lnTo>
                <a:lnTo>
                  <a:pt x="13" y="105"/>
                </a:lnTo>
                <a:lnTo>
                  <a:pt x="18" y="112"/>
                </a:lnTo>
                <a:lnTo>
                  <a:pt x="18" y="112"/>
                </a:lnTo>
                <a:lnTo>
                  <a:pt x="26" y="118"/>
                </a:lnTo>
                <a:lnTo>
                  <a:pt x="35" y="123"/>
                </a:lnTo>
                <a:lnTo>
                  <a:pt x="42" y="127"/>
                </a:lnTo>
                <a:lnTo>
                  <a:pt x="51" y="129"/>
                </a:lnTo>
                <a:lnTo>
                  <a:pt x="60" y="131"/>
                </a:lnTo>
                <a:lnTo>
                  <a:pt x="69" y="131"/>
                </a:lnTo>
                <a:lnTo>
                  <a:pt x="76" y="131"/>
                </a:lnTo>
                <a:lnTo>
                  <a:pt x="86" y="129"/>
                </a:lnTo>
                <a:lnTo>
                  <a:pt x="86" y="129"/>
                </a:lnTo>
                <a:lnTo>
                  <a:pt x="140" y="181"/>
                </a:lnTo>
                <a:lnTo>
                  <a:pt x="89" y="234"/>
                </a:lnTo>
                <a:lnTo>
                  <a:pt x="86" y="230"/>
                </a:lnTo>
                <a:lnTo>
                  <a:pt x="71" y="243"/>
                </a:lnTo>
                <a:lnTo>
                  <a:pt x="47" y="281"/>
                </a:lnTo>
                <a:lnTo>
                  <a:pt x="53" y="286"/>
                </a:lnTo>
                <a:lnTo>
                  <a:pt x="91" y="263"/>
                </a:lnTo>
                <a:lnTo>
                  <a:pt x="104" y="248"/>
                </a:lnTo>
                <a:lnTo>
                  <a:pt x="100" y="245"/>
                </a:lnTo>
                <a:lnTo>
                  <a:pt x="153" y="194"/>
                </a:lnTo>
                <a:lnTo>
                  <a:pt x="240" y="281"/>
                </a:lnTo>
                <a:lnTo>
                  <a:pt x="240" y="281"/>
                </a:lnTo>
                <a:lnTo>
                  <a:pt x="245" y="285"/>
                </a:lnTo>
                <a:lnTo>
                  <a:pt x="250" y="288"/>
                </a:lnTo>
                <a:lnTo>
                  <a:pt x="256" y="290"/>
                </a:lnTo>
                <a:lnTo>
                  <a:pt x="261" y="290"/>
                </a:lnTo>
                <a:lnTo>
                  <a:pt x="261" y="290"/>
                </a:lnTo>
                <a:lnTo>
                  <a:pt x="267" y="290"/>
                </a:lnTo>
                <a:lnTo>
                  <a:pt x="272" y="288"/>
                </a:lnTo>
                <a:lnTo>
                  <a:pt x="278" y="285"/>
                </a:lnTo>
                <a:lnTo>
                  <a:pt x="283" y="281"/>
                </a:lnTo>
                <a:lnTo>
                  <a:pt x="283" y="281"/>
                </a:lnTo>
                <a:lnTo>
                  <a:pt x="287" y="277"/>
                </a:lnTo>
                <a:lnTo>
                  <a:pt x="290" y="272"/>
                </a:lnTo>
                <a:lnTo>
                  <a:pt x="292" y="265"/>
                </a:lnTo>
                <a:lnTo>
                  <a:pt x="292" y="259"/>
                </a:lnTo>
                <a:lnTo>
                  <a:pt x="292" y="254"/>
                </a:lnTo>
                <a:lnTo>
                  <a:pt x="290" y="248"/>
                </a:lnTo>
                <a:lnTo>
                  <a:pt x="287" y="243"/>
                </a:lnTo>
                <a:lnTo>
                  <a:pt x="283" y="237"/>
                </a:lnTo>
                <a:lnTo>
                  <a:pt x="196" y="150"/>
                </a:lnTo>
                <a:lnTo>
                  <a:pt x="212" y="134"/>
                </a:lnTo>
                <a:lnTo>
                  <a:pt x="220" y="141"/>
                </a:lnTo>
                <a:lnTo>
                  <a:pt x="220" y="141"/>
                </a:lnTo>
                <a:lnTo>
                  <a:pt x="229" y="136"/>
                </a:lnTo>
                <a:lnTo>
                  <a:pt x="240" y="136"/>
                </a:lnTo>
                <a:lnTo>
                  <a:pt x="314" y="62"/>
                </a:lnTo>
                <a:lnTo>
                  <a:pt x="314" y="60"/>
                </a:lnTo>
                <a:lnTo>
                  <a:pt x="314" y="60"/>
                </a:lnTo>
                <a:lnTo>
                  <a:pt x="314" y="60"/>
                </a:lnTo>
                <a:lnTo>
                  <a:pt x="316" y="56"/>
                </a:lnTo>
                <a:lnTo>
                  <a:pt x="318" y="54"/>
                </a:lnTo>
                <a:lnTo>
                  <a:pt x="318" y="54"/>
                </a:lnTo>
                <a:lnTo>
                  <a:pt x="321" y="53"/>
                </a:lnTo>
                <a:lnTo>
                  <a:pt x="325" y="51"/>
                </a:lnTo>
                <a:lnTo>
                  <a:pt x="325" y="51"/>
                </a:lnTo>
                <a:lnTo>
                  <a:pt x="328" y="47"/>
                </a:lnTo>
                <a:lnTo>
                  <a:pt x="328" y="44"/>
                </a:lnTo>
                <a:lnTo>
                  <a:pt x="328" y="40"/>
                </a:lnTo>
                <a:lnTo>
                  <a:pt x="325" y="36"/>
                </a:lnTo>
                <a:lnTo>
                  <a:pt x="325" y="36"/>
                </a:lnTo>
                <a:close/>
                <a:moveTo>
                  <a:pt x="263" y="252"/>
                </a:moveTo>
                <a:lnTo>
                  <a:pt x="263" y="252"/>
                </a:lnTo>
                <a:lnTo>
                  <a:pt x="269" y="254"/>
                </a:lnTo>
                <a:lnTo>
                  <a:pt x="272" y="256"/>
                </a:lnTo>
                <a:lnTo>
                  <a:pt x="276" y="259"/>
                </a:lnTo>
                <a:lnTo>
                  <a:pt x="276" y="265"/>
                </a:lnTo>
                <a:lnTo>
                  <a:pt x="276" y="265"/>
                </a:lnTo>
                <a:lnTo>
                  <a:pt x="276" y="268"/>
                </a:lnTo>
                <a:lnTo>
                  <a:pt x="272" y="272"/>
                </a:lnTo>
                <a:lnTo>
                  <a:pt x="269" y="276"/>
                </a:lnTo>
                <a:lnTo>
                  <a:pt x="263" y="276"/>
                </a:lnTo>
                <a:lnTo>
                  <a:pt x="263" y="276"/>
                </a:lnTo>
                <a:lnTo>
                  <a:pt x="260" y="276"/>
                </a:lnTo>
                <a:lnTo>
                  <a:pt x="256" y="272"/>
                </a:lnTo>
                <a:lnTo>
                  <a:pt x="252" y="268"/>
                </a:lnTo>
                <a:lnTo>
                  <a:pt x="252" y="265"/>
                </a:lnTo>
                <a:lnTo>
                  <a:pt x="252" y="265"/>
                </a:lnTo>
                <a:lnTo>
                  <a:pt x="252" y="259"/>
                </a:lnTo>
                <a:lnTo>
                  <a:pt x="256" y="256"/>
                </a:lnTo>
                <a:lnTo>
                  <a:pt x="260" y="254"/>
                </a:lnTo>
                <a:lnTo>
                  <a:pt x="263" y="252"/>
                </a:lnTo>
                <a:lnTo>
                  <a:pt x="263" y="252"/>
                </a:lnTo>
                <a:close/>
                <a:moveTo>
                  <a:pt x="221" y="98"/>
                </a:moveTo>
                <a:lnTo>
                  <a:pt x="216" y="92"/>
                </a:lnTo>
                <a:lnTo>
                  <a:pt x="272" y="36"/>
                </a:lnTo>
                <a:lnTo>
                  <a:pt x="278" y="42"/>
                </a:lnTo>
                <a:lnTo>
                  <a:pt x="221" y="98"/>
                </a:lnTo>
                <a:close/>
                <a:moveTo>
                  <a:pt x="240" y="116"/>
                </a:moveTo>
                <a:lnTo>
                  <a:pt x="234" y="111"/>
                </a:lnTo>
                <a:lnTo>
                  <a:pt x="290" y="54"/>
                </a:lnTo>
                <a:lnTo>
                  <a:pt x="296" y="60"/>
                </a:lnTo>
                <a:lnTo>
                  <a:pt x="240" y="116"/>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nvGrpSpPr>
          <p:cNvPr id="9" name="Group 77"/>
          <p:cNvGrpSpPr/>
          <p:nvPr/>
        </p:nvGrpSpPr>
        <p:grpSpPr>
          <a:xfrm>
            <a:off x="6565626" y="4757066"/>
            <a:ext cx="525763" cy="402583"/>
            <a:chOff x="5552261" y="1554043"/>
            <a:chExt cx="363359" cy="278229"/>
          </a:xfrm>
          <a:solidFill>
            <a:schemeClr val="bg1"/>
          </a:solidFill>
        </p:grpSpPr>
        <p:sp>
          <p:nvSpPr>
            <p:cNvPr id="24" name="Freeform 96"/>
            <p:cNvSpPr/>
            <p:nvPr/>
          </p:nvSpPr>
          <p:spPr bwMode="auto">
            <a:xfrm>
              <a:off x="5552261" y="1715997"/>
              <a:ext cx="363359" cy="116275"/>
            </a:xfrm>
            <a:custGeom>
              <a:avLst/>
              <a:gdLst/>
              <a:ahLst/>
              <a:cxnLst>
                <a:cxn ang="0">
                  <a:pos x="211" y="31"/>
                </a:cxn>
                <a:cxn ang="0">
                  <a:pos x="140" y="31"/>
                </a:cxn>
                <a:cxn ang="0">
                  <a:pos x="140" y="0"/>
                </a:cxn>
                <a:cxn ang="0">
                  <a:pos x="0" y="0"/>
                </a:cxn>
                <a:cxn ang="0">
                  <a:pos x="0" y="96"/>
                </a:cxn>
                <a:cxn ang="0">
                  <a:pos x="0" y="96"/>
                </a:cxn>
                <a:cxn ang="0">
                  <a:pos x="2" y="102"/>
                </a:cxn>
                <a:cxn ang="0">
                  <a:pos x="4" y="107"/>
                </a:cxn>
                <a:cxn ang="0">
                  <a:pos x="9" y="111"/>
                </a:cxn>
                <a:cxn ang="0">
                  <a:pos x="17" y="112"/>
                </a:cxn>
                <a:cxn ang="0">
                  <a:pos x="334" y="112"/>
                </a:cxn>
                <a:cxn ang="0">
                  <a:pos x="334" y="112"/>
                </a:cxn>
                <a:cxn ang="0">
                  <a:pos x="341" y="111"/>
                </a:cxn>
                <a:cxn ang="0">
                  <a:pos x="347" y="107"/>
                </a:cxn>
                <a:cxn ang="0">
                  <a:pos x="350" y="102"/>
                </a:cxn>
                <a:cxn ang="0">
                  <a:pos x="350" y="96"/>
                </a:cxn>
                <a:cxn ang="0">
                  <a:pos x="350" y="0"/>
                </a:cxn>
                <a:cxn ang="0">
                  <a:pos x="211" y="0"/>
                </a:cxn>
                <a:cxn ang="0">
                  <a:pos x="211" y="31"/>
                </a:cxn>
              </a:cxnLst>
              <a:rect l="0" t="0" r="r" b="b"/>
              <a:pathLst>
                <a:path w="350" h="112">
                  <a:moveTo>
                    <a:pt x="211" y="31"/>
                  </a:moveTo>
                  <a:lnTo>
                    <a:pt x="140" y="31"/>
                  </a:lnTo>
                  <a:lnTo>
                    <a:pt x="140" y="0"/>
                  </a:lnTo>
                  <a:lnTo>
                    <a:pt x="0" y="0"/>
                  </a:lnTo>
                  <a:lnTo>
                    <a:pt x="0" y="96"/>
                  </a:lnTo>
                  <a:lnTo>
                    <a:pt x="0" y="96"/>
                  </a:lnTo>
                  <a:lnTo>
                    <a:pt x="2" y="102"/>
                  </a:lnTo>
                  <a:lnTo>
                    <a:pt x="4" y="107"/>
                  </a:lnTo>
                  <a:lnTo>
                    <a:pt x="9" y="111"/>
                  </a:lnTo>
                  <a:lnTo>
                    <a:pt x="17" y="112"/>
                  </a:lnTo>
                  <a:lnTo>
                    <a:pt x="334" y="112"/>
                  </a:lnTo>
                  <a:lnTo>
                    <a:pt x="334" y="112"/>
                  </a:lnTo>
                  <a:lnTo>
                    <a:pt x="341" y="111"/>
                  </a:lnTo>
                  <a:lnTo>
                    <a:pt x="347" y="107"/>
                  </a:lnTo>
                  <a:lnTo>
                    <a:pt x="350" y="102"/>
                  </a:lnTo>
                  <a:lnTo>
                    <a:pt x="350" y="96"/>
                  </a:lnTo>
                  <a:lnTo>
                    <a:pt x="350" y="0"/>
                  </a:lnTo>
                  <a:lnTo>
                    <a:pt x="211" y="0"/>
                  </a:lnTo>
                  <a:lnTo>
                    <a:pt x="211" y="31"/>
                  </a:lnTo>
                  <a:close/>
                </a:path>
              </a:pathLst>
            </a:custGeom>
            <a:grpFill/>
            <a:ln w="9525">
              <a:noFill/>
              <a:round/>
            </a:ln>
          </p:spPr>
          <p:txBody>
            <a:bodyPr vert="horz" wrap="square" lIns="121920" tIns="60960" rIns="121920" bIns="60960" numCol="1" anchor="t" anchorCtr="0" compatLnSpc="1"/>
            <a:lstStyle/>
            <a:p>
              <a:endParaRPr lang="en-US" sz="2400"/>
            </a:p>
          </p:txBody>
        </p:sp>
        <p:sp>
          <p:nvSpPr>
            <p:cNvPr id="25" name="Freeform 97"/>
            <p:cNvSpPr>
              <a:spLocks noEditPoints="1"/>
            </p:cNvSpPr>
            <p:nvPr/>
          </p:nvSpPr>
          <p:spPr bwMode="auto">
            <a:xfrm>
              <a:off x="5552261" y="1554043"/>
              <a:ext cx="363359" cy="137038"/>
            </a:xfrm>
            <a:custGeom>
              <a:avLst/>
              <a:gdLst/>
              <a:ahLst/>
              <a:cxnLst>
                <a:cxn ang="0">
                  <a:pos x="334" y="42"/>
                </a:cxn>
                <a:cxn ang="0">
                  <a:pos x="225" y="42"/>
                </a:cxn>
                <a:cxn ang="0">
                  <a:pos x="225" y="42"/>
                </a:cxn>
                <a:cxn ang="0">
                  <a:pos x="225" y="5"/>
                </a:cxn>
                <a:cxn ang="0">
                  <a:pos x="225" y="5"/>
                </a:cxn>
                <a:cxn ang="0">
                  <a:pos x="225" y="2"/>
                </a:cxn>
                <a:cxn ang="0">
                  <a:pos x="223" y="0"/>
                </a:cxn>
                <a:cxn ang="0">
                  <a:pos x="222" y="0"/>
                </a:cxn>
                <a:cxn ang="0">
                  <a:pos x="120" y="0"/>
                </a:cxn>
                <a:cxn ang="0">
                  <a:pos x="120" y="0"/>
                </a:cxn>
                <a:cxn ang="0">
                  <a:pos x="118" y="2"/>
                </a:cxn>
                <a:cxn ang="0">
                  <a:pos x="116" y="4"/>
                </a:cxn>
                <a:cxn ang="0">
                  <a:pos x="115" y="5"/>
                </a:cxn>
                <a:cxn ang="0">
                  <a:pos x="115" y="5"/>
                </a:cxn>
                <a:cxn ang="0">
                  <a:pos x="115" y="42"/>
                </a:cxn>
                <a:cxn ang="0">
                  <a:pos x="17" y="42"/>
                </a:cxn>
                <a:cxn ang="0">
                  <a:pos x="17" y="42"/>
                </a:cxn>
                <a:cxn ang="0">
                  <a:pos x="9" y="42"/>
                </a:cxn>
                <a:cxn ang="0">
                  <a:pos x="4" y="45"/>
                </a:cxn>
                <a:cxn ang="0">
                  <a:pos x="2" y="51"/>
                </a:cxn>
                <a:cxn ang="0">
                  <a:pos x="0" y="58"/>
                </a:cxn>
                <a:cxn ang="0">
                  <a:pos x="0" y="130"/>
                </a:cxn>
                <a:cxn ang="0">
                  <a:pos x="350" y="130"/>
                </a:cxn>
                <a:cxn ang="0">
                  <a:pos x="350" y="58"/>
                </a:cxn>
                <a:cxn ang="0">
                  <a:pos x="350" y="58"/>
                </a:cxn>
                <a:cxn ang="0">
                  <a:pos x="350" y="51"/>
                </a:cxn>
                <a:cxn ang="0">
                  <a:pos x="347" y="45"/>
                </a:cxn>
                <a:cxn ang="0">
                  <a:pos x="341" y="42"/>
                </a:cxn>
                <a:cxn ang="0">
                  <a:pos x="334" y="42"/>
                </a:cxn>
                <a:cxn ang="0">
                  <a:pos x="334" y="42"/>
                </a:cxn>
                <a:cxn ang="0">
                  <a:pos x="133" y="42"/>
                </a:cxn>
                <a:cxn ang="0">
                  <a:pos x="133" y="13"/>
                </a:cxn>
                <a:cxn ang="0">
                  <a:pos x="209" y="13"/>
                </a:cxn>
                <a:cxn ang="0">
                  <a:pos x="209" y="42"/>
                </a:cxn>
                <a:cxn ang="0">
                  <a:pos x="133" y="42"/>
                </a:cxn>
              </a:cxnLst>
              <a:rect l="0" t="0" r="r" b="b"/>
              <a:pathLst>
                <a:path w="350" h="130">
                  <a:moveTo>
                    <a:pt x="334" y="42"/>
                  </a:moveTo>
                  <a:lnTo>
                    <a:pt x="225" y="42"/>
                  </a:lnTo>
                  <a:lnTo>
                    <a:pt x="225" y="42"/>
                  </a:lnTo>
                  <a:lnTo>
                    <a:pt x="225" y="5"/>
                  </a:lnTo>
                  <a:lnTo>
                    <a:pt x="225" y="5"/>
                  </a:lnTo>
                  <a:lnTo>
                    <a:pt x="225" y="2"/>
                  </a:lnTo>
                  <a:lnTo>
                    <a:pt x="223" y="0"/>
                  </a:lnTo>
                  <a:lnTo>
                    <a:pt x="222" y="0"/>
                  </a:lnTo>
                  <a:lnTo>
                    <a:pt x="120" y="0"/>
                  </a:lnTo>
                  <a:lnTo>
                    <a:pt x="120" y="0"/>
                  </a:lnTo>
                  <a:lnTo>
                    <a:pt x="118" y="2"/>
                  </a:lnTo>
                  <a:lnTo>
                    <a:pt x="116" y="4"/>
                  </a:lnTo>
                  <a:lnTo>
                    <a:pt x="115" y="5"/>
                  </a:lnTo>
                  <a:lnTo>
                    <a:pt x="115" y="5"/>
                  </a:lnTo>
                  <a:lnTo>
                    <a:pt x="115" y="42"/>
                  </a:lnTo>
                  <a:lnTo>
                    <a:pt x="17" y="42"/>
                  </a:lnTo>
                  <a:lnTo>
                    <a:pt x="17" y="42"/>
                  </a:lnTo>
                  <a:lnTo>
                    <a:pt x="9" y="42"/>
                  </a:lnTo>
                  <a:lnTo>
                    <a:pt x="4" y="45"/>
                  </a:lnTo>
                  <a:lnTo>
                    <a:pt x="2" y="51"/>
                  </a:lnTo>
                  <a:lnTo>
                    <a:pt x="0" y="58"/>
                  </a:lnTo>
                  <a:lnTo>
                    <a:pt x="0" y="130"/>
                  </a:lnTo>
                  <a:lnTo>
                    <a:pt x="350" y="130"/>
                  </a:lnTo>
                  <a:lnTo>
                    <a:pt x="350" y="58"/>
                  </a:lnTo>
                  <a:lnTo>
                    <a:pt x="350" y="58"/>
                  </a:lnTo>
                  <a:lnTo>
                    <a:pt x="350" y="51"/>
                  </a:lnTo>
                  <a:lnTo>
                    <a:pt x="347" y="45"/>
                  </a:lnTo>
                  <a:lnTo>
                    <a:pt x="341" y="42"/>
                  </a:lnTo>
                  <a:lnTo>
                    <a:pt x="334" y="42"/>
                  </a:lnTo>
                  <a:lnTo>
                    <a:pt x="334" y="42"/>
                  </a:lnTo>
                  <a:close/>
                  <a:moveTo>
                    <a:pt x="133" y="42"/>
                  </a:moveTo>
                  <a:lnTo>
                    <a:pt x="133" y="13"/>
                  </a:lnTo>
                  <a:lnTo>
                    <a:pt x="209" y="13"/>
                  </a:lnTo>
                  <a:lnTo>
                    <a:pt x="209" y="42"/>
                  </a:lnTo>
                  <a:lnTo>
                    <a:pt x="133" y="42"/>
                  </a:lnTo>
                  <a:close/>
                </a:path>
              </a:pathLst>
            </a:custGeom>
            <a:grpFill/>
            <a:ln w="9525">
              <a:noFill/>
              <a:round/>
            </a:ln>
          </p:spPr>
          <p:txBody>
            <a:bodyPr vert="horz" wrap="square" lIns="121920" tIns="60960" rIns="121920" bIns="60960" numCol="1" anchor="t" anchorCtr="0" compatLnSpc="1"/>
            <a:lstStyle/>
            <a:p>
              <a:endParaRPr lang="en-US" sz="2400"/>
            </a:p>
          </p:txBody>
        </p:sp>
        <p:sp>
          <p:nvSpPr>
            <p:cNvPr id="26" name="Rectangle 98"/>
            <p:cNvSpPr>
              <a:spLocks noChangeArrowheads="1"/>
            </p:cNvSpPr>
            <p:nvPr/>
          </p:nvSpPr>
          <p:spPr bwMode="auto">
            <a:xfrm>
              <a:off x="5710062" y="1715997"/>
              <a:ext cx="45679" cy="18688"/>
            </a:xfrm>
            <a:prstGeom prst="rect">
              <a:avLst/>
            </a:prstGeom>
            <a:grpFill/>
            <a:ln w="9525">
              <a:noFill/>
              <a:miter lim="800000"/>
            </a:ln>
          </p:spPr>
          <p:txBody>
            <a:bodyPr vert="horz" wrap="square" lIns="121920" tIns="60960" rIns="121920" bIns="60960" numCol="1" anchor="t" anchorCtr="0" compatLnSpc="1"/>
            <a:lstStyle/>
            <a:p>
              <a:endParaRPr lang="en-US" sz="2400"/>
            </a:p>
          </p:txBody>
        </p:sp>
      </p:grpSp>
      <p:grpSp>
        <p:nvGrpSpPr>
          <p:cNvPr id="14" name="Group 76"/>
          <p:cNvGrpSpPr/>
          <p:nvPr/>
        </p:nvGrpSpPr>
        <p:grpSpPr>
          <a:xfrm>
            <a:off x="6538585" y="2179880"/>
            <a:ext cx="579844" cy="402587"/>
            <a:chOff x="5533573" y="812792"/>
            <a:chExt cx="400733" cy="278229"/>
          </a:xfrm>
          <a:solidFill>
            <a:schemeClr val="bg1"/>
          </a:solidFill>
        </p:grpSpPr>
        <p:sp>
          <p:nvSpPr>
            <p:cNvPr id="28" name="Freeform 101"/>
            <p:cNvSpPr/>
            <p:nvPr/>
          </p:nvSpPr>
          <p:spPr bwMode="auto">
            <a:xfrm>
              <a:off x="5730826" y="962288"/>
              <a:ext cx="93436" cy="128733"/>
            </a:xfrm>
            <a:custGeom>
              <a:avLst/>
              <a:gdLst/>
              <a:ahLst/>
              <a:cxnLst>
                <a:cxn ang="0">
                  <a:pos x="0" y="34"/>
                </a:cxn>
                <a:cxn ang="0">
                  <a:pos x="0" y="34"/>
                </a:cxn>
                <a:cxn ang="0">
                  <a:pos x="14" y="52"/>
                </a:cxn>
                <a:cxn ang="0">
                  <a:pos x="23" y="74"/>
                </a:cxn>
                <a:cxn ang="0">
                  <a:pos x="30" y="96"/>
                </a:cxn>
                <a:cxn ang="0">
                  <a:pos x="30" y="109"/>
                </a:cxn>
                <a:cxn ang="0">
                  <a:pos x="32" y="120"/>
                </a:cxn>
                <a:cxn ang="0">
                  <a:pos x="32" y="120"/>
                </a:cxn>
                <a:cxn ang="0">
                  <a:pos x="32" y="123"/>
                </a:cxn>
                <a:cxn ang="0">
                  <a:pos x="32" y="123"/>
                </a:cxn>
                <a:cxn ang="0">
                  <a:pos x="34" y="123"/>
                </a:cxn>
                <a:cxn ang="0">
                  <a:pos x="87" y="123"/>
                </a:cxn>
                <a:cxn ang="0">
                  <a:pos x="87" y="123"/>
                </a:cxn>
                <a:cxn ang="0">
                  <a:pos x="88" y="121"/>
                </a:cxn>
                <a:cxn ang="0">
                  <a:pos x="90" y="120"/>
                </a:cxn>
                <a:cxn ang="0">
                  <a:pos x="90" y="120"/>
                </a:cxn>
                <a:cxn ang="0">
                  <a:pos x="88" y="103"/>
                </a:cxn>
                <a:cxn ang="0">
                  <a:pos x="87" y="87"/>
                </a:cxn>
                <a:cxn ang="0">
                  <a:pos x="83" y="71"/>
                </a:cxn>
                <a:cxn ang="0">
                  <a:pos x="78" y="54"/>
                </a:cxn>
                <a:cxn ang="0">
                  <a:pos x="72" y="40"/>
                </a:cxn>
                <a:cxn ang="0">
                  <a:pos x="65" y="25"/>
                </a:cxn>
                <a:cxn ang="0">
                  <a:pos x="56" y="13"/>
                </a:cxn>
                <a:cxn ang="0">
                  <a:pos x="47" y="0"/>
                </a:cxn>
                <a:cxn ang="0">
                  <a:pos x="47" y="0"/>
                </a:cxn>
                <a:cxn ang="0">
                  <a:pos x="34" y="5"/>
                </a:cxn>
                <a:cxn ang="0">
                  <a:pos x="21" y="14"/>
                </a:cxn>
                <a:cxn ang="0">
                  <a:pos x="10" y="23"/>
                </a:cxn>
                <a:cxn ang="0">
                  <a:pos x="0" y="34"/>
                </a:cxn>
                <a:cxn ang="0">
                  <a:pos x="0" y="34"/>
                </a:cxn>
              </a:cxnLst>
              <a:rect l="0" t="0" r="r" b="b"/>
              <a:pathLst>
                <a:path w="90" h="123">
                  <a:moveTo>
                    <a:pt x="0" y="34"/>
                  </a:moveTo>
                  <a:lnTo>
                    <a:pt x="0" y="34"/>
                  </a:lnTo>
                  <a:lnTo>
                    <a:pt x="14" y="52"/>
                  </a:lnTo>
                  <a:lnTo>
                    <a:pt x="23" y="74"/>
                  </a:lnTo>
                  <a:lnTo>
                    <a:pt x="30" y="96"/>
                  </a:lnTo>
                  <a:lnTo>
                    <a:pt x="30" y="109"/>
                  </a:lnTo>
                  <a:lnTo>
                    <a:pt x="32" y="120"/>
                  </a:lnTo>
                  <a:lnTo>
                    <a:pt x="32" y="120"/>
                  </a:lnTo>
                  <a:lnTo>
                    <a:pt x="32" y="123"/>
                  </a:lnTo>
                  <a:lnTo>
                    <a:pt x="32" y="123"/>
                  </a:lnTo>
                  <a:lnTo>
                    <a:pt x="34" y="123"/>
                  </a:lnTo>
                  <a:lnTo>
                    <a:pt x="87" y="123"/>
                  </a:lnTo>
                  <a:lnTo>
                    <a:pt x="87" y="123"/>
                  </a:lnTo>
                  <a:lnTo>
                    <a:pt x="88" y="121"/>
                  </a:lnTo>
                  <a:lnTo>
                    <a:pt x="90" y="120"/>
                  </a:lnTo>
                  <a:lnTo>
                    <a:pt x="90" y="120"/>
                  </a:lnTo>
                  <a:lnTo>
                    <a:pt x="88" y="103"/>
                  </a:lnTo>
                  <a:lnTo>
                    <a:pt x="87" y="87"/>
                  </a:lnTo>
                  <a:lnTo>
                    <a:pt x="83" y="71"/>
                  </a:lnTo>
                  <a:lnTo>
                    <a:pt x="78" y="54"/>
                  </a:lnTo>
                  <a:lnTo>
                    <a:pt x="72" y="40"/>
                  </a:lnTo>
                  <a:lnTo>
                    <a:pt x="65" y="25"/>
                  </a:lnTo>
                  <a:lnTo>
                    <a:pt x="56" y="13"/>
                  </a:lnTo>
                  <a:lnTo>
                    <a:pt x="47" y="0"/>
                  </a:lnTo>
                  <a:lnTo>
                    <a:pt x="47" y="0"/>
                  </a:lnTo>
                  <a:lnTo>
                    <a:pt x="34" y="5"/>
                  </a:lnTo>
                  <a:lnTo>
                    <a:pt x="21" y="14"/>
                  </a:lnTo>
                  <a:lnTo>
                    <a:pt x="10" y="23"/>
                  </a:lnTo>
                  <a:lnTo>
                    <a:pt x="0" y="34"/>
                  </a:lnTo>
                  <a:lnTo>
                    <a:pt x="0" y="34"/>
                  </a:lnTo>
                  <a:close/>
                </a:path>
              </a:pathLst>
            </a:custGeom>
            <a:grpFill/>
            <a:ln w="9525">
              <a:noFill/>
              <a:round/>
            </a:ln>
          </p:spPr>
          <p:txBody>
            <a:bodyPr vert="horz" wrap="square" lIns="121920" tIns="60960" rIns="121920" bIns="60960" numCol="1" anchor="t" anchorCtr="0" compatLnSpc="1"/>
            <a:lstStyle/>
            <a:p>
              <a:endParaRPr lang="en-US" sz="2400"/>
            </a:p>
          </p:txBody>
        </p:sp>
        <p:sp>
          <p:nvSpPr>
            <p:cNvPr id="29" name="Freeform 102"/>
            <p:cNvSpPr/>
            <p:nvPr/>
          </p:nvSpPr>
          <p:spPr bwMode="auto">
            <a:xfrm>
              <a:off x="5533573" y="814869"/>
              <a:ext cx="182717" cy="151573"/>
            </a:xfrm>
            <a:custGeom>
              <a:avLst/>
              <a:gdLst/>
              <a:ahLst/>
              <a:cxnLst>
                <a:cxn ang="0">
                  <a:pos x="178" y="71"/>
                </a:cxn>
                <a:cxn ang="0">
                  <a:pos x="178" y="71"/>
                </a:cxn>
                <a:cxn ang="0">
                  <a:pos x="154" y="58"/>
                </a:cxn>
                <a:cxn ang="0">
                  <a:pos x="131" y="49"/>
                </a:cxn>
                <a:cxn ang="0">
                  <a:pos x="104" y="44"/>
                </a:cxn>
                <a:cxn ang="0">
                  <a:pos x="76" y="42"/>
                </a:cxn>
                <a:cxn ang="0">
                  <a:pos x="76" y="2"/>
                </a:cxn>
                <a:cxn ang="0">
                  <a:pos x="76" y="2"/>
                </a:cxn>
                <a:cxn ang="0">
                  <a:pos x="75" y="0"/>
                </a:cxn>
                <a:cxn ang="0">
                  <a:pos x="75" y="0"/>
                </a:cxn>
                <a:cxn ang="0">
                  <a:pos x="73" y="0"/>
                </a:cxn>
                <a:cxn ang="0">
                  <a:pos x="2" y="71"/>
                </a:cxn>
                <a:cxn ang="0">
                  <a:pos x="2" y="71"/>
                </a:cxn>
                <a:cxn ang="0">
                  <a:pos x="0" y="73"/>
                </a:cxn>
                <a:cxn ang="0">
                  <a:pos x="2" y="75"/>
                </a:cxn>
                <a:cxn ang="0">
                  <a:pos x="73" y="145"/>
                </a:cxn>
                <a:cxn ang="0">
                  <a:pos x="73" y="145"/>
                </a:cxn>
                <a:cxn ang="0">
                  <a:pos x="75" y="145"/>
                </a:cxn>
                <a:cxn ang="0">
                  <a:pos x="75" y="145"/>
                </a:cxn>
                <a:cxn ang="0">
                  <a:pos x="76" y="144"/>
                </a:cxn>
                <a:cxn ang="0">
                  <a:pos x="76" y="100"/>
                </a:cxn>
                <a:cxn ang="0">
                  <a:pos x="76" y="100"/>
                </a:cxn>
                <a:cxn ang="0">
                  <a:pos x="91" y="100"/>
                </a:cxn>
                <a:cxn ang="0">
                  <a:pos x="105" y="102"/>
                </a:cxn>
                <a:cxn ang="0">
                  <a:pos x="118" y="107"/>
                </a:cxn>
                <a:cxn ang="0">
                  <a:pos x="133" y="113"/>
                </a:cxn>
                <a:cxn ang="0">
                  <a:pos x="133" y="113"/>
                </a:cxn>
                <a:cxn ang="0">
                  <a:pos x="142" y="100"/>
                </a:cxn>
                <a:cxn ang="0">
                  <a:pos x="153" y="89"/>
                </a:cxn>
                <a:cxn ang="0">
                  <a:pos x="165" y="80"/>
                </a:cxn>
                <a:cxn ang="0">
                  <a:pos x="178" y="71"/>
                </a:cxn>
                <a:cxn ang="0">
                  <a:pos x="178" y="71"/>
                </a:cxn>
              </a:cxnLst>
              <a:rect l="0" t="0" r="r" b="b"/>
              <a:pathLst>
                <a:path w="178" h="145">
                  <a:moveTo>
                    <a:pt x="178" y="71"/>
                  </a:moveTo>
                  <a:lnTo>
                    <a:pt x="178" y="71"/>
                  </a:lnTo>
                  <a:lnTo>
                    <a:pt x="154" y="58"/>
                  </a:lnTo>
                  <a:lnTo>
                    <a:pt x="131" y="49"/>
                  </a:lnTo>
                  <a:lnTo>
                    <a:pt x="104" y="44"/>
                  </a:lnTo>
                  <a:lnTo>
                    <a:pt x="76" y="42"/>
                  </a:lnTo>
                  <a:lnTo>
                    <a:pt x="76" y="2"/>
                  </a:lnTo>
                  <a:lnTo>
                    <a:pt x="76" y="2"/>
                  </a:lnTo>
                  <a:lnTo>
                    <a:pt x="75" y="0"/>
                  </a:lnTo>
                  <a:lnTo>
                    <a:pt x="75" y="0"/>
                  </a:lnTo>
                  <a:lnTo>
                    <a:pt x="73" y="0"/>
                  </a:lnTo>
                  <a:lnTo>
                    <a:pt x="2" y="71"/>
                  </a:lnTo>
                  <a:lnTo>
                    <a:pt x="2" y="71"/>
                  </a:lnTo>
                  <a:lnTo>
                    <a:pt x="0" y="73"/>
                  </a:lnTo>
                  <a:lnTo>
                    <a:pt x="2" y="75"/>
                  </a:lnTo>
                  <a:lnTo>
                    <a:pt x="73" y="145"/>
                  </a:lnTo>
                  <a:lnTo>
                    <a:pt x="73" y="145"/>
                  </a:lnTo>
                  <a:lnTo>
                    <a:pt x="75" y="145"/>
                  </a:lnTo>
                  <a:lnTo>
                    <a:pt x="75" y="145"/>
                  </a:lnTo>
                  <a:lnTo>
                    <a:pt x="76" y="144"/>
                  </a:lnTo>
                  <a:lnTo>
                    <a:pt x="76" y="100"/>
                  </a:lnTo>
                  <a:lnTo>
                    <a:pt x="76" y="100"/>
                  </a:lnTo>
                  <a:lnTo>
                    <a:pt x="91" y="100"/>
                  </a:lnTo>
                  <a:lnTo>
                    <a:pt x="105" y="102"/>
                  </a:lnTo>
                  <a:lnTo>
                    <a:pt x="118" y="107"/>
                  </a:lnTo>
                  <a:lnTo>
                    <a:pt x="133" y="113"/>
                  </a:lnTo>
                  <a:lnTo>
                    <a:pt x="133" y="113"/>
                  </a:lnTo>
                  <a:lnTo>
                    <a:pt x="142" y="100"/>
                  </a:lnTo>
                  <a:lnTo>
                    <a:pt x="153" y="89"/>
                  </a:lnTo>
                  <a:lnTo>
                    <a:pt x="165" y="80"/>
                  </a:lnTo>
                  <a:lnTo>
                    <a:pt x="178" y="71"/>
                  </a:lnTo>
                  <a:lnTo>
                    <a:pt x="178" y="71"/>
                  </a:lnTo>
                  <a:close/>
                </a:path>
              </a:pathLst>
            </a:custGeom>
            <a:grpFill/>
            <a:ln w="9525">
              <a:noFill/>
              <a:round/>
            </a:ln>
          </p:spPr>
          <p:txBody>
            <a:bodyPr vert="horz" wrap="square" lIns="121920" tIns="60960" rIns="121920" bIns="60960" numCol="1" anchor="t" anchorCtr="0" compatLnSpc="1"/>
            <a:lstStyle/>
            <a:p>
              <a:endParaRPr lang="en-US" sz="2400"/>
            </a:p>
          </p:txBody>
        </p:sp>
        <p:sp>
          <p:nvSpPr>
            <p:cNvPr id="30" name="Freeform 103"/>
            <p:cNvSpPr/>
            <p:nvPr/>
          </p:nvSpPr>
          <p:spPr bwMode="auto">
            <a:xfrm>
              <a:off x="5620779" y="812792"/>
              <a:ext cx="313527" cy="278228"/>
            </a:xfrm>
            <a:custGeom>
              <a:avLst/>
              <a:gdLst/>
              <a:ahLst/>
              <a:cxnLst>
                <a:cxn ang="0">
                  <a:pos x="300" y="79"/>
                </a:cxn>
                <a:cxn ang="0">
                  <a:pos x="220" y="1"/>
                </a:cxn>
                <a:cxn ang="0">
                  <a:pos x="220" y="1"/>
                </a:cxn>
                <a:cxn ang="0">
                  <a:pos x="218" y="0"/>
                </a:cxn>
                <a:cxn ang="0">
                  <a:pos x="218" y="0"/>
                </a:cxn>
                <a:cxn ang="0">
                  <a:pos x="216" y="3"/>
                </a:cxn>
                <a:cxn ang="0">
                  <a:pos x="216" y="47"/>
                </a:cxn>
                <a:cxn ang="0">
                  <a:pos x="216" y="47"/>
                </a:cxn>
                <a:cxn ang="0">
                  <a:pos x="200" y="49"/>
                </a:cxn>
                <a:cxn ang="0">
                  <a:pos x="185" y="50"/>
                </a:cxn>
                <a:cxn ang="0">
                  <a:pos x="155" y="56"/>
                </a:cxn>
                <a:cxn ang="0">
                  <a:pos x="127" y="67"/>
                </a:cxn>
                <a:cxn ang="0">
                  <a:pos x="102" y="81"/>
                </a:cxn>
                <a:cxn ang="0">
                  <a:pos x="102" y="81"/>
                </a:cxn>
                <a:cxn ang="0">
                  <a:pos x="87" y="90"/>
                </a:cxn>
                <a:cxn ang="0">
                  <a:pos x="75" y="101"/>
                </a:cxn>
                <a:cxn ang="0">
                  <a:pos x="62" y="114"/>
                </a:cxn>
                <a:cxn ang="0">
                  <a:pos x="49" y="127"/>
                </a:cxn>
                <a:cxn ang="0">
                  <a:pos x="49" y="127"/>
                </a:cxn>
                <a:cxn ang="0">
                  <a:pos x="39" y="141"/>
                </a:cxn>
                <a:cxn ang="0">
                  <a:pos x="29" y="157"/>
                </a:cxn>
                <a:cxn ang="0">
                  <a:pos x="20" y="172"/>
                </a:cxn>
                <a:cxn ang="0">
                  <a:pos x="15" y="190"/>
                </a:cxn>
                <a:cxn ang="0">
                  <a:pos x="10" y="206"/>
                </a:cxn>
                <a:cxn ang="0">
                  <a:pos x="4" y="224"/>
                </a:cxn>
                <a:cxn ang="0">
                  <a:pos x="2" y="244"/>
                </a:cxn>
                <a:cxn ang="0">
                  <a:pos x="0" y="263"/>
                </a:cxn>
                <a:cxn ang="0">
                  <a:pos x="0" y="263"/>
                </a:cxn>
                <a:cxn ang="0">
                  <a:pos x="2" y="266"/>
                </a:cxn>
                <a:cxn ang="0">
                  <a:pos x="4" y="266"/>
                </a:cxn>
                <a:cxn ang="0">
                  <a:pos x="64" y="266"/>
                </a:cxn>
                <a:cxn ang="0">
                  <a:pos x="64" y="266"/>
                </a:cxn>
                <a:cxn ang="0">
                  <a:pos x="66" y="266"/>
                </a:cxn>
                <a:cxn ang="0">
                  <a:pos x="66" y="266"/>
                </a:cxn>
                <a:cxn ang="0">
                  <a:pos x="66" y="263"/>
                </a:cxn>
                <a:cxn ang="0">
                  <a:pos x="66" y="263"/>
                </a:cxn>
                <a:cxn ang="0">
                  <a:pos x="68" y="250"/>
                </a:cxn>
                <a:cxn ang="0">
                  <a:pos x="69" y="237"/>
                </a:cxn>
                <a:cxn ang="0">
                  <a:pos x="71" y="223"/>
                </a:cxn>
                <a:cxn ang="0">
                  <a:pos x="77" y="212"/>
                </a:cxn>
                <a:cxn ang="0">
                  <a:pos x="80" y="199"/>
                </a:cxn>
                <a:cxn ang="0">
                  <a:pos x="87" y="188"/>
                </a:cxn>
                <a:cxn ang="0">
                  <a:pos x="102" y="166"/>
                </a:cxn>
                <a:cxn ang="0">
                  <a:pos x="102" y="166"/>
                </a:cxn>
                <a:cxn ang="0">
                  <a:pos x="113" y="154"/>
                </a:cxn>
                <a:cxn ang="0">
                  <a:pos x="126" y="145"/>
                </a:cxn>
                <a:cxn ang="0">
                  <a:pos x="138" y="134"/>
                </a:cxn>
                <a:cxn ang="0">
                  <a:pos x="153" y="127"/>
                </a:cxn>
                <a:cxn ang="0">
                  <a:pos x="153" y="127"/>
                </a:cxn>
                <a:cxn ang="0">
                  <a:pos x="167" y="121"/>
                </a:cxn>
                <a:cxn ang="0">
                  <a:pos x="184" y="116"/>
                </a:cxn>
                <a:cxn ang="0">
                  <a:pos x="198" y="114"/>
                </a:cxn>
                <a:cxn ang="0">
                  <a:pos x="216" y="112"/>
                </a:cxn>
                <a:cxn ang="0">
                  <a:pos x="216" y="161"/>
                </a:cxn>
                <a:cxn ang="0">
                  <a:pos x="216" y="161"/>
                </a:cxn>
                <a:cxn ang="0">
                  <a:pos x="218" y="165"/>
                </a:cxn>
                <a:cxn ang="0">
                  <a:pos x="218" y="165"/>
                </a:cxn>
                <a:cxn ang="0">
                  <a:pos x="220" y="165"/>
                </a:cxn>
                <a:cxn ang="0">
                  <a:pos x="300" y="85"/>
                </a:cxn>
                <a:cxn ang="0">
                  <a:pos x="300" y="85"/>
                </a:cxn>
                <a:cxn ang="0">
                  <a:pos x="301" y="83"/>
                </a:cxn>
                <a:cxn ang="0">
                  <a:pos x="300" y="79"/>
                </a:cxn>
                <a:cxn ang="0">
                  <a:pos x="300" y="79"/>
                </a:cxn>
              </a:cxnLst>
              <a:rect l="0" t="0" r="r" b="b"/>
              <a:pathLst>
                <a:path w="301" h="266">
                  <a:moveTo>
                    <a:pt x="300" y="79"/>
                  </a:moveTo>
                  <a:lnTo>
                    <a:pt x="220" y="1"/>
                  </a:lnTo>
                  <a:lnTo>
                    <a:pt x="220" y="1"/>
                  </a:lnTo>
                  <a:lnTo>
                    <a:pt x="218" y="0"/>
                  </a:lnTo>
                  <a:lnTo>
                    <a:pt x="218" y="0"/>
                  </a:lnTo>
                  <a:lnTo>
                    <a:pt x="216" y="3"/>
                  </a:lnTo>
                  <a:lnTo>
                    <a:pt x="216" y="47"/>
                  </a:lnTo>
                  <a:lnTo>
                    <a:pt x="216" y="47"/>
                  </a:lnTo>
                  <a:lnTo>
                    <a:pt x="200" y="49"/>
                  </a:lnTo>
                  <a:lnTo>
                    <a:pt x="185" y="50"/>
                  </a:lnTo>
                  <a:lnTo>
                    <a:pt x="155" y="56"/>
                  </a:lnTo>
                  <a:lnTo>
                    <a:pt x="127" y="67"/>
                  </a:lnTo>
                  <a:lnTo>
                    <a:pt x="102" y="81"/>
                  </a:lnTo>
                  <a:lnTo>
                    <a:pt x="102" y="81"/>
                  </a:lnTo>
                  <a:lnTo>
                    <a:pt x="87" y="90"/>
                  </a:lnTo>
                  <a:lnTo>
                    <a:pt x="75" y="101"/>
                  </a:lnTo>
                  <a:lnTo>
                    <a:pt x="62" y="114"/>
                  </a:lnTo>
                  <a:lnTo>
                    <a:pt x="49" y="127"/>
                  </a:lnTo>
                  <a:lnTo>
                    <a:pt x="49" y="127"/>
                  </a:lnTo>
                  <a:lnTo>
                    <a:pt x="39" y="141"/>
                  </a:lnTo>
                  <a:lnTo>
                    <a:pt x="29" y="157"/>
                  </a:lnTo>
                  <a:lnTo>
                    <a:pt x="20" y="172"/>
                  </a:lnTo>
                  <a:lnTo>
                    <a:pt x="15" y="190"/>
                  </a:lnTo>
                  <a:lnTo>
                    <a:pt x="10" y="206"/>
                  </a:lnTo>
                  <a:lnTo>
                    <a:pt x="4" y="224"/>
                  </a:lnTo>
                  <a:lnTo>
                    <a:pt x="2" y="244"/>
                  </a:lnTo>
                  <a:lnTo>
                    <a:pt x="0" y="263"/>
                  </a:lnTo>
                  <a:lnTo>
                    <a:pt x="0" y="263"/>
                  </a:lnTo>
                  <a:lnTo>
                    <a:pt x="2" y="266"/>
                  </a:lnTo>
                  <a:lnTo>
                    <a:pt x="4" y="266"/>
                  </a:lnTo>
                  <a:lnTo>
                    <a:pt x="64" y="266"/>
                  </a:lnTo>
                  <a:lnTo>
                    <a:pt x="64" y="266"/>
                  </a:lnTo>
                  <a:lnTo>
                    <a:pt x="66" y="266"/>
                  </a:lnTo>
                  <a:lnTo>
                    <a:pt x="66" y="266"/>
                  </a:lnTo>
                  <a:lnTo>
                    <a:pt x="66" y="263"/>
                  </a:lnTo>
                  <a:lnTo>
                    <a:pt x="66" y="263"/>
                  </a:lnTo>
                  <a:lnTo>
                    <a:pt x="68" y="250"/>
                  </a:lnTo>
                  <a:lnTo>
                    <a:pt x="69" y="237"/>
                  </a:lnTo>
                  <a:lnTo>
                    <a:pt x="71" y="223"/>
                  </a:lnTo>
                  <a:lnTo>
                    <a:pt x="77" y="212"/>
                  </a:lnTo>
                  <a:lnTo>
                    <a:pt x="80" y="199"/>
                  </a:lnTo>
                  <a:lnTo>
                    <a:pt x="87" y="188"/>
                  </a:lnTo>
                  <a:lnTo>
                    <a:pt x="102" y="166"/>
                  </a:lnTo>
                  <a:lnTo>
                    <a:pt x="102" y="166"/>
                  </a:lnTo>
                  <a:lnTo>
                    <a:pt x="113" y="154"/>
                  </a:lnTo>
                  <a:lnTo>
                    <a:pt x="126" y="145"/>
                  </a:lnTo>
                  <a:lnTo>
                    <a:pt x="138" y="134"/>
                  </a:lnTo>
                  <a:lnTo>
                    <a:pt x="153" y="127"/>
                  </a:lnTo>
                  <a:lnTo>
                    <a:pt x="153" y="127"/>
                  </a:lnTo>
                  <a:lnTo>
                    <a:pt x="167" y="121"/>
                  </a:lnTo>
                  <a:lnTo>
                    <a:pt x="184" y="116"/>
                  </a:lnTo>
                  <a:lnTo>
                    <a:pt x="198" y="114"/>
                  </a:lnTo>
                  <a:lnTo>
                    <a:pt x="216" y="112"/>
                  </a:lnTo>
                  <a:lnTo>
                    <a:pt x="216" y="161"/>
                  </a:lnTo>
                  <a:lnTo>
                    <a:pt x="216" y="161"/>
                  </a:lnTo>
                  <a:lnTo>
                    <a:pt x="218" y="165"/>
                  </a:lnTo>
                  <a:lnTo>
                    <a:pt x="218" y="165"/>
                  </a:lnTo>
                  <a:lnTo>
                    <a:pt x="220" y="165"/>
                  </a:lnTo>
                  <a:lnTo>
                    <a:pt x="300" y="85"/>
                  </a:lnTo>
                  <a:lnTo>
                    <a:pt x="300" y="85"/>
                  </a:lnTo>
                  <a:lnTo>
                    <a:pt x="301" y="83"/>
                  </a:lnTo>
                  <a:lnTo>
                    <a:pt x="300" y="79"/>
                  </a:lnTo>
                  <a:lnTo>
                    <a:pt x="300" y="79"/>
                  </a:lnTo>
                  <a:close/>
                </a:path>
              </a:pathLst>
            </a:custGeom>
            <a:grpFill/>
            <a:ln w="9525">
              <a:noFill/>
              <a:round/>
            </a:ln>
          </p:spPr>
          <p:txBody>
            <a:bodyPr vert="horz" wrap="square" lIns="121920" tIns="60960" rIns="121920" bIns="60960" numCol="1" anchor="t" anchorCtr="0" compatLnSpc="1"/>
            <a:lstStyle/>
            <a:p>
              <a:endParaRPr lang="en-US" sz="2400"/>
            </a:p>
          </p:txBody>
        </p:sp>
      </p:grpSp>
      <p:sp>
        <p:nvSpPr>
          <p:cNvPr id="16" name="Freeform 110"/>
          <p:cNvSpPr>
            <a:spLocks noEditPoints="1"/>
          </p:cNvSpPr>
          <p:nvPr/>
        </p:nvSpPr>
        <p:spPr bwMode="auto">
          <a:xfrm>
            <a:off x="1716750" y="4707493"/>
            <a:ext cx="510739" cy="501728"/>
          </a:xfrm>
          <a:custGeom>
            <a:avLst/>
            <a:gdLst/>
            <a:ahLst/>
            <a:cxnLst>
              <a:cxn ang="0">
                <a:pos x="284" y="107"/>
              </a:cxn>
              <a:cxn ang="0">
                <a:pos x="295" y="86"/>
              </a:cxn>
              <a:cxn ang="0">
                <a:pos x="302" y="60"/>
              </a:cxn>
              <a:cxn ang="0">
                <a:pos x="277" y="35"/>
              </a:cxn>
              <a:cxn ang="0">
                <a:pos x="252" y="44"/>
              </a:cxn>
              <a:cxn ang="0">
                <a:pos x="208" y="46"/>
              </a:cxn>
              <a:cxn ang="0">
                <a:pos x="199" y="22"/>
              </a:cxn>
              <a:cxn ang="0">
                <a:pos x="188" y="0"/>
              </a:cxn>
              <a:cxn ang="0">
                <a:pos x="150" y="0"/>
              </a:cxn>
              <a:cxn ang="0">
                <a:pos x="139" y="22"/>
              </a:cxn>
              <a:cxn ang="0">
                <a:pos x="110" y="55"/>
              </a:cxn>
              <a:cxn ang="0">
                <a:pos x="87" y="44"/>
              </a:cxn>
              <a:cxn ang="0">
                <a:pos x="61" y="37"/>
              </a:cxn>
              <a:cxn ang="0">
                <a:pos x="36" y="62"/>
              </a:cxn>
              <a:cxn ang="0">
                <a:pos x="45" y="86"/>
              </a:cxn>
              <a:cxn ang="0">
                <a:pos x="45" y="129"/>
              </a:cxn>
              <a:cxn ang="0">
                <a:pos x="23" y="138"/>
              </a:cxn>
              <a:cxn ang="0">
                <a:pos x="0" y="149"/>
              </a:cxn>
              <a:cxn ang="0">
                <a:pos x="0" y="185"/>
              </a:cxn>
              <a:cxn ang="0">
                <a:pos x="23" y="196"/>
              </a:cxn>
              <a:cxn ang="0">
                <a:pos x="54" y="225"/>
              </a:cxn>
              <a:cxn ang="0">
                <a:pos x="45" y="249"/>
              </a:cxn>
              <a:cxn ang="0">
                <a:pos x="36" y="272"/>
              </a:cxn>
              <a:cxn ang="0">
                <a:pos x="63" y="298"/>
              </a:cxn>
              <a:cxn ang="0">
                <a:pos x="87" y="291"/>
              </a:cxn>
              <a:cxn ang="0">
                <a:pos x="130" y="289"/>
              </a:cxn>
              <a:cxn ang="0">
                <a:pos x="141" y="310"/>
              </a:cxn>
              <a:cxn ang="0">
                <a:pos x="152" y="334"/>
              </a:cxn>
              <a:cxn ang="0">
                <a:pos x="188" y="334"/>
              </a:cxn>
              <a:cxn ang="0">
                <a:pos x="199" y="310"/>
              </a:cxn>
              <a:cxn ang="0">
                <a:pos x="230" y="280"/>
              </a:cxn>
              <a:cxn ang="0">
                <a:pos x="253" y="289"/>
              </a:cxn>
              <a:cxn ang="0">
                <a:pos x="277" y="298"/>
              </a:cxn>
              <a:cxn ang="0">
                <a:pos x="304" y="271"/>
              </a:cxn>
              <a:cxn ang="0">
                <a:pos x="295" y="247"/>
              </a:cxn>
              <a:cxn ang="0">
                <a:pos x="293" y="205"/>
              </a:cxn>
              <a:cxn ang="0">
                <a:pos x="317" y="196"/>
              </a:cxn>
              <a:cxn ang="0">
                <a:pos x="340" y="184"/>
              </a:cxn>
              <a:cxn ang="0">
                <a:pos x="340" y="147"/>
              </a:cxn>
              <a:cxn ang="0">
                <a:pos x="317" y="136"/>
              </a:cxn>
              <a:cxn ang="0">
                <a:pos x="293" y="129"/>
              </a:cxn>
              <a:cxn ang="0">
                <a:pos x="224" y="167"/>
              </a:cxn>
              <a:cxn ang="0">
                <a:pos x="219" y="187"/>
              </a:cxn>
              <a:cxn ang="0">
                <a:pos x="208" y="205"/>
              </a:cxn>
              <a:cxn ang="0">
                <a:pos x="190" y="216"/>
              </a:cxn>
              <a:cxn ang="0">
                <a:pos x="170" y="220"/>
              </a:cxn>
              <a:cxn ang="0">
                <a:pos x="159" y="220"/>
              </a:cxn>
              <a:cxn ang="0">
                <a:pos x="139" y="211"/>
              </a:cxn>
              <a:cxn ang="0">
                <a:pos x="125" y="196"/>
              </a:cxn>
              <a:cxn ang="0">
                <a:pos x="116" y="178"/>
              </a:cxn>
              <a:cxn ang="0">
                <a:pos x="116" y="167"/>
              </a:cxn>
              <a:cxn ang="0">
                <a:pos x="119" y="145"/>
              </a:cxn>
              <a:cxn ang="0">
                <a:pos x="130" y="129"/>
              </a:cxn>
              <a:cxn ang="0">
                <a:pos x="148" y="118"/>
              </a:cxn>
              <a:cxn ang="0">
                <a:pos x="170" y="113"/>
              </a:cxn>
              <a:cxn ang="0">
                <a:pos x="181" y="115"/>
              </a:cxn>
              <a:cxn ang="0">
                <a:pos x="201" y="122"/>
              </a:cxn>
              <a:cxn ang="0">
                <a:pos x="215" y="136"/>
              </a:cxn>
              <a:cxn ang="0">
                <a:pos x="223" y="156"/>
              </a:cxn>
              <a:cxn ang="0">
                <a:pos x="224" y="167"/>
              </a:cxn>
            </a:cxnLst>
            <a:rect l="0" t="0" r="r" b="b"/>
            <a:pathLst>
              <a:path w="340" h="334">
                <a:moveTo>
                  <a:pt x="293" y="129"/>
                </a:moveTo>
                <a:lnTo>
                  <a:pt x="284" y="107"/>
                </a:lnTo>
                <a:lnTo>
                  <a:pt x="284" y="107"/>
                </a:lnTo>
                <a:lnTo>
                  <a:pt x="295" y="86"/>
                </a:lnTo>
                <a:lnTo>
                  <a:pt x="300" y="69"/>
                </a:lnTo>
                <a:lnTo>
                  <a:pt x="302" y="60"/>
                </a:lnTo>
                <a:lnTo>
                  <a:pt x="277" y="35"/>
                </a:lnTo>
                <a:lnTo>
                  <a:pt x="277" y="35"/>
                </a:lnTo>
                <a:lnTo>
                  <a:pt x="268" y="37"/>
                </a:lnTo>
                <a:lnTo>
                  <a:pt x="252" y="44"/>
                </a:lnTo>
                <a:lnTo>
                  <a:pt x="230" y="55"/>
                </a:lnTo>
                <a:lnTo>
                  <a:pt x="208" y="46"/>
                </a:lnTo>
                <a:lnTo>
                  <a:pt x="208" y="46"/>
                </a:lnTo>
                <a:lnTo>
                  <a:pt x="199" y="22"/>
                </a:lnTo>
                <a:lnTo>
                  <a:pt x="192" y="8"/>
                </a:lnTo>
                <a:lnTo>
                  <a:pt x="188" y="0"/>
                </a:lnTo>
                <a:lnTo>
                  <a:pt x="150" y="0"/>
                </a:lnTo>
                <a:lnTo>
                  <a:pt x="150" y="0"/>
                </a:lnTo>
                <a:lnTo>
                  <a:pt x="146" y="8"/>
                </a:lnTo>
                <a:lnTo>
                  <a:pt x="139" y="22"/>
                </a:lnTo>
                <a:lnTo>
                  <a:pt x="130" y="46"/>
                </a:lnTo>
                <a:lnTo>
                  <a:pt x="110" y="55"/>
                </a:lnTo>
                <a:lnTo>
                  <a:pt x="110" y="55"/>
                </a:lnTo>
                <a:lnTo>
                  <a:pt x="87" y="44"/>
                </a:lnTo>
                <a:lnTo>
                  <a:pt x="70" y="39"/>
                </a:lnTo>
                <a:lnTo>
                  <a:pt x="61" y="37"/>
                </a:lnTo>
                <a:lnTo>
                  <a:pt x="36" y="62"/>
                </a:lnTo>
                <a:lnTo>
                  <a:pt x="36" y="62"/>
                </a:lnTo>
                <a:lnTo>
                  <a:pt x="38" y="71"/>
                </a:lnTo>
                <a:lnTo>
                  <a:pt x="45" y="86"/>
                </a:lnTo>
                <a:lnTo>
                  <a:pt x="54" y="109"/>
                </a:lnTo>
                <a:lnTo>
                  <a:pt x="45" y="129"/>
                </a:lnTo>
                <a:lnTo>
                  <a:pt x="45" y="129"/>
                </a:lnTo>
                <a:lnTo>
                  <a:pt x="23" y="138"/>
                </a:lnTo>
                <a:lnTo>
                  <a:pt x="7" y="145"/>
                </a:lnTo>
                <a:lnTo>
                  <a:pt x="0" y="149"/>
                </a:lnTo>
                <a:lnTo>
                  <a:pt x="0" y="185"/>
                </a:lnTo>
                <a:lnTo>
                  <a:pt x="0" y="185"/>
                </a:lnTo>
                <a:lnTo>
                  <a:pt x="7" y="191"/>
                </a:lnTo>
                <a:lnTo>
                  <a:pt x="23" y="196"/>
                </a:lnTo>
                <a:lnTo>
                  <a:pt x="47" y="205"/>
                </a:lnTo>
                <a:lnTo>
                  <a:pt x="54" y="225"/>
                </a:lnTo>
                <a:lnTo>
                  <a:pt x="54" y="225"/>
                </a:lnTo>
                <a:lnTo>
                  <a:pt x="45" y="249"/>
                </a:lnTo>
                <a:lnTo>
                  <a:pt x="38" y="265"/>
                </a:lnTo>
                <a:lnTo>
                  <a:pt x="36" y="272"/>
                </a:lnTo>
                <a:lnTo>
                  <a:pt x="63" y="298"/>
                </a:lnTo>
                <a:lnTo>
                  <a:pt x="63" y="298"/>
                </a:lnTo>
                <a:lnTo>
                  <a:pt x="70" y="296"/>
                </a:lnTo>
                <a:lnTo>
                  <a:pt x="87" y="291"/>
                </a:lnTo>
                <a:lnTo>
                  <a:pt x="110" y="280"/>
                </a:lnTo>
                <a:lnTo>
                  <a:pt x="130" y="289"/>
                </a:lnTo>
                <a:lnTo>
                  <a:pt x="130" y="289"/>
                </a:lnTo>
                <a:lnTo>
                  <a:pt x="141" y="310"/>
                </a:lnTo>
                <a:lnTo>
                  <a:pt x="146" y="327"/>
                </a:lnTo>
                <a:lnTo>
                  <a:pt x="152" y="334"/>
                </a:lnTo>
                <a:lnTo>
                  <a:pt x="188" y="334"/>
                </a:lnTo>
                <a:lnTo>
                  <a:pt x="188" y="334"/>
                </a:lnTo>
                <a:lnTo>
                  <a:pt x="194" y="327"/>
                </a:lnTo>
                <a:lnTo>
                  <a:pt x="199" y="310"/>
                </a:lnTo>
                <a:lnTo>
                  <a:pt x="208" y="289"/>
                </a:lnTo>
                <a:lnTo>
                  <a:pt x="230" y="280"/>
                </a:lnTo>
                <a:lnTo>
                  <a:pt x="230" y="280"/>
                </a:lnTo>
                <a:lnTo>
                  <a:pt x="253" y="289"/>
                </a:lnTo>
                <a:lnTo>
                  <a:pt x="270" y="296"/>
                </a:lnTo>
                <a:lnTo>
                  <a:pt x="277" y="298"/>
                </a:lnTo>
                <a:lnTo>
                  <a:pt x="304" y="271"/>
                </a:lnTo>
                <a:lnTo>
                  <a:pt x="304" y="271"/>
                </a:lnTo>
                <a:lnTo>
                  <a:pt x="302" y="263"/>
                </a:lnTo>
                <a:lnTo>
                  <a:pt x="295" y="247"/>
                </a:lnTo>
                <a:lnTo>
                  <a:pt x="284" y="225"/>
                </a:lnTo>
                <a:lnTo>
                  <a:pt x="293" y="205"/>
                </a:lnTo>
                <a:lnTo>
                  <a:pt x="293" y="205"/>
                </a:lnTo>
                <a:lnTo>
                  <a:pt x="317" y="196"/>
                </a:lnTo>
                <a:lnTo>
                  <a:pt x="333" y="189"/>
                </a:lnTo>
                <a:lnTo>
                  <a:pt x="340" y="184"/>
                </a:lnTo>
                <a:lnTo>
                  <a:pt x="340" y="147"/>
                </a:lnTo>
                <a:lnTo>
                  <a:pt x="340" y="147"/>
                </a:lnTo>
                <a:lnTo>
                  <a:pt x="333" y="144"/>
                </a:lnTo>
                <a:lnTo>
                  <a:pt x="317" y="136"/>
                </a:lnTo>
                <a:lnTo>
                  <a:pt x="293" y="129"/>
                </a:lnTo>
                <a:lnTo>
                  <a:pt x="293" y="129"/>
                </a:lnTo>
                <a:close/>
                <a:moveTo>
                  <a:pt x="224" y="167"/>
                </a:moveTo>
                <a:lnTo>
                  <a:pt x="224" y="167"/>
                </a:lnTo>
                <a:lnTo>
                  <a:pt x="223" y="178"/>
                </a:lnTo>
                <a:lnTo>
                  <a:pt x="219" y="187"/>
                </a:lnTo>
                <a:lnTo>
                  <a:pt x="215" y="196"/>
                </a:lnTo>
                <a:lnTo>
                  <a:pt x="208" y="205"/>
                </a:lnTo>
                <a:lnTo>
                  <a:pt x="201" y="211"/>
                </a:lnTo>
                <a:lnTo>
                  <a:pt x="190" y="216"/>
                </a:lnTo>
                <a:lnTo>
                  <a:pt x="181" y="220"/>
                </a:lnTo>
                <a:lnTo>
                  <a:pt x="170" y="220"/>
                </a:lnTo>
                <a:lnTo>
                  <a:pt x="170" y="220"/>
                </a:lnTo>
                <a:lnTo>
                  <a:pt x="159" y="220"/>
                </a:lnTo>
                <a:lnTo>
                  <a:pt x="148" y="216"/>
                </a:lnTo>
                <a:lnTo>
                  <a:pt x="139" y="211"/>
                </a:lnTo>
                <a:lnTo>
                  <a:pt x="130" y="205"/>
                </a:lnTo>
                <a:lnTo>
                  <a:pt x="125" y="196"/>
                </a:lnTo>
                <a:lnTo>
                  <a:pt x="119" y="187"/>
                </a:lnTo>
                <a:lnTo>
                  <a:pt x="116" y="178"/>
                </a:lnTo>
                <a:lnTo>
                  <a:pt x="116" y="167"/>
                </a:lnTo>
                <a:lnTo>
                  <a:pt x="116" y="167"/>
                </a:lnTo>
                <a:lnTo>
                  <a:pt x="116" y="156"/>
                </a:lnTo>
                <a:lnTo>
                  <a:pt x="119" y="145"/>
                </a:lnTo>
                <a:lnTo>
                  <a:pt x="125" y="136"/>
                </a:lnTo>
                <a:lnTo>
                  <a:pt x="130" y="129"/>
                </a:lnTo>
                <a:lnTo>
                  <a:pt x="139" y="122"/>
                </a:lnTo>
                <a:lnTo>
                  <a:pt x="148" y="118"/>
                </a:lnTo>
                <a:lnTo>
                  <a:pt x="159" y="115"/>
                </a:lnTo>
                <a:lnTo>
                  <a:pt x="170" y="113"/>
                </a:lnTo>
                <a:lnTo>
                  <a:pt x="170" y="113"/>
                </a:lnTo>
                <a:lnTo>
                  <a:pt x="181" y="115"/>
                </a:lnTo>
                <a:lnTo>
                  <a:pt x="190" y="118"/>
                </a:lnTo>
                <a:lnTo>
                  <a:pt x="201" y="122"/>
                </a:lnTo>
                <a:lnTo>
                  <a:pt x="208" y="129"/>
                </a:lnTo>
                <a:lnTo>
                  <a:pt x="215" y="136"/>
                </a:lnTo>
                <a:lnTo>
                  <a:pt x="219" y="145"/>
                </a:lnTo>
                <a:lnTo>
                  <a:pt x="223" y="156"/>
                </a:lnTo>
                <a:lnTo>
                  <a:pt x="224" y="167"/>
                </a:lnTo>
                <a:lnTo>
                  <a:pt x="224" y="167"/>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37" name="矩形 36"/>
          <p:cNvSpPr/>
          <p:nvPr/>
        </p:nvSpPr>
        <p:spPr>
          <a:xfrm>
            <a:off x="2749528" y="1800032"/>
            <a:ext cx="1159292" cy="369332"/>
          </a:xfrm>
          <a:prstGeom prst="rect">
            <a:avLst/>
          </a:prstGeom>
        </p:spPr>
        <p:txBody>
          <a:bodyPr wrap="none">
            <a:spAutoFit/>
          </a:bodyPr>
          <a:lstStyle/>
          <a:p>
            <a:r>
              <a:rPr lang="zh-CN" altLang="en-US" dirty="0">
                <a:solidFill>
                  <a:schemeClr val="tx1">
                    <a:lumMod val="65000"/>
                    <a:lumOff val="35000"/>
                  </a:schemeClr>
                </a:solidFill>
                <a:latin typeface="Arial" panose="020B0604020202020204" pitchFamily="34" charset="0"/>
                <a:cs typeface="Arial" panose="020B0604020202020204" pitchFamily="34" charset="0"/>
              </a:rPr>
              <a:t>Enter title</a:t>
            </a:r>
          </a:p>
        </p:txBody>
      </p:sp>
      <p:sp>
        <p:nvSpPr>
          <p:cNvPr id="39" name="矩形 38"/>
          <p:cNvSpPr/>
          <p:nvPr/>
        </p:nvSpPr>
        <p:spPr>
          <a:xfrm>
            <a:off x="2749529" y="2212320"/>
            <a:ext cx="3194810" cy="889154"/>
          </a:xfrm>
          <a:prstGeom prst="rect">
            <a:avLst/>
          </a:prstGeom>
        </p:spPr>
        <p:txBody>
          <a:bodyPr wrap="square">
            <a:spAutoFit/>
          </a:bodyPr>
          <a:lstStyle/>
          <a:p>
            <a:pPr>
              <a:lnSpc>
                <a:spcPct val="150000"/>
              </a:lnSpc>
            </a:pPr>
            <a:r>
              <a:rPr lang="zh-CN" altLang="en-US" sz="12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 </a:t>
            </a:r>
          </a:p>
        </p:txBody>
      </p:sp>
      <p:sp>
        <p:nvSpPr>
          <p:cNvPr id="40" name="矩形 39"/>
          <p:cNvSpPr/>
          <p:nvPr/>
        </p:nvSpPr>
        <p:spPr>
          <a:xfrm>
            <a:off x="2749528" y="4393986"/>
            <a:ext cx="1159292" cy="369332"/>
          </a:xfrm>
          <a:prstGeom prst="rect">
            <a:avLst/>
          </a:prstGeom>
        </p:spPr>
        <p:txBody>
          <a:bodyPr wrap="none">
            <a:spAutoFit/>
          </a:bodyPr>
          <a:lstStyle/>
          <a:p>
            <a:r>
              <a:rPr lang="zh-CN" altLang="en-US" dirty="0">
                <a:solidFill>
                  <a:schemeClr val="tx1">
                    <a:lumMod val="65000"/>
                    <a:lumOff val="35000"/>
                  </a:schemeClr>
                </a:solidFill>
                <a:latin typeface="Arial" panose="020B0604020202020204" pitchFamily="34" charset="0"/>
                <a:cs typeface="Arial" panose="020B0604020202020204" pitchFamily="34" charset="0"/>
              </a:rPr>
              <a:t>Enter title</a:t>
            </a:r>
          </a:p>
        </p:txBody>
      </p:sp>
      <p:sp>
        <p:nvSpPr>
          <p:cNvPr id="41" name="矩形 40"/>
          <p:cNvSpPr/>
          <p:nvPr/>
        </p:nvSpPr>
        <p:spPr>
          <a:xfrm>
            <a:off x="2749529" y="4806274"/>
            <a:ext cx="3194810" cy="889154"/>
          </a:xfrm>
          <a:prstGeom prst="rect">
            <a:avLst/>
          </a:prstGeom>
        </p:spPr>
        <p:txBody>
          <a:bodyPr wrap="square">
            <a:spAutoFit/>
          </a:bodyPr>
          <a:lstStyle/>
          <a:p>
            <a:pPr>
              <a:lnSpc>
                <a:spcPct val="150000"/>
              </a:lnSpc>
            </a:pPr>
            <a:r>
              <a:rPr lang="zh-CN" altLang="en-US" sz="12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 </a:t>
            </a:r>
          </a:p>
        </p:txBody>
      </p:sp>
      <p:sp>
        <p:nvSpPr>
          <p:cNvPr id="42" name="矩形 41"/>
          <p:cNvSpPr/>
          <p:nvPr/>
        </p:nvSpPr>
        <p:spPr>
          <a:xfrm>
            <a:off x="7636738" y="1800032"/>
            <a:ext cx="1159292" cy="369332"/>
          </a:xfrm>
          <a:prstGeom prst="rect">
            <a:avLst/>
          </a:prstGeom>
        </p:spPr>
        <p:txBody>
          <a:bodyPr wrap="none">
            <a:spAutoFit/>
          </a:bodyPr>
          <a:lstStyle/>
          <a:p>
            <a:r>
              <a:rPr lang="zh-CN" altLang="en-US" dirty="0">
                <a:solidFill>
                  <a:schemeClr val="tx1">
                    <a:lumMod val="65000"/>
                    <a:lumOff val="35000"/>
                  </a:schemeClr>
                </a:solidFill>
                <a:latin typeface="Arial" panose="020B0604020202020204" pitchFamily="34" charset="0"/>
                <a:cs typeface="Arial" panose="020B0604020202020204" pitchFamily="34" charset="0"/>
              </a:rPr>
              <a:t>Enter title</a:t>
            </a:r>
          </a:p>
        </p:txBody>
      </p:sp>
      <p:sp>
        <p:nvSpPr>
          <p:cNvPr id="43" name="矩形 42"/>
          <p:cNvSpPr/>
          <p:nvPr/>
        </p:nvSpPr>
        <p:spPr>
          <a:xfrm>
            <a:off x="7636739" y="2212320"/>
            <a:ext cx="3194810" cy="368300"/>
          </a:xfrm>
          <a:prstGeom prst="rect">
            <a:avLst/>
          </a:prstGeom>
        </p:spPr>
        <p:txBody>
          <a:bodyPr wrap="square">
            <a:spAutoFit/>
          </a:bodyPr>
          <a:lstStyle/>
          <a:p>
            <a:pPr>
              <a:lnSpc>
                <a:spcPct val="150000"/>
              </a:lnSpc>
            </a:pPr>
            <a:endParaRPr lang="zh-CN" altLang="en-US" sz="12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4" name="矩形 43"/>
          <p:cNvSpPr/>
          <p:nvPr/>
        </p:nvSpPr>
        <p:spPr>
          <a:xfrm>
            <a:off x="7636738" y="4393986"/>
            <a:ext cx="1159292" cy="369332"/>
          </a:xfrm>
          <a:prstGeom prst="rect">
            <a:avLst/>
          </a:prstGeom>
        </p:spPr>
        <p:txBody>
          <a:bodyPr wrap="none">
            <a:spAutoFit/>
          </a:bodyPr>
          <a:lstStyle/>
          <a:p>
            <a:r>
              <a:rPr lang="zh-CN" altLang="en-US" dirty="0">
                <a:solidFill>
                  <a:schemeClr val="tx1">
                    <a:lumMod val="65000"/>
                    <a:lumOff val="35000"/>
                  </a:schemeClr>
                </a:solidFill>
                <a:latin typeface="Arial" panose="020B0604020202020204" pitchFamily="34" charset="0"/>
                <a:cs typeface="Arial" panose="020B0604020202020204" pitchFamily="34" charset="0"/>
              </a:rPr>
              <a:t>Enter title</a:t>
            </a:r>
          </a:p>
        </p:txBody>
      </p:sp>
      <p:sp>
        <p:nvSpPr>
          <p:cNvPr id="45" name="矩形 44"/>
          <p:cNvSpPr/>
          <p:nvPr/>
        </p:nvSpPr>
        <p:spPr>
          <a:xfrm>
            <a:off x="7636739" y="4806274"/>
            <a:ext cx="3194810" cy="889154"/>
          </a:xfrm>
          <a:prstGeom prst="rect">
            <a:avLst/>
          </a:prstGeom>
        </p:spPr>
        <p:txBody>
          <a:bodyPr wrap="square">
            <a:spAutoFit/>
          </a:bodyPr>
          <a:lstStyle/>
          <a:p>
            <a:pPr>
              <a:lnSpc>
                <a:spcPct val="150000"/>
              </a:lnSpc>
            </a:pPr>
            <a:r>
              <a:rPr lang="zh-CN" altLang="en-US" sz="12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 </a:t>
            </a:r>
          </a:p>
        </p:txBody>
      </p:sp>
      <p:grpSp>
        <p:nvGrpSpPr>
          <p:cNvPr id="27" name="组合 26"/>
          <p:cNvGrpSpPr/>
          <p:nvPr/>
        </p:nvGrpSpPr>
        <p:grpSpPr>
          <a:xfrm>
            <a:off x="0" y="328295"/>
            <a:ext cx="12298680" cy="6684645"/>
            <a:chOff x="0" y="517"/>
            <a:chExt cx="19368" cy="10527"/>
          </a:xfrm>
        </p:grpSpPr>
        <p:pic>
          <p:nvPicPr>
            <p:cNvPr id="19" name="图片 18" descr="早教"/>
            <p:cNvPicPr>
              <a:picLocks noChangeAspect="1"/>
            </p:cNvPicPr>
            <p:nvPr/>
          </p:nvPicPr>
          <p:blipFill>
            <a:blip r:embed="rId3"/>
            <a:srcRect r="-125" b="98039"/>
            <a:stretch>
              <a:fillRect/>
            </a:stretch>
          </p:blipFill>
          <p:spPr>
            <a:xfrm>
              <a:off x="0" y="10298"/>
              <a:ext cx="19224" cy="502"/>
            </a:xfrm>
            <a:prstGeom prst="rect">
              <a:avLst/>
            </a:prstGeom>
          </p:spPr>
        </p:pic>
        <p:grpSp>
          <p:nvGrpSpPr>
            <p:cNvPr id="5" name="组合 4"/>
            <p:cNvGrpSpPr/>
            <p:nvPr/>
          </p:nvGrpSpPr>
          <p:grpSpPr>
            <a:xfrm>
              <a:off x="16544" y="9358"/>
              <a:ext cx="2825" cy="1687"/>
              <a:chOff x="10086483" y="5839668"/>
              <a:chExt cx="2459396" cy="1469214"/>
            </a:xfrm>
          </p:grpSpPr>
          <p:pic>
            <p:nvPicPr>
              <p:cNvPr id="10" name="图形 9"/>
              <p:cNvPicPr>
                <a:picLocks noChangeAspect="1"/>
              </p:cNvPicPr>
              <p:nvPr/>
            </p:nvPicPr>
            <p:blipFill>
              <a:blip r:embed="rId4"/>
              <a:stretch>
                <a:fillRect/>
              </a:stretch>
            </p:blipFill>
            <p:spPr>
              <a:xfrm>
                <a:off x="10695312" y="5839668"/>
                <a:ext cx="1850567" cy="1469214"/>
              </a:xfrm>
              <a:prstGeom prst="rect">
                <a:avLst/>
              </a:prstGeom>
            </p:spPr>
          </p:pic>
          <p:pic>
            <p:nvPicPr>
              <p:cNvPr id="18" name="图形 17"/>
              <p:cNvPicPr>
                <a:picLocks noChangeAspect="1"/>
              </p:cNvPicPr>
              <p:nvPr/>
            </p:nvPicPr>
            <p:blipFill>
              <a:blip r:embed="rId5"/>
              <a:stretch>
                <a:fillRect/>
              </a:stretch>
            </p:blipFill>
            <p:spPr>
              <a:xfrm>
                <a:off x="10086483" y="5887769"/>
                <a:ext cx="731198" cy="726712"/>
              </a:xfrm>
              <a:prstGeom prst="rect">
                <a:avLst/>
              </a:prstGeom>
            </p:spPr>
          </p:pic>
          <p:pic>
            <p:nvPicPr>
              <p:cNvPr id="22" name="图形 21"/>
              <p:cNvPicPr>
                <a:picLocks noChangeAspect="1"/>
              </p:cNvPicPr>
              <p:nvPr/>
            </p:nvPicPr>
            <p:blipFill>
              <a:blip r:embed="rId6"/>
              <a:stretch>
                <a:fillRect/>
              </a:stretch>
            </p:blipFill>
            <p:spPr>
              <a:xfrm>
                <a:off x="11302817" y="6102626"/>
                <a:ext cx="247386" cy="446670"/>
              </a:xfrm>
              <a:prstGeom prst="rect">
                <a:avLst/>
              </a:prstGeom>
            </p:spPr>
          </p:pic>
        </p:grpSp>
        <p:grpSp>
          <p:nvGrpSpPr>
            <p:cNvPr id="20" name="组合 19"/>
            <p:cNvGrpSpPr/>
            <p:nvPr/>
          </p:nvGrpSpPr>
          <p:grpSpPr>
            <a:xfrm>
              <a:off x="6949" y="517"/>
              <a:ext cx="5088" cy="1302"/>
              <a:chOff x="910" y="357"/>
              <a:chExt cx="5088" cy="1302"/>
            </a:xfrm>
          </p:grpSpPr>
          <p:sp>
            <p:nvSpPr>
              <p:cNvPr id="46"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4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descr="D:\图图图\儿童类素材\44.jpg44"/>
          <p:cNvPicPr>
            <a:picLocks noChangeAspect="1"/>
          </p:cNvPicPr>
          <p:nvPr/>
        </p:nvPicPr>
        <p:blipFill rotWithShape="1">
          <a:blip r:embed="rId2"/>
          <a:srcRect b="81378"/>
          <a:stretch>
            <a:fillRect/>
          </a:stretch>
        </p:blipFill>
        <p:spPr>
          <a:xfrm>
            <a:off x="695325" y="1268730"/>
            <a:ext cx="10815955" cy="1974850"/>
          </a:xfrm>
          <a:prstGeom prst="rect">
            <a:avLst/>
          </a:prstGeom>
        </p:spPr>
      </p:pic>
      <p:sp>
        <p:nvSpPr>
          <p:cNvPr id="14" name="椭圆 13"/>
          <p:cNvSpPr/>
          <p:nvPr/>
        </p:nvSpPr>
        <p:spPr>
          <a:xfrm>
            <a:off x="2187768" y="3071293"/>
            <a:ext cx="1071112" cy="1071112"/>
          </a:xfrm>
          <a:prstGeom prst="ellipse">
            <a:avLst/>
          </a:pr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5560444" y="3071293"/>
            <a:ext cx="1071112" cy="1071112"/>
          </a:xfrm>
          <a:prstGeom prst="ellipse">
            <a:avLst/>
          </a:prstGeom>
          <a:solidFill>
            <a:srgbClr val="DD9B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8819324" y="3071293"/>
            <a:ext cx="1071112" cy="1071112"/>
          </a:xfrm>
          <a:prstGeom prst="ellipse">
            <a:avLst/>
          </a:prstGeom>
          <a:solidFill>
            <a:srgbClr val="F5F7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95"/>
          <p:cNvSpPr>
            <a:spLocks noEditPoints="1"/>
          </p:cNvSpPr>
          <p:nvPr/>
        </p:nvSpPr>
        <p:spPr bwMode="auto">
          <a:xfrm>
            <a:off x="2476967" y="3389032"/>
            <a:ext cx="492715" cy="435635"/>
          </a:xfrm>
          <a:custGeom>
            <a:avLst/>
            <a:gdLst/>
            <a:ahLst/>
            <a:cxnLst>
              <a:cxn ang="0">
                <a:pos x="296" y="7"/>
              </a:cxn>
              <a:cxn ang="0">
                <a:pos x="285" y="5"/>
              </a:cxn>
              <a:cxn ang="0">
                <a:pos x="279" y="11"/>
              </a:cxn>
              <a:cxn ang="0">
                <a:pos x="276" y="16"/>
              </a:cxn>
              <a:cxn ang="0">
                <a:pos x="196" y="94"/>
              </a:cxn>
              <a:cxn ang="0">
                <a:pos x="192" y="112"/>
              </a:cxn>
              <a:cxn ang="0">
                <a:pos x="200" y="121"/>
              </a:cxn>
              <a:cxn ang="0">
                <a:pos x="129" y="83"/>
              </a:cxn>
              <a:cxn ang="0">
                <a:pos x="131" y="58"/>
              </a:cxn>
              <a:cxn ang="0">
                <a:pos x="124" y="33"/>
              </a:cxn>
              <a:cxn ang="0">
                <a:pos x="113" y="18"/>
              </a:cxn>
              <a:cxn ang="0">
                <a:pos x="91" y="4"/>
              </a:cxn>
              <a:cxn ang="0">
                <a:pos x="66" y="0"/>
              </a:cxn>
              <a:cxn ang="0">
                <a:pos x="86" y="40"/>
              </a:cxn>
              <a:cxn ang="0">
                <a:pos x="2" y="49"/>
              </a:cxn>
              <a:cxn ang="0">
                <a:pos x="0" y="65"/>
              </a:cxn>
              <a:cxn ang="0">
                <a:pos x="4" y="91"/>
              </a:cxn>
              <a:cxn ang="0">
                <a:pos x="18" y="112"/>
              </a:cxn>
              <a:cxn ang="0">
                <a:pos x="35" y="123"/>
              </a:cxn>
              <a:cxn ang="0">
                <a:pos x="60" y="131"/>
              </a:cxn>
              <a:cxn ang="0">
                <a:pos x="86" y="129"/>
              </a:cxn>
              <a:cxn ang="0">
                <a:pos x="89" y="234"/>
              </a:cxn>
              <a:cxn ang="0">
                <a:pos x="47" y="281"/>
              </a:cxn>
              <a:cxn ang="0">
                <a:pos x="104" y="248"/>
              </a:cxn>
              <a:cxn ang="0">
                <a:pos x="240" y="281"/>
              </a:cxn>
              <a:cxn ang="0">
                <a:pos x="250" y="288"/>
              </a:cxn>
              <a:cxn ang="0">
                <a:pos x="261" y="290"/>
              </a:cxn>
              <a:cxn ang="0">
                <a:pos x="278" y="285"/>
              </a:cxn>
              <a:cxn ang="0">
                <a:pos x="287" y="277"/>
              </a:cxn>
              <a:cxn ang="0">
                <a:pos x="292" y="259"/>
              </a:cxn>
              <a:cxn ang="0">
                <a:pos x="287" y="243"/>
              </a:cxn>
              <a:cxn ang="0">
                <a:pos x="212" y="134"/>
              </a:cxn>
              <a:cxn ang="0">
                <a:pos x="229" y="136"/>
              </a:cxn>
              <a:cxn ang="0">
                <a:pos x="314" y="60"/>
              </a:cxn>
              <a:cxn ang="0">
                <a:pos x="316" y="56"/>
              </a:cxn>
              <a:cxn ang="0">
                <a:pos x="321" y="53"/>
              </a:cxn>
              <a:cxn ang="0">
                <a:pos x="328" y="47"/>
              </a:cxn>
              <a:cxn ang="0">
                <a:pos x="325" y="36"/>
              </a:cxn>
              <a:cxn ang="0">
                <a:pos x="263" y="252"/>
              </a:cxn>
              <a:cxn ang="0">
                <a:pos x="276" y="259"/>
              </a:cxn>
              <a:cxn ang="0">
                <a:pos x="276" y="268"/>
              </a:cxn>
              <a:cxn ang="0">
                <a:pos x="263" y="276"/>
              </a:cxn>
              <a:cxn ang="0">
                <a:pos x="256" y="272"/>
              </a:cxn>
              <a:cxn ang="0">
                <a:pos x="252" y="265"/>
              </a:cxn>
              <a:cxn ang="0">
                <a:pos x="260" y="254"/>
              </a:cxn>
              <a:cxn ang="0">
                <a:pos x="221" y="98"/>
              </a:cxn>
              <a:cxn ang="0">
                <a:pos x="278" y="42"/>
              </a:cxn>
              <a:cxn ang="0">
                <a:pos x="234" y="111"/>
              </a:cxn>
              <a:cxn ang="0">
                <a:pos x="240" y="116"/>
              </a:cxn>
            </a:cxnLst>
            <a:rect l="0" t="0" r="r" b="b"/>
            <a:pathLst>
              <a:path w="328" h="290">
                <a:moveTo>
                  <a:pt x="325" y="36"/>
                </a:moveTo>
                <a:lnTo>
                  <a:pt x="296" y="7"/>
                </a:lnTo>
                <a:lnTo>
                  <a:pt x="296" y="7"/>
                </a:lnTo>
                <a:lnTo>
                  <a:pt x="292" y="5"/>
                </a:lnTo>
                <a:lnTo>
                  <a:pt x="289" y="4"/>
                </a:lnTo>
                <a:lnTo>
                  <a:pt x="285" y="5"/>
                </a:lnTo>
                <a:lnTo>
                  <a:pt x="281" y="7"/>
                </a:lnTo>
                <a:lnTo>
                  <a:pt x="281" y="7"/>
                </a:lnTo>
                <a:lnTo>
                  <a:pt x="279" y="11"/>
                </a:lnTo>
                <a:lnTo>
                  <a:pt x="279" y="16"/>
                </a:lnTo>
                <a:lnTo>
                  <a:pt x="279" y="16"/>
                </a:lnTo>
                <a:lnTo>
                  <a:pt x="276" y="16"/>
                </a:lnTo>
                <a:lnTo>
                  <a:pt x="272" y="18"/>
                </a:lnTo>
                <a:lnTo>
                  <a:pt x="272" y="18"/>
                </a:lnTo>
                <a:lnTo>
                  <a:pt x="196" y="94"/>
                </a:lnTo>
                <a:lnTo>
                  <a:pt x="196" y="94"/>
                </a:lnTo>
                <a:lnTo>
                  <a:pt x="196" y="103"/>
                </a:lnTo>
                <a:lnTo>
                  <a:pt x="192" y="112"/>
                </a:lnTo>
                <a:lnTo>
                  <a:pt x="200" y="121"/>
                </a:lnTo>
                <a:lnTo>
                  <a:pt x="200" y="121"/>
                </a:lnTo>
                <a:lnTo>
                  <a:pt x="200" y="121"/>
                </a:lnTo>
                <a:lnTo>
                  <a:pt x="183" y="138"/>
                </a:lnTo>
                <a:lnTo>
                  <a:pt x="129" y="83"/>
                </a:lnTo>
                <a:lnTo>
                  <a:pt x="129" y="83"/>
                </a:lnTo>
                <a:lnTo>
                  <a:pt x="131" y="74"/>
                </a:lnTo>
                <a:lnTo>
                  <a:pt x="131" y="67"/>
                </a:lnTo>
                <a:lnTo>
                  <a:pt x="131" y="58"/>
                </a:lnTo>
                <a:lnTo>
                  <a:pt x="129" y="49"/>
                </a:lnTo>
                <a:lnTo>
                  <a:pt x="127" y="42"/>
                </a:lnTo>
                <a:lnTo>
                  <a:pt x="124" y="33"/>
                </a:lnTo>
                <a:lnTo>
                  <a:pt x="118" y="25"/>
                </a:lnTo>
                <a:lnTo>
                  <a:pt x="113" y="18"/>
                </a:lnTo>
                <a:lnTo>
                  <a:pt x="113" y="18"/>
                </a:lnTo>
                <a:lnTo>
                  <a:pt x="105" y="13"/>
                </a:lnTo>
                <a:lnTo>
                  <a:pt x="98" y="9"/>
                </a:lnTo>
                <a:lnTo>
                  <a:pt x="91" y="4"/>
                </a:lnTo>
                <a:lnTo>
                  <a:pt x="82" y="2"/>
                </a:lnTo>
                <a:lnTo>
                  <a:pt x="73" y="0"/>
                </a:lnTo>
                <a:lnTo>
                  <a:pt x="66" y="0"/>
                </a:lnTo>
                <a:lnTo>
                  <a:pt x="57" y="0"/>
                </a:lnTo>
                <a:lnTo>
                  <a:pt x="47" y="2"/>
                </a:lnTo>
                <a:lnTo>
                  <a:pt x="86" y="40"/>
                </a:lnTo>
                <a:lnTo>
                  <a:pt x="76" y="76"/>
                </a:lnTo>
                <a:lnTo>
                  <a:pt x="38" y="85"/>
                </a:lnTo>
                <a:lnTo>
                  <a:pt x="2" y="49"/>
                </a:lnTo>
                <a:lnTo>
                  <a:pt x="2" y="49"/>
                </a:lnTo>
                <a:lnTo>
                  <a:pt x="0" y="56"/>
                </a:lnTo>
                <a:lnTo>
                  <a:pt x="0" y="65"/>
                </a:lnTo>
                <a:lnTo>
                  <a:pt x="0" y="74"/>
                </a:lnTo>
                <a:lnTo>
                  <a:pt x="2" y="82"/>
                </a:lnTo>
                <a:lnTo>
                  <a:pt x="4" y="91"/>
                </a:lnTo>
                <a:lnTo>
                  <a:pt x="8" y="98"/>
                </a:lnTo>
                <a:lnTo>
                  <a:pt x="13" y="105"/>
                </a:lnTo>
                <a:lnTo>
                  <a:pt x="18" y="112"/>
                </a:lnTo>
                <a:lnTo>
                  <a:pt x="18" y="112"/>
                </a:lnTo>
                <a:lnTo>
                  <a:pt x="26" y="118"/>
                </a:lnTo>
                <a:lnTo>
                  <a:pt x="35" y="123"/>
                </a:lnTo>
                <a:lnTo>
                  <a:pt x="42" y="127"/>
                </a:lnTo>
                <a:lnTo>
                  <a:pt x="51" y="129"/>
                </a:lnTo>
                <a:lnTo>
                  <a:pt x="60" y="131"/>
                </a:lnTo>
                <a:lnTo>
                  <a:pt x="69" y="131"/>
                </a:lnTo>
                <a:lnTo>
                  <a:pt x="76" y="131"/>
                </a:lnTo>
                <a:lnTo>
                  <a:pt x="86" y="129"/>
                </a:lnTo>
                <a:lnTo>
                  <a:pt x="86" y="129"/>
                </a:lnTo>
                <a:lnTo>
                  <a:pt x="140" y="181"/>
                </a:lnTo>
                <a:lnTo>
                  <a:pt x="89" y="234"/>
                </a:lnTo>
                <a:lnTo>
                  <a:pt x="86" y="230"/>
                </a:lnTo>
                <a:lnTo>
                  <a:pt x="71" y="243"/>
                </a:lnTo>
                <a:lnTo>
                  <a:pt x="47" y="281"/>
                </a:lnTo>
                <a:lnTo>
                  <a:pt x="53" y="286"/>
                </a:lnTo>
                <a:lnTo>
                  <a:pt x="91" y="263"/>
                </a:lnTo>
                <a:lnTo>
                  <a:pt x="104" y="248"/>
                </a:lnTo>
                <a:lnTo>
                  <a:pt x="100" y="245"/>
                </a:lnTo>
                <a:lnTo>
                  <a:pt x="153" y="194"/>
                </a:lnTo>
                <a:lnTo>
                  <a:pt x="240" y="281"/>
                </a:lnTo>
                <a:lnTo>
                  <a:pt x="240" y="281"/>
                </a:lnTo>
                <a:lnTo>
                  <a:pt x="245" y="285"/>
                </a:lnTo>
                <a:lnTo>
                  <a:pt x="250" y="288"/>
                </a:lnTo>
                <a:lnTo>
                  <a:pt x="256" y="290"/>
                </a:lnTo>
                <a:lnTo>
                  <a:pt x="261" y="290"/>
                </a:lnTo>
                <a:lnTo>
                  <a:pt x="261" y="290"/>
                </a:lnTo>
                <a:lnTo>
                  <a:pt x="267" y="290"/>
                </a:lnTo>
                <a:lnTo>
                  <a:pt x="272" y="288"/>
                </a:lnTo>
                <a:lnTo>
                  <a:pt x="278" y="285"/>
                </a:lnTo>
                <a:lnTo>
                  <a:pt x="283" y="281"/>
                </a:lnTo>
                <a:lnTo>
                  <a:pt x="283" y="281"/>
                </a:lnTo>
                <a:lnTo>
                  <a:pt x="287" y="277"/>
                </a:lnTo>
                <a:lnTo>
                  <a:pt x="290" y="272"/>
                </a:lnTo>
                <a:lnTo>
                  <a:pt x="292" y="265"/>
                </a:lnTo>
                <a:lnTo>
                  <a:pt x="292" y="259"/>
                </a:lnTo>
                <a:lnTo>
                  <a:pt x="292" y="254"/>
                </a:lnTo>
                <a:lnTo>
                  <a:pt x="290" y="248"/>
                </a:lnTo>
                <a:lnTo>
                  <a:pt x="287" y="243"/>
                </a:lnTo>
                <a:lnTo>
                  <a:pt x="283" y="237"/>
                </a:lnTo>
                <a:lnTo>
                  <a:pt x="196" y="150"/>
                </a:lnTo>
                <a:lnTo>
                  <a:pt x="212" y="134"/>
                </a:lnTo>
                <a:lnTo>
                  <a:pt x="220" y="141"/>
                </a:lnTo>
                <a:lnTo>
                  <a:pt x="220" y="141"/>
                </a:lnTo>
                <a:lnTo>
                  <a:pt x="229" y="136"/>
                </a:lnTo>
                <a:lnTo>
                  <a:pt x="240" y="136"/>
                </a:lnTo>
                <a:lnTo>
                  <a:pt x="314" y="62"/>
                </a:lnTo>
                <a:lnTo>
                  <a:pt x="314" y="60"/>
                </a:lnTo>
                <a:lnTo>
                  <a:pt x="314" y="60"/>
                </a:lnTo>
                <a:lnTo>
                  <a:pt x="314" y="60"/>
                </a:lnTo>
                <a:lnTo>
                  <a:pt x="316" y="56"/>
                </a:lnTo>
                <a:lnTo>
                  <a:pt x="318" y="54"/>
                </a:lnTo>
                <a:lnTo>
                  <a:pt x="318" y="54"/>
                </a:lnTo>
                <a:lnTo>
                  <a:pt x="321" y="53"/>
                </a:lnTo>
                <a:lnTo>
                  <a:pt x="325" y="51"/>
                </a:lnTo>
                <a:lnTo>
                  <a:pt x="325" y="51"/>
                </a:lnTo>
                <a:lnTo>
                  <a:pt x="328" y="47"/>
                </a:lnTo>
                <a:lnTo>
                  <a:pt x="328" y="44"/>
                </a:lnTo>
                <a:lnTo>
                  <a:pt x="328" y="40"/>
                </a:lnTo>
                <a:lnTo>
                  <a:pt x="325" y="36"/>
                </a:lnTo>
                <a:lnTo>
                  <a:pt x="325" y="36"/>
                </a:lnTo>
                <a:close/>
                <a:moveTo>
                  <a:pt x="263" y="252"/>
                </a:moveTo>
                <a:lnTo>
                  <a:pt x="263" y="252"/>
                </a:lnTo>
                <a:lnTo>
                  <a:pt x="269" y="254"/>
                </a:lnTo>
                <a:lnTo>
                  <a:pt x="272" y="256"/>
                </a:lnTo>
                <a:lnTo>
                  <a:pt x="276" y="259"/>
                </a:lnTo>
                <a:lnTo>
                  <a:pt x="276" y="265"/>
                </a:lnTo>
                <a:lnTo>
                  <a:pt x="276" y="265"/>
                </a:lnTo>
                <a:lnTo>
                  <a:pt x="276" y="268"/>
                </a:lnTo>
                <a:lnTo>
                  <a:pt x="272" y="272"/>
                </a:lnTo>
                <a:lnTo>
                  <a:pt x="269" y="276"/>
                </a:lnTo>
                <a:lnTo>
                  <a:pt x="263" y="276"/>
                </a:lnTo>
                <a:lnTo>
                  <a:pt x="263" y="276"/>
                </a:lnTo>
                <a:lnTo>
                  <a:pt x="260" y="276"/>
                </a:lnTo>
                <a:lnTo>
                  <a:pt x="256" y="272"/>
                </a:lnTo>
                <a:lnTo>
                  <a:pt x="252" y="268"/>
                </a:lnTo>
                <a:lnTo>
                  <a:pt x="252" y="265"/>
                </a:lnTo>
                <a:lnTo>
                  <a:pt x="252" y="265"/>
                </a:lnTo>
                <a:lnTo>
                  <a:pt x="252" y="259"/>
                </a:lnTo>
                <a:lnTo>
                  <a:pt x="256" y="256"/>
                </a:lnTo>
                <a:lnTo>
                  <a:pt x="260" y="254"/>
                </a:lnTo>
                <a:lnTo>
                  <a:pt x="263" y="252"/>
                </a:lnTo>
                <a:lnTo>
                  <a:pt x="263" y="252"/>
                </a:lnTo>
                <a:close/>
                <a:moveTo>
                  <a:pt x="221" y="98"/>
                </a:moveTo>
                <a:lnTo>
                  <a:pt x="216" y="92"/>
                </a:lnTo>
                <a:lnTo>
                  <a:pt x="272" y="36"/>
                </a:lnTo>
                <a:lnTo>
                  <a:pt x="278" y="42"/>
                </a:lnTo>
                <a:lnTo>
                  <a:pt x="221" y="98"/>
                </a:lnTo>
                <a:close/>
                <a:moveTo>
                  <a:pt x="240" y="116"/>
                </a:moveTo>
                <a:lnTo>
                  <a:pt x="234" y="111"/>
                </a:lnTo>
                <a:lnTo>
                  <a:pt x="290" y="54"/>
                </a:lnTo>
                <a:lnTo>
                  <a:pt x="296" y="60"/>
                </a:lnTo>
                <a:lnTo>
                  <a:pt x="240" y="116"/>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grpSp>
        <p:nvGrpSpPr>
          <p:cNvPr id="32" name="Group 76"/>
          <p:cNvGrpSpPr/>
          <p:nvPr/>
        </p:nvGrpSpPr>
        <p:grpSpPr>
          <a:xfrm>
            <a:off x="9064958" y="3405556"/>
            <a:ext cx="579844" cy="402587"/>
            <a:chOff x="5533573" y="812792"/>
            <a:chExt cx="400733" cy="278229"/>
          </a:xfrm>
          <a:solidFill>
            <a:schemeClr val="bg1"/>
          </a:solidFill>
        </p:grpSpPr>
        <p:sp>
          <p:nvSpPr>
            <p:cNvPr id="29" name="Freeform 101"/>
            <p:cNvSpPr/>
            <p:nvPr/>
          </p:nvSpPr>
          <p:spPr bwMode="auto">
            <a:xfrm>
              <a:off x="5730826" y="962288"/>
              <a:ext cx="93436" cy="128733"/>
            </a:xfrm>
            <a:custGeom>
              <a:avLst/>
              <a:gdLst/>
              <a:ahLst/>
              <a:cxnLst>
                <a:cxn ang="0">
                  <a:pos x="0" y="34"/>
                </a:cxn>
                <a:cxn ang="0">
                  <a:pos x="0" y="34"/>
                </a:cxn>
                <a:cxn ang="0">
                  <a:pos x="14" y="52"/>
                </a:cxn>
                <a:cxn ang="0">
                  <a:pos x="23" y="74"/>
                </a:cxn>
                <a:cxn ang="0">
                  <a:pos x="30" y="96"/>
                </a:cxn>
                <a:cxn ang="0">
                  <a:pos x="30" y="109"/>
                </a:cxn>
                <a:cxn ang="0">
                  <a:pos x="32" y="120"/>
                </a:cxn>
                <a:cxn ang="0">
                  <a:pos x="32" y="120"/>
                </a:cxn>
                <a:cxn ang="0">
                  <a:pos x="32" y="123"/>
                </a:cxn>
                <a:cxn ang="0">
                  <a:pos x="32" y="123"/>
                </a:cxn>
                <a:cxn ang="0">
                  <a:pos x="34" y="123"/>
                </a:cxn>
                <a:cxn ang="0">
                  <a:pos x="87" y="123"/>
                </a:cxn>
                <a:cxn ang="0">
                  <a:pos x="87" y="123"/>
                </a:cxn>
                <a:cxn ang="0">
                  <a:pos x="88" y="121"/>
                </a:cxn>
                <a:cxn ang="0">
                  <a:pos x="90" y="120"/>
                </a:cxn>
                <a:cxn ang="0">
                  <a:pos x="90" y="120"/>
                </a:cxn>
                <a:cxn ang="0">
                  <a:pos x="88" y="103"/>
                </a:cxn>
                <a:cxn ang="0">
                  <a:pos x="87" y="87"/>
                </a:cxn>
                <a:cxn ang="0">
                  <a:pos x="83" y="71"/>
                </a:cxn>
                <a:cxn ang="0">
                  <a:pos x="78" y="54"/>
                </a:cxn>
                <a:cxn ang="0">
                  <a:pos x="72" y="40"/>
                </a:cxn>
                <a:cxn ang="0">
                  <a:pos x="65" y="25"/>
                </a:cxn>
                <a:cxn ang="0">
                  <a:pos x="56" y="13"/>
                </a:cxn>
                <a:cxn ang="0">
                  <a:pos x="47" y="0"/>
                </a:cxn>
                <a:cxn ang="0">
                  <a:pos x="47" y="0"/>
                </a:cxn>
                <a:cxn ang="0">
                  <a:pos x="34" y="5"/>
                </a:cxn>
                <a:cxn ang="0">
                  <a:pos x="21" y="14"/>
                </a:cxn>
                <a:cxn ang="0">
                  <a:pos x="10" y="23"/>
                </a:cxn>
                <a:cxn ang="0">
                  <a:pos x="0" y="34"/>
                </a:cxn>
                <a:cxn ang="0">
                  <a:pos x="0" y="34"/>
                </a:cxn>
              </a:cxnLst>
              <a:rect l="0" t="0" r="r" b="b"/>
              <a:pathLst>
                <a:path w="90" h="123">
                  <a:moveTo>
                    <a:pt x="0" y="34"/>
                  </a:moveTo>
                  <a:lnTo>
                    <a:pt x="0" y="34"/>
                  </a:lnTo>
                  <a:lnTo>
                    <a:pt x="14" y="52"/>
                  </a:lnTo>
                  <a:lnTo>
                    <a:pt x="23" y="74"/>
                  </a:lnTo>
                  <a:lnTo>
                    <a:pt x="30" y="96"/>
                  </a:lnTo>
                  <a:lnTo>
                    <a:pt x="30" y="109"/>
                  </a:lnTo>
                  <a:lnTo>
                    <a:pt x="32" y="120"/>
                  </a:lnTo>
                  <a:lnTo>
                    <a:pt x="32" y="120"/>
                  </a:lnTo>
                  <a:lnTo>
                    <a:pt x="32" y="123"/>
                  </a:lnTo>
                  <a:lnTo>
                    <a:pt x="32" y="123"/>
                  </a:lnTo>
                  <a:lnTo>
                    <a:pt x="34" y="123"/>
                  </a:lnTo>
                  <a:lnTo>
                    <a:pt x="87" y="123"/>
                  </a:lnTo>
                  <a:lnTo>
                    <a:pt x="87" y="123"/>
                  </a:lnTo>
                  <a:lnTo>
                    <a:pt x="88" y="121"/>
                  </a:lnTo>
                  <a:lnTo>
                    <a:pt x="90" y="120"/>
                  </a:lnTo>
                  <a:lnTo>
                    <a:pt x="90" y="120"/>
                  </a:lnTo>
                  <a:lnTo>
                    <a:pt x="88" y="103"/>
                  </a:lnTo>
                  <a:lnTo>
                    <a:pt x="87" y="87"/>
                  </a:lnTo>
                  <a:lnTo>
                    <a:pt x="83" y="71"/>
                  </a:lnTo>
                  <a:lnTo>
                    <a:pt x="78" y="54"/>
                  </a:lnTo>
                  <a:lnTo>
                    <a:pt x="72" y="40"/>
                  </a:lnTo>
                  <a:lnTo>
                    <a:pt x="65" y="25"/>
                  </a:lnTo>
                  <a:lnTo>
                    <a:pt x="56" y="13"/>
                  </a:lnTo>
                  <a:lnTo>
                    <a:pt x="47" y="0"/>
                  </a:lnTo>
                  <a:lnTo>
                    <a:pt x="47" y="0"/>
                  </a:lnTo>
                  <a:lnTo>
                    <a:pt x="34" y="5"/>
                  </a:lnTo>
                  <a:lnTo>
                    <a:pt x="21" y="14"/>
                  </a:lnTo>
                  <a:lnTo>
                    <a:pt x="10" y="23"/>
                  </a:lnTo>
                  <a:lnTo>
                    <a:pt x="0" y="34"/>
                  </a:lnTo>
                  <a:lnTo>
                    <a:pt x="0" y="34"/>
                  </a:lnTo>
                  <a:close/>
                </a:path>
              </a:pathLst>
            </a:custGeom>
            <a:grpFill/>
            <a:ln w="9525">
              <a:noFill/>
              <a:round/>
            </a:ln>
          </p:spPr>
          <p:txBody>
            <a:bodyPr vert="horz" wrap="square" lIns="121920" tIns="60960" rIns="121920" bIns="60960" numCol="1" anchor="t" anchorCtr="0" compatLnSpc="1"/>
            <a:lstStyle/>
            <a:p>
              <a:endParaRPr lang="en-US" sz="2400"/>
            </a:p>
          </p:txBody>
        </p:sp>
        <p:sp>
          <p:nvSpPr>
            <p:cNvPr id="30" name="Freeform 102"/>
            <p:cNvSpPr/>
            <p:nvPr/>
          </p:nvSpPr>
          <p:spPr bwMode="auto">
            <a:xfrm>
              <a:off x="5533573" y="814869"/>
              <a:ext cx="182717" cy="151573"/>
            </a:xfrm>
            <a:custGeom>
              <a:avLst/>
              <a:gdLst/>
              <a:ahLst/>
              <a:cxnLst>
                <a:cxn ang="0">
                  <a:pos x="178" y="71"/>
                </a:cxn>
                <a:cxn ang="0">
                  <a:pos x="178" y="71"/>
                </a:cxn>
                <a:cxn ang="0">
                  <a:pos x="154" y="58"/>
                </a:cxn>
                <a:cxn ang="0">
                  <a:pos x="131" y="49"/>
                </a:cxn>
                <a:cxn ang="0">
                  <a:pos x="104" y="44"/>
                </a:cxn>
                <a:cxn ang="0">
                  <a:pos x="76" y="42"/>
                </a:cxn>
                <a:cxn ang="0">
                  <a:pos x="76" y="2"/>
                </a:cxn>
                <a:cxn ang="0">
                  <a:pos x="76" y="2"/>
                </a:cxn>
                <a:cxn ang="0">
                  <a:pos x="75" y="0"/>
                </a:cxn>
                <a:cxn ang="0">
                  <a:pos x="75" y="0"/>
                </a:cxn>
                <a:cxn ang="0">
                  <a:pos x="73" y="0"/>
                </a:cxn>
                <a:cxn ang="0">
                  <a:pos x="2" y="71"/>
                </a:cxn>
                <a:cxn ang="0">
                  <a:pos x="2" y="71"/>
                </a:cxn>
                <a:cxn ang="0">
                  <a:pos x="0" y="73"/>
                </a:cxn>
                <a:cxn ang="0">
                  <a:pos x="2" y="75"/>
                </a:cxn>
                <a:cxn ang="0">
                  <a:pos x="73" y="145"/>
                </a:cxn>
                <a:cxn ang="0">
                  <a:pos x="73" y="145"/>
                </a:cxn>
                <a:cxn ang="0">
                  <a:pos x="75" y="145"/>
                </a:cxn>
                <a:cxn ang="0">
                  <a:pos x="75" y="145"/>
                </a:cxn>
                <a:cxn ang="0">
                  <a:pos x="76" y="144"/>
                </a:cxn>
                <a:cxn ang="0">
                  <a:pos x="76" y="100"/>
                </a:cxn>
                <a:cxn ang="0">
                  <a:pos x="76" y="100"/>
                </a:cxn>
                <a:cxn ang="0">
                  <a:pos x="91" y="100"/>
                </a:cxn>
                <a:cxn ang="0">
                  <a:pos x="105" y="102"/>
                </a:cxn>
                <a:cxn ang="0">
                  <a:pos x="118" y="107"/>
                </a:cxn>
                <a:cxn ang="0">
                  <a:pos x="133" y="113"/>
                </a:cxn>
                <a:cxn ang="0">
                  <a:pos x="133" y="113"/>
                </a:cxn>
                <a:cxn ang="0">
                  <a:pos x="142" y="100"/>
                </a:cxn>
                <a:cxn ang="0">
                  <a:pos x="153" y="89"/>
                </a:cxn>
                <a:cxn ang="0">
                  <a:pos x="165" y="80"/>
                </a:cxn>
                <a:cxn ang="0">
                  <a:pos x="178" y="71"/>
                </a:cxn>
                <a:cxn ang="0">
                  <a:pos x="178" y="71"/>
                </a:cxn>
              </a:cxnLst>
              <a:rect l="0" t="0" r="r" b="b"/>
              <a:pathLst>
                <a:path w="178" h="145">
                  <a:moveTo>
                    <a:pt x="178" y="71"/>
                  </a:moveTo>
                  <a:lnTo>
                    <a:pt x="178" y="71"/>
                  </a:lnTo>
                  <a:lnTo>
                    <a:pt x="154" y="58"/>
                  </a:lnTo>
                  <a:lnTo>
                    <a:pt x="131" y="49"/>
                  </a:lnTo>
                  <a:lnTo>
                    <a:pt x="104" y="44"/>
                  </a:lnTo>
                  <a:lnTo>
                    <a:pt x="76" y="42"/>
                  </a:lnTo>
                  <a:lnTo>
                    <a:pt x="76" y="2"/>
                  </a:lnTo>
                  <a:lnTo>
                    <a:pt x="76" y="2"/>
                  </a:lnTo>
                  <a:lnTo>
                    <a:pt x="75" y="0"/>
                  </a:lnTo>
                  <a:lnTo>
                    <a:pt x="75" y="0"/>
                  </a:lnTo>
                  <a:lnTo>
                    <a:pt x="73" y="0"/>
                  </a:lnTo>
                  <a:lnTo>
                    <a:pt x="2" y="71"/>
                  </a:lnTo>
                  <a:lnTo>
                    <a:pt x="2" y="71"/>
                  </a:lnTo>
                  <a:lnTo>
                    <a:pt x="0" y="73"/>
                  </a:lnTo>
                  <a:lnTo>
                    <a:pt x="2" y="75"/>
                  </a:lnTo>
                  <a:lnTo>
                    <a:pt x="73" y="145"/>
                  </a:lnTo>
                  <a:lnTo>
                    <a:pt x="73" y="145"/>
                  </a:lnTo>
                  <a:lnTo>
                    <a:pt x="75" y="145"/>
                  </a:lnTo>
                  <a:lnTo>
                    <a:pt x="75" y="145"/>
                  </a:lnTo>
                  <a:lnTo>
                    <a:pt x="76" y="144"/>
                  </a:lnTo>
                  <a:lnTo>
                    <a:pt x="76" y="100"/>
                  </a:lnTo>
                  <a:lnTo>
                    <a:pt x="76" y="100"/>
                  </a:lnTo>
                  <a:lnTo>
                    <a:pt x="91" y="100"/>
                  </a:lnTo>
                  <a:lnTo>
                    <a:pt x="105" y="102"/>
                  </a:lnTo>
                  <a:lnTo>
                    <a:pt x="118" y="107"/>
                  </a:lnTo>
                  <a:lnTo>
                    <a:pt x="133" y="113"/>
                  </a:lnTo>
                  <a:lnTo>
                    <a:pt x="133" y="113"/>
                  </a:lnTo>
                  <a:lnTo>
                    <a:pt x="142" y="100"/>
                  </a:lnTo>
                  <a:lnTo>
                    <a:pt x="153" y="89"/>
                  </a:lnTo>
                  <a:lnTo>
                    <a:pt x="165" y="80"/>
                  </a:lnTo>
                  <a:lnTo>
                    <a:pt x="178" y="71"/>
                  </a:lnTo>
                  <a:lnTo>
                    <a:pt x="178" y="71"/>
                  </a:lnTo>
                  <a:close/>
                </a:path>
              </a:pathLst>
            </a:custGeom>
            <a:grpFill/>
            <a:ln w="9525">
              <a:noFill/>
              <a:round/>
            </a:ln>
          </p:spPr>
          <p:txBody>
            <a:bodyPr vert="horz" wrap="square" lIns="121920" tIns="60960" rIns="121920" bIns="60960" numCol="1" anchor="t" anchorCtr="0" compatLnSpc="1"/>
            <a:lstStyle/>
            <a:p>
              <a:endParaRPr lang="en-US" sz="2400"/>
            </a:p>
          </p:txBody>
        </p:sp>
        <p:sp>
          <p:nvSpPr>
            <p:cNvPr id="31" name="Freeform 103"/>
            <p:cNvSpPr/>
            <p:nvPr/>
          </p:nvSpPr>
          <p:spPr bwMode="auto">
            <a:xfrm>
              <a:off x="5620779" y="812792"/>
              <a:ext cx="313527" cy="278228"/>
            </a:xfrm>
            <a:custGeom>
              <a:avLst/>
              <a:gdLst/>
              <a:ahLst/>
              <a:cxnLst>
                <a:cxn ang="0">
                  <a:pos x="300" y="79"/>
                </a:cxn>
                <a:cxn ang="0">
                  <a:pos x="220" y="1"/>
                </a:cxn>
                <a:cxn ang="0">
                  <a:pos x="220" y="1"/>
                </a:cxn>
                <a:cxn ang="0">
                  <a:pos x="218" y="0"/>
                </a:cxn>
                <a:cxn ang="0">
                  <a:pos x="218" y="0"/>
                </a:cxn>
                <a:cxn ang="0">
                  <a:pos x="216" y="3"/>
                </a:cxn>
                <a:cxn ang="0">
                  <a:pos x="216" y="47"/>
                </a:cxn>
                <a:cxn ang="0">
                  <a:pos x="216" y="47"/>
                </a:cxn>
                <a:cxn ang="0">
                  <a:pos x="200" y="49"/>
                </a:cxn>
                <a:cxn ang="0">
                  <a:pos x="185" y="50"/>
                </a:cxn>
                <a:cxn ang="0">
                  <a:pos x="155" y="56"/>
                </a:cxn>
                <a:cxn ang="0">
                  <a:pos x="127" y="67"/>
                </a:cxn>
                <a:cxn ang="0">
                  <a:pos x="102" y="81"/>
                </a:cxn>
                <a:cxn ang="0">
                  <a:pos x="102" y="81"/>
                </a:cxn>
                <a:cxn ang="0">
                  <a:pos x="87" y="90"/>
                </a:cxn>
                <a:cxn ang="0">
                  <a:pos x="75" y="101"/>
                </a:cxn>
                <a:cxn ang="0">
                  <a:pos x="62" y="114"/>
                </a:cxn>
                <a:cxn ang="0">
                  <a:pos x="49" y="127"/>
                </a:cxn>
                <a:cxn ang="0">
                  <a:pos x="49" y="127"/>
                </a:cxn>
                <a:cxn ang="0">
                  <a:pos x="39" y="141"/>
                </a:cxn>
                <a:cxn ang="0">
                  <a:pos x="29" y="157"/>
                </a:cxn>
                <a:cxn ang="0">
                  <a:pos x="20" y="172"/>
                </a:cxn>
                <a:cxn ang="0">
                  <a:pos x="15" y="190"/>
                </a:cxn>
                <a:cxn ang="0">
                  <a:pos x="10" y="206"/>
                </a:cxn>
                <a:cxn ang="0">
                  <a:pos x="4" y="224"/>
                </a:cxn>
                <a:cxn ang="0">
                  <a:pos x="2" y="244"/>
                </a:cxn>
                <a:cxn ang="0">
                  <a:pos x="0" y="263"/>
                </a:cxn>
                <a:cxn ang="0">
                  <a:pos x="0" y="263"/>
                </a:cxn>
                <a:cxn ang="0">
                  <a:pos x="2" y="266"/>
                </a:cxn>
                <a:cxn ang="0">
                  <a:pos x="4" y="266"/>
                </a:cxn>
                <a:cxn ang="0">
                  <a:pos x="64" y="266"/>
                </a:cxn>
                <a:cxn ang="0">
                  <a:pos x="64" y="266"/>
                </a:cxn>
                <a:cxn ang="0">
                  <a:pos x="66" y="266"/>
                </a:cxn>
                <a:cxn ang="0">
                  <a:pos x="66" y="266"/>
                </a:cxn>
                <a:cxn ang="0">
                  <a:pos x="66" y="263"/>
                </a:cxn>
                <a:cxn ang="0">
                  <a:pos x="66" y="263"/>
                </a:cxn>
                <a:cxn ang="0">
                  <a:pos x="68" y="250"/>
                </a:cxn>
                <a:cxn ang="0">
                  <a:pos x="69" y="237"/>
                </a:cxn>
                <a:cxn ang="0">
                  <a:pos x="71" y="223"/>
                </a:cxn>
                <a:cxn ang="0">
                  <a:pos x="77" y="212"/>
                </a:cxn>
                <a:cxn ang="0">
                  <a:pos x="80" y="199"/>
                </a:cxn>
                <a:cxn ang="0">
                  <a:pos x="87" y="188"/>
                </a:cxn>
                <a:cxn ang="0">
                  <a:pos x="102" y="166"/>
                </a:cxn>
                <a:cxn ang="0">
                  <a:pos x="102" y="166"/>
                </a:cxn>
                <a:cxn ang="0">
                  <a:pos x="113" y="154"/>
                </a:cxn>
                <a:cxn ang="0">
                  <a:pos x="126" y="145"/>
                </a:cxn>
                <a:cxn ang="0">
                  <a:pos x="138" y="134"/>
                </a:cxn>
                <a:cxn ang="0">
                  <a:pos x="153" y="127"/>
                </a:cxn>
                <a:cxn ang="0">
                  <a:pos x="153" y="127"/>
                </a:cxn>
                <a:cxn ang="0">
                  <a:pos x="167" y="121"/>
                </a:cxn>
                <a:cxn ang="0">
                  <a:pos x="184" y="116"/>
                </a:cxn>
                <a:cxn ang="0">
                  <a:pos x="198" y="114"/>
                </a:cxn>
                <a:cxn ang="0">
                  <a:pos x="216" y="112"/>
                </a:cxn>
                <a:cxn ang="0">
                  <a:pos x="216" y="161"/>
                </a:cxn>
                <a:cxn ang="0">
                  <a:pos x="216" y="161"/>
                </a:cxn>
                <a:cxn ang="0">
                  <a:pos x="218" y="165"/>
                </a:cxn>
                <a:cxn ang="0">
                  <a:pos x="218" y="165"/>
                </a:cxn>
                <a:cxn ang="0">
                  <a:pos x="220" y="165"/>
                </a:cxn>
                <a:cxn ang="0">
                  <a:pos x="300" y="85"/>
                </a:cxn>
                <a:cxn ang="0">
                  <a:pos x="300" y="85"/>
                </a:cxn>
                <a:cxn ang="0">
                  <a:pos x="301" y="83"/>
                </a:cxn>
                <a:cxn ang="0">
                  <a:pos x="300" y="79"/>
                </a:cxn>
                <a:cxn ang="0">
                  <a:pos x="300" y="79"/>
                </a:cxn>
              </a:cxnLst>
              <a:rect l="0" t="0" r="r" b="b"/>
              <a:pathLst>
                <a:path w="301" h="266">
                  <a:moveTo>
                    <a:pt x="300" y="79"/>
                  </a:moveTo>
                  <a:lnTo>
                    <a:pt x="220" y="1"/>
                  </a:lnTo>
                  <a:lnTo>
                    <a:pt x="220" y="1"/>
                  </a:lnTo>
                  <a:lnTo>
                    <a:pt x="218" y="0"/>
                  </a:lnTo>
                  <a:lnTo>
                    <a:pt x="218" y="0"/>
                  </a:lnTo>
                  <a:lnTo>
                    <a:pt x="216" y="3"/>
                  </a:lnTo>
                  <a:lnTo>
                    <a:pt x="216" y="47"/>
                  </a:lnTo>
                  <a:lnTo>
                    <a:pt x="216" y="47"/>
                  </a:lnTo>
                  <a:lnTo>
                    <a:pt x="200" y="49"/>
                  </a:lnTo>
                  <a:lnTo>
                    <a:pt x="185" y="50"/>
                  </a:lnTo>
                  <a:lnTo>
                    <a:pt x="155" y="56"/>
                  </a:lnTo>
                  <a:lnTo>
                    <a:pt x="127" y="67"/>
                  </a:lnTo>
                  <a:lnTo>
                    <a:pt x="102" y="81"/>
                  </a:lnTo>
                  <a:lnTo>
                    <a:pt x="102" y="81"/>
                  </a:lnTo>
                  <a:lnTo>
                    <a:pt x="87" y="90"/>
                  </a:lnTo>
                  <a:lnTo>
                    <a:pt x="75" y="101"/>
                  </a:lnTo>
                  <a:lnTo>
                    <a:pt x="62" y="114"/>
                  </a:lnTo>
                  <a:lnTo>
                    <a:pt x="49" y="127"/>
                  </a:lnTo>
                  <a:lnTo>
                    <a:pt x="49" y="127"/>
                  </a:lnTo>
                  <a:lnTo>
                    <a:pt x="39" y="141"/>
                  </a:lnTo>
                  <a:lnTo>
                    <a:pt x="29" y="157"/>
                  </a:lnTo>
                  <a:lnTo>
                    <a:pt x="20" y="172"/>
                  </a:lnTo>
                  <a:lnTo>
                    <a:pt x="15" y="190"/>
                  </a:lnTo>
                  <a:lnTo>
                    <a:pt x="10" y="206"/>
                  </a:lnTo>
                  <a:lnTo>
                    <a:pt x="4" y="224"/>
                  </a:lnTo>
                  <a:lnTo>
                    <a:pt x="2" y="244"/>
                  </a:lnTo>
                  <a:lnTo>
                    <a:pt x="0" y="263"/>
                  </a:lnTo>
                  <a:lnTo>
                    <a:pt x="0" y="263"/>
                  </a:lnTo>
                  <a:lnTo>
                    <a:pt x="2" y="266"/>
                  </a:lnTo>
                  <a:lnTo>
                    <a:pt x="4" y="266"/>
                  </a:lnTo>
                  <a:lnTo>
                    <a:pt x="64" y="266"/>
                  </a:lnTo>
                  <a:lnTo>
                    <a:pt x="64" y="266"/>
                  </a:lnTo>
                  <a:lnTo>
                    <a:pt x="66" y="266"/>
                  </a:lnTo>
                  <a:lnTo>
                    <a:pt x="66" y="266"/>
                  </a:lnTo>
                  <a:lnTo>
                    <a:pt x="66" y="263"/>
                  </a:lnTo>
                  <a:lnTo>
                    <a:pt x="66" y="263"/>
                  </a:lnTo>
                  <a:lnTo>
                    <a:pt x="68" y="250"/>
                  </a:lnTo>
                  <a:lnTo>
                    <a:pt x="69" y="237"/>
                  </a:lnTo>
                  <a:lnTo>
                    <a:pt x="71" y="223"/>
                  </a:lnTo>
                  <a:lnTo>
                    <a:pt x="77" y="212"/>
                  </a:lnTo>
                  <a:lnTo>
                    <a:pt x="80" y="199"/>
                  </a:lnTo>
                  <a:lnTo>
                    <a:pt x="87" y="188"/>
                  </a:lnTo>
                  <a:lnTo>
                    <a:pt x="102" y="166"/>
                  </a:lnTo>
                  <a:lnTo>
                    <a:pt x="102" y="166"/>
                  </a:lnTo>
                  <a:lnTo>
                    <a:pt x="113" y="154"/>
                  </a:lnTo>
                  <a:lnTo>
                    <a:pt x="126" y="145"/>
                  </a:lnTo>
                  <a:lnTo>
                    <a:pt x="138" y="134"/>
                  </a:lnTo>
                  <a:lnTo>
                    <a:pt x="153" y="127"/>
                  </a:lnTo>
                  <a:lnTo>
                    <a:pt x="153" y="127"/>
                  </a:lnTo>
                  <a:lnTo>
                    <a:pt x="167" y="121"/>
                  </a:lnTo>
                  <a:lnTo>
                    <a:pt x="184" y="116"/>
                  </a:lnTo>
                  <a:lnTo>
                    <a:pt x="198" y="114"/>
                  </a:lnTo>
                  <a:lnTo>
                    <a:pt x="216" y="112"/>
                  </a:lnTo>
                  <a:lnTo>
                    <a:pt x="216" y="161"/>
                  </a:lnTo>
                  <a:lnTo>
                    <a:pt x="216" y="161"/>
                  </a:lnTo>
                  <a:lnTo>
                    <a:pt x="218" y="165"/>
                  </a:lnTo>
                  <a:lnTo>
                    <a:pt x="218" y="165"/>
                  </a:lnTo>
                  <a:lnTo>
                    <a:pt x="220" y="165"/>
                  </a:lnTo>
                  <a:lnTo>
                    <a:pt x="300" y="85"/>
                  </a:lnTo>
                  <a:lnTo>
                    <a:pt x="300" y="85"/>
                  </a:lnTo>
                  <a:lnTo>
                    <a:pt x="301" y="83"/>
                  </a:lnTo>
                  <a:lnTo>
                    <a:pt x="300" y="79"/>
                  </a:lnTo>
                  <a:lnTo>
                    <a:pt x="300" y="79"/>
                  </a:lnTo>
                  <a:close/>
                </a:path>
              </a:pathLst>
            </a:custGeom>
            <a:grpFill/>
            <a:ln w="9525">
              <a:noFill/>
              <a:round/>
            </a:ln>
          </p:spPr>
          <p:txBody>
            <a:bodyPr vert="horz" wrap="square" lIns="121920" tIns="60960" rIns="121920" bIns="60960" numCol="1" anchor="t" anchorCtr="0" compatLnSpc="1"/>
            <a:lstStyle/>
            <a:p>
              <a:endParaRPr lang="en-US" sz="2400"/>
            </a:p>
          </p:txBody>
        </p:sp>
      </p:grpSp>
      <p:sp>
        <p:nvSpPr>
          <p:cNvPr id="34" name="Freeform 110"/>
          <p:cNvSpPr>
            <a:spLocks noEditPoints="1"/>
          </p:cNvSpPr>
          <p:nvPr/>
        </p:nvSpPr>
        <p:spPr bwMode="auto">
          <a:xfrm>
            <a:off x="5840631" y="3355985"/>
            <a:ext cx="510739" cy="501728"/>
          </a:xfrm>
          <a:custGeom>
            <a:avLst/>
            <a:gdLst/>
            <a:ahLst/>
            <a:cxnLst>
              <a:cxn ang="0">
                <a:pos x="284" y="107"/>
              </a:cxn>
              <a:cxn ang="0">
                <a:pos x="295" y="86"/>
              </a:cxn>
              <a:cxn ang="0">
                <a:pos x="302" y="60"/>
              </a:cxn>
              <a:cxn ang="0">
                <a:pos x="277" y="35"/>
              </a:cxn>
              <a:cxn ang="0">
                <a:pos x="252" y="44"/>
              </a:cxn>
              <a:cxn ang="0">
                <a:pos x="208" y="46"/>
              </a:cxn>
              <a:cxn ang="0">
                <a:pos x="199" y="22"/>
              </a:cxn>
              <a:cxn ang="0">
                <a:pos x="188" y="0"/>
              </a:cxn>
              <a:cxn ang="0">
                <a:pos x="150" y="0"/>
              </a:cxn>
              <a:cxn ang="0">
                <a:pos x="139" y="22"/>
              </a:cxn>
              <a:cxn ang="0">
                <a:pos x="110" y="55"/>
              </a:cxn>
              <a:cxn ang="0">
                <a:pos x="87" y="44"/>
              </a:cxn>
              <a:cxn ang="0">
                <a:pos x="61" y="37"/>
              </a:cxn>
              <a:cxn ang="0">
                <a:pos x="36" y="62"/>
              </a:cxn>
              <a:cxn ang="0">
                <a:pos x="45" y="86"/>
              </a:cxn>
              <a:cxn ang="0">
                <a:pos x="45" y="129"/>
              </a:cxn>
              <a:cxn ang="0">
                <a:pos x="23" y="138"/>
              </a:cxn>
              <a:cxn ang="0">
                <a:pos x="0" y="149"/>
              </a:cxn>
              <a:cxn ang="0">
                <a:pos x="0" y="185"/>
              </a:cxn>
              <a:cxn ang="0">
                <a:pos x="23" y="196"/>
              </a:cxn>
              <a:cxn ang="0">
                <a:pos x="54" y="225"/>
              </a:cxn>
              <a:cxn ang="0">
                <a:pos x="45" y="249"/>
              </a:cxn>
              <a:cxn ang="0">
                <a:pos x="36" y="272"/>
              </a:cxn>
              <a:cxn ang="0">
                <a:pos x="63" y="298"/>
              </a:cxn>
              <a:cxn ang="0">
                <a:pos x="87" y="291"/>
              </a:cxn>
              <a:cxn ang="0">
                <a:pos x="130" y="289"/>
              </a:cxn>
              <a:cxn ang="0">
                <a:pos x="141" y="310"/>
              </a:cxn>
              <a:cxn ang="0">
                <a:pos x="152" y="334"/>
              </a:cxn>
              <a:cxn ang="0">
                <a:pos x="188" y="334"/>
              </a:cxn>
              <a:cxn ang="0">
                <a:pos x="199" y="310"/>
              </a:cxn>
              <a:cxn ang="0">
                <a:pos x="230" y="280"/>
              </a:cxn>
              <a:cxn ang="0">
                <a:pos x="253" y="289"/>
              </a:cxn>
              <a:cxn ang="0">
                <a:pos x="277" y="298"/>
              </a:cxn>
              <a:cxn ang="0">
                <a:pos x="304" y="271"/>
              </a:cxn>
              <a:cxn ang="0">
                <a:pos x="295" y="247"/>
              </a:cxn>
              <a:cxn ang="0">
                <a:pos x="293" y="205"/>
              </a:cxn>
              <a:cxn ang="0">
                <a:pos x="317" y="196"/>
              </a:cxn>
              <a:cxn ang="0">
                <a:pos x="340" y="184"/>
              </a:cxn>
              <a:cxn ang="0">
                <a:pos x="340" y="147"/>
              </a:cxn>
              <a:cxn ang="0">
                <a:pos x="317" y="136"/>
              </a:cxn>
              <a:cxn ang="0">
                <a:pos x="293" y="129"/>
              </a:cxn>
              <a:cxn ang="0">
                <a:pos x="224" y="167"/>
              </a:cxn>
              <a:cxn ang="0">
                <a:pos x="219" y="187"/>
              </a:cxn>
              <a:cxn ang="0">
                <a:pos x="208" y="205"/>
              </a:cxn>
              <a:cxn ang="0">
                <a:pos x="190" y="216"/>
              </a:cxn>
              <a:cxn ang="0">
                <a:pos x="170" y="220"/>
              </a:cxn>
              <a:cxn ang="0">
                <a:pos x="159" y="220"/>
              </a:cxn>
              <a:cxn ang="0">
                <a:pos x="139" y="211"/>
              </a:cxn>
              <a:cxn ang="0">
                <a:pos x="125" y="196"/>
              </a:cxn>
              <a:cxn ang="0">
                <a:pos x="116" y="178"/>
              </a:cxn>
              <a:cxn ang="0">
                <a:pos x="116" y="167"/>
              </a:cxn>
              <a:cxn ang="0">
                <a:pos x="119" y="145"/>
              </a:cxn>
              <a:cxn ang="0">
                <a:pos x="130" y="129"/>
              </a:cxn>
              <a:cxn ang="0">
                <a:pos x="148" y="118"/>
              </a:cxn>
              <a:cxn ang="0">
                <a:pos x="170" y="113"/>
              </a:cxn>
              <a:cxn ang="0">
                <a:pos x="181" y="115"/>
              </a:cxn>
              <a:cxn ang="0">
                <a:pos x="201" y="122"/>
              </a:cxn>
              <a:cxn ang="0">
                <a:pos x="215" y="136"/>
              </a:cxn>
              <a:cxn ang="0">
                <a:pos x="223" y="156"/>
              </a:cxn>
              <a:cxn ang="0">
                <a:pos x="224" y="167"/>
              </a:cxn>
            </a:cxnLst>
            <a:rect l="0" t="0" r="r" b="b"/>
            <a:pathLst>
              <a:path w="340" h="334">
                <a:moveTo>
                  <a:pt x="293" y="129"/>
                </a:moveTo>
                <a:lnTo>
                  <a:pt x="284" y="107"/>
                </a:lnTo>
                <a:lnTo>
                  <a:pt x="284" y="107"/>
                </a:lnTo>
                <a:lnTo>
                  <a:pt x="295" y="86"/>
                </a:lnTo>
                <a:lnTo>
                  <a:pt x="300" y="69"/>
                </a:lnTo>
                <a:lnTo>
                  <a:pt x="302" y="60"/>
                </a:lnTo>
                <a:lnTo>
                  <a:pt x="277" y="35"/>
                </a:lnTo>
                <a:lnTo>
                  <a:pt x="277" y="35"/>
                </a:lnTo>
                <a:lnTo>
                  <a:pt x="268" y="37"/>
                </a:lnTo>
                <a:lnTo>
                  <a:pt x="252" y="44"/>
                </a:lnTo>
                <a:lnTo>
                  <a:pt x="230" y="55"/>
                </a:lnTo>
                <a:lnTo>
                  <a:pt x="208" y="46"/>
                </a:lnTo>
                <a:lnTo>
                  <a:pt x="208" y="46"/>
                </a:lnTo>
                <a:lnTo>
                  <a:pt x="199" y="22"/>
                </a:lnTo>
                <a:lnTo>
                  <a:pt x="192" y="8"/>
                </a:lnTo>
                <a:lnTo>
                  <a:pt x="188" y="0"/>
                </a:lnTo>
                <a:lnTo>
                  <a:pt x="150" y="0"/>
                </a:lnTo>
                <a:lnTo>
                  <a:pt x="150" y="0"/>
                </a:lnTo>
                <a:lnTo>
                  <a:pt x="146" y="8"/>
                </a:lnTo>
                <a:lnTo>
                  <a:pt x="139" y="22"/>
                </a:lnTo>
                <a:lnTo>
                  <a:pt x="130" y="46"/>
                </a:lnTo>
                <a:lnTo>
                  <a:pt x="110" y="55"/>
                </a:lnTo>
                <a:lnTo>
                  <a:pt x="110" y="55"/>
                </a:lnTo>
                <a:lnTo>
                  <a:pt x="87" y="44"/>
                </a:lnTo>
                <a:lnTo>
                  <a:pt x="70" y="39"/>
                </a:lnTo>
                <a:lnTo>
                  <a:pt x="61" y="37"/>
                </a:lnTo>
                <a:lnTo>
                  <a:pt x="36" y="62"/>
                </a:lnTo>
                <a:lnTo>
                  <a:pt x="36" y="62"/>
                </a:lnTo>
                <a:lnTo>
                  <a:pt x="38" y="71"/>
                </a:lnTo>
                <a:lnTo>
                  <a:pt x="45" y="86"/>
                </a:lnTo>
                <a:lnTo>
                  <a:pt x="54" y="109"/>
                </a:lnTo>
                <a:lnTo>
                  <a:pt x="45" y="129"/>
                </a:lnTo>
                <a:lnTo>
                  <a:pt x="45" y="129"/>
                </a:lnTo>
                <a:lnTo>
                  <a:pt x="23" y="138"/>
                </a:lnTo>
                <a:lnTo>
                  <a:pt x="7" y="145"/>
                </a:lnTo>
                <a:lnTo>
                  <a:pt x="0" y="149"/>
                </a:lnTo>
                <a:lnTo>
                  <a:pt x="0" y="185"/>
                </a:lnTo>
                <a:lnTo>
                  <a:pt x="0" y="185"/>
                </a:lnTo>
                <a:lnTo>
                  <a:pt x="7" y="191"/>
                </a:lnTo>
                <a:lnTo>
                  <a:pt x="23" y="196"/>
                </a:lnTo>
                <a:lnTo>
                  <a:pt x="47" y="205"/>
                </a:lnTo>
                <a:lnTo>
                  <a:pt x="54" y="225"/>
                </a:lnTo>
                <a:lnTo>
                  <a:pt x="54" y="225"/>
                </a:lnTo>
                <a:lnTo>
                  <a:pt x="45" y="249"/>
                </a:lnTo>
                <a:lnTo>
                  <a:pt x="38" y="265"/>
                </a:lnTo>
                <a:lnTo>
                  <a:pt x="36" y="272"/>
                </a:lnTo>
                <a:lnTo>
                  <a:pt x="63" y="298"/>
                </a:lnTo>
                <a:lnTo>
                  <a:pt x="63" y="298"/>
                </a:lnTo>
                <a:lnTo>
                  <a:pt x="70" y="296"/>
                </a:lnTo>
                <a:lnTo>
                  <a:pt x="87" y="291"/>
                </a:lnTo>
                <a:lnTo>
                  <a:pt x="110" y="280"/>
                </a:lnTo>
                <a:lnTo>
                  <a:pt x="130" y="289"/>
                </a:lnTo>
                <a:lnTo>
                  <a:pt x="130" y="289"/>
                </a:lnTo>
                <a:lnTo>
                  <a:pt x="141" y="310"/>
                </a:lnTo>
                <a:lnTo>
                  <a:pt x="146" y="327"/>
                </a:lnTo>
                <a:lnTo>
                  <a:pt x="152" y="334"/>
                </a:lnTo>
                <a:lnTo>
                  <a:pt x="188" y="334"/>
                </a:lnTo>
                <a:lnTo>
                  <a:pt x="188" y="334"/>
                </a:lnTo>
                <a:lnTo>
                  <a:pt x="194" y="327"/>
                </a:lnTo>
                <a:lnTo>
                  <a:pt x="199" y="310"/>
                </a:lnTo>
                <a:lnTo>
                  <a:pt x="208" y="289"/>
                </a:lnTo>
                <a:lnTo>
                  <a:pt x="230" y="280"/>
                </a:lnTo>
                <a:lnTo>
                  <a:pt x="230" y="280"/>
                </a:lnTo>
                <a:lnTo>
                  <a:pt x="253" y="289"/>
                </a:lnTo>
                <a:lnTo>
                  <a:pt x="270" y="296"/>
                </a:lnTo>
                <a:lnTo>
                  <a:pt x="277" y="298"/>
                </a:lnTo>
                <a:lnTo>
                  <a:pt x="304" y="271"/>
                </a:lnTo>
                <a:lnTo>
                  <a:pt x="304" y="271"/>
                </a:lnTo>
                <a:lnTo>
                  <a:pt x="302" y="263"/>
                </a:lnTo>
                <a:lnTo>
                  <a:pt x="295" y="247"/>
                </a:lnTo>
                <a:lnTo>
                  <a:pt x="284" y="225"/>
                </a:lnTo>
                <a:lnTo>
                  <a:pt x="293" y="205"/>
                </a:lnTo>
                <a:lnTo>
                  <a:pt x="293" y="205"/>
                </a:lnTo>
                <a:lnTo>
                  <a:pt x="317" y="196"/>
                </a:lnTo>
                <a:lnTo>
                  <a:pt x="333" y="189"/>
                </a:lnTo>
                <a:lnTo>
                  <a:pt x="340" y="184"/>
                </a:lnTo>
                <a:lnTo>
                  <a:pt x="340" y="147"/>
                </a:lnTo>
                <a:lnTo>
                  <a:pt x="340" y="147"/>
                </a:lnTo>
                <a:lnTo>
                  <a:pt x="333" y="144"/>
                </a:lnTo>
                <a:lnTo>
                  <a:pt x="317" y="136"/>
                </a:lnTo>
                <a:lnTo>
                  <a:pt x="293" y="129"/>
                </a:lnTo>
                <a:lnTo>
                  <a:pt x="293" y="129"/>
                </a:lnTo>
                <a:close/>
                <a:moveTo>
                  <a:pt x="224" y="167"/>
                </a:moveTo>
                <a:lnTo>
                  <a:pt x="224" y="167"/>
                </a:lnTo>
                <a:lnTo>
                  <a:pt x="223" y="178"/>
                </a:lnTo>
                <a:lnTo>
                  <a:pt x="219" y="187"/>
                </a:lnTo>
                <a:lnTo>
                  <a:pt x="215" y="196"/>
                </a:lnTo>
                <a:lnTo>
                  <a:pt x="208" y="205"/>
                </a:lnTo>
                <a:lnTo>
                  <a:pt x="201" y="211"/>
                </a:lnTo>
                <a:lnTo>
                  <a:pt x="190" y="216"/>
                </a:lnTo>
                <a:lnTo>
                  <a:pt x="181" y="220"/>
                </a:lnTo>
                <a:lnTo>
                  <a:pt x="170" y="220"/>
                </a:lnTo>
                <a:lnTo>
                  <a:pt x="170" y="220"/>
                </a:lnTo>
                <a:lnTo>
                  <a:pt x="159" y="220"/>
                </a:lnTo>
                <a:lnTo>
                  <a:pt x="148" y="216"/>
                </a:lnTo>
                <a:lnTo>
                  <a:pt x="139" y="211"/>
                </a:lnTo>
                <a:lnTo>
                  <a:pt x="130" y="205"/>
                </a:lnTo>
                <a:lnTo>
                  <a:pt x="125" y="196"/>
                </a:lnTo>
                <a:lnTo>
                  <a:pt x="119" y="187"/>
                </a:lnTo>
                <a:lnTo>
                  <a:pt x="116" y="178"/>
                </a:lnTo>
                <a:lnTo>
                  <a:pt x="116" y="167"/>
                </a:lnTo>
                <a:lnTo>
                  <a:pt x="116" y="167"/>
                </a:lnTo>
                <a:lnTo>
                  <a:pt x="116" y="156"/>
                </a:lnTo>
                <a:lnTo>
                  <a:pt x="119" y="145"/>
                </a:lnTo>
                <a:lnTo>
                  <a:pt x="125" y="136"/>
                </a:lnTo>
                <a:lnTo>
                  <a:pt x="130" y="129"/>
                </a:lnTo>
                <a:lnTo>
                  <a:pt x="139" y="122"/>
                </a:lnTo>
                <a:lnTo>
                  <a:pt x="148" y="118"/>
                </a:lnTo>
                <a:lnTo>
                  <a:pt x="159" y="115"/>
                </a:lnTo>
                <a:lnTo>
                  <a:pt x="170" y="113"/>
                </a:lnTo>
                <a:lnTo>
                  <a:pt x="170" y="113"/>
                </a:lnTo>
                <a:lnTo>
                  <a:pt x="181" y="115"/>
                </a:lnTo>
                <a:lnTo>
                  <a:pt x="190" y="118"/>
                </a:lnTo>
                <a:lnTo>
                  <a:pt x="201" y="122"/>
                </a:lnTo>
                <a:lnTo>
                  <a:pt x="208" y="129"/>
                </a:lnTo>
                <a:lnTo>
                  <a:pt x="215" y="136"/>
                </a:lnTo>
                <a:lnTo>
                  <a:pt x="219" y="145"/>
                </a:lnTo>
                <a:lnTo>
                  <a:pt x="223" y="156"/>
                </a:lnTo>
                <a:lnTo>
                  <a:pt x="224" y="167"/>
                </a:lnTo>
                <a:lnTo>
                  <a:pt x="224" y="167"/>
                </a:lnTo>
                <a:close/>
              </a:path>
            </a:pathLst>
          </a:custGeom>
          <a:solidFill>
            <a:schemeClr val="bg1"/>
          </a:solidFill>
          <a:ln w="9525">
            <a:noFill/>
            <a:round/>
          </a:ln>
        </p:spPr>
        <p:txBody>
          <a:bodyPr vert="horz" wrap="square" lIns="121920" tIns="60960" rIns="121920" bIns="60960" numCol="1" anchor="t" anchorCtr="0" compatLnSpc="1"/>
          <a:lstStyle/>
          <a:p>
            <a:endParaRPr lang="en-US" sz="2400"/>
          </a:p>
        </p:txBody>
      </p:sp>
      <p:sp>
        <p:nvSpPr>
          <p:cNvPr id="40" name="矩形 39"/>
          <p:cNvSpPr/>
          <p:nvPr/>
        </p:nvSpPr>
        <p:spPr>
          <a:xfrm>
            <a:off x="1859145" y="4367521"/>
            <a:ext cx="1728358" cy="369332"/>
          </a:xfrm>
          <a:prstGeom prst="rect">
            <a:avLst/>
          </a:prstGeom>
        </p:spPr>
        <p:txBody>
          <a:bodyPr wrap="none">
            <a:spAutoFit/>
          </a:bodyPr>
          <a:lstStyle/>
          <a:p>
            <a:pPr algn="ctr"/>
            <a:r>
              <a:rPr lang="zh-CN" altLang="en-US" dirty="0">
                <a:solidFill>
                  <a:schemeClr val="tx1">
                    <a:lumMod val="65000"/>
                    <a:lumOff val="35000"/>
                  </a:schemeClr>
                </a:solidFill>
                <a:latin typeface="Arial" panose="020B0604020202020204" pitchFamily="34" charset="0"/>
                <a:cs typeface="Arial" panose="020B0604020202020204" pitchFamily="34" charset="0"/>
              </a:rPr>
              <a:t>Enter title </a:t>
            </a:r>
            <a:r>
              <a:rPr lang="en-US" altLang="zh-CN" dirty="0">
                <a:solidFill>
                  <a:schemeClr val="tx1">
                    <a:lumMod val="65000"/>
                    <a:lumOff val="35000"/>
                  </a:schemeClr>
                </a:solidFill>
                <a:latin typeface="Arial" panose="020B0604020202020204" pitchFamily="34" charset="0"/>
                <a:cs typeface="Arial" panose="020B0604020202020204" pitchFamily="34" charset="0"/>
              </a:rPr>
              <a:t>here</a:t>
            </a:r>
            <a:endParaRPr lang="zh-CN" alt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2" name="矩形 41"/>
          <p:cNvSpPr/>
          <p:nvPr/>
        </p:nvSpPr>
        <p:spPr>
          <a:xfrm>
            <a:off x="1363440" y="4777370"/>
            <a:ext cx="2719768" cy="1166153"/>
          </a:xfrm>
          <a:prstGeom prst="rect">
            <a:avLst/>
          </a:prstGeom>
        </p:spPr>
        <p:txBody>
          <a:bodyPr wrap="square">
            <a:spAutoFit/>
          </a:bodyPr>
          <a:lstStyle/>
          <a:p>
            <a:pPr algn="ctr">
              <a:lnSpc>
                <a:spcPct val="150000"/>
              </a:lnSpc>
            </a:pPr>
            <a:r>
              <a:rPr lang="zh-CN" altLang="en-US" sz="12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 </a:t>
            </a:r>
          </a:p>
        </p:txBody>
      </p:sp>
      <p:sp>
        <p:nvSpPr>
          <p:cNvPr id="43" name="矩形 42"/>
          <p:cNvSpPr/>
          <p:nvPr/>
        </p:nvSpPr>
        <p:spPr>
          <a:xfrm>
            <a:off x="5231821" y="4367521"/>
            <a:ext cx="1728358" cy="369332"/>
          </a:xfrm>
          <a:prstGeom prst="rect">
            <a:avLst/>
          </a:prstGeom>
        </p:spPr>
        <p:txBody>
          <a:bodyPr wrap="none">
            <a:spAutoFit/>
          </a:bodyPr>
          <a:lstStyle/>
          <a:p>
            <a:pPr algn="ctr"/>
            <a:r>
              <a:rPr lang="zh-CN" altLang="en-US" dirty="0">
                <a:solidFill>
                  <a:schemeClr val="tx1">
                    <a:lumMod val="65000"/>
                    <a:lumOff val="35000"/>
                  </a:schemeClr>
                </a:solidFill>
                <a:latin typeface="Arial" panose="020B0604020202020204" pitchFamily="34" charset="0"/>
                <a:cs typeface="Arial" panose="020B0604020202020204" pitchFamily="34" charset="0"/>
              </a:rPr>
              <a:t>Enter title </a:t>
            </a:r>
            <a:r>
              <a:rPr lang="en-US" altLang="zh-CN" dirty="0">
                <a:solidFill>
                  <a:schemeClr val="tx1">
                    <a:lumMod val="65000"/>
                    <a:lumOff val="35000"/>
                  </a:schemeClr>
                </a:solidFill>
                <a:latin typeface="Arial" panose="020B0604020202020204" pitchFamily="34" charset="0"/>
                <a:cs typeface="Arial" panose="020B0604020202020204" pitchFamily="34" charset="0"/>
              </a:rPr>
              <a:t>here</a:t>
            </a:r>
            <a:endParaRPr lang="zh-CN" alt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4" name="矩形 43"/>
          <p:cNvSpPr/>
          <p:nvPr/>
        </p:nvSpPr>
        <p:spPr>
          <a:xfrm>
            <a:off x="4736116" y="4777370"/>
            <a:ext cx="2719768" cy="1166153"/>
          </a:xfrm>
          <a:prstGeom prst="rect">
            <a:avLst/>
          </a:prstGeom>
        </p:spPr>
        <p:txBody>
          <a:bodyPr wrap="square">
            <a:spAutoFit/>
          </a:bodyPr>
          <a:lstStyle/>
          <a:p>
            <a:pPr algn="ctr">
              <a:lnSpc>
                <a:spcPct val="150000"/>
              </a:lnSpc>
            </a:pPr>
            <a:r>
              <a:rPr lang="zh-CN" altLang="en-US" sz="12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 </a:t>
            </a:r>
          </a:p>
        </p:txBody>
      </p:sp>
      <p:sp>
        <p:nvSpPr>
          <p:cNvPr id="45" name="矩形 44"/>
          <p:cNvSpPr/>
          <p:nvPr/>
        </p:nvSpPr>
        <p:spPr>
          <a:xfrm>
            <a:off x="8604497" y="4367521"/>
            <a:ext cx="1728358" cy="369332"/>
          </a:xfrm>
          <a:prstGeom prst="rect">
            <a:avLst/>
          </a:prstGeom>
        </p:spPr>
        <p:txBody>
          <a:bodyPr wrap="none">
            <a:spAutoFit/>
          </a:bodyPr>
          <a:lstStyle/>
          <a:p>
            <a:pPr algn="ctr"/>
            <a:r>
              <a:rPr lang="zh-CN" altLang="en-US" dirty="0">
                <a:solidFill>
                  <a:schemeClr val="tx1">
                    <a:lumMod val="65000"/>
                    <a:lumOff val="35000"/>
                  </a:schemeClr>
                </a:solidFill>
                <a:latin typeface="Arial" panose="020B0604020202020204" pitchFamily="34" charset="0"/>
                <a:cs typeface="Arial" panose="020B0604020202020204" pitchFamily="34" charset="0"/>
              </a:rPr>
              <a:t>Enter title </a:t>
            </a:r>
            <a:r>
              <a:rPr lang="en-US" altLang="zh-CN" dirty="0">
                <a:solidFill>
                  <a:schemeClr val="tx1">
                    <a:lumMod val="65000"/>
                    <a:lumOff val="35000"/>
                  </a:schemeClr>
                </a:solidFill>
                <a:latin typeface="Arial" panose="020B0604020202020204" pitchFamily="34" charset="0"/>
                <a:cs typeface="Arial" panose="020B0604020202020204" pitchFamily="34" charset="0"/>
              </a:rPr>
              <a:t>here</a:t>
            </a:r>
            <a:endParaRPr lang="zh-CN" alt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6" name="矩形 45"/>
          <p:cNvSpPr/>
          <p:nvPr/>
        </p:nvSpPr>
        <p:spPr>
          <a:xfrm>
            <a:off x="8108792" y="4777370"/>
            <a:ext cx="2719768" cy="1166153"/>
          </a:xfrm>
          <a:prstGeom prst="rect">
            <a:avLst/>
          </a:prstGeom>
        </p:spPr>
        <p:txBody>
          <a:bodyPr wrap="square">
            <a:spAutoFit/>
          </a:bodyPr>
          <a:lstStyle/>
          <a:p>
            <a:pPr algn="ctr">
              <a:lnSpc>
                <a:spcPct val="150000"/>
              </a:lnSpc>
            </a:pPr>
            <a:r>
              <a:rPr lang="zh-CN" altLang="en-US" sz="12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 </a:t>
            </a:r>
          </a:p>
        </p:txBody>
      </p:sp>
      <p:grpSp>
        <p:nvGrpSpPr>
          <p:cNvPr id="6" name="组合 5"/>
          <p:cNvGrpSpPr/>
          <p:nvPr/>
        </p:nvGrpSpPr>
        <p:grpSpPr>
          <a:xfrm>
            <a:off x="0" y="328295"/>
            <a:ext cx="12298680" cy="6684645"/>
            <a:chOff x="0" y="517"/>
            <a:chExt cx="19368" cy="10527"/>
          </a:xfrm>
        </p:grpSpPr>
        <p:pic>
          <p:nvPicPr>
            <p:cNvPr id="20" name="图片 19" descr="早教"/>
            <p:cNvPicPr>
              <a:picLocks noChangeAspect="1"/>
            </p:cNvPicPr>
            <p:nvPr/>
          </p:nvPicPr>
          <p:blipFill>
            <a:blip r:embed="rId3"/>
            <a:srcRect r="-125" b="98039"/>
            <a:stretch>
              <a:fillRect/>
            </a:stretch>
          </p:blipFill>
          <p:spPr>
            <a:xfrm>
              <a:off x="0" y="10298"/>
              <a:ext cx="19224" cy="502"/>
            </a:xfrm>
            <a:prstGeom prst="rect">
              <a:avLst/>
            </a:prstGeom>
          </p:spPr>
        </p:pic>
        <p:grpSp>
          <p:nvGrpSpPr>
            <p:cNvPr id="24" name="组合 23"/>
            <p:cNvGrpSpPr/>
            <p:nvPr/>
          </p:nvGrpSpPr>
          <p:grpSpPr>
            <a:xfrm>
              <a:off x="16544" y="9358"/>
              <a:ext cx="2825" cy="1687"/>
              <a:chOff x="10086483" y="5839668"/>
              <a:chExt cx="2459396" cy="1469214"/>
            </a:xfrm>
          </p:grpSpPr>
          <p:pic>
            <p:nvPicPr>
              <p:cNvPr id="25" name="图形 9"/>
              <p:cNvPicPr>
                <a:picLocks noChangeAspect="1"/>
              </p:cNvPicPr>
              <p:nvPr/>
            </p:nvPicPr>
            <p:blipFill>
              <a:blip r:embed="rId4"/>
              <a:stretch>
                <a:fillRect/>
              </a:stretch>
            </p:blipFill>
            <p:spPr>
              <a:xfrm>
                <a:off x="10695312" y="5839668"/>
                <a:ext cx="1850567" cy="1469214"/>
              </a:xfrm>
              <a:prstGeom prst="rect">
                <a:avLst/>
              </a:prstGeom>
            </p:spPr>
          </p:pic>
          <p:pic>
            <p:nvPicPr>
              <p:cNvPr id="26" name="图形 17"/>
              <p:cNvPicPr>
                <a:picLocks noChangeAspect="1"/>
              </p:cNvPicPr>
              <p:nvPr/>
            </p:nvPicPr>
            <p:blipFill>
              <a:blip r:embed="rId5"/>
              <a:stretch>
                <a:fillRect/>
              </a:stretch>
            </p:blipFill>
            <p:spPr>
              <a:xfrm>
                <a:off x="10086483" y="5887769"/>
                <a:ext cx="731198" cy="726712"/>
              </a:xfrm>
              <a:prstGeom prst="rect">
                <a:avLst/>
              </a:prstGeom>
            </p:spPr>
          </p:pic>
          <p:pic>
            <p:nvPicPr>
              <p:cNvPr id="28" name="图形 21"/>
              <p:cNvPicPr>
                <a:picLocks noChangeAspect="1"/>
              </p:cNvPicPr>
              <p:nvPr/>
            </p:nvPicPr>
            <p:blipFill>
              <a:blip r:embed="rId6"/>
              <a:stretch>
                <a:fillRect/>
              </a:stretch>
            </p:blipFill>
            <p:spPr>
              <a:xfrm>
                <a:off x="11302817" y="6102626"/>
                <a:ext cx="247386" cy="446670"/>
              </a:xfrm>
              <a:prstGeom prst="rect">
                <a:avLst/>
              </a:prstGeom>
            </p:spPr>
          </p:pic>
        </p:grpSp>
        <p:grpSp>
          <p:nvGrpSpPr>
            <p:cNvPr id="33" name="组合 32"/>
            <p:cNvGrpSpPr/>
            <p:nvPr/>
          </p:nvGrpSpPr>
          <p:grpSpPr>
            <a:xfrm>
              <a:off x="6949" y="517"/>
              <a:ext cx="5088" cy="1302"/>
              <a:chOff x="910" y="357"/>
              <a:chExt cx="5088" cy="1302"/>
            </a:xfrm>
          </p:grpSpPr>
          <p:sp>
            <p:nvSpPr>
              <p:cNvPr id="35"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4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早教"/>
          <p:cNvPicPr>
            <a:picLocks noChangeAspect="1"/>
          </p:cNvPicPr>
          <p:nvPr/>
        </p:nvPicPr>
        <p:blipFill>
          <a:blip r:embed="rId2"/>
          <a:srcRect b="57840"/>
          <a:stretch>
            <a:fillRect/>
          </a:stretch>
        </p:blipFill>
        <p:spPr>
          <a:xfrm>
            <a:off x="0" y="0"/>
            <a:ext cx="12192000" cy="6853555"/>
          </a:xfrm>
          <a:prstGeom prst="rect">
            <a:avLst/>
          </a:prstGeom>
        </p:spPr>
      </p:pic>
      <p:pic>
        <p:nvPicPr>
          <p:cNvPr id="10" name="图形 9"/>
          <p:cNvPicPr>
            <a:picLocks noChangeAspect="1"/>
          </p:cNvPicPr>
          <p:nvPr/>
        </p:nvPicPr>
        <p:blipFill>
          <a:blip r:embed="rId3"/>
          <a:stretch>
            <a:fillRect/>
          </a:stretch>
        </p:blipFill>
        <p:spPr>
          <a:xfrm>
            <a:off x="9538636" y="4921353"/>
            <a:ext cx="3007243" cy="2387529"/>
          </a:xfrm>
          <a:prstGeom prst="rect">
            <a:avLst/>
          </a:prstGeom>
        </p:spPr>
      </p:pic>
      <p:pic>
        <p:nvPicPr>
          <p:cNvPr id="12" name="图形 11"/>
          <p:cNvPicPr>
            <a:picLocks noChangeAspect="1"/>
          </p:cNvPicPr>
          <p:nvPr/>
        </p:nvPicPr>
        <p:blipFill>
          <a:blip r:embed="rId4"/>
          <a:stretch>
            <a:fillRect/>
          </a:stretch>
        </p:blipFill>
        <p:spPr>
          <a:xfrm flipH="1">
            <a:off x="-419100" y="5433060"/>
            <a:ext cx="4204335" cy="2451100"/>
          </a:xfrm>
          <a:prstGeom prst="rect">
            <a:avLst/>
          </a:prstGeom>
        </p:spPr>
      </p:pic>
      <p:pic>
        <p:nvPicPr>
          <p:cNvPr id="17" name="图形 16"/>
          <p:cNvPicPr>
            <a:picLocks noChangeAspect="1"/>
          </p:cNvPicPr>
          <p:nvPr/>
        </p:nvPicPr>
        <p:blipFill>
          <a:blip r:embed="rId5"/>
          <a:stretch>
            <a:fillRect/>
          </a:stretch>
        </p:blipFill>
        <p:spPr>
          <a:xfrm>
            <a:off x="377669" y="5432794"/>
            <a:ext cx="1269466" cy="1090162"/>
          </a:xfrm>
          <a:prstGeom prst="rect">
            <a:avLst/>
          </a:prstGeom>
        </p:spPr>
      </p:pic>
      <p:pic>
        <p:nvPicPr>
          <p:cNvPr id="18" name="图形 17"/>
          <p:cNvPicPr>
            <a:picLocks noChangeAspect="1"/>
          </p:cNvPicPr>
          <p:nvPr/>
        </p:nvPicPr>
        <p:blipFill>
          <a:blip r:embed="rId6"/>
          <a:stretch>
            <a:fillRect/>
          </a:stretch>
        </p:blipFill>
        <p:spPr>
          <a:xfrm>
            <a:off x="8966373" y="5342021"/>
            <a:ext cx="1188225" cy="1180935"/>
          </a:xfrm>
          <a:prstGeom prst="rect">
            <a:avLst/>
          </a:prstGeom>
        </p:spPr>
      </p:pic>
      <p:pic>
        <p:nvPicPr>
          <p:cNvPr id="22" name="图形 21"/>
          <p:cNvPicPr>
            <a:picLocks noChangeAspect="1"/>
          </p:cNvPicPr>
          <p:nvPr/>
        </p:nvPicPr>
        <p:blipFill>
          <a:blip r:embed="rId7"/>
          <a:stretch>
            <a:fillRect/>
          </a:stretch>
        </p:blipFill>
        <p:spPr>
          <a:xfrm>
            <a:off x="10496300" y="5111016"/>
            <a:ext cx="402011" cy="725854"/>
          </a:xfrm>
          <a:prstGeom prst="rect">
            <a:avLst/>
          </a:prstGeom>
        </p:spPr>
      </p:pic>
      <p:pic>
        <p:nvPicPr>
          <p:cNvPr id="23" name="图形 22"/>
          <p:cNvPicPr>
            <a:picLocks noChangeAspect="1"/>
          </p:cNvPicPr>
          <p:nvPr/>
        </p:nvPicPr>
        <p:blipFill>
          <a:blip r:embed="rId8"/>
          <a:stretch>
            <a:fillRect/>
          </a:stretch>
        </p:blipFill>
        <p:spPr>
          <a:xfrm>
            <a:off x="1916269" y="5246402"/>
            <a:ext cx="2116770" cy="1180935"/>
          </a:xfrm>
          <a:prstGeom prst="rect">
            <a:avLst/>
          </a:prstGeom>
        </p:spPr>
      </p:pic>
      <p:sp>
        <p:nvSpPr>
          <p:cNvPr id="25" name="文本框 24"/>
          <p:cNvSpPr txBox="1"/>
          <p:nvPr/>
        </p:nvSpPr>
        <p:spPr>
          <a:xfrm>
            <a:off x="3375661" y="2829822"/>
            <a:ext cx="5440680" cy="1198880"/>
          </a:xfrm>
          <a:prstGeom prst="rect">
            <a:avLst/>
          </a:prstGeom>
          <a:noFill/>
        </p:spPr>
        <p:txBody>
          <a:bodyPr wrap="none" rtlCol="0">
            <a:spAutoFit/>
          </a:bodyPr>
          <a:lstStyle/>
          <a:p>
            <a:pPr algn="ctr"/>
            <a:r>
              <a:rPr lang="zh-CN" altLang="en-US" sz="7200" spc="-300" dirty="0">
                <a:solidFill>
                  <a:schemeClr val="tx1">
                    <a:lumMod val="65000"/>
                    <a:lumOff val="35000"/>
                  </a:schemeClr>
                </a:solidFill>
                <a:latin typeface="汉仪雅酷黑 65W" panose="020B0604020202020204" charset="-122"/>
                <a:ea typeface="汉仪雅酷黑 65W" panose="020B0604020202020204" charset="-122"/>
                <a:cs typeface="汉仪雅酷黑 65W" panose="020B0604020202020204" charset="-122"/>
              </a:rPr>
              <a:t>感谢您的聆听</a:t>
            </a:r>
          </a:p>
        </p:txBody>
      </p:sp>
      <p:sp>
        <p:nvSpPr>
          <p:cNvPr id="27" name="文本框 26"/>
          <p:cNvSpPr txBox="1"/>
          <p:nvPr/>
        </p:nvSpPr>
        <p:spPr>
          <a:xfrm>
            <a:off x="2602554" y="4339797"/>
            <a:ext cx="6986892" cy="568810"/>
          </a:xfrm>
          <a:prstGeom prst="rect">
            <a:avLst/>
          </a:prstGeom>
          <a:noFill/>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 Click here to add content of the text</a:t>
            </a:r>
            <a:r>
              <a:rPr lang="zh-CN" altLang="en-US" sz="1100" dirty="0">
                <a:solidFill>
                  <a:schemeClr val="tx1">
                    <a:lumMod val="65000"/>
                    <a:lumOff val="35000"/>
                  </a:schemeClr>
                </a:solidFill>
                <a:latin typeface="Arial" panose="020B0604020202020204" pitchFamily="34" charset="0"/>
                <a:cs typeface="Arial" panose="020B0604020202020204" pitchFamily="34" charset="0"/>
              </a:rPr>
              <a:t>，</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and briefly explain your point of view.</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29" name="直接连接符 28"/>
          <p:cNvCxnSpPr/>
          <p:nvPr/>
        </p:nvCxnSpPr>
        <p:spPr>
          <a:xfrm>
            <a:off x="2771600" y="4135885"/>
            <a:ext cx="6648801" cy="0"/>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早教"/>
          <p:cNvPicPr>
            <a:picLocks noChangeAspect="1"/>
          </p:cNvPicPr>
          <p:nvPr/>
        </p:nvPicPr>
        <p:blipFill>
          <a:blip r:embed="rId2"/>
          <a:srcRect b="57840"/>
          <a:stretch>
            <a:fillRect/>
          </a:stretch>
        </p:blipFill>
        <p:spPr>
          <a:xfrm>
            <a:off x="0" y="0"/>
            <a:ext cx="12192000" cy="6853555"/>
          </a:xfrm>
          <a:prstGeom prst="rect">
            <a:avLst/>
          </a:prstGeom>
        </p:spPr>
      </p:pic>
      <p:pic>
        <p:nvPicPr>
          <p:cNvPr id="7" name="图形 6"/>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rot="2400000">
            <a:off x="11361464" y="5607679"/>
            <a:ext cx="1079939" cy="1628907"/>
          </a:xfrm>
          <a:prstGeom prst="rect">
            <a:avLst/>
          </a:prstGeom>
        </p:spPr>
      </p:pic>
      <p:pic>
        <p:nvPicPr>
          <p:cNvPr id="26" name="图形 25"/>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10003537" y="1443494"/>
            <a:ext cx="1269466" cy="1090162"/>
          </a:xfrm>
          <a:prstGeom prst="rect">
            <a:avLst/>
          </a:prstGeom>
        </p:spPr>
      </p:pic>
      <p:pic>
        <p:nvPicPr>
          <p:cNvPr id="28" name="图形 27"/>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621421" y="3957862"/>
            <a:ext cx="1188225" cy="1180935"/>
          </a:xfrm>
          <a:prstGeom prst="rect">
            <a:avLst/>
          </a:prstGeom>
        </p:spPr>
      </p:pic>
      <p:sp>
        <p:nvSpPr>
          <p:cNvPr id="30" name="文本框 29"/>
          <p:cNvSpPr txBox="1"/>
          <p:nvPr/>
        </p:nvSpPr>
        <p:spPr>
          <a:xfrm>
            <a:off x="4336542" y="2237199"/>
            <a:ext cx="3518913" cy="769441"/>
          </a:xfrm>
          <a:prstGeom prst="rect">
            <a:avLst/>
          </a:prstGeom>
          <a:noFill/>
        </p:spPr>
        <p:txBody>
          <a:bodyPr wrap="none" rtlCol="0">
            <a:spAutoFit/>
          </a:bodyPr>
          <a:lstStyle/>
          <a:p>
            <a:pPr algn="ctr"/>
            <a:r>
              <a:rPr lang="zh-CN" altLang="en-US" sz="4400" spc="-300" dirty="0">
                <a:solidFill>
                  <a:schemeClr val="tx1">
                    <a:lumMod val="65000"/>
                    <a:lumOff val="35000"/>
                  </a:schemeClr>
                </a:solidFill>
                <a:latin typeface="汉仪雅酷黑 65W" panose="020B0604020202020204" charset="-122"/>
                <a:ea typeface="汉仪雅酷黑 65W" panose="020B0604020202020204" charset="-122"/>
                <a:cs typeface="汉仪雅酷黑 65W" panose="020B0604020202020204" charset="-122"/>
              </a:rPr>
              <a:t>目录</a:t>
            </a:r>
            <a:r>
              <a:rPr lang="en-US" altLang="zh-CN" sz="4400" spc="-300" dirty="0">
                <a:solidFill>
                  <a:schemeClr val="tx1">
                    <a:lumMod val="65000"/>
                    <a:lumOff val="35000"/>
                  </a:schemeClr>
                </a:solidFill>
                <a:latin typeface="汉仪雅酷黑 65W" panose="020B0604020202020204" charset="-122"/>
                <a:ea typeface="汉仪雅酷黑 65W" panose="020B0604020202020204" charset="-122"/>
                <a:cs typeface="汉仪雅酷黑 65W" panose="020B0604020202020204" charset="-122"/>
              </a:rPr>
              <a:t>/contents</a:t>
            </a:r>
            <a:endParaRPr lang="zh-CN" altLang="en-US" sz="4400" spc="-300" dirty="0">
              <a:solidFill>
                <a:schemeClr val="tx1">
                  <a:lumMod val="65000"/>
                  <a:lumOff val="35000"/>
                </a:schemeClr>
              </a:solidFill>
              <a:latin typeface="汉仪雅酷黑 65W" panose="020B0604020202020204" charset="-122"/>
              <a:ea typeface="汉仪雅酷黑 65W" panose="020B0604020202020204" charset="-122"/>
              <a:cs typeface="汉仪雅酷黑 65W" panose="020B0604020202020204" charset="-122"/>
            </a:endParaRPr>
          </a:p>
        </p:txBody>
      </p:sp>
      <p:sp>
        <p:nvSpPr>
          <p:cNvPr id="32" name="文本框 31"/>
          <p:cNvSpPr txBox="1"/>
          <p:nvPr/>
        </p:nvSpPr>
        <p:spPr>
          <a:xfrm>
            <a:off x="1684644" y="3759827"/>
            <a:ext cx="639919" cy="584775"/>
          </a:xfrm>
          <a:prstGeom prst="rect">
            <a:avLst/>
          </a:prstGeom>
          <a:noFill/>
        </p:spPr>
        <p:txBody>
          <a:bodyPr wrap="none" rtlCol="0">
            <a:spAutoFit/>
          </a:bodyPr>
          <a:lstStyle/>
          <a:p>
            <a:r>
              <a:rPr lang="en-US" altLang="zh-CN" sz="3200">
                <a:solidFill>
                  <a:schemeClr val="tx1">
                    <a:lumMod val="65000"/>
                    <a:lumOff val="35000"/>
                  </a:schemeClr>
                </a:solidFill>
                <a:latin typeface="Arial" panose="020B0604020202020204" pitchFamily="34" charset="0"/>
                <a:cs typeface="Arial" panose="020B0604020202020204" pitchFamily="34" charset="0"/>
              </a:rPr>
              <a:t>01</a:t>
            </a:r>
            <a:endParaRPr lang="zh-CN" altLang="en-US" sz="3200">
              <a:solidFill>
                <a:schemeClr val="tx1">
                  <a:lumMod val="65000"/>
                  <a:lumOff val="35000"/>
                </a:schemeClr>
              </a:solidFill>
              <a:latin typeface="Arial" panose="020B0604020202020204" pitchFamily="34" charset="0"/>
              <a:cs typeface="Arial" panose="020B0604020202020204" pitchFamily="34" charset="0"/>
            </a:endParaRPr>
          </a:p>
        </p:txBody>
      </p:sp>
      <p:sp>
        <p:nvSpPr>
          <p:cNvPr id="34" name="文本框 33"/>
          <p:cNvSpPr txBox="1"/>
          <p:nvPr/>
        </p:nvSpPr>
        <p:spPr>
          <a:xfrm>
            <a:off x="2412658" y="3821382"/>
            <a:ext cx="2646878" cy="461665"/>
          </a:xfrm>
          <a:prstGeom prst="rect">
            <a:avLst/>
          </a:prstGeom>
          <a:noFill/>
        </p:spPr>
        <p:txBody>
          <a:bodyPr wrap="none" rtlCol="0">
            <a:spAutoFit/>
          </a:bodyPr>
          <a:lstStyle>
            <a:defPPr>
              <a:defRPr lang="zh-CN"/>
            </a:defPPr>
            <a:lvl1pPr>
              <a:defRPr sz="3200">
                <a:solidFill>
                  <a:srgbClr val="CEC5E1"/>
                </a:solidFill>
                <a:latin typeface="Century Gothic" panose="020B0502020202020204" pitchFamily="34" charset="0"/>
              </a:defRPr>
            </a:lvl1pPr>
          </a:lstStyle>
          <a:p>
            <a:pPr algn="ctr"/>
            <a:r>
              <a:rPr lang="zh-CN" altLang="en-US" sz="2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sym typeface="+mn-ea"/>
              </a:rPr>
              <a:t>在此输入章节标题</a:t>
            </a:r>
            <a:endParaRPr lang="zh-CN" altLang="en-US" sz="2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endParaRPr>
          </a:p>
        </p:txBody>
      </p:sp>
      <p:sp>
        <p:nvSpPr>
          <p:cNvPr id="36" name="文本框 35"/>
          <p:cNvSpPr txBox="1"/>
          <p:nvPr/>
        </p:nvSpPr>
        <p:spPr>
          <a:xfrm>
            <a:off x="1684644" y="5389310"/>
            <a:ext cx="639919" cy="584775"/>
          </a:xfrm>
          <a:prstGeom prst="rect">
            <a:avLst/>
          </a:prstGeom>
          <a:noFill/>
        </p:spPr>
        <p:txBody>
          <a:bodyPr wrap="none" rtlCol="0">
            <a:spAutoFit/>
          </a:bodyPr>
          <a:lstStyle/>
          <a:p>
            <a:r>
              <a:rPr lang="en-US" altLang="zh-CN" sz="3200">
                <a:solidFill>
                  <a:schemeClr val="tx1">
                    <a:lumMod val="65000"/>
                    <a:lumOff val="35000"/>
                  </a:schemeClr>
                </a:solidFill>
                <a:latin typeface="Arial" panose="020B0604020202020204" pitchFamily="34" charset="0"/>
                <a:cs typeface="Arial" panose="020B0604020202020204" pitchFamily="34" charset="0"/>
              </a:rPr>
              <a:t>03</a:t>
            </a:r>
            <a:endParaRPr lang="zh-CN" altLang="en-US" sz="3200">
              <a:solidFill>
                <a:schemeClr val="tx1">
                  <a:lumMod val="65000"/>
                  <a:lumOff val="35000"/>
                </a:schemeClr>
              </a:solidFill>
              <a:latin typeface="Arial" panose="020B0604020202020204" pitchFamily="34" charset="0"/>
              <a:cs typeface="Arial" panose="020B0604020202020204" pitchFamily="34" charset="0"/>
            </a:endParaRPr>
          </a:p>
        </p:txBody>
      </p:sp>
      <p:sp>
        <p:nvSpPr>
          <p:cNvPr id="38" name="文本框 37"/>
          <p:cNvSpPr txBox="1"/>
          <p:nvPr/>
        </p:nvSpPr>
        <p:spPr>
          <a:xfrm>
            <a:off x="2412658" y="5450865"/>
            <a:ext cx="2646878" cy="461665"/>
          </a:xfrm>
          <a:prstGeom prst="rect">
            <a:avLst/>
          </a:prstGeom>
          <a:noFill/>
        </p:spPr>
        <p:txBody>
          <a:bodyPr wrap="none" rtlCol="0">
            <a:spAutoFit/>
          </a:bodyPr>
          <a:lstStyle>
            <a:defPPr>
              <a:defRPr lang="zh-CN"/>
            </a:defPPr>
            <a:lvl1pPr>
              <a:defRPr sz="3200">
                <a:solidFill>
                  <a:srgbClr val="CEC5E1"/>
                </a:solidFill>
                <a:latin typeface="Century Gothic" panose="020B0502020202020204" pitchFamily="34" charset="0"/>
              </a:defRPr>
            </a:lvl1pPr>
          </a:lstStyle>
          <a:p>
            <a:pPr algn="ctr"/>
            <a:r>
              <a:rPr lang="zh-CN" altLang="en-US" sz="2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sym typeface="+mn-ea"/>
              </a:rPr>
              <a:t>在此输入章节标题</a:t>
            </a:r>
            <a:endParaRPr lang="zh-CN" altLang="en-US" sz="2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endParaRPr>
          </a:p>
        </p:txBody>
      </p:sp>
      <p:sp>
        <p:nvSpPr>
          <p:cNvPr id="40" name="文本框 39"/>
          <p:cNvSpPr txBox="1"/>
          <p:nvPr/>
        </p:nvSpPr>
        <p:spPr>
          <a:xfrm>
            <a:off x="6622181" y="3759827"/>
            <a:ext cx="639919" cy="584775"/>
          </a:xfrm>
          <a:prstGeom prst="rect">
            <a:avLst/>
          </a:prstGeom>
          <a:noFill/>
        </p:spPr>
        <p:txBody>
          <a:bodyPr wrap="none" rtlCol="0">
            <a:spAutoFit/>
          </a:bodyPr>
          <a:lstStyle/>
          <a:p>
            <a:r>
              <a:rPr lang="en-US" altLang="zh-CN" sz="3200">
                <a:solidFill>
                  <a:schemeClr val="tx1">
                    <a:lumMod val="65000"/>
                    <a:lumOff val="35000"/>
                  </a:schemeClr>
                </a:solidFill>
                <a:latin typeface="Arial" panose="020B0604020202020204" pitchFamily="34" charset="0"/>
                <a:cs typeface="Arial" panose="020B0604020202020204" pitchFamily="34" charset="0"/>
              </a:rPr>
              <a:t>02</a:t>
            </a:r>
            <a:endParaRPr lang="zh-CN" altLang="en-US" sz="3200">
              <a:solidFill>
                <a:schemeClr val="tx1">
                  <a:lumMod val="65000"/>
                  <a:lumOff val="35000"/>
                </a:schemeClr>
              </a:solidFill>
              <a:latin typeface="Arial" panose="020B0604020202020204" pitchFamily="34" charset="0"/>
              <a:cs typeface="Arial" panose="020B0604020202020204" pitchFamily="34" charset="0"/>
            </a:endParaRPr>
          </a:p>
        </p:txBody>
      </p:sp>
      <p:sp>
        <p:nvSpPr>
          <p:cNvPr id="42" name="文本框 41"/>
          <p:cNvSpPr txBox="1"/>
          <p:nvPr/>
        </p:nvSpPr>
        <p:spPr>
          <a:xfrm>
            <a:off x="7300501" y="3821382"/>
            <a:ext cx="2746265" cy="461665"/>
          </a:xfrm>
          <a:prstGeom prst="rect">
            <a:avLst/>
          </a:prstGeom>
          <a:noFill/>
        </p:spPr>
        <p:txBody>
          <a:bodyPr wrap="none" rtlCol="0">
            <a:spAutoFit/>
          </a:bodyPr>
          <a:lstStyle>
            <a:defPPr>
              <a:defRPr lang="zh-CN"/>
            </a:defPPr>
            <a:lvl1pPr>
              <a:defRPr sz="3200">
                <a:solidFill>
                  <a:srgbClr val="CEC5E1"/>
                </a:solidFill>
                <a:latin typeface="Century Gothic" panose="020B0502020202020204" pitchFamily="34" charset="0"/>
              </a:defRPr>
            </a:lvl1pPr>
          </a:lstStyle>
          <a:p>
            <a:pPr algn="ctr"/>
            <a:r>
              <a:rPr lang="zh-CN" altLang="en-US" sz="2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sym typeface="+mn-ea"/>
              </a:rPr>
              <a:t>在此输入章节标题</a:t>
            </a:r>
            <a:endParaRPr lang="zh-CN" altLang="en-US" sz="2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endParaRPr>
          </a:p>
        </p:txBody>
      </p:sp>
      <p:sp>
        <p:nvSpPr>
          <p:cNvPr id="44" name="文本框 43"/>
          <p:cNvSpPr txBox="1"/>
          <p:nvPr/>
        </p:nvSpPr>
        <p:spPr>
          <a:xfrm>
            <a:off x="6622181" y="5389310"/>
            <a:ext cx="639919" cy="584775"/>
          </a:xfrm>
          <a:prstGeom prst="rect">
            <a:avLst/>
          </a:prstGeom>
          <a:noFill/>
        </p:spPr>
        <p:txBody>
          <a:bodyPr wrap="none" rtlCol="0">
            <a:spAutoFit/>
          </a:bodyPr>
          <a:lstStyle/>
          <a:p>
            <a:r>
              <a:rPr lang="en-US" altLang="zh-CN" sz="3200">
                <a:solidFill>
                  <a:schemeClr val="tx1">
                    <a:lumMod val="65000"/>
                    <a:lumOff val="35000"/>
                  </a:schemeClr>
                </a:solidFill>
                <a:latin typeface="Arial" panose="020B0604020202020204" pitchFamily="34" charset="0"/>
                <a:cs typeface="Arial" panose="020B0604020202020204" pitchFamily="34" charset="0"/>
              </a:rPr>
              <a:t>04</a:t>
            </a:r>
            <a:endParaRPr lang="zh-CN" altLang="en-US" sz="3200">
              <a:solidFill>
                <a:schemeClr val="tx1">
                  <a:lumMod val="65000"/>
                  <a:lumOff val="35000"/>
                </a:schemeClr>
              </a:solidFill>
              <a:latin typeface="Arial" panose="020B0604020202020204" pitchFamily="34" charset="0"/>
              <a:cs typeface="Arial" panose="020B0604020202020204" pitchFamily="34" charset="0"/>
            </a:endParaRPr>
          </a:p>
        </p:txBody>
      </p:sp>
      <p:sp>
        <p:nvSpPr>
          <p:cNvPr id="46" name="文本框 45"/>
          <p:cNvSpPr txBox="1"/>
          <p:nvPr/>
        </p:nvSpPr>
        <p:spPr>
          <a:xfrm>
            <a:off x="7350195" y="5450865"/>
            <a:ext cx="2646878" cy="461665"/>
          </a:xfrm>
          <a:prstGeom prst="rect">
            <a:avLst/>
          </a:prstGeom>
          <a:noFill/>
        </p:spPr>
        <p:txBody>
          <a:bodyPr wrap="none" rtlCol="0">
            <a:spAutoFit/>
          </a:bodyPr>
          <a:lstStyle>
            <a:defPPr>
              <a:defRPr lang="zh-CN"/>
            </a:defPPr>
            <a:lvl1pPr>
              <a:defRPr sz="3200">
                <a:solidFill>
                  <a:srgbClr val="CEC5E1"/>
                </a:solidFill>
                <a:latin typeface="Century Gothic" panose="020B0502020202020204" pitchFamily="34" charset="0"/>
              </a:defRPr>
            </a:lvl1pPr>
          </a:lstStyle>
          <a:p>
            <a:pPr algn="ctr"/>
            <a:r>
              <a:rPr lang="zh-CN" altLang="en-US" sz="2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sym typeface="+mn-ea"/>
              </a:rPr>
              <a:t>在此输入章节标题</a:t>
            </a:r>
            <a:endParaRPr lang="zh-CN" altLang="en-US" sz="2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早教"/>
          <p:cNvPicPr>
            <a:picLocks noChangeAspect="1"/>
          </p:cNvPicPr>
          <p:nvPr/>
        </p:nvPicPr>
        <p:blipFill>
          <a:blip r:embed="rId2"/>
          <a:srcRect b="57840"/>
          <a:stretch>
            <a:fillRect/>
          </a:stretch>
        </p:blipFill>
        <p:spPr>
          <a:xfrm>
            <a:off x="0" y="0"/>
            <a:ext cx="12192000" cy="6853555"/>
          </a:xfrm>
          <a:prstGeom prst="rect">
            <a:avLst/>
          </a:prstGeom>
        </p:spPr>
      </p:pic>
      <p:pic>
        <p:nvPicPr>
          <p:cNvPr id="10" name="图形 9"/>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9538636" y="4921353"/>
            <a:ext cx="3007243" cy="2387529"/>
          </a:xfrm>
          <a:prstGeom prst="rect">
            <a:avLst/>
          </a:prstGeom>
        </p:spPr>
      </p:pic>
      <p:pic>
        <p:nvPicPr>
          <p:cNvPr id="12" name="图形 11"/>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flipH="1">
            <a:off x="-3397250" y="4593590"/>
            <a:ext cx="5044440" cy="2940685"/>
          </a:xfrm>
          <a:prstGeom prst="rect">
            <a:avLst/>
          </a:prstGeom>
        </p:spPr>
      </p:pic>
      <p:pic>
        <p:nvPicPr>
          <p:cNvPr id="15" name="图形 14"/>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1809646" y="726298"/>
            <a:ext cx="1245508" cy="1444258"/>
          </a:xfrm>
          <a:prstGeom prst="rect">
            <a:avLst/>
          </a:prstGeom>
        </p:spPr>
      </p:pic>
      <p:pic>
        <p:nvPicPr>
          <p:cNvPr id="17" name="图形 16"/>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377669" y="5432794"/>
            <a:ext cx="1269466" cy="1090162"/>
          </a:xfrm>
          <a:prstGeom prst="rect">
            <a:avLst/>
          </a:prstGeom>
        </p:spPr>
      </p:pic>
      <p:pic>
        <p:nvPicPr>
          <p:cNvPr id="18" name="图形 17"/>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8966373" y="5342021"/>
            <a:ext cx="1188225" cy="1180935"/>
          </a:xfrm>
          <a:prstGeom prst="rect">
            <a:avLst/>
          </a:prstGeom>
        </p:spPr>
      </p:pic>
      <p:pic>
        <p:nvPicPr>
          <p:cNvPr id="22" name="图形 21"/>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10496300" y="5111016"/>
            <a:ext cx="402011" cy="725854"/>
          </a:xfrm>
          <a:prstGeom prst="rect">
            <a:avLst/>
          </a:prstGeom>
        </p:spPr>
      </p:pic>
      <p:sp>
        <p:nvSpPr>
          <p:cNvPr id="2" name="文本框 1"/>
          <p:cNvSpPr txBox="1"/>
          <p:nvPr/>
        </p:nvSpPr>
        <p:spPr>
          <a:xfrm>
            <a:off x="5375293" y="2111378"/>
            <a:ext cx="1441420" cy="1446550"/>
          </a:xfrm>
          <a:prstGeom prst="rect">
            <a:avLst/>
          </a:prstGeom>
          <a:noFill/>
        </p:spPr>
        <p:txBody>
          <a:bodyPr wrap="none" rtlCol="0">
            <a:spAutoFit/>
          </a:bodyPr>
          <a:lstStyle/>
          <a:p>
            <a:pPr algn="ctr"/>
            <a:r>
              <a:rPr lang="en-US" altLang="zh-CN" sz="8800" dirty="0">
                <a:solidFill>
                  <a:schemeClr val="tx1">
                    <a:lumMod val="65000"/>
                    <a:lumOff val="35000"/>
                  </a:schemeClr>
                </a:solidFill>
                <a:latin typeface="Arial" panose="020B0604020202020204" pitchFamily="34" charset="0"/>
                <a:cs typeface="Arial" panose="020B0604020202020204" pitchFamily="34" charset="0"/>
              </a:rPr>
              <a:t>01</a:t>
            </a:r>
            <a:endParaRPr lang="zh-CN" altLang="en-US" sz="88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文本框 2"/>
          <p:cNvSpPr txBox="1"/>
          <p:nvPr/>
        </p:nvSpPr>
        <p:spPr>
          <a:xfrm>
            <a:off x="3926177" y="3670198"/>
            <a:ext cx="4339650" cy="923330"/>
          </a:xfrm>
          <a:prstGeom prst="rect">
            <a:avLst/>
          </a:prstGeom>
          <a:noFill/>
        </p:spPr>
        <p:txBody>
          <a:bodyPr wrap="none" rtlCol="0">
            <a:spAutoFit/>
          </a:bodyPr>
          <a:lstStyle>
            <a:defPPr>
              <a:defRPr lang="zh-CN"/>
            </a:defPPr>
            <a:lvl1pPr>
              <a:defRPr sz="3200">
                <a:solidFill>
                  <a:srgbClr val="CEC5E1"/>
                </a:solidFill>
                <a:latin typeface="Century Gothic" panose="020B0502020202020204" pitchFamily="34" charset="0"/>
              </a:defRPr>
            </a:lvl1pPr>
          </a:lstStyle>
          <a:p>
            <a:pPr algn="ctr"/>
            <a:r>
              <a:rPr lang="zh-CN" altLang="en-US" sz="5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sym typeface="+mn-ea"/>
              </a:rPr>
              <a:t>输入章节标题</a:t>
            </a:r>
            <a:endParaRPr lang="zh-CN" altLang="en-US" sz="5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endParaRPr>
          </a:p>
        </p:txBody>
      </p:sp>
      <p:sp>
        <p:nvSpPr>
          <p:cNvPr id="4" name="文本框 3"/>
          <p:cNvSpPr txBox="1"/>
          <p:nvPr/>
        </p:nvSpPr>
        <p:spPr>
          <a:xfrm>
            <a:off x="3339627" y="4666764"/>
            <a:ext cx="5512746" cy="568810"/>
          </a:xfrm>
          <a:prstGeom prst="rect">
            <a:avLst/>
          </a:prstGeom>
          <a:noFill/>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328295"/>
            <a:ext cx="12298680" cy="6684645"/>
            <a:chOff x="0" y="517"/>
            <a:chExt cx="19368" cy="10527"/>
          </a:xfrm>
        </p:grpSpPr>
        <p:pic>
          <p:nvPicPr>
            <p:cNvPr id="9" name="图片 8" descr="早教"/>
            <p:cNvPicPr>
              <a:picLocks noChangeAspect="1"/>
            </p:cNvPicPr>
            <p:nvPr/>
          </p:nvPicPr>
          <p:blipFill>
            <a:blip r:embed="rId2"/>
            <a:srcRect r="-125" b="98039"/>
            <a:stretch>
              <a:fillRect/>
            </a:stretch>
          </p:blipFill>
          <p:spPr>
            <a:xfrm>
              <a:off x="0" y="10298"/>
              <a:ext cx="19224" cy="502"/>
            </a:xfrm>
            <a:prstGeom prst="rect">
              <a:avLst/>
            </a:prstGeom>
          </p:spPr>
        </p:pic>
        <p:grpSp>
          <p:nvGrpSpPr>
            <p:cNvPr id="14" name="组合 13"/>
            <p:cNvGrpSpPr/>
            <p:nvPr/>
          </p:nvGrpSpPr>
          <p:grpSpPr>
            <a:xfrm>
              <a:off x="16544" y="9358"/>
              <a:ext cx="2825" cy="1687"/>
              <a:chOff x="10086483" y="5839668"/>
              <a:chExt cx="2459396" cy="1469214"/>
            </a:xfrm>
          </p:grpSpPr>
          <p:pic>
            <p:nvPicPr>
              <p:cNvPr id="16" name="图形 9"/>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695312" y="5839668"/>
                <a:ext cx="1850567" cy="1469214"/>
              </a:xfrm>
              <a:prstGeom prst="rect">
                <a:avLst/>
              </a:prstGeom>
            </p:spPr>
          </p:pic>
          <p:pic>
            <p:nvPicPr>
              <p:cNvPr id="53" name="图形 17"/>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10086483" y="5887769"/>
                <a:ext cx="731198" cy="726712"/>
              </a:xfrm>
              <a:prstGeom prst="rect">
                <a:avLst/>
              </a:prstGeom>
            </p:spPr>
          </p:pic>
          <p:pic>
            <p:nvPicPr>
              <p:cNvPr id="54" name="图形 21"/>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11302817" y="6102626"/>
                <a:ext cx="247386" cy="446670"/>
              </a:xfrm>
              <a:prstGeom prst="rect">
                <a:avLst/>
              </a:prstGeom>
            </p:spPr>
          </p:pic>
        </p:grpSp>
        <p:grpSp>
          <p:nvGrpSpPr>
            <p:cNvPr id="55" name="组合 54"/>
            <p:cNvGrpSpPr/>
            <p:nvPr/>
          </p:nvGrpSpPr>
          <p:grpSpPr>
            <a:xfrm>
              <a:off x="6949" y="517"/>
              <a:ext cx="5088" cy="1302"/>
              <a:chOff x="910" y="357"/>
              <a:chExt cx="5088" cy="1302"/>
            </a:xfrm>
          </p:grpSpPr>
          <p:sp>
            <p:nvSpPr>
              <p:cNvPr id="56"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5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pic>
        <p:nvPicPr>
          <p:cNvPr id="58" name="图片 57" descr="D:\图图图\儿童类素材\215.jpg215"/>
          <p:cNvPicPr>
            <a:picLocks noChangeAspect="1"/>
          </p:cNvPicPr>
          <p:nvPr/>
        </p:nvPicPr>
        <p:blipFill rotWithShape="1">
          <a:blip r:embed="rId9"/>
          <a:srcRect r="782" b="4884"/>
          <a:stretch>
            <a:fillRect/>
          </a:stretch>
        </p:blipFill>
        <p:spPr>
          <a:xfrm>
            <a:off x="7488555" y="2798445"/>
            <a:ext cx="3466465" cy="2733040"/>
          </a:xfrm>
          <a:prstGeom prst="rect">
            <a:avLst/>
          </a:prstGeom>
        </p:spPr>
      </p:pic>
      <p:sp>
        <p:nvSpPr>
          <p:cNvPr id="59" name="矩形 58"/>
          <p:cNvSpPr>
            <a:spLocks noChangeArrowheads="1"/>
          </p:cNvSpPr>
          <p:nvPr/>
        </p:nvSpPr>
        <p:spPr bwMode="auto">
          <a:xfrm>
            <a:off x="884107" y="1378880"/>
            <a:ext cx="10620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200000"/>
              </a:lnSpc>
            </a:pPr>
            <a:r>
              <a:rPr lang="zh-CN" altLang="en-US" sz="1200">
                <a:solidFill>
                  <a:schemeClr val="tx1">
                    <a:lumMod val="65000"/>
                    <a:lumOff val="35000"/>
                  </a:schemeClr>
                </a:solidFill>
                <a:latin typeface="Arial" panose="020B0604020202020204" pitchFamily="34" charset="0"/>
                <a:cs typeface="Arial" panose="020B0604020202020204" pitchFamily="34" charset="0"/>
                <a:sym typeface="+mn-ea"/>
              </a:rPr>
              <a:t>The user can perform the presentation on a projector or computer, and the powerpoint can be printed out and made into film. The user can perform the presentation on a projector or computer, and the powerpoint can be printed out and made into film. The user can perform the presentation on a projector or computer, and the powerpoint can be printed out and made into film.</a:t>
            </a:r>
            <a:endParaRPr lang="en-US" altLang="zh-CN" sz="1200" dirty="0">
              <a:solidFill>
                <a:schemeClr val="tx1">
                  <a:lumMod val="65000"/>
                  <a:lumOff val="35000"/>
                </a:schemeClr>
              </a:solidFill>
              <a:latin typeface="+mn-ea"/>
              <a:ea typeface="+mn-ea"/>
            </a:endParaRPr>
          </a:p>
        </p:txBody>
      </p:sp>
      <p:grpSp>
        <p:nvGrpSpPr>
          <p:cNvPr id="60" name="组合 59"/>
          <p:cNvGrpSpPr/>
          <p:nvPr/>
        </p:nvGrpSpPr>
        <p:grpSpPr>
          <a:xfrm>
            <a:off x="1002982" y="2577257"/>
            <a:ext cx="5719194" cy="2893291"/>
            <a:chOff x="5716587" y="2863126"/>
            <a:chExt cx="5719194" cy="2893291"/>
          </a:xfrm>
        </p:grpSpPr>
        <p:sp>
          <p:nvSpPr>
            <p:cNvPr id="61" name="矩形 47"/>
            <p:cNvSpPr>
              <a:spLocks noChangeArrowheads="1"/>
            </p:cNvSpPr>
            <p:nvPr/>
          </p:nvSpPr>
          <p:spPr bwMode="auto">
            <a:xfrm>
              <a:off x="5716587" y="3414783"/>
              <a:ext cx="5719194" cy="62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gn="l">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endParaRPr lang="en-US" altLang="zh-CN" sz="1200" dirty="0">
                <a:solidFill>
                  <a:schemeClr val="tx1">
                    <a:lumMod val="65000"/>
                    <a:lumOff val="35000"/>
                  </a:schemeClr>
                </a:solidFill>
                <a:latin typeface="+mn-ea"/>
                <a:ea typeface="+mn-ea"/>
                <a:sym typeface="微软雅黑" panose="020B0503020204020204" charset="-122"/>
              </a:endParaRPr>
            </a:p>
          </p:txBody>
        </p:sp>
        <p:sp>
          <p:nvSpPr>
            <p:cNvPr id="62" name="矩形 3"/>
            <p:cNvSpPr>
              <a:spLocks noChangeArrowheads="1"/>
            </p:cNvSpPr>
            <p:nvPr/>
          </p:nvSpPr>
          <p:spPr bwMode="auto">
            <a:xfrm>
              <a:off x="5733110" y="2863126"/>
              <a:ext cx="850219" cy="34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p>
              <a:pPr algn="just">
                <a:spcBef>
                  <a:spcPct val="0"/>
                </a:spcBef>
                <a:buFont typeface="Arial" panose="020B0604020202020204" pitchFamily="34" charset="0"/>
                <a:buNone/>
              </a:pPr>
              <a:r>
                <a:rPr lang="zh-CN" altLang="en-US" b="1" dirty="0" smtClean="0">
                  <a:solidFill>
                    <a:schemeClr val="tx1">
                      <a:lumMod val="65000"/>
                      <a:lumOff val="35000"/>
                    </a:schemeClr>
                  </a:solidFill>
                  <a:latin typeface="+mn-ea"/>
                  <a:ea typeface="+mn-ea"/>
                  <a:cs typeface="Arial" panose="020B0604020202020204" pitchFamily="34" charset="0"/>
                </a:rPr>
                <a:t>小标题</a:t>
              </a:r>
              <a:endParaRPr lang="zh-CN" altLang="en-US" b="1" dirty="0">
                <a:solidFill>
                  <a:schemeClr val="tx1">
                    <a:lumMod val="65000"/>
                    <a:lumOff val="35000"/>
                  </a:schemeClr>
                </a:solidFill>
                <a:latin typeface="+mn-ea"/>
                <a:ea typeface="+mn-ea"/>
                <a:cs typeface="Arial" panose="020B0604020202020204" pitchFamily="34" charset="0"/>
              </a:endParaRPr>
            </a:p>
          </p:txBody>
        </p:sp>
        <p:sp>
          <p:nvSpPr>
            <p:cNvPr id="63" name="矩形 62"/>
            <p:cNvSpPr/>
            <p:nvPr/>
          </p:nvSpPr>
          <p:spPr>
            <a:xfrm>
              <a:off x="5792233" y="3324077"/>
              <a:ext cx="599800" cy="40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just"/>
              <a:endParaRPr lang="zh-CN" altLang="en-US" sz="1600">
                <a:solidFill>
                  <a:schemeClr val="tx1">
                    <a:lumMod val="65000"/>
                    <a:lumOff val="35000"/>
                  </a:schemeClr>
                </a:solidFill>
                <a:latin typeface="+mn-ea"/>
              </a:endParaRPr>
            </a:p>
          </p:txBody>
        </p:sp>
        <p:sp>
          <p:nvSpPr>
            <p:cNvPr id="64" name="矩形 63"/>
            <p:cNvSpPr/>
            <p:nvPr/>
          </p:nvSpPr>
          <p:spPr>
            <a:xfrm>
              <a:off x="6407083" y="3324077"/>
              <a:ext cx="1215000" cy="40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just"/>
              <a:endParaRPr lang="zh-CN" altLang="en-US" sz="1600">
                <a:solidFill>
                  <a:schemeClr val="tx1">
                    <a:lumMod val="65000"/>
                    <a:lumOff val="35000"/>
                  </a:schemeClr>
                </a:solidFill>
                <a:latin typeface="+mn-ea"/>
              </a:endParaRPr>
            </a:p>
          </p:txBody>
        </p:sp>
        <p:sp>
          <p:nvSpPr>
            <p:cNvPr id="65" name="矩形 47"/>
            <p:cNvSpPr>
              <a:spLocks noChangeArrowheads="1"/>
            </p:cNvSpPr>
            <p:nvPr/>
          </p:nvSpPr>
          <p:spPr bwMode="auto">
            <a:xfrm>
              <a:off x="5716587" y="5135387"/>
              <a:ext cx="5719194" cy="62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gn="l">
                <a:lnSpc>
                  <a:spcPct val="150000"/>
                </a:lnSpc>
              </a:pP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r>
                <a:rPr lang="zh-CN" altLang="en-US"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2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endParaRPr lang="en-US" altLang="zh-CN" sz="1200" dirty="0">
                <a:solidFill>
                  <a:schemeClr val="tx1">
                    <a:lumMod val="65000"/>
                    <a:lumOff val="35000"/>
                  </a:schemeClr>
                </a:solidFill>
                <a:latin typeface="+mn-ea"/>
                <a:ea typeface="+mn-ea"/>
                <a:sym typeface="微软雅黑" panose="020B0503020204020204" charset="-122"/>
              </a:endParaRPr>
            </a:p>
          </p:txBody>
        </p:sp>
        <p:sp>
          <p:nvSpPr>
            <p:cNvPr id="66" name="矩形 3"/>
            <p:cNvSpPr>
              <a:spLocks noChangeArrowheads="1"/>
            </p:cNvSpPr>
            <p:nvPr/>
          </p:nvSpPr>
          <p:spPr bwMode="auto">
            <a:xfrm>
              <a:off x="5733110" y="4583730"/>
              <a:ext cx="850219" cy="34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p>
              <a:pPr algn="just">
                <a:spcBef>
                  <a:spcPct val="0"/>
                </a:spcBef>
                <a:buFont typeface="Arial" panose="020B0604020202020204" pitchFamily="34" charset="0"/>
                <a:buNone/>
              </a:pPr>
              <a:r>
                <a:rPr lang="zh-CN" altLang="en-US" b="1" dirty="0" smtClean="0">
                  <a:solidFill>
                    <a:schemeClr val="tx1">
                      <a:lumMod val="65000"/>
                      <a:lumOff val="35000"/>
                    </a:schemeClr>
                  </a:solidFill>
                  <a:latin typeface="+mn-ea"/>
                  <a:ea typeface="+mn-ea"/>
                  <a:cs typeface="Arial" panose="020B0604020202020204" pitchFamily="34" charset="0"/>
                </a:rPr>
                <a:t>小标题</a:t>
              </a:r>
              <a:endParaRPr lang="zh-CN" altLang="en-US" b="1" dirty="0">
                <a:solidFill>
                  <a:schemeClr val="tx1">
                    <a:lumMod val="65000"/>
                    <a:lumOff val="35000"/>
                  </a:schemeClr>
                </a:solidFill>
                <a:latin typeface="+mn-ea"/>
                <a:ea typeface="+mn-ea"/>
                <a:cs typeface="Arial" panose="020B0604020202020204" pitchFamily="34" charset="0"/>
              </a:endParaRPr>
            </a:p>
          </p:txBody>
        </p:sp>
        <p:sp>
          <p:nvSpPr>
            <p:cNvPr id="67" name="矩形 66"/>
            <p:cNvSpPr/>
            <p:nvPr/>
          </p:nvSpPr>
          <p:spPr>
            <a:xfrm>
              <a:off x="5792233" y="5044681"/>
              <a:ext cx="599800" cy="40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just"/>
              <a:endParaRPr lang="zh-CN" altLang="en-US" sz="1600">
                <a:solidFill>
                  <a:schemeClr val="tx1">
                    <a:lumMod val="65000"/>
                    <a:lumOff val="35000"/>
                  </a:schemeClr>
                </a:solidFill>
                <a:latin typeface="+mn-ea"/>
              </a:endParaRPr>
            </a:p>
          </p:txBody>
        </p:sp>
        <p:sp>
          <p:nvSpPr>
            <p:cNvPr id="68" name="矩形 67"/>
            <p:cNvSpPr/>
            <p:nvPr/>
          </p:nvSpPr>
          <p:spPr>
            <a:xfrm>
              <a:off x="6407083" y="5044681"/>
              <a:ext cx="1215000" cy="40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just"/>
              <a:endParaRPr lang="zh-CN" altLang="en-US" sz="1600">
                <a:solidFill>
                  <a:schemeClr val="tx1">
                    <a:lumMod val="65000"/>
                    <a:lumOff val="35000"/>
                  </a:schemeClr>
                </a:solidFill>
                <a:latin typeface="+mn-ea"/>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0" y="328295"/>
            <a:ext cx="12298680" cy="6684645"/>
            <a:chOff x="0" y="517"/>
            <a:chExt cx="19368" cy="10527"/>
          </a:xfrm>
        </p:grpSpPr>
        <p:pic>
          <p:nvPicPr>
            <p:cNvPr id="9" name="图片 8" descr="早教"/>
            <p:cNvPicPr>
              <a:picLocks noChangeAspect="1"/>
            </p:cNvPicPr>
            <p:nvPr/>
          </p:nvPicPr>
          <p:blipFill>
            <a:blip r:embed="rId7"/>
            <a:srcRect r="-125" b="98039"/>
            <a:stretch>
              <a:fillRect/>
            </a:stretch>
          </p:blipFill>
          <p:spPr>
            <a:xfrm>
              <a:off x="0" y="10298"/>
              <a:ext cx="19224" cy="502"/>
            </a:xfrm>
            <a:prstGeom prst="rect">
              <a:avLst/>
            </a:prstGeom>
          </p:spPr>
        </p:pic>
        <p:grpSp>
          <p:nvGrpSpPr>
            <p:cNvPr id="14" name="组合 13"/>
            <p:cNvGrpSpPr/>
            <p:nvPr/>
          </p:nvGrpSpPr>
          <p:grpSpPr>
            <a:xfrm>
              <a:off x="16544" y="9358"/>
              <a:ext cx="2825" cy="1687"/>
              <a:chOff x="10086483" y="5839668"/>
              <a:chExt cx="2459396" cy="1469214"/>
            </a:xfrm>
          </p:grpSpPr>
          <p:pic>
            <p:nvPicPr>
              <p:cNvPr id="16" name="图形 9"/>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10695312" y="5839668"/>
                <a:ext cx="1850567" cy="1469214"/>
              </a:xfrm>
              <a:prstGeom prst="rect">
                <a:avLst/>
              </a:prstGeom>
            </p:spPr>
          </p:pic>
          <p:pic>
            <p:nvPicPr>
              <p:cNvPr id="53" name="图形 17"/>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10086483" y="5887769"/>
                <a:ext cx="731198" cy="726712"/>
              </a:xfrm>
              <a:prstGeom prst="rect">
                <a:avLst/>
              </a:prstGeom>
            </p:spPr>
          </p:pic>
          <p:pic>
            <p:nvPicPr>
              <p:cNvPr id="54" name="图形 21"/>
              <p:cNvPicPr>
                <a:picLocks noChangeAspect="1"/>
              </p:cNvPicPr>
              <p:nvPr/>
            </p:nvPicPr>
            <p:blipFill>
              <a:blip r:embed="rId12">
                <a:extLst>
                  <a:ext uri="{96DAC541-7B7A-43D3-8B79-37D633B846F1}">
                    <asvg:svgBlip xmlns="" xmlns:asvg="http://schemas.microsoft.com/office/drawing/2016/SVG/main" r:embed="rId13"/>
                  </a:ext>
                </a:extLst>
              </a:blip>
              <a:stretch>
                <a:fillRect/>
              </a:stretch>
            </p:blipFill>
            <p:spPr>
              <a:xfrm>
                <a:off x="11302817" y="6102626"/>
                <a:ext cx="247386" cy="446670"/>
              </a:xfrm>
              <a:prstGeom prst="rect">
                <a:avLst/>
              </a:prstGeom>
            </p:spPr>
          </p:pic>
        </p:grpSp>
        <p:grpSp>
          <p:nvGrpSpPr>
            <p:cNvPr id="55" name="组合 54"/>
            <p:cNvGrpSpPr/>
            <p:nvPr/>
          </p:nvGrpSpPr>
          <p:grpSpPr>
            <a:xfrm>
              <a:off x="6949" y="517"/>
              <a:ext cx="5088" cy="1302"/>
              <a:chOff x="910" y="357"/>
              <a:chExt cx="5088" cy="1302"/>
            </a:xfrm>
          </p:grpSpPr>
          <p:sp>
            <p:nvSpPr>
              <p:cNvPr id="56"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5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sp>
        <p:nvSpPr>
          <p:cNvPr id="36" name="右箭头 35"/>
          <p:cNvSpPr/>
          <p:nvPr/>
        </p:nvSpPr>
        <p:spPr>
          <a:xfrm>
            <a:off x="1691005" y="2352675"/>
            <a:ext cx="9786620" cy="733425"/>
          </a:xfrm>
          <a:prstGeom prst="rightArrow">
            <a:avLst/>
          </a:pr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charset="-122"/>
              <a:ea typeface="微软雅黑" panose="020B0503020204020204" charset="-122"/>
            </a:endParaRPr>
          </a:p>
        </p:txBody>
      </p:sp>
      <p:grpSp>
        <p:nvGrpSpPr>
          <p:cNvPr id="42" name="组合 41"/>
          <p:cNvGrpSpPr/>
          <p:nvPr/>
        </p:nvGrpSpPr>
        <p:grpSpPr>
          <a:xfrm>
            <a:off x="499110" y="2149475"/>
            <a:ext cx="1965325" cy="2341880"/>
            <a:chOff x="1116" y="3495"/>
            <a:chExt cx="3095" cy="3688"/>
          </a:xfrm>
        </p:grpSpPr>
        <p:grpSp>
          <p:nvGrpSpPr>
            <p:cNvPr id="37" name="组合 36"/>
            <p:cNvGrpSpPr/>
            <p:nvPr/>
          </p:nvGrpSpPr>
          <p:grpSpPr>
            <a:xfrm>
              <a:off x="1872" y="3495"/>
              <a:ext cx="1584" cy="1796"/>
              <a:chOff x="2293" y="6479"/>
              <a:chExt cx="1273" cy="1443"/>
            </a:xfrm>
          </p:grpSpPr>
          <p:sp>
            <p:nvSpPr>
              <p:cNvPr id="38" name="Freeform 5"/>
              <p:cNvSpPr/>
              <p:nvPr>
                <p:custDataLst>
                  <p:tags r:id="rId5"/>
                </p:custDataLst>
              </p:nvPr>
            </p:nvSpPr>
            <p:spPr>
              <a:xfrm>
                <a:off x="2293" y="6479"/>
                <a:ext cx="1273" cy="1443"/>
              </a:xfrm>
              <a:custGeom>
                <a:avLst/>
                <a:gdLst>
                  <a:gd name="txL" fmla="*/ 0 w 976"/>
                  <a:gd name="txT" fmla="*/ 0 h 1101"/>
                  <a:gd name="txR" fmla="*/ 976 w 976"/>
                  <a:gd name="txB" fmla="*/ 1101 h 1101"/>
                </a:gdLst>
                <a:ahLst/>
                <a:cxnLst>
                  <a:cxn ang="0">
                    <a:pos x="976" y="772"/>
                  </a:cxn>
                  <a:cxn ang="0">
                    <a:pos x="924" y="862"/>
                  </a:cxn>
                  <a:cxn ang="0">
                    <a:pos x="540" y="1084"/>
                  </a:cxn>
                  <a:cxn ang="0">
                    <a:pos x="436" y="1084"/>
                  </a:cxn>
                  <a:cxn ang="0">
                    <a:pos x="52" y="862"/>
                  </a:cxn>
                  <a:cxn ang="0">
                    <a:pos x="0" y="772"/>
                  </a:cxn>
                  <a:cxn ang="0">
                    <a:pos x="0" y="329"/>
                  </a:cxn>
                  <a:cxn ang="0">
                    <a:pos x="52" y="238"/>
                  </a:cxn>
                  <a:cxn ang="0">
                    <a:pos x="436" y="16"/>
                  </a:cxn>
                  <a:cxn ang="0">
                    <a:pos x="540" y="16"/>
                  </a:cxn>
                  <a:cxn ang="0">
                    <a:pos x="924" y="238"/>
                  </a:cxn>
                  <a:cxn ang="0">
                    <a:pos x="976" y="329"/>
                  </a:cxn>
                  <a:cxn ang="0">
                    <a:pos x="976" y="772"/>
                  </a:cxn>
                </a:cxnLst>
                <a:rect l="txL" t="txT" r="txR" b="txB"/>
                <a:pathLst>
                  <a:path w="976" h="1101">
                    <a:moveTo>
                      <a:pt x="976" y="772"/>
                    </a:moveTo>
                    <a:cubicBezTo>
                      <a:pt x="976" y="805"/>
                      <a:pt x="953" y="846"/>
                      <a:pt x="924" y="862"/>
                    </a:cubicBezTo>
                    <a:cubicBezTo>
                      <a:pt x="540" y="1084"/>
                      <a:pt x="540" y="1084"/>
                      <a:pt x="540" y="1084"/>
                    </a:cubicBezTo>
                    <a:cubicBezTo>
                      <a:pt x="511" y="1101"/>
                      <a:pt x="465" y="1101"/>
                      <a:pt x="436" y="1084"/>
                    </a:cubicBezTo>
                    <a:cubicBezTo>
                      <a:pt x="52" y="862"/>
                      <a:pt x="52" y="862"/>
                      <a:pt x="52" y="862"/>
                    </a:cubicBezTo>
                    <a:cubicBezTo>
                      <a:pt x="23" y="846"/>
                      <a:pt x="0" y="805"/>
                      <a:pt x="0" y="772"/>
                    </a:cubicBezTo>
                    <a:cubicBezTo>
                      <a:pt x="0" y="329"/>
                      <a:pt x="0" y="329"/>
                      <a:pt x="0" y="329"/>
                    </a:cubicBezTo>
                    <a:cubicBezTo>
                      <a:pt x="0" y="295"/>
                      <a:pt x="23" y="255"/>
                      <a:pt x="52" y="238"/>
                    </a:cubicBezTo>
                    <a:cubicBezTo>
                      <a:pt x="436" y="16"/>
                      <a:pt x="436" y="16"/>
                      <a:pt x="436" y="16"/>
                    </a:cubicBezTo>
                    <a:cubicBezTo>
                      <a:pt x="465" y="0"/>
                      <a:pt x="511" y="0"/>
                      <a:pt x="540" y="16"/>
                    </a:cubicBezTo>
                    <a:cubicBezTo>
                      <a:pt x="924" y="238"/>
                      <a:pt x="924" y="238"/>
                      <a:pt x="924" y="238"/>
                    </a:cubicBezTo>
                    <a:cubicBezTo>
                      <a:pt x="953" y="255"/>
                      <a:pt x="976" y="295"/>
                      <a:pt x="976" y="329"/>
                    </a:cubicBezTo>
                    <a:lnTo>
                      <a:pt x="976" y="772"/>
                    </a:lnTo>
                    <a:close/>
                  </a:path>
                </a:pathLst>
              </a:custGeom>
              <a:solidFill>
                <a:srgbClr val="FAB895"/>
              </a:solidFill>
              <a:ln w="63500">
                <a:solidFill>
                  <a:schemeClr val="bg1"/>
                </a:solidFill>
              </a:ln>
              <a:effectLst/>
            </p:spPr>
            <p:txBody>
              <a:bodyPr vert="horz" wrap="square" anchor="t"/>
              <a:lstStyle/>
              <a:p>
                <a:endParaRPr>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endParaRPr>
              </a:p>
            </p:txBody>
          </p:sp>
          <p:sp>
            <p:nvSpPr>
              <p:cNvPr id="39" name="文本框 38"/>
              <p:cNvSpPr txBox="1"/>
              <p:nvPr/>
            </p:nvSpPr>
            <p:spPr>
              <a:xfrm>
                <a:off x="2549" y="6909"/>
                <a:ext cx="762" cy="583"/>
              </a:xfrm>
              <a:prstGeom prst="rect">
                <a:avLst/>
              </a:prstGeom>
              <a:noFill/>
            </p:spPr>
            <p:txBody>
              <a:bodyPr wrap="square" rtlCol="0" anchor="t">
                <a:spAutoFit/>
              </a:bodyPr>
              <a:lstStyle/>
              <a:p>
                <a:pPr algn="ctr"/>
                <a:r>
                  <a:rPr lang="en-US" altLang="zh-CN" sz="2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rPr>
                  <a:t>01</a:t>
                </a:r>
              </a:p>
            </p:txBody>
          </p:sp>
        </p:grpSp>
        <p:sp>
          <p:nvSpPr>
            <p:cNvPr id="40" name="文本框 39"/>
            <p:cNvSpPr txBox="1"/>
            <p:nvPr/>
          </p:nvSpPr>
          <p:spPr>
            <a:xfrm>
              <a:off x="1116" y="5440"/>
              <a:ext cx="3095" cy="1743"/>
            </a:xfrm>
            <a:prstGeom prst="rect">
              <a:avLst/>
            </a:prstGeom>
            <a:noFill/>
          </p:spPr>
          <p:txBody>
            <a:bodyPr wrap="square" rtlCol="0" anchor="t">
              <a:spAutoFit/>
            </a:bodyPr>
            <a:lstStyle/>
            <a:p>
              <a:pPr algn="ctr">
                <a:lnSpc>
                  <a:spcPct val="150000"/>
                </a:lnSpc>
              </a:pPr>
              <a:r>
                <a:rPr lang="zh-CN" altLang="en-US" sz="1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rPr>
                <a:t>标题内容</a:t>
              </a:r>
            </a:p>
            <a:p>
              <a:pPr algn="ctr">
                <a:lnSpc>
                  <a:spcPct val="150000"/>
                </a:lnSpc>
              </a:pPr>
              <a:r>
                <a:rPr lang="zh-CN" altLang="en-US"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endParaRPr lang="zh-CN" altLang="en-US" sz="10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endParaRPr>
            </a:p>
          </p:txBody>
        </p:sp>
      </p:grpSp>
      <p:grpSp>
        <p:nvGrpSpPr>
          <p:cNvPr id="46" name="组合 45"/>
          <p:cNvGrpSpPr/>
          <p:nvPr/>
        </p:nvGrpSpPr>
        <p:grpSpPr>
          <a:xfrm>
            <a:off x="2670175" y="2149475"/>
            <a:ext cx="1965325" cy="2341880"/>
            <a:chOff x="1116" y="3495"/>
            <a:chExt cx="3095" cy="3688"/>
          </a:xfrm>
        </p:grpSpPr>
        <p:grpSp>
          <p:nvGrpSpPr>
            <p:cNvPr id="47" name="组合 46"/>
            <p:cNvGrpSpPr/>
            <p:nvPr/>
          </p:nvGrpSpPr>
          <p:grpSpPr>
            <a:xfrm>
              <a:off x="1872" y="3495"/>
              <a:ext cx="1584" cy="1796"/>
              <a:chOff x="2293" y="6479"/>
              <a:chExt cx="1273" cy="1443"/>
            </a:xfrm>
          </p:grpSpPr>
          <p:sp>
            <p:nvSpPr>
              <p:cNvPr id="48" name="Freeform 5"/>
              <p:cNvSpPr/>
              <p:nvPr>
                <p:custDataLst>
                  <p:tags r:id="rId4"/>
                </p:custDataLst>
              </p:nvPr>
            </p:nvSpPr>
            <p:spPr>
              <a:xfrm>
                <a:off x="2293" y="6479"/>
                <a:ext cx="1273" cy="1443"/>
              </a:xfrm>
              <a:custGeom>
                <a:avLst/>
                <a:gdLst>
                  <a:gd name="txL" fmla="*/ 0 w 976"/>
                  <a:gd name="txT" fmla="*/ 0 h 1101"/>
                  <a:gd name="txR" fmla="*/ 976 w 976"/>
                  <a:gd name="txB" fmla="*/ 1101 h 1101"/>
                </a:gdLst>
                <a:ahLst/>
                <a:cxnLst>
                  <a:cxn ang="0">
                    <a:pos x="976" y="772"/>
                  </a:cxn>
                  <a:cxn ang="0">
                    <a:pos x="924" y="862"/>
                  </a:cxn>
                  <a:cxn ang="0">
                    <a:pos x="540" y="1084"/>
                  </a:cxn>
                  <a:cxn ang="0">
                    <a:pos x="436" y="1084"/>
                  </a:cxn>
                  <a:cxn ang="0">
                    <a:pos x="52" y="862"/>
                  </a:cxn>
                  <a:cxn ang="0">
                    <a:pos x="0" y="772"/>
                  </a:cxn>
                  <a:cxn ang="0">
                    <a:pos x="0" y="329"/>
                  </a:cxn>
                  <a:cxn ang="0">
                    <a:pos x="52" y="238"/>
                  </a:cxn>
                  <a:cxn ang="0">
                    <a:pos x="436" y="16"/>
                  </a:cxn>
                  <a:cxn ang="0">
                    <a:pos x="540" y="16"/>
                  </a:cxn>
                  <a:cxn ang="0">
                    <a:pos x="924" y="238"/>
                  </a:cxn>
                  <a:cxn ang="0">
                    <a:pos x="976" y="329"/>
                  </a:cxn>
                  <a:cxn ang="0">
                    <a:pos x="976" y="772"/>
                  </a:cxn>
                </a:cxnLst>
                <a:rect l="txL" t="txT" r="txR" b="txB"/>
                <a:pathLst>
                  <a:path w="976" h="1101">
                    <a:moveTo>
                      <a:pt x="976" y="772"/>
                    </a:moveTo>
                    <a:cubicBezTo>
                      <a:pt x="976" y="805"/>
                      <a:pt x="953" y="846"/>
                      <a:pt x="924" y="862"/>
                    </a:cubicBezTo>
                    <a:cubicBezTo>
                      <a:pt x="540" y="1084"/>
                      <a:pt x="540" y="1084"/>
                      <a:pt x="540" y="1084"/>
                    </a:cubicBezTo>
                    <a:cubicBezTo>
                      <a:pt x="511" y="1101"/>
                      <a:pt x="465" y="1101"/>
                      <a:pt x="436" y="1084"/>
                    </a:cubicBezTo>
                    <a:cubicBezTo>
                      <a:pt x="52" y="862"/>
                      <a:pt x="52" y="862"/>
                      <a:pt x="52" y="862"/>
                    </a:cubicBezTo>
                    <a:cubicBezTo>
                      <a:pt x="23" y="846"/>
                      <a:pt x="0" y="805"/>
                      <a:pt x="0" y="772"/>
                    </a:cubicBezTo>
                    <a:cubicBezTo>
                      <a:pt x="0" y="329"/>
                      <a:pt x="0" y="329"/>
                      <a:pt x="0" y="329"/>
                    </a:cubicBezTo>
                    <a:cubicBezTo>
                      <a:pt x="0" y="295"/>
                      <a:pt x="23" y="255"/>
                      <a:pt x="52" y="238"/>
                    </a:cubicBezTo>
                    <a:cubicBezTo>
                      <a:pt x="436" y="16"/>
                      <a:pt x="436" y="16"/>
                      <a:pt x="436" y="16"/>
                    </a:cubicBezTo>
                    <a:cubicBezTo>
                      <a:pt x="465" y="0"/>
                      <a:pt x="511" y="0"/>
                      <a:pt x="540" y="16"/>
                    </a:cubicBezTo>
                    <a:cubicBezTo>
                      <a:pt x="924" y="238"/>
                      <a:pt x="924" y="238"/>
                      <a:pt x="924" y="238"/>
                    </a:cubicBezTo>
                    <a:cubicBezTo>
                      <a:pt x="953" y="255"/>
                      <a:pt x="976" y="295"/>
                      <a:pt x="976" y="329"/>
                    </a:cubicBezTo>
                    <a:lnTo>
                      <a:pt x="976" y="772"/>
                    </a:lnTo>
                    <a:close/>
                  </a:path>
                </a:pathLst>
              </a:custGeom>
              <a:solidFill>
                <a:srgbClr val="F5F758"/>
              </a:solidFill>
              <a:ln w="63500">
                <a:solidFill>
                  <a:schemeClr val="bg1"/>
                </a:solidFill>
              </a:ln>
              <a:effectLst/>
            </p:spPr>
            <p:txBody>
              <a:bodyPr vert="horz" wrap="square" anchor="t"/>
              <a:lstStyle/>
              <a:p>
                <a:endParaRPr>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endParaRPr>
              </a:p>
            </p:txBody>
          </p:sp>
          <p:sp>
            <p:nvSpPr>
              <p:cNvPr id="49" name="文本框 48"/>
              <p:cNvSpPr txBox="1"/>
              <p:nvPr/>
            </p:nvSpPr>
            <p:spPr>
              <a:xfrm>
                <a:off x="2549" y="6909"/>
                <a:ext cx="762" cy="583"/>
              </a:xfrm>
              <a:prstGeom prst="rect">
                <a:avLst/>
              </a:prstGeom>
              <a:noFill/>
            </p:spPr>
            <p:txBody>
              <a:bodyPr wrap="square" rtlCol="0" anchor="t">
                <a:spAutoFit/>
              </a:bodyPr>
              <a:lstStyle/>
              <a:p>
                <a:pPr algn="ctr"/>
                <a:r>
                  <a:rPr lang="en-US" altLang="zh-CN" sz="2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rPr>
                  <a:t>02</a:t>
                </a:r>
              </a:p>
            </p:txBody>
          </p:sp>
        </p:grpSp>
        <p:sp>
          <p:nvSpPr>
            <p:cNvPr id="50" name="文本框 49"/>
            <p:cNvSpPr txBox="1"/>
            <p:nvPr/>
          </p:nvSpPr>
          <p:spPr>
            <a:xfrm>
              <a:off x="1116" y="5440"/>
              <a:ext cx="3095" cy="1743"/>
            </a:xfrm>
            <a:prstGeom prst="rect">
              <a:avLst/>
            </a:prstGeom>
            <a:noFill/>
          </p:spPr>
          <p:txBody>
            <a:bodyPr wrap="square" rtlCol="0" anchor="t">
              <a:spAutoFit/>
            </a:bodyPr>
            <a:lstStyle/>
            <a:p>
              <a:pPr algn="ctr">
                <a:lnSpc>
                  <a:spcPct val="150000"/>
                </a:lnSpc>
              </a:pPr>
              <a:r>
                <a:rPr lang="zh-CN" altLang="en-US" sz="1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rPr>
                <a:t>标题内容</a:t>
              </a:r>
            </a:p>
            <a:p>
              <a:pPr algn="ctr">
                <a:lnSpc>
                  <a:spcPct val="150000"/>
                </a:lnSpc>
              </a:pPr>
              <a:r>
                <a:rPr lang="zh-CN" altLang="en-US"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endParaRPr lang="zh-CN" altLang="en-US" sz="10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endParaRPr>
            </a:p>
          </p:txBody>
        </p:sp>
      </p:grpSp>
      <p:grpSp>
        <p:nvGrpSpPr>
          <p:cNvPr id="51" name="组合 50"/>
          <p:cNvGrpSpPr/>
          <p:nvPr/>
        </p:nvGrpSpPr>
        <p:grpSpPr>
          <a:xfrm>
            <a:off x="4848225" y="2149475"/>
            <a:ext cx="1965325" cy="2341880"/>
            <a:chOff x="1116" y="3495"/>
            <a:chExt cx="3095" cy="3688"/>
          </a:xfrm>
        </p:grpSpPr>
        <p:grpSp>
          <p:nvGrpSpPr>
            <p:cNvPr id="52" name="组合 51"/>
            <p:cNvGrpSpPr/>
            <p:nvPr/>
          </p:nvGrpSpPr>
          <p:grpSpPr>
            <a:xfrm>
              <a:off x="1872" y="3495"/>
              <a:ext cx="1584" cy="1796"/>
              <a:chOff x="2293" y="6479"/>
              <a:chExt cx="1273" cy="1443"/>
            </a:xfrm>
          </p:grpSpPr>
          <p:sp>
            <p:nvSpPr>
              <p:cNvPr id="2" name="Freeform 5"/>
              <p:cNvSpPr/>
              <p:nvPr>
                <p:custDataLst>
                  <p:tags r:id="rId3"/>
                </p:custDataLst>
              </p:nvPr>
            </p:nvSpPr>
            <p:spPr>
              <a:xfrm>
                <a:off x="2293" y="6479"/>
                <a:ext cx="1273" cy="1443"/>
              </a:xfrm>
              <a:custGeom>
                <a:avLst/>
                <a:gdLst>
                  <a:gd name="txL" fmla="*/ 0 w 976"/>
                  <a:gd name="txT" fmla="*/ 0 h 1101"/>
                  <a:gd name="txR" fmla="*/ 976 w 976"/>
                  <a:gd name="txB" fmla="*/ 1101 h 1101"/>
                </a:gdLst>
                <a:ahLst/>
                <a:cxnLst>
                  <a:cxn ang="0">
                    <a:pos x="976" y="772"/>
                  </a:cxn>
                  <a:cxn ang="0">
                    <a:pos x="924" y="862"/>
                  </a:cxn>
                  <a:cxn ang="0">
                    <a:pos x="540" y="1084"/>
                  </a:cxn>
                  <a:cxn ang="0">
                    <a:pos x="436" y="1084"/>
                  </a:cxn>
                  <a:cxn ang="0">
                    <a:pos x="52" y="862"/>
                  </a:cxn>
                  <a:cxn ang="0">
                    <a:pos x="0" y="772"/>
                  </a:cxn>
                  <a:cxn ang="0">
                    <a:pos x="0" y="329"/>
                  </a:cxn>
                  <a:cxn ang="0">
                    <a:pos x="52" y="238"/>
                  </a:cxn>
                  <a:cxn ang="0">
                    <a:pos x="436" y="16"/>
                  </a:cxn>
                  <a:cxn ang="0">
                    <a:pos x="540" y="16"/>
                  </a:cxn>
                  <a:cxn ang="0">
                    <a:pos x="924" y="238"/>
                  </a:cxn>
                  <a:cxn ang="0">
                    <a:pos x="976" y="329"/>
                  </a:cxn>
                  <a:cxn ang="0">
                    <a:pos x="976" y="772"/>
                  </a:cxn>
                </a:cxnLst>
                <a:rect l="txL" t="txT" r="txR" b="txB"/>
                <a:pathLst>
                  <a:path w="976" h="1101">
                    <a:moveTo>
                      <a:pt x="976" y="772"/>
                    </a:moveTo>
                    <a:cubicBezTo>
                      <a:pt x="976" y="805"/>
                      <a:pt x="953" y="846"/>
                      <a:pt x="924" y="862"/>
                    </a:cubicBezTo>
                    <a:cubicBezTo>
                      <a:pt x="540" y="1084"/>
                      <a:pt x="540" y="1084"/>
                      <a:pt x="540" y="1084"/>
                    </a:cubicBezTo>
                    <a:cubicBezTo>
                      <a:pt x="511" y="1101"/>
                      <a:pt x="465" y="1101"/>
                      <a:pt x="436" y="1084"/>
                    </a:cubicBezTo>
                    <a:cubicBezTo>
                      <a:pt x="52" y="862"/>
                      <a:pt x="52" y="862"/>
                      <a:pt x="52" y="862"/>
                    </a:cubicBezTo>
                    <a:cubicBezTo>
                      <a:pt x="23" y="846"/>
                      <a:pt x="0" y="805"/>
                      <a:pt x="0" y="772"/>
                    </a:cubicBezTo>
                    <a:cubicBezTo>
                      <a:pt x="0" y="329"/>
                      <a:pt x="0" y="329"/>
                      <a:pt x="0" y="329"/>
                    </a:cubicBezTo>
                    <a:cubicBezTo>
                      <a:pt x="0" y="295"/>
                      <a:pt x="23" y="255"/>
                      <a:pt x="52" y="238"/>
                    </a:cubicBezTo>
                    <a:cubicBezTo>
                      <a:pt x="436" y="16"/>
                      <a:pt x="436" y="16"/>
                      <a:pt x="436" y="16"/>
                    </a:cubicBezTo>
                    <a:cubicBezTo>
                      <a:pt x="465" y="0"/>
                      <a:pt x="511" y="0"/>
                      <a:pt x="540" y="16"/>
                    </a:cubicBezTo>
                    <a:cubicBezTo>
                      <a:pt x="924" y="238"/>
                      <a:pt x="924" y="238"/>
                      <a:pt x="924" y="238"/>
                    </a:cubicBezTo>
                    <a:cubicBezTo>
                      <a:pt x="953" y="255"/>
                      <a:pt x="976" y="295"/>
                      <a:pt x="976" y="329"/>
                    </a:cubicBezTo>
                    <a:lnTo>
                      <a:pt x="976" y="772"/>
                    </a:lnTo>
                    <a:close/>
                  </a:path>
                </a:pathLst>
              </a:custGeom>
              <a:solidFill>
                <a:srgbClr val="DD9BF9"/>
              </a:solidFill>
              <a:ln w="63500">
                <a:solidFill>
                  <a:schemeClr val="bg1"/>
                </a:solidFill>
              </a:ln>
              <a:effectLst/>
            </p:spPr>
            <p:txBody>
              <a:bodyPr vert="horz" wrap="square" anchor="t"/>
              <a:lstStyle/>
              <a:p>
                <a:endParaRPr>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endParaRPr>
              </a:p>
            </p:txBody>
          </p:sp>
          <p:sp>
            <p:nvSpPr>
              <p:cNvPr id="3" name="文本框 2"/>
              <p:cNvSpPr txBox="1"/>
              <p:nvPr/>
            </p:nvSpPr>
            <p:spPr>
              <a:xfrm>
                <a:off x="2549" y="6909"/>
                <a:ext cx="762" cy="583"/>
              </a:xfrm>
              <a:prstGeom prst="rect">
                <a:avLst/>
              </a:prstGeom>
              <a:noFill/>
            </p:spPr>
            <p:txBody>
              <a:bodyPr wrap="square" rtlCol="0" anchor="t">
                <a:spAutoFit/>
              </a:bodyPr>
              <a:lstStyle/>
              <a:p>
                <a:pPr algn="ctr"/>
                <a:r>
                  <a:rPr lang="en-US" altLang="zh-CN" sz="2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rPr>
                  <a:t>03</a:t>
                </a:r>
              </a:p>
            </p:txBody>
          </p:sp>
        </p:grpSp>
        <p:sp>
          <p:nvSpPr>
            <p:cNvPr id="4" name="文本框 3"/>
            <p:cNvSpPr txBox="1"/>
            <p:nvPr/>
          </p:nvSpPr>
          <p:spPr>
            <a:xfrm>
              <a:off x="1116" y="5440"/>
              <a:ext cx="3095" cy="1743"/>
            </a:xfrm>
            <a:prstGeom prst="rect">
              <a:avLst/>
            </a:prstGeom>
            <a:noFill/>
          </p:spPr>
          <p:txBody>
            <a:bodyPr wrap="square" rtlCol="0" anchor="t">
              <a:spAutoFit/>
            </a:bodyPr>
            <a:lstStyle/>
            <a:p>
              <a:pPr algn="ctr">
                <a:lnSpc>
                  <a:spcPct val="150000"/>
                </a:lnSpc>
              </a:pPr>
              <a:r>
                <a:rPr lang="zh-CN" altLang="en-US" sz="1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rPr>
                <a:t>标题内容</a:t>
              </a:r>
            </a:p>
            <a:p>
              <a:pPr algn="ctr">
                <a:lnSpc>
                  <a:spcPct val="150000"/>
                </a:lnSpc>
              </a:pPr>
              <a:r>
                <a:rPr lang="zh-CN" altLang="en-US"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endParaRPr lang="zh-CN" altLang="en-US" sz="10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endParaRPr>
            </a:p>
          </p:txBody>
        </p:sp>
      </p:grpSp>
      <p:grpSp>
        <p:nvGrpSpPr>
          <p:cNvPr id="5" name="组合 4"/>
          <p:cNvGrpSpPr/>
          <p:nvPr/>
        </p:nvGrpSpPr>
        <p:grpSpPr>
          <a:xfrm>
            <a:off x="7032625" y="2149475"/>
            <a:ext cx="1965325" cy="2341880"/>
            <a:chOff x="1116" y="3495"/>
            <a:chExt cx="3095" cy="3688"/>
          </a:xfrm>
        </p:grpSpPr>
        <p:grpSp>
          <p:nvGrpSpPr>
            <p:cNvPr id="7" name="组合 6"/>
            <p:cNvGrpSpPr/>
            <p:nvPr/>
          </p:nvGrpSpPr>
          <p:grpSpPr>
            <a:xfrm>
              <a:off x="1872" y="3495"/>
              <a:ext cx="1584" cy="1796"/>
              <a:chOff x="2293" y="6479"/>
              <a:chExt cx="1273" cy="1443"/>
            </a:xfrm>
          </p:grpSpPr>
          <p:sp>
            <p:nvSpPr>
              <p:cNvPr id="8" name="Freeform 5"/>
              <p:cNvSpPr/>
              <p:nvPr>
                <p:custDataLst>
                  <p:tags r:id="rId2"/>
                </p:custDataLst>
              </p:nvPr>
            </p:nvSpPr>
            <p:spPr>
              <a:xfrm>
                <a:off x="2293" y="6479"/>
                <a:ext cx="1273" cy="1443"/>
              </a:xfrm>
              <a:custGeom>
                <a:avLst/>
                <a:gdLst>
                  <a:gd name="txL" fmla="*/ 0 w 976"/>
                  <a:gd name="txT" fmla="*/ 0 h 1101"/>
                  <a:gd name="txR" fmla="*/ 976 w 976"/>
                  <a:gd name="txB" fmla="*/ 1101 h 1101"/>
                </a:gdLst>
                <a:ahLst/>
                <a:cxnLst>
                  <a:cxn ang="0">
                    <a:pos x="976" y="772"/>
                  </a:cxn>
                  <a:cxn ang="0">
                    <a:pos x="924" y="862"/>
                  </a:cxn>
                  <a:cxn ang="0">
                    <a:pos x="540" y="1084"/>
                  </a:cxn>
                  <a:cxn ang="0">
                    <a:pos x="436" y="1084"/>
                  </a:cxn>
                  <a:cxn ang="0">
                    <a:pos x="52" y="862"/>
                  </a:cxn>
                  <a:cxn ang="0">
                    <a:pos x="0" y="772"/>
                  </a:cxn>
                  <a:cxn ang="0">
                    <a:pos x="0" y="329"/>
                  </a:cxn>
                  <a:cxn ang="0">
                    <a:pos x="52" y="238"/>
                  </a:cxn>
                  <a:cxn ang="0">
                    <a:pos x="436" y="16"/>
                  </a:cxn>
                  <a:cxn ang="0">
                    <a:pos x="540" y="16"/>
                  </a:cxn>
                  <a:cxn ang="0">
                    <a:pos x="924" y="238"/>
                  </a:cxn>
                  <a:cxn ang="0">
                    <a:pos x="976" y="329"/>
                  </a:cxn>
                  <a:cxn ang="0">
                    <a:pos x="976" y="772"/>
                  </a:cxn>
                </a:cxnLst>
                <a:rect l="txL" t="txT" r="txR" b="txB"/>
                <a:pathLst>
                  <a:path w="976" h="1101">
                    <a:moveTo>
                      <a:pt x="976" y="772"/>
                    </a:moveTo>
                    <a:cubicBezTo>
                      <a:pt x="976" y="805"/>
                      <a:pt x="953" y="846"/>
                      <a:pt x="924" y="862"/>
                    </a:cubicBezTo>
                    <a:cubicBezTo>
                      <a:pt x="540" y="1084"/>
                      <a:pt x="540" y="1084"/>
                      <a:pt x="540" y="1084"/>
                    </a:cubicBezTo>
                    <a:cubicBezTo>
                      <a:pt x="511" y="1101"/>
                      <a:pt x="465" y="1101"/>
                      <a:pt x="436" y="1084"/>
                    </a:cubicBezTo>
                    <a:cubicBezTo>
                      <a:pt x="52" y="862"/>
                      <a:pt x="52" y="862"/>
                      <a:pt x="52" y="862"/>
                    </a:cubicBezTo>
                    <a:cubicBezTo>
                      <a:pt x="23" y="846"/>
                      <a:pt x="0" y="805"/>
                      <a:pt x="0" y="772"/>
                    </a:cubicBezTo>
                    <a:cubicBezTo>
                      <a:pt x="0" y="329"/>
                      <a:pt x="0" y="329"/>
                      <a:pt x="0" y="329"/>
                    </a:cubicBezTo>
                    <a:cubicBezTo>
                      <a:pt x="0" y="295"/>
                      <a:pt x="23" y="255"/>
                      <a:pt x="52" y="238"/>
                    </a:cubicBezTo>
                    <a:cubicBezTo>
                      <a:pt x="436" y="16"/>
                      <a:pt x="436" y="16"/>
                      <a:pt x="436" y="16"/>
                    </a:cubicBezTo>
                    <a:cubicBezTo>
                      <a:pt x="465" y="0"/>
                      <a:pt x="511" y="0"/>
                      <a:pt x="540" y="16"/>
                    </a:cubicBezTo>
                    <a:cubicBezTo>
                      <a:pt x="924" y="238"/>
                      <a:pt x="924" y="238"/>
                      <a:pt x="924" y="238"/>
                    </a:cubicBezTo>
                    <a:cubicBezTo>
                      <a:pt x="953" y="255"/>
                      <a:pt x="976" y="295"/>
                      <a:pt x="976" y="329"/>
                    </a:cubicBezTo>
                    <a:lnTo>
                      <a:pt x="976" y="772"/>
                    </a:lnTo>
                    <a:close/>
                  </a:path>
                </a:pathLst>
              </a:custGeom>
              <a:solidFill>
                <a:srgbClr val="7AD08B"/>
              </a:solidFill>
              <a:ln w="63500">
                <a:solidFill>
                  <a:schemeClr val="bg1"/>
                </a:solidFill>
              </a:ln>
              <a:effectLst/>
            </p:spPr>
            <p:txBody>
              <a:bodyPr vert="horz" wrap="square" anchor="t"/>
              <a:lstStyle/>
              <a:p>
                <a:endParaRPr>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endParaRPr>
              </a:p>
            </p:txBody>
          </p:sp>
          <p:sp>
            <p:nvSpPr>
              <p:cNvPr id="10" name="文本框 9"/>
              <p:cNvSpPr txBox="1"/>
              <p:nvPr/>
            </p:nvSpPr>
            <p:spPr>
              <a:xfrm>
                <a:off x="2549" y="6909"/>
                <a:ext cx="762" cy="583"/>
              </a:xfrm>
              <a:prstGeom prst="rect">
                <a:avLst/>
              </a:prstGeom>
              <a:noFill/>
            </p:spPr>
            <p:txBody>
              <a:bodyPr wrap="square" rtlCol="0" anchor="t">
                <a:spAutoFit/>
              </a:bodyPr>
              <a:lstStyle/>
              <a:p>
                <a:pPr algn="ctr"/>
                <a:r>
                  <a:rPr lang="en-US" altLang="zh-CN" sz="2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rPr>
                  <a:t>04</a:t>
                </a:r>
              </a:p>
            </p:txBody>
          </p:sp>
        </p:grpSp>
        <p:sp>
          <p:nvSpPr>
            <p:cNvPr id="11" name="文本框 10"/>
            <p:cNvSpPr txBox="1"/>
            <p:nvPr/>
          </p:nvSpPr>
          <p:spPr>
            <a:xfrm>
              <a:off x="1116" y="5440"/>
              <a:ext cx="3095" cy="1743"/>
            </a:xfrm>
            <a:prstGeom prst="rect">
              <a:avLst/>
            </a:prstGeom>
            <a:noFill/>
          </p:spPr>
          <p:txBody>
            <a:bodyPr wrap="square" rtlCol="0" anchor="t">
              <a:spAutoFit/>
            </a:bodyPr>
            <a:lstStyle/>
            <a:p>
              <a:pPr algn="ctr">
                <a:lnSpc>
                  <a:spcPct val="150000"/>
                </a:lnSpc>
              </a:pPr>
              <a:r>
                <a:rPr lang="zh-CN" altLang="en-US" sz="1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rPr>
                <a:t>标题内容</a:t>
              </a:r>
            </a:p>
            <a:p>
              <a:pPr algn="ctr">
                <a:lnSpc>
                  <a:spcPct val="150000"/>
                </a:lnSpc>
              </a:pPr>
              <a:r>
                <a:rPr lang="zh-CN" altLang="en-US"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endParaRPr lang="zh-CN" altLang="en-US" sz="10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endParaRPr>
            </a:p>
          </p:txBody>
        </p:sp>
      </p:grpSp>
      <p:grpSp>
        <p:nvGrpSpPr>
          <p:cNvPr id="12" name="组合 11"/>
          <p:cNvGrpSpPr/>
          <p:nvPr/>
        </p:nvGrpSpPr>
        <p:grpSpPr>
          <a:xfrm>
            <a:off x="9190990" y="2149475"/>
            <a:ext cx="1965325" cy="2341880"/>
            <a:chOff x="1116" y="3495"/>
            <a:chExt cx="3095" cy="3688"/>
          </a:xfrm>
        </p:grpSpPr>
        <p:grpSp>
          <p:nvGrpSpPr>
            <p:cNvPr id="13" name="组合 12"/>
            <p:cNvGrpSpPr/>
            <p:nvPr/>
          </p:nvGrpSpPr>
          <p:grpSpPr>
            <a:xfrm>
              <a:off x="1872" y="3495"/>
              <a:ext cx="1584" cy="1796"/>
              <a:chOff x="2293" y="6479"/>
              <a:chExt cx="1273" cy="1443"/>
            </a:xfrm>
          </p:grpSpPr>
          <p:sp>
            <p:nvSpPr>
              <p:cNvPr id="15" name="Freeform 5"/>
              <p:cNvSpPr/>
              <p:nvPr>
                <p:custDataLst>
                  <p:tags r:id="rId1"/>
                </p:custDataLst>
              </p:nvPr>
            </p:nvSpPr>
            <p:spPr>
              <a:xfrm>
                <a:off x="2293" y="6479"/>
                <a:ext cx="1273" cy="1443"/>
              </a:xfrm>
              <a:custGeom>
                <a:avLst/>
                <a:gdLst>
                  <a:gd name="txL" fmla="*/ 0 w 976"/>
                  <a:gd name="txT" fmla="*/ 0 h 1101"/>
                  <a:gd name="txR" fmla="*/ 976 w 976"/>
                  <a:gd name="txB" fmla="*/ 1101 h 1101"/>
                </a:gdLst>
                <a:ahLst/>
                <a:cxnLst>
                  <a:cxn ang="0">
                    <a:pos x="976" y="772"/>
                  </a:cxn>
                  <a:cxn ang="0">
                    <a:pos x="924" y="862"/>
                  </a:cxn>
                  <a:cxn ang="0">
                    <a:pos x="540" y="1084"/>
                  </a:cxn>
                  <a:cxn ang="0">
                    <a:pos x="436" y="1084"/>
                  </a:cxn>
                  <a:cxn ang="0">
                    <a:pos x="52" y="862"/>
                  </a:cxn>
                  <a:cxn ang="0">
                    <a:pos x="0" y="772"/>
                  </a:cxn>
                  <a:cxn ang="0">
                    <a:pos x="0" y="329"/>
                  </a:cxn>
                  <a:cxn ang="0">
                    <a:pos x="52" y="238"/>
                  </a:cxn>
                  <a:cxn ang="0">
                    <a:pos x="436" y="16"/>
                  </a:cxn>
                  <a:cxn ang="0">
                    <a:pos x="540" y="16"/>
                  </a:cxn>
                  <a:cxn ang="0">
                    <a:pos x="924" y="238"/>
                  </a:cxn>
                  <a:cxn ang="0">
                    <a:pos x="976" y="329"/>
                  </a:cxn>
                  <a:cxn ang="0">
                    <a:pos x="976" y="772"/>
                  </a:cxn>
                </a:cxnLst>
                <a:rect l="txL" t="txT" r="txR" b="txB"/>
                <a:pathLst>
                  <a:path w="976" h="1101">
                    <a:moveTo>
                      <a:pt x="976" y="772"/>
                    </a:moveTo>
                    <a:cubicBezTo>
                      <a:pt x="976" y="805"/>
                      <a:pt x="953" y="846"/>
                      <a:pt x="924" y="862"/>
                    </a:cubicBezTo>
                    <a:cubicBezTo>
                      <a:pt x="540" y="1084"/>
                      <a:pt x="540" y="1084"/>
                      <a:pt x="540" y="1084"/>
                    </a:cubicBezTo>
                    <a:cubicBezTo>
                      <a:pt x="511" y="1101"/>
                      <a:pt x="465" y="1101"/>
                      <a:pt x="436" y="1084"/>
                    </a:cubicBezTo>
                    <a:cubicBezTo>
                      <a:pt x="52" y="862"/>
                      <a:pt x="52" y="862"/>
                      <a:pt x="52" y="862"/>
                    </a:cubicBezTo>
                    <a:cubicBezTo>
                      <a:pt x="23" y="846"/>
                      <a:pt x="0" y="805"/>
                      <a:pt x="0" y="772"/>
                    </a:cubicBezTo>
                    <a:cubicBezTo>
                      <a:pt x="0" y="329"/>
                      <a:pt x="0" y="329"/>
                      <a:pt x="0" y="329"/>
                    </a:cubicBezTo>
                    <a:cubicBezTo>
                      <a:pt x="0" y="295"/>
                      <a:pt x="23" y="255"/>
                      <a:pt x="52" y="238"/>
                    </a:cubicBezTo>
                    <a:cubicBezTo>
                      <a:pt x="436" y="16"/>
                      <a:pt x="436" y="16"/>
                      <a:pt x="436" y="16"/>
                    </a:cubicBezTo>
                    <a:cubicBezTo>
                      <a:pt x="465" y="0"/>
                      <a:pt x="511" y="0"/>
                      <a:pt x="540" y="16"/>
                    </a:cubicBezTo>
                    <a:cubicBezTo>
                      <a:pt x="924" y="238"/>
                      <a:pt x="924" y="238"/>
                      <a:pt x="924" y="238"/>
                    </a:cubicBezTo>
                    <a:cubicBezTo>
                      <a:pt x="953" y="255"/>
                      <a:pt x="976" y="295"/>
                      <a:pt x="976" y="329"/>
                    </a:cubicBezTo>
                    <a:lnTo>
                      <a:pt x="976" y="772"/>
                    </a:lnTo>
                    <a:close/>
                  </a:path>
                </a:pathLst>
              </a:custGeom>
              <a:solidFill>
                <a:srgbClr val="F5F758"/>
              </a:solidFill>
              <a:ln w="63500">
                <a:solidFill>
                  <a:schemeClr val="bg1"/>
                </a:solidFill>
              </a:ln>
              <a:effectLst/>
            </p:spPr>
            <p:txBody>
              <a:bodyPr vert="horz" wrap="square" anchor="t"/>
              <a:lstStyle/>
              <a:p>
                <a:endParaRPr>
                  <a:solidFill>
                    <a:schemeClr val="tx1">
                      <a:lumMod val="75000"/>
                      <a:lumOff val="25000"/>
                    </a:schemeClr>
                  </a:solidFill>
                  <a:latin typeface="微软雅黑" panose="020B0503020204020204" charset="-122"/>
                  <a:ea typeface="微软雅黑" panose="020B0503020204020204" charset="-122"/>
                  <a:sym typeface="宋体" panose="02010600030101010101" pitchFamily="2" charset="-122"/>
                </a:endParaRPr>
              </a:p>
            </p:txBody>
          </p:sp>
          <p:sp>
            <p:nvSpPr>
              <p:cNvPr id="17" name="文本框 16"/>
              <p:cNvSpPr txBox="1"/>
              <p:nvPr/>
            </p:nvSpPr>
            <p:spPr>
              <a:xfrm>
                <a:off x="2549" y="6909"/>
                <a:ext cx="762" cy="583"/>
              </a:xfrm>
              <a:prstGeom prst="rect">
                <a:avLst/>
              </a:prstGeom>
              <a:noFill/>
            </p:spPr>
            <p:txBody>
              <a:bodyPr wrap="square" rtlCol="0" anchor="t">
                <a:spAutoFit/>
              </a:bodyPr>
              <a:lstStyle/>
              <a:p>
                <a:pPr algn="ctr"/>
                <a:r>
                  <a:rPr lang="en-US" altLang="zh-CN" sz="2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rPr>
                  <a:t>05</a:t>
                </a:r>
              </a:p>
            </p:txBody>
          </p:sp>
        </p:grpSp>
        <p:sp>
          <p:nvSpPr>
            <p:cNvPr id="18" name="文本框 17"/>
            <p:cNvSpPr txBox="1"/>
            <p:nvPr/>
          </p:nvSpPr>
          <p:spPr>
            <a:xfrm>
              <a:off x="1116" y="5440"/>
              <a:ext cx="3095" cy="1743"/>
            </a:xfrm>
            <a:prstGeom prst="rect">
              <a:avLst/>
            </a:prstGeom>
            <a:noFill/>
          </p:spPr>
          <p:txBody>
            <a:bodyPr wrap="square" rtlCol="0" anchor="t">
              <a:spAutoFit/>
            </a:bodyPr>
            <a:lstStyle/>
            <a:p>
              <a:pPr algn="ctr">
                <a:lnSpc>
                  <a:spcPct val="150000"/>
                </a:lnSpc>
              </a:pPr>
              <a:r>
                <a:rPr lang="zh-CN" altLang="en-US" sz="14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rPr>
                <a:t>标题内容</a:t>
              </a:r>
            </a:p>
            <a:p>
              <a:pPr algn="ctr">
                <a:lnSpc>
                  <a:spcPct val="150000"/>
                </a:lnSpc>
              </a:pPr>
              <a:r>
                <a:rPr lang="zh-CN" altLang="en-US"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The user can perform the presentation on a projector or computer.</a:t>
              </a:r>
              <a:r>
                <a:rPr lang="en-US" altLang="zh-CN" sz="1000" dirty="0">
                  <a:solidFill>
                    <a:schemeClr val="tx1">
                      <a:lumMod val="75000"/>
                      <a:lumOff val="25000"/>
                    </a:schemeClr>
                  </a:solidFill>
                  <a:latin typeface="微软雅黑" panose="020B0503020204020204" charset="-122"/>
                  <a:ea typeface="微软雅黑" panose="020B0503020204020204" charset="-122"/>
                  <a:cs typeface="Arial" panose="020B0604020202020204" pitchFamily="34" charset="0"/>
                  <a:sym typeface="+mn-ea"/>
                </a:rPr>
                <a:t> </a:t>
              </a:r>
              <a:endParaRPr lang="zh-CN" altLang="en-US" sz="1000" b="1">
                <a:solidFill>
                  <a:schemeClr val="tx1">
                    <a:lumMod val="75000"/>
                    <a:lumOff val="25000"/>
                  </a:schemeClr>
                </a:solidFill>
                <a:latin typeface="微软雅黑" panose="020B0503020204020204" charset="-122"/>
                <a:ea typeface="微软雅黑" panose="020B0503020204020204" charset="-122"/>
                <a:cs typeface="汉仪晓波花月圆W" panose="00020600040101010101" charset="-122"/>
                <a:sym typeface="+mn-ea"/>
              </a:endParaRPr>
            </a:p>
          </p:txBody>
        </p:sp>
      </p:grpSp>
      <p:sp>
        <p:nvSpPr>
          <p:cNvPr id="77" name="圆角矩形 76"/>
          <p:cNvSpPr/>
          <p:nvPr/>
        </p:nvSpPr>
        <p:spPr>
          <a:xfrm>
            <a:off x="880745" y="4894580"/>
            <a:ext cx="1203960" cy="325755"/>
          </a:xfrm>
          <a:prstGeom prst="roundRect">
            <a:avLst>
              <a:gd name="adj" fmla="val 50000"/>
            </a:avLst>
          </a:prstGeom>
          <a:noFill/>
          <a:ln>
            <a:solidFill>
              <a:srgbClr val="4F56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zh-CN" altLang="en-US" sz="1200" b="1">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rPr>
              <a:t>详细内容</a:t>
            </a:r>
            <a:r>
              <a:rPr lang="zh-CN" altLang="en-US" sz="1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 </a:t>
            </a:r>
          </a:p>
        </p:txBody>
      </p:sp>
      <p:sp>
        <p:nvSpPr>
          <p:cNvPr id="19" name="圆角矩形 18"/>
          <p:cNvSpPr/>
          <p:nvPr/>
        </p:nvSpPr>
        <p:spPr>
          <a:xfrm>
            <a:off x="3051810" y="4894580"/>
            <a:ext cx="1203960" cy="325755"/>
          </a:xfrm>
          <a:prstGeom prst="roundRect">
            <a:avLst>
              <a:gd name="adj" fmla="val 50000"/>
            </a:avLst>
          </a:prstGeom>
          <a:noFill/>
          <a:ln>
            <a:solidFill>
              <a:srgbClr val="4F56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zh-CN" altLang="en-US" sz="1200" b="1">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rPr>
              <a:t>详细内容</a:t>
            </a:r>
            <a:r>
              <a:rPr lang="zh-CN" altLang="en-US" sz="1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 </a:t>
            </a:r>
          </a:p>
        </p:txBody>
      </p:sp>
      <p:sp>
        <p:nvSpPr>
          <p:cNvPr id="20" name="圆角矩形 19"/>
          <p:cNvSpPr/>
          <p:nvPr/>
        </p:nvSpPr>
        <p:spPr>
          <a:xfrm>
            <a:off x="5228590" y="4894580"/>
            <a:ext cx="1203960" cy="325755"/>
          </a:xfrm>
          <a:prstGeom prst="roundRect">
            <a:avLst>
              <a:gd name="adj" fmla="val 50000"/>
            </a:avLst>
          </a:prstGeom>
          <a:noFill/>
          <a:ln>
            <a:solidFill>
              <a:srgbClr val="4F56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zh-CN" altLang="en-US" sz="1200" b="1">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rPr>
              <a:t>详细内容</a:t>
            </a:r>
            <a:r>
              <a:rPr lang="zh-CN" altLang="en-US" sz="1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 </a:t>
            </a:r>
          </a:p>
        </p:txBody>
      </p:sp>
      <p:sp>
        <p:nvSpPr>
          <p:cNvPr id="69" name="圆角矩形 68"/>
          <p:cNvSpPr/>
          <p:nvPr/>
        </p:nvSpPr>
        <p:spPr>
          <a:xfrm>
            <a:off x="7412990" y="4894580"/>
            <a:ext cx="1203960" cy="325755"/>
          </a:xfrm>
          <a:prstGeom prst="roundRect">
            <a:avLst>
              <a:gd name="adj" fmla="val 50000"/>
            </a:avLst>
          </a:prstGeom>
          <a:noFill/>
          <a:ln>
            <a:solidFill>
              <a:srgbClr val="4F56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zh-CN" altLang="en-US" sz="1200" b="1">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rPr>
              <a:t>详细内容</a:t>
            </a:r>
            <a:r>
              <a:rPr lang="zh-CN" altLang="en-US" sz="1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 </a:t>
            </a:r>
          </a:p>
        </p:txBody>
      </p:sp>
      <p:sp>
        <p:nvSpPr>
          <p:cNvPr id="70" name="圆角矩形 69"/>
          <p:cNvSpPr/>
          <p:nvPr/>
        </p:nvSpPr>
        <p:spPr>
          <a:xfrm>
            <a:off x="9571355" y="4894580"/>
            <a:ext cx="1203960" cy="325755"/>
          </a:xfrm>
          <a:prstGeom prst="roundRect">
            <a:avLst>
              <a:gd name="adj" fmla="val 50000"/>
            </a:avLst>
          </a:prstGeom>
          <a:noFill/>
          <a:ln>
            <a:solidFill>
              <a:srgbClr val="4F56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zh-CN" altLang="en-US" sz="1200" b="1">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rPr>
              <a:t>详细内容</a:t>
            </a:r>
            <a:r>
              <a:rPr lang="zh-CN" altLang="en-US" sz="1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图片 52" descr="D:\图图图\儿童类素材\32323.jpg32323"/>
          <p:cNvPicPr>
            <a:picLocks noChangeAspect="1"/>
          </p:cNvPicPr>
          <p:nvPr/>
        </p:nvPicPr>
        <p:blipFill>
          <a:blip r:embed="rId2"/>
          <a:srcRect t="44366" r="59438"/>
          <a:stretch>
            <a:fillRect/>
          </a:stretch>
        </p:blipFill>
        <p:spPr>
          <a:xfrm>
            <a:off x="111760" y="1728470"/>
            <a:ext cx="5144770" cy="4078605"/>
          </a:xfrm>
          <a:custGeom>
            <a:avLst/>
            <a:gdLst>
              <a:gd name="connsiteX0" fmla="*/ 1876926 w 3753852"/>
              <a:gd name="connsiteY0" fmla="*/ 0 h 3753852"/>
              <a:gd name="connsiteX1" fmla="*/ 3753852 w 3753852"/>
              <a:gd name="connsiteY1" fmla="*/ 1876926 h 3753852"/>
              <a:gd name="connsiteX2" fmla="*/ 1876926 w 3753852"/>
              <a:gd name="connsiteY2" fmla="*/ 3753852 h 3753852"/>
              <a:gd name="connsiteX3" fmla="*/ 0 w 3753852"/>
              <a:gd name="connsiteY3" fmla="*/ 1876926 h 3753852"/>
              <a:gd name="connsiteX4" fmla="*/ 1876926 w 3753852"/>
              <a:gd name="connsiteY4" fmla="*/ 0 h 3753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3852" h="3753852">
                <a:moveTo>
                  <a:pt x="1876926" y="0"/>
                </a:moveTo>
                <a:cubicBezTo>
                  <a:pt x="2913524" y="0"/>
                  <a:pt x="3753852" y="840328"/>
                  <a:pt x="3753852" y="1876926"/>
                </a:cubicBezTo>
                <a:cubicBezTo>
                  <a:pt x="3753852" y="2913524"/>
                  <a:pt x="2913524" y="3753852"/>
                  <a:pt x="1876926" y="3753852"/>
                </a:cubicBezTo>
                <a:cubicBezTo>
                  <a:pt x="840328" y="3753852"/>
                  <a:pt x="0" y="2913524"/>
                  <a:pt x="0" y="1876926"/>
                </a:cubicBezTo>
                <a:cubicBezTo>
                  <a:pt x="0" y="840328"/>
                  <a:pt x="840328" y="0"/>
                  <a:pt x="1876926" y="0"/>
                </a:cubicBezTo>
                <a:close/>
              </a:path>
            </a:pathLst>
          </a:custGeom>
        </p:spPr>
      </p:pic>
      <p:grpSp>
        <p:nvGrpSpPr>
          <p:cNvPr id="9" name="组合 8"/>
          <p:cNvGrpSpPr/>
          <p:nvPr/>
        </p:nvGrpSpPr>
        <p:grpSpPr>
          <a:xfrm>
            <a:off x="835883" y="1784680"/>
            <a:ext cx="945222" cy="945222"/>
            <a:chOff x="804333" y="3413589"/>
            <a:chExt cx="945222" cy="945222"/>
          </a:xfrm>
        </p:grpSpPr>
        <p:sp>
          <p:nvSpPr>
            <p:cNvPr id="24" name="椭圆 23"/>
            <p:cNvSpPr/>
            <p:nvPr/>
          </p:nvSpPr>
          <p:spPr>
            <a:xfrm>
              <a:off x="804333" y="3413589"/>
              <a:ext cx="945222" cy="945222"/>
            </a:xfrm>
            <a:prstGeom prst="ellipse">
              <a:avLst/>
            </a:prstGeom>
            <a:solidFill>
              <a:srgbClr val="8B8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汉仪时光体W" panose="00020600040101010101" pitchFamily="18" charset="-122"/>
                <a:ea typeface="汉仪时光体W" panose="00020600040101010101" pitchFamily="18" charset="-122"/>
              </a:endParaRPr>
            </a:p>
          </p:txBody>
        </p:sp>
        <p:grpSp>
          <p:nvGrpSpPr>
            <p:cNvPr id="25" name="组合 24"/>
            <p:cNvGrpSpPr/>
            <p:nvPr/>
          </p:nvGrpSpPr>
          <p:grpSpPr>
            <a:xfrm>
              <a:off x="1032910" y="3660908"/>
              <a:ext cx="488067" cy="488067"/>
              <a:chOff x="4384161" y="2713568"/>
              <a:chExt cx="488067" cy="488067"/>
            </a:xfrm>
            <a:solidFill>
              <a:schemeClr val="bg1"/>
            </a:solidFill>
          </p:grpSpPr>
          <p:sp>
            <p:nvSpPr>
              <p:cNvPr id="26" name="AutoShape 123"/>
              <p:cNvSpPr/>
              <p:nvPr/>
            </p:nvSpPr>
            <p:spPr bwMode="auto">
              <a:xfrm>
                <a:off x="4384161" y="2713568"/>
                <a:ext cx="488067"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7" name="AutoShape 124"/>
              <p:cNvSpPr/>
              <p:nvPr/>
            </p:nvSpPr>
            <p:spPr bwMode="auto">
              <a:xfrm>
                <a:off x="4521822" y="2850394"/>
                <a:ext cx="213581" cy="2135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8" name="AutoShape 125"/>
              <p:cNvSpPr/>
              <p:nvPr/>
            </p:nvSpPr>
            <p:spPr bwMode="auto">
              <a:xfrm>
                <a:off x="4566875" y="2896280"/>
                <a:ext cx="122643" cy="1226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14" name="组合 13"/>
          <p:cNvGrpSpPr/>
          <p:nvPr/>
        </p:nvGrpSpPr>
        <p:grpSpPr>
          <a:xfrm>
            <a:off x="4431624" y="1512403"/>
            <a:ext cx="824951" cy="824951"/>
            <a:chOff x="3153833" y="3413589"/>
            <a:chExt cx="945222" cy="945222"/>
          </a:xfrm>
        </p:grpSpPr>
        <p:sp>
          <p:nvSpPr>
            <p:cNvPr id="30" name="椭圆 29"/>
            <p:cNvSpPr/>
            <p:nvPr/>
          </p:nvSpPr>
          <p:spPr>
            <a:xfrm>
              <a:off x="3153833" y="3413589"/>
              <a:ext cx="945222" cy="945222"/>
            </a:xfrm>
            <a:prstGeom prst="ellipse">
              <a:avLst/>
            </a:pr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汉仪时光体W" panose="00020600040101010101" pitchFamily="18" charset="-122"/>
                <a:ea typeface="汉仪时光体W" panose="00020600040101010101" pitchFamily="18" charset="-122"/>
              </a:endParaRPr>
            </a:p>
          </p:txBody>
        </p:sp>
        <p:grpSp>
          <p:nvGrpSpPr>
            <p:cNvPr id="31" name="组合 30"/>
            <p:cNvGrpSpPr/>
            <p:nvPr/>
          </p:nvGrpSpPr>
          <p:grpSpPr>
            <a:xfrm>
              <a:off x="3458748" y="3660908"/>
              <a:ext cx="335391" cy="488901"/>
              <a:chOff x="3483951" y="3689703"/>
              <a:chExt cx="335391" cy="488901"/>
            </a:xfrm>
            <a:solidFill>
              <a:schemeClr val="bg1"/>
            </a:solidFill>
          </p:grpSpPr>
          <p:sp>
            <p:nvSpPr>
              <p:cNvPr id="32" name="AutoShape 113"/>
              <p:cNvSpPr/>
              <p:nvPr/>
            </p:nvSpPr>
            <p:spPr bwMode="auto">
              <a:xfrm>
                <a:off x="3483951" y="3689703"/>
                <a:ext cx="335391"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3" name="AutoShape 114"/>
              <p:cNvSpPr/>
              <p:nvPr/>
            </p:nvSpPr>
            <p:spPr bwMode="auto">
              <a:xfrm>
                <a:off x="3559873" y="3766460"/>
                <a:ext cx="99281" cy="992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sp>
        <p:nvSpPr>
          <p:cNvPr id="16" name="椭圆 15"/>
          <p:cNvSpPr/>
          <p:nvPr/>
        </p:nvSpPr>
        <p:spPr>
          <a:xfrm>
            <a:off x="3346845" y="4186739"/>
            <a:ext cx="1408220" cy="1408220"/>
          </a:xfrm>
          <a:prstGeom prst="ellipse">
            <a:avLst/>
          </a:prstGeom>
          <a:solidFill>
            <a:srgbClr val="FAB8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dirty="0">
              <a:latin typeface="汉仪时光体W" panose="00020600040101010101" pitchFamily="18" charset="-122"/>
              <a:ea typeface="汉仪时光体W" panose="00020600040101010101" pitchFamily="18" charset="-122"/>
            </a:endParaRPr>
          </a:p>
        </p:txBody>
      </p:sp>
      <p:sp>
        <p:nvSpPr>
          <p:cNvPr id="36" name="文本框 35"/>
          <p:cNvSpPr txBox="1"/>
          <p:nvPr/>
        </p:nvSpPr>
        <p:spPr>
          <a:xfrm>
            <a:off x="3548253" y="4598461"/>
            <a:ext cx="1005404" cy="584775"/>
          </a:xfrm>
          <a:prstGeom prst="rect">
            <a:avLst/>
          </a:prstGeom>
          <a:noFill/>
        </p:spPr>
        <p:txBody>
          <a:bodyPr wrap="none" rtlCol="0">
            <a:spAutoFit/>
          </a:bodyPr>
          <a:lstStyle/>
          <a:p>
            <a:pPr algn="ctr"/>
            <a:r>
              <a:rPr lang="zh-CN" altLang="en-US" sz="3200" dirty="0">
                <a:solidFill>
                  <a:schemeClr val="bg1"/>
                </a:solidFill>
                <a:latin typeface="汉仪时光体W" panose="00020600040101010101" pitchFamily="18" charset="-122"/>
                <a:ea typeface="汉仪时光体W" panose="00020600040101010101" pitchFamily="18" charset="-122"/>
              </a:rPr>
              <a:t>标题</a:t>
            </a:r>
          </a:p>
        </p:txBody>
      </p:sp>
      <p:sp>
        <p:nvSpPr>
          <p:cNvPr id="38" name="文本框 37"/>
          <p:cNvSpPr txBox="1"/>
          <p:nvPr/>
        </p:nvSpPr>
        <p:spPr>
          <a:xfrm>
            <a:off x="6261660" y="1452701"/>
            <a:ext cx="2186817" cy="461665"/>
          </a:xfrm>
          <a:prstGeom prst="rect">
            <a:avLst/>
          </a:prstGeom>
          <a:noFill/>
        </p:spPr>
        <p:txBody>
          <a:bodyPr wrap="none" rtlCol="0">
            <a:spAutoFit/>
          </a:bodyPr>
          <a:lstStyle/>
          <a:p>
            <a:r>
              <a:rPr lang="en-US" altLang="zh-CN" sz="2400" dirty="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Enter title here</a:t>
            </a:r>
            <a:endParaRPr lang="zh-CN" altLang="en-US" sz="2400" dirty="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40" name="矩形 39"/>
          <p:cNvSpPr/>
          <p:nvPr/>
        </p:nvSpPr>
        <p:spPr>
          <a:xfrm flipH="1">
            <a:off x="6261659" y="1916992"/>
            <a:ext cx="4961398" cy="621902"/>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altLang="zh-CN" sz="1200" dirty="0">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The user can perform the presentation on a projector or computer, and the </a:t>
            </a:r>
            <a:r>
              <a:rPr lang="en-US" altLang="zh-CN" sz="1200" dirty="0" err="1">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powerpoint</a:t>
            </a:r>
            <a:r>
              <a:rPr lang="en-US" altLang="zh-CN" sz="1200" dirty="0">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 can be printed out and made into film.</a:t>
            </a:r>
          </a:p>
        </p:txBody>
      </p:sp>
      <p:sp>
        <p:nvSpPr>
          <p:cNvPr id="42" name="文本框 41"/>
          <p:cNvSpPr txBox="1"/>
          <p:nvPr/>
        </p:nvSpPr>
        <p:spPr>
          <a:xfrm>
            <a:off x="6261660" y="3087394"/>
            <a:ext cx="2186817" cy="461665"/>
          </a:xfrm>
          <a:prstGeom prst="rect">
            <a:avLst/>
          </a:prstGeom>
          <a:noFill/>
        </p:spPr>
        <p:txBody>
          <a:bodyPr wrap="none" rtlCol="0">
            <a:spAutoFit/>
          </a:bodyPr>
          <a:lstStyle/>
          <a:p>
            <a:r>
              <a:rPr lang="en-US" altLang="zh-CN" sz="2400" dirty="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Enter title here</a:t>
            </a:r>
            <a:endParaRPr lang="zh-CN" altLang="en-US" sz="2400" dirty="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44" name="矩形 43"/>
          <p:cNvSpPr/>
          <p:nvPr/>
        </p:nvSpPr>
        <p:spPr>
          <a:xfrm flipH="1">
            <a:off x="6261659" y="3551685"/>
            <a:ext cx="4961398" cy="621902"/>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altLang="zh-CN" sz="1200" dirty="0">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The user can perform the presentation on a projector or computer, and the </a:t>
            </a:r>
            <a:r>
              <a:rPr lang="en-US" altLang="zh-CN" sz="1200" dirty="0" err="1">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powerpoint</a:t>
            </a:r>
            <a:r>
              <a:rPr lang="en-US" altLang="zh-CN" sz="1200" dirty="0">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 can be printed out and made into film.</a:t>
            </a:r>
          </a:p>
        </p:txBody>
      </p:sp>
      <p:sp>
        <p:nvSpPr>
          <p:cNvPr id="46" name="文本框 45"/>
          <p:cNvSpPr txBox="1"/>
          <p:nvPr/>
        </p:nvSpPr>
        <p:spPr>
          <a:xfrm>
            <a:off x="6261660" y="4721571"/>
            <a:ext cx="2186817" cy="461665"/>
          </a:xfrm>
          <a:prstGeom prst="rect">
            <a:avLst/>
          </a:prstGeom>
          <a:noFill/>
        </p:spPr>
        <p:txBody>
          <a:bodyPr wrap="none" rtlCol="0">
            <a:spAutoFit/>
          </a:bodyPr>
          <a:lstStyle/>
          <a:p>
            <a:r>
              <a:rPr lang="en-US" altLang="zh-CN" sz="2400" dirty="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rPr>
              <a:t>Enter title here</a:t>
            </a:r>
            <a:endParaRPr lang="zh-CN" altLang="en-US" sz="2400" dirty="0">
              <a:solidFill>
                <a:schemeClr val="tx1">
                  <a:lumMod val="65000"/>
                  <a:lumOff val="35000"/>
                </a:schemeClr>
              </a:solidFill>
              <a:latin typeface="Arial" panose="020B0604020202020204" pitchFamily="34" charset="0"/>
              <a:ea typeface="阿里巴巴普惠体 R" panose="00020600040101010101" pitchFamily="18" charset="-122"/>
              <a:cs typeface="Arial" panose="020B0604020202020204" pitchFamily="34" charset="0"/>
            </a:endParaRPr>
          </a:p>
        </p:txBody>
      </p:sp>
      <p:sp>
        <p:nvSpPr>
          <p:cNvPr id="48" name="矩形 47"/>
          <p:cNvSpPr/>
          <p:nvPr/>
        </p:nvSpPr>
        <p:spPr>
          <a:xfrm flipH="1">
            <a:off x="6261659" y="5185862"/>
            <a:ext cx="4961398" cy="621902"/>
          </a:xfrm>
          <a:prstGeom prst="rect">
            <a:avLst/>
          </a:prstGeom>
          <a:effectLst>
            <a:outerShdw blurRad="50800" dist="50800" dir="5400000" sx="1000" sy="1000" algn="ctr" rotWithShape="0">
              <a:srgbClr val="000000"/>
            </a:outerShdw>
          </a:effectLst>
        </p:spPr>
        <p:txBody>
          <a:bodyPr vert="horz"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altLang="zh-CN" sz="1200" dirty="0">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The user can perform the presentation on a projector or computer, and the </a:t>
            </a:r>
            <a:r>
              <a:rPr lang="en-US" altLang="zh-CN" sz="1200" dirty="0" err="1">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powerpoint</a:t>
            </a:r>
            <a:r>
              <a:rPr lang="en-US" altLang="zh-CN" sz="1200" dirty="0">
                <a:solidFill>
                  <a:schemeClr val="tx1">
                    <a:lumMod val="65000"/>
                    <a:lumOff val="35000"/>
                  </a:schemeClr>
                </a:solidFill>
                <a:latin typeface="Arial" panose="020B0604020202020204" pitchFamily="34" charset="0"/>
                <a:ea typeface="汉仪时光体W" panose="00020600040101010101" pitchFamily="18" charset="-122"/>
                <a:cs typeface="Arial" panose="020B0604020202020204" pitchFamily="34" charset="0"/>
              </a:rPr>
              <a:t> can be printed out and made into film.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早教"/>
          <p:cNvPicPr>
            <a:picLocks noChangeAspect="1"/>
          </p:cNvPicPr>
          <p:nvPr/>
        </p:nvPicPr>
        <p:blipFill>
          <a:blip r:embed="rId2"/>
          <a:srcRect b="57840"/>
          <a:stretch>
            <a:fillRect/>
          </a:stretch>
        </p:blipFill>
        <p:spPr>
          <a:xfrm>
            <a:off x="0" y="0"/>
            <a:ext cx="12192000" cy="6853555"/>
          </a:xfrm>
          <a:prstGeom prst="rect">
            <a:avLst/>
          </a:prstGeom>
        </p:spPr>
      </p:pic>
      <p:pic>
        <p:nvPicPr>
          <p:cNvPr id="10" name="图形 9"/>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9538636" y="4921353"/>
            <a:ext cx="3007243" cy="2387529"/>
          </a:xfrm>
          <a:prstGeom prst="rect">
            <a:avLst/>
          </a:prstGeom>
        </p:spPr>
      </p:pic>
      <p:pic>
        <p:nvPicPr>
          <p:cNvPr id="12" name="图形 11"/>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flipH="1">
            <a:off x="-3397250" y="4593590"/>
            <a:ext cx="5044440" cy="2940685"/>
          </a:xfrm>
          <a:prstGeom prst="rect">
            <a:avLst/>
          </a:prstGeom>
        </p:spPr>
      </p:pic>
      <p:pic>
        <p:nvPicPr>
          <p:cNvPr id="15" name="图形 14"/>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1809646" y="726298"/>
            <a:ext cx="1245508" cy="1444258"/>
          </a:xfrm>
          <a:prstGeom prst="rect">
            <a:avLst/>
          </a:prstGeom>
        </p:spPr>
      </p:pic>
      <p:pic>
        <p:nvPicPr>
          <p:cNvPr id="17" name="图形 16"/>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377669" y="5432794"/>
            <a:ext cx="1269466" cy="1090162"/>
          </a:xfrm>
          <a:prstGeom prst="rect">
            <a:avLst/>
          </a:prstGeom>
        </p:spPr>
      </p:pic>
      <p:pic>
        <p:nvPicPr>
          <p:cNvPr id="18" name="图形 17"/>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8966373" y="5342021"/>
            <a:ext cx="1188225" cy="1180935"/>
          </a:xfrm>
          <a:prstGeom prst="rect">
            <a:avLst/>
          </a:prstGeom>
        </p:spPr>
      </p:pic>
      <p:pic>
        <p:nvPicPr>
          <p:cNvPr id="22" name="图形 21"/>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10496300" y="5111016"/>
            <a:ext cx="402011" cy="725854"/>
          </a:xfrm>
          <a:prstGeom prst="rect">
            <a:avLst/>
          </a:prstGeom>
        </p:spPr>
      </p:pic>
      <p:sp>
        <p:nvSpPr>
          <p:cNvPr id="2" name="文本框 1"/>
          <p:cNvSpPr txBox="1"/>
          <p:nvPr/>
        </p:nvSpPr>
        <p:spPr>
          <a:xfrm>
            <a:off x="5382898" y="2111378"/>
            <a:ext cx="1426210" cy="1445260"/>
          </a:xfrm>
          <a:prstGeom prst="rect">
            <a:avLst/>
          </a:prstGeom>
          <a:noFill/>
        </p:spPr>
        <p:txBody>
          <a:bodyPr wrap="none" rtlCol="0">
            <a:spAutoFit/>
          </a:bodyPr>
          <a:lstStyle/>
          <a:p>
            <a:pPr algn="ctr"/>
            <a:r>
              <a:rPr lang="en-US" altLang="zh-CN" sz="8800" dirty="0">
                <a:solidFill>
                  <a:schemeClr val="tx1">
                    <a:lumMod val="65000"/>
                    <a:lumOff val="35000"/>
                  </a:schemeClr>
                </a:solidFill>
                <a:latin typeface="Arial" panose="020B0604020202020204" pitchFamily="34" charset="0"/>
                <a:cs typeface="Arial" panose="020B0604020202020204" pitchFamily="34" charset="0"/>
              </a:rPr>
              <a:t>02</a:t>
            </a:r>
            <a:endParaRPr lang="zh-CN" altLang="en-US" sz="88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文本框 2"/>
          <p:cNvSpPr txBox="1"/>
          <p:nvPr/>
        </p:nvSpPr>
        <p:spPr>
          <a:xfrm>
            <a:off x="3926177" y="3670198"/>
            <a:ext cx="4339650" cy="923330"/>
          </a:xfrm>
          <a:prstGeom prst="rect">
            <a:avLst/>
          </a:prstGeom>
          <a:noFill/>
        </p:spPr>
        <p:txBody>
          <a:bodyPr wrap="none" rtlCol="0">
            <a:spAutoFit/>
          </a:bodyPr>
          <a:lstStyle>
            <a:defPPr>
              <a:defRPr lang="zh-CN"/>
            </a:defPPr>
            <a:lvl1pPr>
              <a:defRPr sz="3200">
                <a:solidFill>
                  <a:srgbClr val="CEC5E1"/>
                </a:solidFill>
                <a:latin typeface="Century Gothic" panose="020B0502020202020204" pitchFamily="34" charset="0"/>
              </a:defRPr>
            </a:lvl1pPr>
          </a:lstStyle>
          <a:p>
            <a:pPr algn="ctr"/>
            <a:r>
              <a:rPr lang="zh-CN" altLang="en-US" sz="5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sym typeface="+mn-ea"/>
              </a:rPr>
              <a:t>输入章节标题</a:t>
            </a:r>
            <a:endParaRPr lang="zh-CN" altLang="en-US" sz="5400" dirty="0">
              <a:solidFill>
                <a:schemeClr val="tx1">
                  <a:lumMod val="65000"/>
                  <a:lumOff val="35000"/>
                </a:schemeClr>
              </a:solidFill>
              <a:latin typeface="汉仪雅酷黑 55W" panose="020B0504020202020204" pitchFamily="34" charset="-122"/>
              <a:ea typeface="汉仪雅酷黑 55W" panose="020B0504020202020204" pitchFamily="34" charset="-122"/>
              <a:cs typeface="Arial" panose="020B0604020202020204" pitchFamily="34" charset="0"/>
            </a:endParaRPr>
          </a:p>
        </p:txBody>
      </p:sp>
      <p:sp>
        <p:nvSpPr>
          <p:cNvPr id="4" name="文本框 3"/>
          <p:cNvSpPr txBox="1"/>
          <p:nvPr/>
        </p:nvSpPr>
        <p:spPr>
          <a:xfrm>
            <a:off x="3339627" y="4666764"/>
            <a:ext cx="5512746" cy="568810"/>
          </a:xfrm>
          <a:prstGeom prst="rect">
            <a:avLst/>
          </a:prstGeom>
          <a:noFill/>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直接连接符 18"/>
          <p:cNvCxnSpPr/>
          <p:nvPr/>
        </p:nvCxnSpPr>
        <p:spPr>
          <a:xfrm>
            <a:off x="6096000" y="0"/>
            <a:ext cx="0" cy="6858000"/>
          </a:xfrm>
          <a:prstGeom prst="line">
            <a:avLst/>
          </a:prstGeom>
          <a:ln w="19050">
            <a:solidFill>
              <a:srgbClr val="8B8BB1"/>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5718080" y="623172"/>
            <a:ext cx="755841" cy="755840"/>
            <a:chOff x="4549141" y="2483490"/>
            <a:chExt cx="755841" cy="755840"/>
          </a:xfrm>
        </p:grpSpPr>
        <p:sp>
          <p:nvSpPr>
            <p:cNvPr id="24" name="椭圆 23"/>
            <p:cNvSpPr/>
            <p:nvPr/>
          </p:nvSpPr>
          <p:spPr>
            <a:xfrm>
              <a:off x="4549141" y="2483490"/>
              <a:ext cx="755841" cy="755840"/>
            </a:xfrm>
            <a:prstGeom prst="ellipse">
              <a:avLst/>
            </a:prstGeom>
            <a:solidFill>
              <a:srgbClr val="A7D3D6"/>
            </a:solidFill>
            <a:ln w="3790"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5" name="组合 24"/>
            <p:cNvGrpSpPr/>
            <p:nvPr/>
          </p:nvGrpSpPr>
          <p:grpSpPr>
            <a:xfrm>
              <a:off x="4772249" y="2635741"/>
              <a:ext cx="309624" cy="451339"/>
              <a:chOff x="4679157" y="2462522"/>
              <a:chExt cx="335391" cy="488901"/>
            </a:xfrm>
          </p:grpSpPr>
          <p:sp>
            <p:nvSpPr>
              <p:cNvPr id="26" name="AutoShape 113"/>
              <p:cNvSpPr/>
              <p:nvPr/>
            </p:nvSpPr>
            <p:spPr bwMode="auto">
              <a:xfrm>
                <a:off x="4679157" y="2462522"/>
                <a:ext cx="335391"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chemeClr val="bg1"/>
              </a:solid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7" name="AutoShape 114"/>
              <p:cNvSpPr/>
              <p:nvPr/>
            </p:nvSpPr>
            <p:spPr bwMode="auto">
              <a:xfrm>
                <a:off x="4755079" y="2539279"/>
                <a:ext cx="99281" cy="992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chemeClr val="bg1"/>
              </a:solidFill>
              <a:ln w="12700">
                <a:no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28" name="组合 27"/>
          <p:cNvGrpSpPr/>
          <p:nvPr/>
        </p:nvGrpSpPr>
        <p:grpSpPr>
          <a:xfrm>
            <a:off x="5718080" y="2210460"/>
            <a:ext cx="755841" cy="755840"/>
            <a:chOff x="6859934" y="2483490"/>
            <a:chExt cx="755841" cy="755840"/>
          </a:xfrm>
        </p:grpSpPr>
        <p:sp>
          <p:nvSpPr>
            <p:cNvPr id="29" name="椭圆 28"/>
            <p:cNvSpPr/>
            <p:nvPr/>
          </p:nvSpPr>
          <p:spPr>
            <a:xfrm>
              <a:off x="6859934" y="2483490"/>
              <a:ext cx="755841" cy="755840"/>
            </a:xfrm>
            <a:prstGeom prst="ellipse">
              <a:avLst/>
            </a:prstGeom>
            <a:solidFill>
              <a:srgbClr val="F5F758"/>
            </a:solidFill>
            <a:ln w="2913"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AutoShape 112"/>
            <p:cNvSpPr/>
            <p:nvPr/>
          </p:nvSpPr>
          <p:spPr bwMode="auto">
            <a:xfrm>
              <a:off x="7012570" y="2635741"/>
              <a:ext cx="450569" cy="451339"/>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nvGrpSpPr>
          <p:cNvPr id="31" name="组合 30"/>
          <p:cNvGrpSpPr/>
          <p:nvPr/>
        </p:nvGrpSpPr>
        <p:grpSpPr>
          <a:xfrm>
            <a:off x="5718080" y="5385035"/>
            <a:ext cx="755841" cy="755840"/>
            <a:chOff x="6859934" y="4701904"/>
            <a:chExt cx="755841" cy="755840"/>
          </a:xfrm>
        </p:grpSpPr>
        <p:sp>
          <p:nvSpPr>
            <p:cNvPr id="32" name="椭圆 31"/>
            <p:cNvSpPr/>
            <p:nvPr/>
          </p:nvSpPr>
          <p:spPr>
            <a:xfrm>
              <a:off x="6859934" y="4701904"/>
              <a:ext cx="755841" cy="755840"/>
            </a:xfrm>
            <a:prstGeom prst="ellipse">
              <a:avLst/>
            </a:prstGeom>
            <a:solidFill>
              <a:srgbClr val="FAB895"/>
            </a:solidFill>
            <a:ln w="2913"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3" name="AutoShape 59"/>
            <p:cNvSpPr/>
            <p:nvPr/>
          </p:nvSpPr>
          <p:spPr bwMode="auto">
            <a:xfrm>
              <a:off x="7012186" y="4854540"/>
              <a:ext cx="451340" cy="450568"/>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nvGrpSpPr>
          <p:cNvPr id="34" name="组合 33"/>
          <p:cNvGrpSpPr/>
          <p:nvPr/>
        </p:nvGrpSpPr>
        <p:grpSpPr>
          <a:xfrm>
            <a:off x="5718080" y="3797748"/>
            <a:ext cx="755841" cy="755840"/>
            <a:chOff x="4549141" y="4701904"/>
            <a:chExt cx="755841" cy="755840"/>
          </a:xfrm>
        </p:grpSpPr>
        <p:sp>
          <p:nvSpPr>
            <p:cNvPr id="35" name="椭圆 34"/>
            <p:cNvSpPr/>
            <p:nvPr/>
          </p:nvSpPr>
          <p:spPr>
            <a:xfrm>
              <a:off x="4549141" y="4701904"/>
              <a:ext cx="755841" cy="755840"/>
            </a:xfrm>
            <a:prstGeom prst="ellipse">
              <a:avLst/>
            </a:prstGeom>
            <a:solidFill>
              <a:srgbClr val="DD9BF9"/>
            </a:solidFill>
            <a:ln w="3790"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5"/>
            <p:cNvGrpSpPr/>
            <p:nvPr/>
          </p:nvGrpSpPr>
          <p:grpSpPr>
            <a:xfrm>
              <a:off x="4701392" y="4854540"/>
              <a:ext cx="451340" cy="450568"/>
              <a:chOff x="1848268" y="2462939"/>
              <a:chExt cx="488901" cy="488067"/>
            </a:xfrm>
            <a:solidFill>
              <a:schemeClr val="bg1"/>
            </a:solidFill>
          </p:grpSpPr>
          <p:sp>
            <p:nvSpPr>
              <p:cNvPr id="37" name="AutoShape 128"/>
              <p:cNvSpPr/>
              <p:nvPr/>
            </p:nvSpPr>
            <p:spPr bwMode="auto">
              <a:xfrm>
                <a:off x="1848268" y="2462939"/>
                <a:ext cx="488901"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8" name="AutoShape 129"/>
              <p:cNvSpPr/>
              <p:nvPr/>
            </p:nvSpPr>
            <p:spPr bwMode="auto">
              <a:xfrm>
                <a:off x="2143745" y="2539279"/>
                <a:ext cx="121808" cy="12180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sp>
        <p:nvSpPr>
          <p:cNvPr id="39" name="文本框 38"/>
          <p:cNvSpPr txBox="1"/>
          <p:nvPr/>
        </p:nvSpPr>
        <p:spPr>
          <a:xfrm>
            <a:off x="1314549" y="2730285"/>
            <a:ext cx="3407345" cy="822726"/>
          </a:xfrm>
          <a:prstGeom prst="rect">
            <a:avLst/>
          </a:prstGeom>
          <a:noFill/>
          <a:ln>
            <a:noFill/>
          </a:ln>
        </p:spPr>
        <p:txBody>
          <a:bodyPr wrap="square">
            <a:spAutoFit/>
          </a:bodyPr>
          <a:lstStyle/>
          <a:p>
            <a:pPr algn="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 </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0" name="文本框 39"/>
          <p:cNvSpPr txBox="1"/>
          <p:nvPr/>
        </p:nvSpPr>
        <p:spPr>
          <a:xfrm>
            <a:off x="2735762" y="2268620"/>
            <a:ext cx="1986132" cy="400110"/>
          </a:xfrm>
          <a:prstGeom prst="rect">
            <a:avLst/>
          </a:prstGeom>
          <a:noFill/>
          <a:ln>
            <a:noFill/>
          </a:ln>
        </p:spPr>
        <p:txBody>
          <a:bodyPr wrap="square" rtlCol="0">
            <a:spAutoFit/>
          </a:bodyPr>
          <a:lstStyle/>
          <a:p>
            <a:pPr algn="r"/>
            <a:r>
              <a:rPr lang="zh-CN" altLang="en-US" sz="2000" dirty="0">
                <a:solidFill>
                  <a:schemeClr val="tx1">
                    <a:lumMod val="65000"/>
                    <a:lumOff val="35000"/>
                  </a:schemeClr>
                </a:solidFill>
                <a:latin typeface="Arial" panose="020B0604020202020204" pitchFamily="34" charset="0"/>
                <a:cs typeface="Arial" panose="020B0604020202020204" pitchFamily="34" charset="0"/>
              </a:rPr>
              <a:t>Enter title </a:t>
            </a:r>
            <a:r>
              <a:rPr lang="en-US" altLang="zh-CN" sz="2000" dirty="0">
                <a:solidFill>
                  <a:schemeClr val="tx1">
                    <a:lumMod val="65000"/>
                    <a:lumOff val="35000"/>
                  </a:schemeClr>
                </a:solidFill>
                <a:latin typeface="Arial" panose="020B0604020202020204" pitchFamily="34" charset="0"/>
                <a:cs typeface="Arial" panose="020B0604020202020204" pitchFamily="34" charset="0"/>
              </a:rPr>
              <a:t>here</a:t>
            </a:r>
            <a:endParaRPr lang="zh-CN" altLang="en-US" sz="20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1" name="文本框 40"/>
          <p:cNvSpPr txBox="1"/>
          <p:nvPr/>
        </p:nvSpPr>
        <p:spPr>
          <a:xfrm>
            <a:off x="1314549" y="5437563"/>
            <a:ext cx="3407345" cy="822726"/>
          </a:xfrm>
          <a:prstGeom prst="rect">
            <a:avLst/>
          </a:prstGeom>
          <a:noFill/>
          <a:ln>
            <a:noFill/>
          </a:ln>
        </p:spPr>
        <p:txBody>
          <a:bodyPr wrap="square">
            <a:spAutoFit/>
          </a:bodyPr>
          <a:lstStyle/>
          <a:p>
            <a:pPr algn="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 </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2" name="文本框 41"/>
          <p:cNvSpPr txBox="1"/>
          <p:nvPr/>
        </p:nvSpPr>
        <p:spPr>
          <a:xfrm>
            <a:off x="2735762" y="4975898"/>
            <a:ext cx="1986132" cy="400110"/>
          </a:xfrm>
          <a:prstGeom prst="rect">
            <a:avLst/>
          </a:prstGeom>
          <a:noFill/>
          <a:ln>
            <a:noFill/>
          </a:ln>
        </p:spPr>
        <p:txBody>
          <a:bodyPr wrap="square" rtlCol="0">
            <a:spAutoFit/>
          </a:bodyPr>
          <a:lstStyle/>
          <a:p>
            <a:pPr algn="r"/>
            <a:r>
              <a:rPr lang="zh-CN" altLang="en-US" sz="2000" dirty="0">
                <a:solidFill>
                  <a:schemeClr val="tx1">
                    <a:lumMod val="65000"/>
                    <a:lumOff val="35000"/>
                  </a:schemeClr>
                </a:solidFill>
                <a:latin typeface="Arial" panose="020B0604020202020204" pitchFamily="34" charset="0"/>
                <a:cs typeface="Arial" panose="020B0604020202020204" pitchFamily="34" charset="0"/>
              </a:rPr>
              <a:t>Enter title </a:t>
            </a:r>
            <a:r>
              <a:rPr lang="en-US" altLang="zh-CN" sz="2000" dirty="0">
                <a:solidFill>
                  <a:schemeClr val="tx1">
                    <a:lumMod val="65000"/>
                    <a:lumOff val="35000"/>
                  </a:schemeClr>
                </a:solidFill>
                <a:latin typeface="Arial" panose="020B0604020202020204" pitchFamily="34" charset="0"/>
                <a:cs typeface="Arial" panose="020B0604020202020204" pitchFamily="34" charset="0"/>
              </a:rPr>
              <a:t>here</a:t>
            </a:r>
            <a:endParaRPr lang="zh-CN" altLang="en-US" sz="20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3" name="文本框 42"/>
          <p:cNvSpPr txBox="1"/>
          <p:nvPr/>
        </p:nvSpPr>
        <p:spPr>
          <a:xfrm>
            <a:off x="7465358" y="1023584"/>
            <a:ext cx="3407345" cy="822726"/>
          </a:xfrm>
          <a:prstGeom prst="rect">
            <a:avLst/>
          </a:prstGeom>
          <a:noFill/>
          <a:ln>
            <a:noFill/>
          </a:ln>
        </p:spPr>
        <p:txBody>
          <a:bodyPr wrap="square">
            <a:spAutoFit/>
          </a:bodyPr>
          <a:lstStyle/>
          <a:p>
            <a:pP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 </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4" name="文本框 43"/>
          <p:cNvSpPr txBox="1"/>
          <p:nvPr/>
        </p:nvSpPr>
        <p:spPr>
          <a:xfrm>
            <a:off x="7465358" y="561919"/>
            <a:ext cx="1986132" cy="400110"/>
          </a:xfrm>
          <a:prstGeom prst="rect">
            <a:avLst/>
          </a:prstGeom>
          <a:noFill/>
          <a:ln>
            <a:noFill/>
          </a:ln>
        </p:spPr>
        <p:txBody>
          <a:bodyPr wrap="square" rtlCol="0">
            <a:spAutoFit/>
          </a:bodyPr>
          <a:lstStyle/>
          <a:p>
            <a:r>
              <a:rPr lang="zh-CN" altLang="en-US" sz="2000" dirty="0">
                <a:solidFill>
                  <a:schemeClr val="tx1">
                    <a:lumMod val="65000"/>
                    <a:lumOff val="35000"/>
                  </a:schemeClr>
                </a:solidFill>
                <a:latin typeface="Arial" panose="020B0604020202020204" pitchFamily="34" charset="0"/>
                <a:cs typeface="Arial" panose="020B0604020202020204" pitchFamily="34" charset="0"/>
              </a:rPr>
              <a:t>Enter title </a:t>
            </a:r>
            <a:r>
              <a:rPr lang="en-US" altLang="zh-CN" sz="2000" dirty="0">
                <a:solidFill>
                  <a:schemeClr val="tx1">
                    <a:lumMod val="65000"/>
                    <a:lumOff val="35000"/>
                  </a:schemeClr>
                </a:solidFill>
                <a:latin typeface="Arial" panose="020B0604020202020204" pitchFamily="34" charset="0"/>
                <a:cs typeface="Arial" panose="020B0604020202020204" pitchFamily="34" charset="0"/>
              </a:rPr>
              <a:t>here</a:t>
            </a:r>
            <a:endParaRPr lang="zh-CN" altLang="en-US" sz="20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5" name="文本框 44"/>
          <p:cNvSpPr txBox="1"/>
          <p:nvPr/>
        </p:nvSpPr>
        <p:spPr>
          <a:xfrm>
            <a:off x="7465358" y="3730862"/>
            <a:ext cx="3407345" cy="822726"/>
          </a:xfrm>
          <a:prstGeom prst="rect">
            <a:avLst/>
          </a:prstGeom>
          <a:noFill/>
          <a:ln>
            <a:noFill/>
          </a:ln>
        </p:spPr>
        <p:txBody>
          <a:bodyPr wrap="square">
            <a:spAutoFit/>
          </a:bodyPr>
          <a:lstStyle/>
          <a:p>
            <a:pP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 and the powerpoint can be printed out and made into film.</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 </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6" name="文本框 45"/>
          <p:cNvSpPr txBox="1"/>
          <p:nvPr/>
        </p:nvSpPr>
        <p:spPr>
          <a:xfrm>
            <a:off x="7465358" y="3269197"/>
            <a:ext cx="1986132" cy="400110"/>
          </a:xfrm>
          <a:prstGeom prst="rect">
            <a:avLst/>
          </a:prstGeom>
          <a:noFill/>
          <a:ln>
            <a:noFill/>
          </a:ln>
        </p:spPr>
        <p:txBody>
          <a:bodyPr wrap="square" rtlCol="0">
            <a:spAutoFit/>
          </a:bodyPr>
          <a:lstStyle/>
          <a:p>
            <a:r>
              <a:rPr lang="zh-CN" altLang="en-US" sz="2000" dirty="0">
                <a:solidFill>
                  <a:schemeClr val="tx1">
                    <a:lumMod val="65000"/>
                    <a:lumOff val="35000"/>
                  </a:schemeClr>
                </a:solidFill>
                <a:latin typeface="Arial" panose="020B0604020202020204" pitchFamily="34" charset="0"/>
                <a:cs typeface="Arial" panose="020B0604020202020204" pitchFamily="34" charset="0"/>
              </a:rPr>
              <a:t>Enter title </a:t>
            </a:r>
            <a:r>
              <a:rPr lang="en-US" altLang="zh-CN" sz="2000" dirty="0">
                <a:solidFill>
                  <a:schemeClr val="tx1">
                    <a:lumMod val="65000"/>
                    <a:lumOff val="35000"/>
                  </a:schemeClr>
                </a:solidFill>
                <a:latin typeface="Arial" panose="020B0604020202020204" pitchFamily="34" charset="0"/>
                <a:cs typeface="Arial" panose="020B0604020202020204" pitchFamily="34" charset="0"/>
              </a:rPr>
              <a:t>here</a:t>
            </a:r>
            <a:endParaRPr lang="zh-CN" altLang="en-US" sz="2000" dirty="0">
              <a:solidFill>
                <a:schemeClr val="tx1">
                  <a:lumMod val="65000"/>
                  <a:lumOff val="35000"/>
                </a:schemeClr>
              </a:solidFill>
              <a:latin typeface="Arial" panose="020B0604020202020204" pitchFamily="34" charset="0"/>
              <a:cs typeface="Arial" panose="020B0604020202020204" pitchFamily="34" charset="0"/>
            </a:endParaRPr>
          </a:p>
        </p:txBody>
      </p:sp>
      <p:grpSp>
        <p:nvGrpSpPr>
          <p:cNvPr id="52" name="组合 51"/>
          <p:cNvGrpSpPr/>
          <p:nvPr/>
        </p:nvGrpSpPr>
        <p:grpSpPr>
          <a:xfrm>
            <a:off x="-46355" y="5942330"/>
            <a:ext cx="12299315" cy="1071245"/>
            <a:chOff x="0" y="9358"/>
            <a:chExt cx="19369" cy="1687"/>
          </a:xfrm>
        </p:grpSpPr>
        <p:pic>
          <p:nvPicPr>
            <p:cNvPr id="53" name="图片 52" descr="早教"/>
            <p:cNvPicPr>
              <a:picLocks noChangeAspect="1"/>
            </p:cNvPicPr>
            <p:nvPr/>
          </p:nvPicPr>
          <p:blipFill>
            <a:blip r:embed="rId2"/>
            <a:srcRect r="-125" b="98039"/>
            <a:stretch>
              <a:fillRect/>
            </a:stretch>
          </p:blipFill>
          <p:spPr>
            <a:xfrm>
              <a:off x="0" y="10298"/>
              <a:ext cx="19224" cy="502"/>
            </a:xfrm>
            <a:prstGeom prst="rect">
              <a:avLst/>
            </a:prstGeom>
          </p:spPr>
        </p:pic>
        <p:grpSp>
          <p:nvGrpSpPr>
            <p:cNvPr id="54" name="组合 53"/>
            <p:cNvGrpSpPr/>
            <p:nvPr/>
          </p:nvGrpSpPr>
          <p:grpSpPr>
            <a:xfrm>
              <a:off x="16544" y="9358"/>
              <a:ext cx="2825" cy="1687"/>
              <a:chOff x="10086483" y="5839668"/>
              <a:chExt cx="2459396" cy="1469214"/>
            </a:xfrm>
          </p:grpSpPr>
          <p:pic>
            <p:nvPicPr>
              <p:cNvPr id="55" name="图形 9"/>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695312" y="5839668"/>
                <a:ext cx="1850567" cy="1469214"/>
              </a:xfrm>
              <a:prstGeom prst="rect">
                <a:avLst/>
              </a:prstGeom>
            </p:spPr>
          </p:pic>
          <p:pic>
            <p:nvPicPr>
              <p:cNvPr id="56" name="图形 17"/>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10086483" y="5887769"/>
                <a:ext cx="731198" cy="726712"/>
              </a:xfrm>
              <a:prstGeom prst="rect">
                <a:avLst/>
              </a:prstGeom>
            </p:spPr>
          </p:pic>
          <p:pic>
            <p:nvPicPr>
              <p:cNvPr id="57" name="图形 21"/>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11302817" y="6102626"/>
                <a:ext cx="247386" cy="446670"/>
              </a:xfrm>
              <a:prstGeom prst="rect">
                <a:avLst/>
              </a:prstGeom>
            </p:spPr>
          </p:pic>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圆角 25"/>
          <p:cNvSpPr/>
          <p:nvPr/>
        </p:nvSpPr>
        <p:spPr>
          <a:xfrm>
            <a:off x="1096110" y="1681075"/>
            <a:ext cx="2388643" cy="3570972"/>
          </a:xfrm>
          <a:prstGeom prst="roundRect">
            <a:avLst>
              <a:gd name="adj" fmla="val 8608"/>
            </a:avLst>
          </a:prstGeom>
          <a:noFill/>
          <a:ln w="28575">
            <a:solidFill>
              <a:srgbClr val="F5F7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圆角 33"/>
          <p:cNvSpPr/>
          <p:nvPr/>
        </p:nvSpPr>
        <p:spPr>
          <a:xfrm>
            <a:off x="4901679" y="1681075"/>
            <a:ext cx="2388643" cy="3570972"/>
          </a:xfrm>
          <a:prstGeom prst="roundRect">
            <a:avLst>
              <a:gd name="adj" fmla="val 8608"/>
            </a:avLst>
          </a:prstGeom>
          <a:noFill/>
          <a:ln w="28575">
            <a:solidFill>
              <a:srgbClr val="A7D3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圆角 41"/>
          <p:cNvSpPr/>
          <p:nvPr/>
        </p:nvSpPr>
        <p:spPr>
          <a:xfrm>
            <a:off x="8707247" y="1681075"/>
            <a:ext cx="2388643" cy="3570972"/>
          </a:xfrm>
          <a:prstGeom prst="roundRect">
            <a:avLst>
              <a:gd name="adj" fmla="val 8608"/>
            </a:avLst>
          </a:prstGeom>
          <a:noFill/>
          <a:ln w="28575">
            <a:solidFill>
              <a:srgbClr val="DD9BF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133143" y="3702976"/>
            <a:ext cx="2314579" cy="822726"/>
          </a:xfrm>
          <a:prstGeom prst="rect">
            <a:avLst/>
          </a:prstGeom>
          <a:noFill/>
          <a:ln>
            <a:noFill/>
          </a:ln>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a:t>
            </a:r>
            <a:r>
              <a:rPr lang="en-US" altLang="zh-CN" sz="1100" dirty="0">
                <a:solidFill>
                  <a:schemeClr val="tx1">
                    <a:lumMod val="65000"/>
                    <a:lumOff val="35000"/>
                  </a:schemeClr>
                </a:solidFill>
                <a:latin typeface="Arial" panose="020B0604020202020204" pitchFamily="34" charset="0"/>
                <a:cs typeface="Arial" panose="020B0604020202020204" pitchFamily="34" charset="0"/>
              </a:rPr>
              <a:t> </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4" name="文本框 23"/>
          <p:cNvSpPr txBox="1"/>
          <p:nvPr/>
        </p:nvSpPr>
        <p:spPr>
          <a:xfrm>
            <a:off x="1297366" y="2014344"/>
            <a:ext cx="1986132" cy="829945"/>
          </a:xfrm>
          <a:prstGeom prst="rect">
            <a:avLst/>
          </a:prstGeom>
          <a:noFill/>
          <a:ln>
            <a:noFill/>
          </a:ln>
        </p:spPr>
        <p:txBody>
          <a:bodyPr wrap="square" rtlCol="0">
            <a:spAutoFit/>
          </a:bodyPr>
          <a:lstStyle/>
          <a:p>
            <a:pPr algn="ctr"/>
            <a:r>
              <a:rPr lang="zh-CN" altLang="en-US" sz="2400" dirty="0">
                <a:solidFill>
                  <a:schemeClr val="tx1">
                    <a:lumMod val="65000"/>
                    <a:lumOff val="35000"/>
                  </a:schemeClr>
                </a:solidFill>
                <a:latin typeface="Arial" panose="020B0604020202020204" pitchFamily="34" charset="0"/>
                <a:cs typeface="Arial" panose="020B0604020202020204" pitchFamily="34" charset="0"/>
                <a:sym typeface="+mn-ea"/>
              </a:rPr>
              <a:t>Enter title </a:t>
            </a:r>
            <a:r>
              <a:rPr lang="en-US" altLang="zh-CN" sz="2400" dirty="0">
                <a:solidFill>
                  <a:schemeClr val="tx1">
                    <a:lumMod val="65000"/>
                    <a:lumOff val="35000"/>
                  </a:schemeClr>
                </a:solidFill>
                <a:latin typeface="Arial" panose="020B0604020202020204" pitchFamily="34" charset="0"/>
                <a:cs typeface="Arial" panose="020B0604020202020204" pitchFamily="34" charset="0"/>
                <a:sym typeface="+mn-ea"/>
              </a:rPr>
              <a:t>here</a:t>
            </a:r>
            <a:endPar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25" name="组合 24"/>
          <p:cNvGrpSpPr/>
          <p:nvPr/>
        </p:nvGrpSpPr>
        <p:grpSpPr>
          <a:xfrm>
            <a:off x="2045982" y="2871193"/>
            <a:ext cx="488901" cy="488067"/>
            <a:chOff x="1848268" y="2462939"/>
            <a:chExt cx="488901" cy="488067"/>
          </a:xfrm>
          <a:solidFill>
            <a:srgbClr val="F5F758"/>
          </a:solidFill>
        </p:grpSpPr>
        <p:sp>
          <p:nvSpPr>
            <p:cNvPr id="28" name="AutoShape 128"/>
            <p:cNvSpPr/>
            <p:nvPr/>
          </p:nvSpPr>
          <p:spPr bwMode="auto">
            <a:xfrm>
              <a:off x="1848268" y="2462939"/>
              <a:ext cx="488901" cy="4880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29" name="AutoShape 129"/>
            <p:cNvSpPr/>
            <p:nvPr/>
          </p:nvSpPr>
          <p:spPr bwMode="auto">
            <a:xfrm>
              <a:off x="2143745" y="2539279"/>
              <a:ext cx="121808" cy="12180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grpSp>
      <p:sp>
        <p:nvSpPr>
          <p:cNvPr id="27" name="矩形 26"/>
          <p:cNvSpPr/>
          <p:nvPr/>
        </p:nvSpPr>
        <p:spPr>
          <a:xfrm flipV="1">
            <a:off x="2117039" y="4952951"/>
            <a:ext cx="346228" cy="95886"/>
          </a:xfrm>
          <a:prstGeom prst="rect">
            <a:avLst/>
          </a:prstGeom>
          <a:solidFill>
            <a:srgbClr val="F5F7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4938712" y="3702976"/>
            <a:ext cx="2314579" cy="822726"/>
          </a:xfrm>
          <a:prstGeom prst="rect">
            <a:avLst/>
          </a:prstGeom>
          <a:noFill/>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a:t>
            </a:r>
          </a:p>
        </p:txBody>
      </p:sp>
      <p:sp>
        <p:nvSpPr>
          <p:cNvPr id="32" name="文本框 31"/>
          <p:cNvSpPr txBox="1"/>
          <p:nvPr/>
        </p:nvSpPr>
        <p:spPr>
          <a:xfrm>
            <a:off x="5102935" y="2014344"/>
            <a:ext cx="1986132" cy="829945"/>
          </a:xfrm>
          <a:prstGeom prst="rect">
            <a:avLst/>
          </a:prstGeom>
          <a:noFill/>
        </p:spPr>
        <p:txBody>
          <a:bodyPr wrap="square" rtlCol="0">
            <a:spAutoFit/>
          </a:bodyPr>
          <a:lstStyle/>
          <a:p>
            <a:pPr algn="ctr"/>
            <a:r>
              <a:rPr lang="zh-CN" altLang="en-US" sz="2400" dirty="0">
                <a:solidFill>
                  <a:schemeClr val="tx1">
                    <a:lumMod val="65000"/>
                    <a:lumOff val="35000"/>
                  </a:schemeClr>
                </a:solidFill>
                <a:latin typeface="Arial" panose="020B0604020202020204" pitchFamily="34" charset="0"/>
                <a:cs typeface="Arial" panose="020B0604020202020204" pitchFamily="34" charset="0"/>
                <a:sym typeface="+mn-ea"/>
              </a:rPr>
              <a:t>Enter title </a:t>
            </a:r>
            <a:r>
              <a:rPr lang="en-US" altLang="zh-CN" sz="2400" dirty="0">
                <a:solidFill>
                  <a:schemeClr val="tx1">
                    <a:lumMod val="65000"/>
                    <a:lumOff val="35000"/>
                  </a:schemeClr>
                </a:solidFill>
                <a:latin typeface="Arial" panose="020B0604020202020204" pitchFamily="34" charset="0"/>
                <a:cs typeface="Arial" panose="020B0604020202020204" pitchFamily="34" charset="0"/>
                <a:sym typeface="+mn-ea"/>
              </a:rPr>
              <a:t>here</a:t>
            </a:r>
            <a:endPar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33" name="组合 32"/>
          <p:cNvGrpSpPr/>
          <p:nvPr/>
        </p:nvGrpSpPr>
        <p:grpSpPr>
          <a:xfrm>
            <a:off x="5928306" y="2870776"/>
            <a:ext cx="335391" cy="488901"/>
            <a:chOff x="4679157" y="2462522"/>
            <a:chExt cx="335391" cy="488901"/>
          </a:xfrm>
          <a:solidFill>
            <a:schemeClr val="accent1">
              <a:lumMod val="75000"/>
            </a:schemeClr>
          </a:solidFill>
        </p:grpSpPr>
        <p:sp>
          <p:nvSpPr>
            <p:cNvPr id="36" name="AutoShape 113"/>
            <p:cNvSpPr/>
            <p:nvPr/>
          </p:nvSpPr>
          <p:spPr bwMode="auto">
            <a:xfrm>
              <a:off x="4679157" y="2462522"/>
              <a:ext cx="335391" cy="488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utoShape 114"/>
            <p:cNvSpPr/>
            <p:nvPr/>
          </p:nvSpPr>
          <p:spPr bwMode="auto">
            <a:xfrm>
              <a:off x="4755079" y="2539279"/>
              <a:ext cx="99281" cy="992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矩形 34"/>
          <p:cNvSpPr/>
          <p:nvPr/>
        </p:nvSpPr>
        <p:spPr>
          <a:xfrm flipV="1">
            <a:off x="5922886" y="4952951"/>
            <a:ext cx="346228" cy="95886"/>
          </a:xfrm>
          <a:prstGeom prst="rect">
            <a:avLst/>
          </a:prstGeom>
          <a:solidFill>
            <a:srgbClr val="A7D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8747772" y="3702976"/>
            <a:ext cx="2314579" cy="822726"/>
          </a:xfrm>
          <a:prstGeom prst="rect">
            <a:avLst/>
          </a:prstGeom>
          <a:noFill/>
        </p:spPr>
        <p:txBody>
          <a:bodyPr wrap="square">
            <a:spAutoFit/>
          </a:bodyPr>
          <a:lstStyle/>
          <a:p>
            <a:pPr algn="ctr">
              <a:lnSpc>
                <a:spcPct val="150000"/>
              </a:lnSpc>
            </a:pPr>
            <a:r>
              <a:rPr lang="zh-CN" altLang="en-US" sz="1100" dirty="0">
                <a:solidFill>
                  <a:schemeClr val="tx1">
                    <a:lumMod val="65000"/>
                    <a:lumOff val="35000"/>
                  </a:schemeClr>
                </a:solidFill>
                <a:latin typeface="Arial" panose="020B0604020202020204" pitchFamily="34" charset="0"/>
                <a:cs typeface="Arial" panose="020B0604020202020204" pitchFamily="34" charset="0"/>
              </a:rPr>
              <a:t>The user can perform the presentation on a projector or computer</a:t>
            </a:r>
          </a:p>
        </p:txBody>
      </p:sp>
      <p:sp>
        <p:nvSpPr>
          <p:cNvPr id="40" name="文本框 39"/>
          <p:cNvSpPr txBox="1"/>
          <p:nvPr/>
        </p:nvSpPr>
        <p:spPr>
          <a:xfrm>
            <a:off x="8911995" y="2014344"/>
            <a:ext cx="1986132" cy="829945"/>
          </a:xfrm>
          <a:prstGeom prst="rect">
            <a:avLst/>
          </a:prstGeom>
          <a:noFill/>
        </p:spPr>
        <p:txBody>
          <a:bodyPr wrap="square" rtlCol="0">
            <a:spAutoFit/>
          </a:bodyPr>
          <a:lstStyle/>
          <a:p>
            <a:pPr algn="ctr"/>
            <a:r>
              <a:rPr lang="zh-CN" altLang="en-US" sz="2400" dirty="0">
                <a:solidFill>
                  <a:schemeClr val="tx1">
                    <a:lumMod val="65000"/>
                    <a:lumOff val="35000"/>
                  </a:schemeClr>
                </a:solidFill>
                <a:latin typeface="Arial" panose="020B0604020202020204" pitchFamily="34" charset="0"/>
                <a:cs typeface="Arial" panose="020B0604020202020204" pitchFamily="34" charset="0"/>
                <a:sym typeface="+mn-ea"/>
              </a:rPr>
              <a:t>Enter title </a:t>
            </a:r>
            <a:r>
              <a:rPr lang="en-US" altLang="zh-CN" sz="2400" dirty="0">
                <a:solidFill>
                  <a:schemeClr val="tx1">
                    <a:lumMod val="65000"/>
                    <a:lumOff val="35000"/>
                  </a:schemeClr>
                </a:solidFill>
                <a:latin typeface="Arial" panose="020B0604020202020204" pitchFamily="34" charset="0"/>
                <a:cs typeface="Arial" panose="020B0604020202020204" pitchFamily="34" charset="0"/>
                <a:sym typeface="+mn-ea"/>
              </a:rPr>
              <a:t>here</a:t>
            </a:r>
            <a:endParaRPr lang="zh-CN" altLang="en-US" sz="2400" dirty="0">
              <a:solidFill>
                <a:schemeClr val="tx1">
                  <a:lumMod val="65000"/>
                  <a:lumOff val="3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1" name="AutoShape 112"/>
          <p:cNvSpPr/>
          <p:nvPr/>
        </p:nvSpPr>
        <p:spPr bwMode="auto">
          <a:xfrm>
            <a:off x="9661028" y="2870776"/>
            <a:ext cx="488067" cy="488901"/>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DD9B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3" name="矩形 42"/>
          <p:cNvSpPr/>
          <p:nvPr/>
        </p:nvSpPr>
        <p:spPr>
          <a:xfrm flipV="1">
            <a:off x="9728454" y="4952951"/>
            <a:ext cx="346228" cy="95886"/>
          </a:xfrm>
          <a:prstGeom prst="rect">
            <a:avLst/>
          </a:prstGeom>
          <a:solidFill>
            <a:srgbClr val="DD9B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0" y="328295"/>
            <a:ext cx="12298680" cy="6684645"/>
            <a:chOff x="0" y="517"/>
            <a:chExt cx="19368" cy="10527"/>
          </a:xfrm>
        </p:grpSpPr>
        <p:pic>
          <p:nvPicPr>
            <p:cNvPr id="9" name="图片 8" descr="早教"/>
            <p:cNvPicPr>
              <a:picLocks noChangeAspect="1"/>
            </p:cNvPicPr>
            <p:nvPr/>
          </p:nvPicPr>
          <p:blipFill>
            <a:blip r:embed="rId2"/>
            <a:srcRect r="-125" b="98039"/>
            <a:stretch>
              <a:fillRect/>
            </a:stretch>
          </p:blipFill>
          <p:spPr>
            <a:xfrm>
              <a:off x="0" y="10298"/>
              <a:ext cx="19224" cy="502"/>
            </a:xfrm>
            <a:prstGeom prst="rect">
              <a:avLst/>
            </a:prstGeom>
          </p:spPr>
        </p:pic>
        <p:grpSp>
          <p:nvGrpSpPr>
            <p:cNvPr id="14" name="组合 13"/>
            <p:cNvGrpSpPr/>
            <p:nvPr/>
          </p:nvGrpSpPr>
          <p:grpSpPr>
            <a:xfrm>
              <a:off x="16544" y="9358"/>
              <a:ext cx="2825" cy="1687"/>
              <a:chOff x="10086483" y="5839668"/>
              <a:chExt cx="2459396" cy="1469214"/>
            </a:xfrm>
          </p:grpSpPr>
          <p:pic>
            <p:nvPicPr>
              <p:cNvPr id="16" name="图形 9"/>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10695312" y="5839668"/>
                <a:ext cx="1850567" cy="1469214"/>
              </a:xfrm>
              <a:prstGeom prst="rect">
                <a:avLst/>
              </a:prstGeom>
            </p:spPr>
          </p:pic>
          <p:pic>
            <p:nvPicPr>
              <p:cNvPr id="19" name="图形 17"/>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10086483" y="5887769"/>
                <a:ext cx="731198" cy="726712"/>
              </a:xfrm>
              <a:prstGeom prst="rect">
                <a:avLst/>
              </a:prstGeom>
            </p:spPr>
          </p:pic>
          <p:pic>
            <p:nvPicPr>
              <p:cNvPr id="30" name="图形 21"/>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11302817" y="6102626"/>
                <a:ext cx="247386" cy="446670"/>
              </a:xfrm>
              <a:prstGeom prst="rect">
                <a:avLst/>
              </a:prstGeom>
            </p:spPr>
          </p:pic>
        </p:grpSp>
        <p:grpSp>
          <p:nvGrpSpPr>
            <p:cNvPr id="38" name="组合 37"/>
            <p:cNvGrpSpPr/>
            <p:nvPr/>
          </p:nvGrpSpPr>
          <p:grpSpPr>
            <a:xfrm>
              <a:off x="6949" y="517"/>
              <a:ext cx="5088" cy="1302"/>
              <a:chOff x="910" y="357"/>
              <a:chExt cx="5088" cy="1302"/>
            </a:xfrm>
          </p:grpSpPr>
          <p:sp>
            <p:nvSpPr>
              <p:cNvPr id="44" name="文本框 2"/>
              <p:cNvSpPr txBox="1"/>
              <p:nvPr/>
            </p:nvSpPr>
            <p:spPr>
              <a:xfrm>
                <a:off x="910" y="357"/>
                <a:ext cx="5089" cy="818"/>
              </a:xfrm>
              <a:prstGeom prst="rect">
                <a:avLst/>
              </a:prstGeom>
              <a:noFill/>
            </p:spPr>
            <p:txBody>
              <a:bodyPr wrap="square" lIns="87764" tIns="43882" rIns="87764" bIns="43882" rtlCol="0">
                <a:spAutoFit/>
              </a:bodyPr>
              <a:lstStyle>
                <a:defPPr>
                  <a:defRPr lang="zh-CN"/>
                </a:defPPr>
                <a:lvl1pPr algn="ctr">
                  <a:defRPr sz="2800" spc="300">
                    <a:solidFill>
                      <a:schemeClr val="bg1"/>
                    </a:solidFill>
                    <a:latin typeface="字魂35号-经典雅黑" pitchFamily="2" charset="-122"/>
                    <a:ea typeface="字魂35号-经典雅黑" pitchFamily="2" charset="-122"/>
                  </a:defRPr>
                </a:lvl1pPr>
              </a:lstStyle>
              <a:p>
                <a:r>
                  <a:rPr lang="zh-CN" altLang="en-US" dirty="0">
                    <a:solidFill>
                      <a:schemeClr val="tx2"/>
                    </a:solidFill>
                    <a:latin typeface="字魂131号-酷乐潮玩体" panose="00000500000000000000" pitchFamily="2" charset="-122"/>
                    <a:ea typeface="字魂131号-酷乐潮玩体" panose="00000500000000000000" pitchFamily="2" charset="-122"/>
                  </a:rPr>
                  <a:t>添加标题内容</a:t>
                </a:r>
                <a:endParaRPr lang="en-US" altLang="zh-CN" dirty="0">
                  <a:solidFill>
                    <a:schemeClr val="tx2"/>
                  </a:solidFill>
                  <a:latin typeface="字魂131号-酷乐潮玩体" panose="00000500000000000000" pitchFamily="2" charset="-122"/>
                  <a:ea typeface="字魂131号-酷乐潮玩体" panose="00000500000000000000" pitchFamily="2" charset="-122"/>
                </a:endParaRPr>
              </a:p>
            </p:txBody>
          </p:sp>
          <p:sp>
            <p:nvSpPr>
              <p:cNvPr id="47" name="TextBox 46"/>
              <p:cNvSpPr txBox="1"/>
              <p:nvPr/>
            </p:nvSpPr>
            <p:spPr>
              <a:xfrm>
                <a:off x="1675" y="1175"/>
                <a:ext cx="4079" cy="485"/>
              </a:xfrm>
              <a:prstGeom prst="rect">
                <a:avLst/>
              </a:prstGeom>
              <a:noFill/>
            </p:spPr>
            <p:txBody>
              <a:bodyPr wrap="square" rtlCol="0">
                <a:spAutoFit/>
              </a:bodyPr>
              <a:lstStyle/>
              <a:p>
                <a:r>
                  <a:rPr lang="en-US" sz="1400" spc="600" dirty="0" smtClean="0">
                    <a:solidFill>
                      <a:schemeClr val="tx2"/>
                    </a:solidFill>
                    <a:latin typeface="+mn-ea"/>
                  </a:rPr>
                  <a:t>ADDTHETITLE</a:t>
                </a:r>
                <a:endParaRPr lang="id-ID" sz="1400" spc="600" dirty="0">
                  <a:solidFill>
                    <a:schemeClr val="tx2"/>
                  </a:solidFill>
                  <a:latin typeface="+mn-ea"/>
                </a:endParaRPr>
              </a:p>
            </p:txBody>
          </p:sp>
        </p:grp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EXT_PART_ID" val="1-a"/>
  <p:tag name="KSO_WM_UNIT_TEXT_PART_ID_V2" val="d-1-1"/>
  <p:tag name="ORIWIDTHHEIGHT" val="224.5,25.15"/>
</p:tagLst>
</file>

<file path=ppt/tags/tag10.xml><?xml version="1.0" encoding="utf-8"?>
<p:tagLst xmlns:a="http://schemas.openxmlformats.org/drawingml/2006/main" xmlns:r="http://schemas.openxmlformats.org/officeDocument/2006/relationships" xmlns:p="http://schemas.openxmlformats.org/presentationml/2006/main">
  <p:tag name="REFSHAPE" val="910048548"/>
</p:tagLst>
</file>

<file path=ppt/tags/tag11.xml><?xml version="1.0" encoding="utf-8"?>
<p:tagLst xmlns:a="http://schemas.openxmlformats.org/drawingml/2006/main" xmlns:r="http://schemas.openxmlformats.org/officeDocument/2006/relationships" xmlns:p="http://schemas.openxmlformats.org/presentationml/2006/main">
  <p:tag name="REFSHAPE" val="910048548"/>
</p:tagLst>
</file>

<file path=ppt/tags/tag12.xml><?xml version="1.0" encoding="utf-8"?>
<p:tagLst xmlns:a="http://schemas.openxmlformats.org/drawingml/2006/main" xmlns:r="http://schemas.openxmlformats.org/officeDocument/2006/relationships" xmlns:p="http://schemas.openxmlformats.org/presentationml/2006/main">
  <p:tag name="REFSHAPE" val="910048548"/>
</p:tagLst>
</file>

<file path=ppt/tags/tag13.xml><?xml version="1.0" encoding="utf-8"?>
<p:tagLst xmlns:a="http://schemas.openxmlformats.org/drawingml/2006/main" xmlns:r="http://schemas.openxmlformats.org/officeDocument/2006/relationships" xmlns:p="http://schemas.openxmlformats.org/presentationml/2006/main">
  <p:tag name="REFSHAPE" val="910048548"/>
</p:tagLst>
</file>

<file path=ppt/tags/tag14.xml><?xml version="1.0" encoding="utf-8"?>
<p:tagLst xmlns:a="http://schemas.openxmlformats.org/drawingml/2006/main" xmlns:r="http://schemas.openxmlformats.org/officeDocument/2006/relationships" xmlns:p="http://schemas.openxmlformats.org/presentationml/2006/main">
  <p:tag name="MH" val="20180819160429"/>
  <p:tag name="MH_LIBRARY" val="GRAPHIC"/>
  <p:tag name="MH_TYPE" val="SubTitle"/>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80819160429"/>
  <p:tag name="MH_LIBRARY" val="GRAPHIC"/>
  <p:tag name="MH_TYPE" val="Text"/>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80819160429"/>
  <p:tag name="MH_LIBRARY" val="GRAPHIC"/>
  <p:tag name="MH_TYPE" val="SubTitle"/>
  <p:tag name="MH_ORDER" val="2"/>
</p:tagLst>
</file>

<file path=ppt/tags/tag17.xml><?xml version="1.0" encoding="utf-8"?>
<p:tagLst xmlns:a="http://schemas.openxmlformats.org/drawingml/2006/main" xmlns:r="http://schemas.openxmlformats.org/officeDocument/2006/relationships" xmlns:p="http://schemas.openxmlformats.org/presentationml/2006/main">
  <p:tag name="MH" val="20180819160429"/>
  <p:tag name="MH_LIBRARY" val="GRAPHIC"/>
  <p:tag name="MH_TYPE" val="Text"/>
  <p:tag name="MH_ORDER" val="2"/>
</p:tagLst>
</file>

<file path=ppt/tags/tag18.xml><?xml version="1.0" encoding="utf-8"?>
<p:tagLst xmlns:a="http://schemas.openxmlformats.org/drawingml/2006/main" xmlns:r="http://schemas.openxmlformats.org/officeDocument/2006/relationships" xmlns:p="http://schemas.openxmlformats.org/presentationml/2006/main">
  <p:tag name="MH" val="20180819160429"/>
  <p:tag name="MH_LIBRARY" val="GRAPHIC"/>
  <p:tag name="MH_TYPE" val="SubTitle"/>
  <p:tag name="MH_ORDER" val="3"/>
</p:tagLst>
</file>

<file path=ppt/tags/tag19.xml><?xml version="1.0" encoding="utf-8"?>
<p:tagLst xmlns:a="http://schemas.openxmlformats.org/drawingml/2006/main" xmlns:r="http://schemas.openxmlformats.org/officeDocument/2006/relationships" xmlns:p="http://schemas.openxmlformats.org/presentationml/2006/main">
  <p:tag name="MH" val="20180819160429"/>
  <p:tag name="MH_LIBRARY" val="GRAPHIC"/>
  <p:tag name="MH_TYPE" val="Text"/>
  <p:tag name="MH_ORDER" val="3"/>
</p:tagLst>
</file>

<file path=ppt/tags/tag2.xml><?xml version="1.0" encoding="utf-8"?>
<p:tagLst xmlns:a="http://schemas.openxmlformats.org/drawingml/2006/main" xmlns:r="http://schemas.openxmlformats.org/officeDocument/2006/relationships" xmlns:p="http://schemas.openxmlformats.org/presentationml/2006/main">
  <p:tag name="KSO_WM_UNIT_TEXT_PART_ID" val="1-b"/>
  <p:tag name="KSO_WM_UNIT_TEXT_PART_ID_V2" val="d-1-1"/>
  <p:tag name="ORIWIDTHHEIGHT" val="224.5,75.55"/>
</p:tagLst>
</file>

<file path=ppt/tags/tag20.xml><?xml version="1.0" encoding="utf-8"?>
<p:tagLst xmlns:a="http://schemas.openxmlformats.org/drawingml/2006/main" xmlns:r="http://schemas.openxmlformats.org/officeDocument/2006/relationships" xmlns:p="http://schemas.openxmlformats.org/presentationml/2006/main">
  <p:tag name="MH" val="20180819160429"/>
  <p:tag name="MH_LIBRARY" val="GRAPHIC"/>
  <p:tag name="MH_TYPE" val="SubTitle"/>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80819160429"/>
  <p:tag name="MH_LIBRARY" val="GRAPHIC"/>
  <p:tag name="MH_TYPE" val="Text"/>
  <p:tag name="MH_ORDER" val="4"/>
</p:tagLst>
</file>

<file path=ppt/tags/tag3.xml><?xml version="1.0" encoding="utf-8"?>
<p:tagLst xmlns:a="http://schemas.openxmlformats.org/drawingml/2006/main" xmlns:r="http://schemas.openxmlformats.org/officeDocument/2006/relationships" xmlns:p="http://schemas.openxmlformats.org/presentationml/2006/main">
  <p:tag name="KSO_WM_UNIT_TEXT_PART_ID" val="1-a"/>
  <p:tag name="KSO_WM_UNIT_TEXT_PART_ID_V2" val="d-1-1"/>
  <p:tag name="ORIWIDTHHEIGHT" val="224.5,25.15"/>
</p:tagLst>
</file>

<file path=ppt/tags/tag4.xml><?xml version="1.0" encoding="utf-8"?>
<p:tagLst xmlns:a="http://schemas.openxmlformats.org/drawingml/2006/main" xmlns:r="http://schemas.openxmlformats.org/officeDocument/2006/relationships" xmlns:p="http://schemas.openxmlformats.org/presentationml/2006/main">
  <p:tag name="KSO_WM_UNIT_TEXT_PART_ID" val="1-b"/>
  <p:tag name="KSO_WM_UNIT_TEXT_PART_ID_V2" val="d-1-1"/>
  <p:tag name="ORIWIDTHHEIGHT" val="224.5,75.55"/>
</p:tagLst>
</file>

<file path=ppt/tags/tag5.xml><?xml version="1.0" encoding="utf-8"?>
<p:tagLst xmlns:a="http://schemas.openxmlformats.org/drawingml/2006/main" xmlns:r="http://schemas.openxmlformats.org/officeDocument/2006/relationships" xmlns:p="http://schemas.openxmlformats.org/presentationml/2006/main">
  <p:tag name="KSO_WM_UNIT_TEXT_PART_ID" val="1-a"/>
  <p:tag name="KSO_WM_UNIT_TEXT_PART_ID_V2" val="d-1-1"/>
  <p:tag name="ORIWIDTHHEIGHT" val="224.5,25.15"/>
</p:tagLst>
</file>

<file path=ppt/tags/tag6.xml><?xml version="1.0" encoding="utf-8"?>
<p:tagLst xmlns:a="http://schemas.openxmlformats.org/drawingml/2006/main" xmlns:r="http://schemas.openxmlformats.org/officeDocument/2006/relationships" xmlns:p="http://schemas.openxmlformats.org/presentationml/2006/main">
  <p:tag name="KSO_WM_UNIT_TEXT_PART_ID" val="1-b"/>
  <p:tag name="KSO_WM_UNIT_TEXT_PART_ID_V2" val="d-1-1"/>
  <p:tag name="ORIWIDTHHEIGHT" val="224.5,75.55"/>
</p:tagLst>
</file>

<file path=ppt/tags/tag7.xml><?xml version="1.0" encoding="utf-8"?>
<p:tagLst xmlns:a="http://schemas.openxmlformats.org/drawingml/2006/main" xmlns:r="http://schemas.openxmlformats.org/officeDocument/2006/relationships" xmlns:p="http://schemas.openxmlformats.org/presentationml/2006/main">
  <p:tag name="KSO_WM_UNIT_TEXT_PART_ID" val="1-a"/>
  <p:tag name="KSO_WM_UNIT_TEXT_PART_ID_V2" val="d-1-1"/>
  <p:tag name="ORIWIDTHHEIGHT" val="224.5,25.15"/>
</p:tagLst>
</file>

<file path=ppt/tags/tag8.xml><?xml version="1.0" encoding="utf-8"?>
<p:tagLst xmlns:a="http://schemas.openxmlformats.org/drawingml/2006/main" xmlns:r="http://schemas.openxmlformats.org/officeDocument/2006/relationships" xmlns:p="http://schemas.openxmlformats.org/presentationml/2006/main">
  <p:tag name="KSO_WM_UNIT_TEXT_PART_ID" val="1-b"/>
  <p:tag name="KSO_WM_UNIT_TEXT_PART_ID_V2" val="d-1-1"/>
  <p:tag name="ORIWIDTHHEIGHT" val="224.5,75.55"/>
</p:tagLst>
</file>

<file path=ppt/tags/tag9.xml><?xml version="1.0" encoding="utf-8"?>
<p:tagLst xmlns:a="http://schemas.openxmlformats.org/drawingml/2006/main" xmlns:r="http://schemas.openxmlformats.org/officeDocument/2006/relationships" xmlns:p="http://schemas.openxmlformats.org/presentationml/2006/main">
  <p:tag name="REFSHAPE" val="910048548"/>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1222</Words>
  <Application>Microsoft Office PowerPoint</Application>
  <PresentationFormat>宽屏</PresentationFormat>
  <Paragraphs>142</Paragraphs>
  <Slides>19</Slides>
  <Notes>4</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19</vt:i4>
      </vt:variant>
    </vt:vector>
  </HeadingPairs>
  <TitlesOfParts>
    <vt:vector size="33" baseType="lpstr">
      <vt:lpstr>Open Sans</vt:lpstr>
      <vt:lpstr>阿里巴巴普惠体 R</vt:lpstr>
      <vt:lpstr>等线</vt:lpstr>
      <vt:lpstr>等线 Light</vt:lpstr>
      <vt:lpstr>汉仪时光体W</vt:lpstr>
      <vt:lpstr>汉仪晓波花月圆W</vt:lpstr>
      <vt:lpstr>汉仪雅酷黑 55W</vt:lpstr>
      <vt:lpstr>汉仪雅酷黑 65W</vt:lpstr>
      <vt:lpstr>宋体</vt:lpstr>
      <vt:lpstr>微软雅黑</vt:lpstr>
      <vt:lpstr>字魂131号-酷乐潮玩体</vt:lpstr>
      <vt:lpstr>Arial</vt:lpstr>
      <vt:lpstr>www.2ppt.com</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2020-04-19T16:06:00Z</dcterms:created>
  <dcterms:modified xsi:type="dcterms:W3CDTF">2023-01-10T05:18:22Z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32592A86268B4150ADFEA633CC50CEEE</vt:lpwstr>
  </property>
  <property fmtid="{A09F084E-AD41-489F-8076-AA5BE3082BCA}" pid="100">
    <vt:ui4>5</vt:ui4>
  </property>
  <property fmtid="{64440492-4C8B-11D1-8B70-080036B11A03}" pid="11">
    <vt:lpwstr>www.2ppt.com-爱PPT提供资源下载</vt:lpwstr>
  </property>
</Properties>
</file>