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68" r:id="rId3"/>
    <p:sldId id="259" r:id="rId4"/>
    <p:sldId id="261" r:id="rId5"/>
    <p:sldId id="276" r:id="rId6"/>
    <p:sldId id="262" r:id="rId7"/>
    <p:sldId id="298" r:id="rId8"/>
    <p:sldId id="269" r:id="rId9"/>
    <p:sldId id="272" r:id="rId10"/>
    <p:sldId id="280" r:id="rId11"/>
    <p:sldId id="299" r:id="rId12"/>
    <p:sldId id="263" r:id="rId13"/>
    <p:sldId id="266" r:id="rId14"/>
    <p:sldId id="265" r:id="rId15"/>
    <p:sldId id="300" r:id="rId16"/>
    <p:sldId id="274" r:id="rId17"/>
    <p:sldId id="267" r:id="rId18"/>
    <p:sldId id="271" r:id="rId19"/>
    <p:sldId id="301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6AA8"/>
    <a:srgbClr val="47008E"/>
    <a:srgbClr val="AAA4CA"/>
    <a:srgbClr val="9999FF"/>
    <a:srgbClr val="58227C"/>
    <a:srgbClr val="6600CC"/>
    <a:srgbClr val="F8569B"/>
    <a:srgbClr val="F98BCA"/>
    <a:srgbClr val="F649AD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57192-4845-4941-9EAD-C7427D5EAD0D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068B4-C95C-4749-B2B5-7428F34923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068B4-C95C-4749-B2B5-7428F349236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C7C2-3119-4939-8318-073554A69A8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3A67-B93A-46BC-AB6F-C9659387794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七夕海报-5"/>
          <p:cNvPicPr>
            <a:picLocks noChangeAspect="1"/>
          </p:cNvPicPr>
          <p:nvPr userDrawn="1"/>
        </p:nvPicPr>
        <p:blipFill>
          <a:blip r:embed="rId15"/>
          <a:srcRect l="232" t="64323" r="-232" b="32560"/>
          <a:stretch>
            <a:fillRect/>
          </a:stretch>
        </p:blipFill>
        <p:spPr>
          <a:xfrm>
            <a:off x="0" y="6363335"/>
            <a:ext cx="12279630" cy="511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七夕海报-5"/>
          <p:cNvPicPr>
            <a:picLocks noChangeAspect="1"/>
          </p:cNvPicPr>
          <p:nvPr/>
        </p:nvPicPr>
        <p:blipFill>
          <a:blip r:embed="rId3"/>
          <a:srcRect b="58081"/>
          <a:stretch>
            <a:fillRect/>
          </a:stretch>
        </p:blipFill>
        <p:spPr>
          <a:xfrm>
            <a:off x="0" y="0"/>
            <a:ext cx="12299315" cy="6874510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824971" y="334305"/>
            <a:ext cx="6206836" cy="620683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>
            <a:off x="8431875" y="4199518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flipH="1">
            <a:off x="411517" y="2874806"/>
            <a:ext cx="2313458" cy="898874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10143064" y="2047631"/>
            <a:ext cx="1753624" cy="681356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未标题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" y="-1187450"/>
            <a:ext cx="5317490" cy="971613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6501761" y="2548051"/>
            <a:ext cx="526297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七夕节活动策划主题模板</a:t>
            </a:r>
          </a:p>
        </p:txBody>
      </p:sp>
      <p:sp>
        <p:nvSpPr>
          <p:cNvPr id="12" name="矩形 11"/>
          <p:cNvSpPr/>
          <p:nvPr/>
        </p:nvSpPr>
        <p:spPr>
          <a:xfrm>
            <a:off x="6510997" y="3215950"/>
            <a:ext cx="4834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Opportunity and challenge coexist, glory and dream coexist! Through management reform, backed by excellent corporate culture, through the implementation of diversified and international development strategy, will usher in a more brilliant tomorrow!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7041857" y="4348625"/>
            <a:ext cx="3772353" cy="33890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FFD364"/>
              </a:gs>
              <a:gs pos="0">
                <a:srgbClr val="FFECBD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主办单位：</a:t>
            </a:r>
            <a:r>
              <a:rPr lang="en-US" altLang="zh-CN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  <p:sp>
        <p:nvSpPr>
          <p:cNvPr id="131" name="Line 10"/>
          <p:cNvSpPr>
            <a:spLocks noChangeShapeType="1"/>
          </p:cNvSpPr>
          <p:nvPr/>
        </p:nvSpPr>
        <p:spPr bwMode="auto">
          <a:xfrm>
            <a:off x="4818919" y="2465690"/>
            <a:ext cx="2703332" cy="2702653"/>
          </a:xfrm>
          <a:prstGeom prst="line">
            <a:avLst/>
          </a:prstGeom>
          <a:noFill/>
          <a:ln w="12700" cap="flat">
            <a:solidFill>
              <a:schemeClr val="bg1">
                <a:lumMod val="75000"/>
              </a:schemeClr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32" name="Oval 11"/>
          <p:cNvSpPr>
            <a:spLocks noChangeArrowheads="1"/>
          </p:cNvSpPr>
          <p:nvPr/>
        </p:nvSpPr>
        <p:spPr bwMode="auto">
          <a:xfrm>
            <a:off x="7081085" y="4727176"/>
            <a:ext cx="881655" cy="882333"/>
          </a:xfrm>
          <a:prstGeom prst="ellipse">
            <a:avLst/>
          </a:prstGeom>
          <a:solidFill>
            <a:srgbClr val="AAA4CA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Oval 12"/>
          <p:cNvSpPr>
            <a:spLocks noChangeArrowheads="1"/>
          </p:cNvSpPr>
          <p:nvPr/>
        </p:nvSpPr>
        <p:spPr bwMode="auto">
          <a:xfrm>
            <a:off x="4368251" y="2013664"/>
            <a:ext cx="883012" cy="883690"/>
          </a:xfrm>
          <a:prstGeom prst="ellipse">
            <a:avLst/>
          </a:prstGeom>
          <a:solidFill>
            <a:srgbClr val="AAA4CA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Line 13"/>
          <p:cNvSpPr>
            <a:spLocks noChangeShapeType="1"/>
          </p:cNvSpPr>
          <p:nvPr/>
        </p:nvSpPr>
        <p:spPr bwMode="auto">
          <a:xfrm>
            <a:off x="4261014" y="3812265"/>
            <a:ext cx="3822536" cy="0"/>
          </a:xfrm>
          <a:prstGeom prst="line">
            <a:avLst/>
          </a:prstGeom>
          <a:noFill/>
          <a:ln w="12700" cap="flat">
            <a:solidFill>
              <a:schemeClr val="bg1">
                <a:lumMod val="75000"/>
              </a:schemeClr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35" name="Freeform 14"/>
          <p:cNvSpPr/>
          <p:nvPr/>
        </p:nvSpPr>
        <p:spPr bwMode="auto">
          <a:xfrm>
            <a:off x="7598946" y="3327661"/>
            <a:ext cx="969208" cy="969208"/>
          </a:xfrm>
          <a:custGeom>
            <a:avLst/>
            <a:gdLst>
              <a:gd name="T0" fmla="*/ 587 w 714"/>
              <a:gd name="T1" fmla="*/ 127 h 714"/>
              <a:gd name="T2" fmla="*/ 587 w 714"/>
              <a:gd name="T3" fmla="*/ 587 h 714"/>
              <a:gd name="T4" fmla="*/ 127 w 714"/>
              <a:gd name="T5" fmla="*/ 587 h 714"/>
              <a:gd name="T6" fmla="*/ 127 w 714"/>
              <a:gd name="T7" fmla="*/ 127 h 714"/>
              <a:gd name="T8" fmla="*/ 587 w 714"/>
              <a:gd name="T9" fmla="*/ 127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714">
                <a:moveTo>
                  <a:pt x="587" y="127"/>
                </a:moveTo>
                <a:cubicBezTo>
                  <a:pt x="714" y="254"/>
                  <a:pt x="714" y="460"/>
                  <a:pt x="587" y="587"/>
                </a:cubicBezTo>
                <a:cubicBezTo>
                  <a:pt x="460" y="714"/>
                  <a:pt x="254" y="714"/>
                  <a:pt x="127" y="587"/>
                </a:cubicBezTo>
                <a:cubicBezTo>
                  <a:pt x="0" y="460"/>
                  <a:pt x="0" y="254"/>
                  <a:pt x="127" y="127"/>
                </a:cubicBezTo>
                <a:cubicBezTo>
                  <a:pt x="254" y="0"/>
                  <a:pt x="460" y="0"/>
                  <a:pt x="587" y="127"/>
                </a:cubicBezTo>
                <a:close/>
              </a:path>
            </a:pathLst>
          </a:custGeom>
          <a:solidFill>
            <a:srgbClr val="AAA4CA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Freeform 15"/>
          <p:cNvSpPr/>
          <p:nvPr/>
        </p:nvSpPr>
        <p:spPr bwMode="auto">
          <a:xfrm>
            <a:off x="3762835" y="3327661"/>
            <a:ext cx="970566" cy="969208"/>
          </a:xfrm>
          <a:custGeom>
            <a:avLst/>
            <a:gdLst>
              <a:gd name="T0" fmla="*/ 587 w 715"/>
              <a:gd name="T1" fmla="*/ 127 h 714"/>
              <a:gd name="T2" fmla="*/ 587 w 715"/>
              <a:gd name="T3" fmla="*/ 587 h 714"/>
              <a:gd name="T4" fmla="*/ 127 w 715"/>
              <a:gd name="T5" fmla="*/ 587 h 714"/>
              <a:gd name="T6" fmla="*/ 127 w 715"/>
              <a:gd name="T7" fmla="*/ 127 h 714"/>
              <a:gd name="T8" fmla="*/ 587 w 715"/>
              <a:gd name="T9" fmla="*/ 127 h 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5" h="714">
                <a:moveTo>
                  <a:pt x="587" y="127"/>
                </a:moveTo>
                <a:cubicBezTo>
                  <a:pt x="715" y="254"/>
                  <a:pt x="715" y="460"/>
                  <a:pt x="587" y="587"/>
                </a:cubicBezTo>
                <a:cubicBezTo>
                  <a:pt x="460" y="714"/>
                  <a:pt x="254" y="714"/>
                  <a:pt x="127" y="587"/>
                </a:cubicBezTo>
                <a:cubicBezTo>
                  <a:pt x="0" y="460"/>
                  <a:pt x="0" y="254"/>
                  <a:pt x="127" y="127"/>
                </a:cubicBezTo>
                <a:cubicBezTo>
                  <a:pt x="254" y="0"/>
                  <a:pt x="460" y="0"/>
                  <a:pt x="587" y="127"/>
                </a:cubicBezTo>
                <a:close/>
              </a:path>
            </a:pathLst>
          </a:custGeom>
          <a:solidFill>
            <a:srgbClr val="AAA4CA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Line 16"/>
          <p:cNvSpPr>
            <a:spLocks noChangeShapeType="1"/>
          </p:cNvSpPr>
          <p:nvPr/>
        </p:nvSpPr>
        <p:spPr bwMode="auto">
          <a:xfrm flipV="1">
            <a:off x="4818919" y="2454831"/>
            <a:ext cx="2703332" cy="2704010"/>
          </a:xfrm>
          <a:prstGeom prst="line">
            <a:avLst/>
          </a:prstGeom>
          <a:noFill/>
          <a:ln w="12700" cap="flat">
            <a:solidFill>
              <a:schemeClr val="bg1">
                <a:lumMod val="75000"/>
              </a:schemeClr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38" name="Oval 17"/>
          <p:cNvSpPr>
            <a:spLocks noChangeArrowheads="1"/>
          </p:cNvSpPr>
          <p:nvPr/>
        </p:nvSpPr>
        <p:spPr bwMode="auto">
          <a:xfrm>
            <a:off x="7081085" y="2013664"/>
            <a:ext cx="881655" cy="883690"/>
          </a:xfrm>
          <a:prstGeom prst="ellipse">
            <a:avLst/>
          </a:prstGeom>
          <a:solidFill>
            <a:srgbClr val="AAA4CA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9" name="Oval 18"/>
          <p:cNvSpPr>
            <a:spLocks noChangeArrowheads="1"/>
          </p:cNvSpPr>
          <p:nvPr/>
        </p:nvSpPr>
        <p:spPr bwMode="auto">
          <a:xfrm>
            <a:off x="4368251" y="4727176"/>
            <a:ext cx="883012" cy="882333"/>
          </a:xfrm>
          <a:prstGeom prst="ellipse">
            <a:avLst/>
          </a:prstGeom>
          <a:solidFill>
            <a:srgbClr val="AAA4CA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0" name="Oval 19"/>
          <p:cNvSpPr>
            <a:spLocks noChangeArrowheads="1"/>
          </p:cNvSpPr>
          <p:nvPr/>
        </p:nvSpPr>
        <p:spPr bwMode="auto">
          <a:xfrm>
            <a:off x="5353070" y="3000519"/>
            <a:ext cx="1624850" cy="1623492"/>
          </a:xfrm>
          <a:prstGeom prst="ellipse">
            <a:avLst/>
          </a:prstGeom>
          <a:blipFill>
            <a:blip r:embed="rId3"/>
            <a:srcRect/>
            <a:stretch>
              <a:fillRect l="-25428" r="-25034"/>
            </a:stretch>
          </a:blipFill>
          <a:ln>
            <a:noFill/>
          </a:ln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1" name="Oval 39"/>
          <p:cNvSpPr>
            <a:spLocks noChangeArrowheads="1"/>
          </p:cNvSpPr>
          <p:nvPr/>
        </p:nvSpPr>
        <p:spPr bwMode="auto">
          <a:xfrm>
            <a:off x="5467094" y="3106399"/>
            <a:ext cx="1410375" cy="1410375"/>
          </a:xfrm>
          <a:prstGeom prst="ellipse">
            <a:avLst/>
          </a:prstGeom>
          <a:noFill/>
          <a:ln w="9525" cap="flat">
            <a:solidFill>
              <a:schemeClr val="bg1"/>
            </a:solidFill>
            <a:prstDash val="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45720" tIns="22860" rIns="45720" bIns="22860" numCol="1" anchor="t" anchorCtr="0" compatLnSpc="1"/>
          <a:lstStyle/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2" name="Oval 11"/>
          <p:cNvSpPr>
            <a:spLocks noChangeArrowheads="1"/>
          </p:cNvSpPr>
          <p:nvPr/>
        </p:nvSpPr>
        <p:spPr bwMode="auto">
          <a:xfrm>
            <a:off x="7341635" y="4933397"/>
            <a:ext cx="360554" cy="469892"/>
          </a:xfrm>
          <a:custGeom>
            <a:avLst/>
            <a:gdLst>
              <a:gd name="connsiteX0" fmla="*/ 192241 w 462838"/>
              <a:gd name="connsiteY0" fmla="*/ 447667 h 603193"/>
              <a:gd name="connsiteX1" fmla="*/ 350547 w 462838"/>
              <a:gd name="connsiteY1" fmla="*/ 447667 h 603193"/>
              <a:gd name="connsiteX2" fmla="*/ 368351 w 462838"/>
              <a:gd name="connsiteY2" fmla="*/ 465414 h 603193"/>
              <a:gd name="connsiteX3" fmla="*/ 350547 w 462838"/>
              <a:gd name="connsiteY3" fmla="*/ 483161 h 603193"/>
              <a:gd name="connsiteX4" fmla="*/ 192241 w 462838"/>
              <a:gd name="connsiteY4" fmla="*/ 483161 h 603193"/>
              <a:gd name="connsiteX5" fmla="*/ 174437 w 462838"/>
              <a:gd name="connsiteY5" fmla="*/ 465414 h 603193"/>
              <a:gd name="connsiteX6" fmla="*/ 192241 w 462838"/>
              <a:gd name="connsiteY6" fmla="*/ 447667 h 603193"/>
              <a:gd name="connsiteX7" fmla="*/ 130898 w 462838"/>
              <a:gd name="connsiteY7" fmla="*/ 446891 h 603193"/>
              <a:gd name="connsiteX8" fmla="*/ 149527 w 462838"/>
              <a:gd name="connsiteY8" fmla="*/ 465485 h 603193"/>
              <a:gd name="connsiteX9" fmla="*/ 130898 w 462838"/>
              <a:gd name="connsiteY9" fmla="*/ 484079 h 603193"/>
              <a:gd name="connsiteX10" fmla="*/ 112269 w 462838"/>
              <a:gd name="connsiteY10" fmla="*/ 465485 h 603193"/>
              <a:gd name="connsiteX11" fmla="*/ 130898 w 462838"/>
              <a:gd name="connsiteY11" fmla="*/ 446891 h 603193"/>
              <a:gd name="connsiteX12" fmla="*/ 192241 w 462838"/>
              <a:gd name="connsiteY12" fmla="*/ 350922 h 603193"/>
              <a:gd name="connsiteX13" fmla="*/ 350547 w 462838"/>
              <a:gd name="connsiteY13" fmla="*/ 350922 h 603193"/>
              <a:gd name="connsiteX14" fmla="*/ 368351 w 462838"/>
              <a:gd name="connsiteY14" fmla="*/ 368705 h 603193"/>
              <a:gd name="connsiteX15" fmla="*/ 350547 w 462838"/>
              <a:gd name="connsiteY15" fmla="*/ 386487 h 603193"/>
              <a:gd name="connsiteX16" fmla="*/ 192241 w 462838"/>
              <a:gd name="connsiteY16" fmla="*/ 386487 h 603193"/>
              <a:gd name="connsiteX17" fmla="*/ 174437 w 462838"/>
              <a:gd name="connsiteY17" fmla="*/ 368705 h 603193"/>
              <a:gd name="connsiteX18" fmla="*/ 192241 w 462838"/>
              <a:gd name="connsiteY18" fmla="*/ 350922 h 603193"/>
              <a:gd name="connsiteX19" fmla="*/ 130898 w 462838"/>
              <a:gd name="connsiteY19" fmla="*/ 350145 h 603193"/>
              <a:gd name="connsiteX20" fmla="*/ 149527 w 462838"/>
              <a:gd name="connsiteY20" fmla="*/ 368669 h 603193"/>
              <a:gd name="connsiteX21" fmla="*/ 130898 w 462838"/>
              <a:gd name="connsiteY21" fmla="*/ 387193 h 603193"/>
              <a:gd name="connsiteX22" fmla="*/ 112269 w 462838"/>
              <a:gd name="connsiteY22" fmla="*/ 368669 h 603193"/>
              <a:gd name="connsiteX23" fmla="*/ 130898 w 462838"/>
              <a:gd name="connsiteY23" fmla="*/ 350145 h 603193"/>
              <a:gd name="connsiteX24" fmla="*/ 192241 w 462838"/>
              <a:gd name="connsiteY24" fmla="*/ 254177 h 603193"/>
              <a:gd name="connsiteX25" fmla="*/ 350547 w 462838"/>
              <a:gd name="connsiteY25" fmla="*/ 254177 h 603193"/>
              <a:gd name="connsiteX26" fmla="*/ 368351 w 462838"/>
              <a:gd name="connsiteY26" fmla="*/ 271960 h 603193"/>
              <a:gd name="connsiteX27" fmla="*/ 350547 w 462838"/>
              <a:gd name="connsiteY27" fmla="*/ 289742 h 603193"/>
              <a:gd name="connsiteX28" fmla="*/ 192241 w 462838"/>
              <a:gd name="connsiteY28" fmla="*/ 289742 h 603193"/>
              <a:gd name="connsiteX29" fmla="*/ 174437 w 462838"/>
              <a:gd name="connsiteY29" fmla="*/ 271960 h 603193"/>
              <a:gd name="connsiteX30" fmla="*/ 192241 w 462838"/>
              <a:gd name="connsiteY30" fmla="*/ 254177 h 603193"/>
              <a:gd name="connsiteX31" fmla="*/ 130898 w 462838"/>
              <a:gd name="connsiteY31" fmla="*/ 253471 h 603193"/>
              <a:gd name="connsiteX32" fmla="*/ 149527 w 462838"/>
              <a:gd name="connsiteY32" fmla="*/ 271959 h 603193"/>
              <a:gd name="connsiteX33" fmla="*/ 130898 w 462838"/>
              <a:gd name="connsiteY33" fmla="*/ 290447 h 603193"/>
              <a:gd name="connsiteX34" fmla="*/ 112269 w 462838"/>
              <a:gd name="connsiteY34" fmla="*/ 271959 h 603193"/>
              <a:gd name="connsiteX35" fmla="*/ 130898 w 462838"/>
              <a:gd name="connsiteY35" fmla="*/ 253471 h 603193"/>
              <a:gd name="connsiteX36" fmla="*/ 324432 w 462838"/>
              <a:gd name="connsiteY36" fmla="*/ 56735 h 603193"/>
              <a:gd name="connsiteX37" fmla="*/ 324432 w 462838"/>
              <a:gd name="connsiteY37" fmla="*/ 138207 h 603193"/>
              <a:gd name="connsiteX38" fmla="*/ 406022 w 462838"/>
              <a:gd name="connsiteY38" fmla="*/ 138207 h 603193"/>
              <a:gd name="connsiteX39" fmla="*/ 35603 w 462838"/>
              <a:gd name="connsiteY39" fmla="*/ 35552 h 603193"/>
              <a:gd name="connsiteX40" fmla="*/ 35603 w 462838"/>
              <a:gd name="connsiteY40" fmla="*/ 567642 h 603193"/>
              <a:gd name="connsiteX41" fmla="*/ 427235 w 462838"/>
              <a:gd name="connsiteY41" fmla="*/ 567642 h 603193"/>
              <a:gd name="connsiteX42" fmla="*/ 427235 w 462838"/>
              <a:gd name="connsiteY42" fmla="*/ 173759 h 603193"/>
              <a:gd name="connsiteX43" fmla="*/ 306630 w 462838"/>
              <a:gd name="connsiteY43" fmla="*/ 173759 h 603193"/>
              <a:gd name="connsiteX44" fmla="*/ 288829 w 462838"/>
              <a:gd name="connsiteY44" fmla="*/ 155983 h 603193"/>
              <a:gd name="connsiteX45" fmla="*/ 288829 w 462838"/>
              <a:gd name="connsiteY45" fmla="*/ 35552 h 603193"/>
              <a:gd name="connsiteX46" fmla="*/ 17802 w 462838"/>
              <a:gd name="connsiteY46" fmla="*/ 0 h 603193"/>
              <a:gd name="connsiteX47" fmla="*/ 310636 w 462838"/>
              <a:gd name="connsiteY47" fmla="*/ 0 h 603193"/>
              <a:gd name="connsiteX48" fmla="*/ 323245 w 462838"/>
              <a:gd name="connsiteY48" fmla="*/ 5185 h 603193"/>
              <a:gd name="connsiteX49" fmla="*/ 457646 w 462838"/>
              <a:gd name="connsiteY49" fmla="*/ 139540 h 603193"/>
              <a:gd name="connsiteX50" fmla="*/ 462838 w 462838"/>
              <a:gd name="connsiteY50" fmla="*/ 151984 h 603193"/>
              <a:gd name="connsiteX51" fmla="*/ 462838 w 462838"/>
              <a:gd name="connsiteY51" fmla="*/ 585417 h 603193"/>
              <a:gd name="connsiteX52" fmla="*/ 445037 w 462838"/>
              <a:gd name="connsiteY52" fmla="*/ 603193 h 603193"/>
              <a:gd name="connsiteX53" fmla="*/ 17802 w 462838"/>
              <a:gd name="connsiteY53" fmla="*/ 603193 h 603193"/>
              <a:gd name="connsiteX54" fmla="*/ 0 w 462838"/>
              <a:gd name="connsiteY54" fmla="*/ 585417 h 603193"/>
              <a:gd name="connsiteX55" fmla="*/ 0 w 462838"/>
              <a:gd name="connsiteY55" fmla="*/ 17776 h 603193"/>
              <a:gd name="connsiteX56" fmla="*/ 17802 w 462838"/>
              <a:gd name="connsiteY56" fmla="*/ 0 h 60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462838" h="603193">
                <a:moveTo>
                  <a:pt x="192241" y="447667"/>
                </a:moveTo>
                <a:lnTo>
                  <a:pt x="350547" y="447667"/>
                </a:lnTo>
                <a:cubicBezTo>
                  <a:pt x="360339" y="447667"/>
                  <a:pt x="368351" y="455653"/>
                  <a:pt x="368351" y="465414"/>
                </a:cubicBezTo>
                <a:cubicBezTo>
                  <a:pt x="368351" y="475323"/>
                  <a:pt x="360339" y="483161"/>
                  <a:pt x="350547" y="483161"/>
                </a:cubicBezTo>
                <a:lnTo>
                  <a:pt x="192241" y="483161"/>
                </a:lnTo>
                <a:cubicBezTo>
                  <a:pt x="182449" y="483161"/>
                  <a:pt x="174437" y="475323"/>
                  <a:pt x="174437" y="465414"/>
                </a:cubicBezTo>
                <a:cubicBezTo>
                  <a:pt x="174437" y="455653"/>
                  <a:pt x="182449" y="447667"/>
                  <a:pt x="192241" y="447667"/>
                </a:cubicBezTo>
                <a:close/>
                <a:moveTo>
                  <a:pt x="130898" y="446891"/>
                </a:moveTo>
                <a:cubicBezTo>
                  <a:pt x="141187" y="446891"/>
                  <a:pt x="149527" y="455216"/>
                  <a:pt x="149527" y="465485"/>
                </a:cubicBezTo>
                <a:cubicBezTo>
                  <a:pt x="149527" y="475754"/>
                  <a:pt x="141187" y="484079"/>
                  <a:pt x="130898" y="484079"/>
                </a:cubicBezTo>
                <a:cubicBezTo>
                  <a:pt x="120609" y="484079"/>
                  <a:pt x="112269" y="475754"/>
                  <a:pt x="112269" y="465485"/>
                </a:cubicBezTo>
                <a:cubicBezTo>
                  <a:pt x="112269" y="455216"/>
                  <a:pt x="120609" y="446891"/>
                  <a:pt x="130898" y="446891"/>
                </a:cubicBezTo>
                <a:close/>
                <a:moveTo>
                  <a:pt x="192241" y="350922"/>
                </a:moveTo>
                <a:lnTo>
                  <a:pt x="350547" y="350922"/>
                </a:lnTo>
                <a:cubicBezTo>
                  <a:pt x="360339" y="350922"/>
                  <a:pt x="368351" y="358924"/>
                  <a:pt x="368351" y="368705"/>
                </a:cubicBezTo>
                <a:cubicBezTo>
                  <a:pt x="368351" y="378485"/>
                  <a:pt x="360339" y="386487"/>
                  <a:pt x="350547" y="386487"/>
                </a:cubicBezTo>
                <a:lnTo>
                  <a:pt x="192241" y="386487"/>
                </a:lnTo>
                <a:cubicBezTo>
                  <a:pt x="182449" y="386487"/>
                  <a:pt x="174437" y="378485"/>
                  <a:pt x="174437" y="368705"/>
                </a:cubicBezTo>
                <a:cubicBezTo>
                  <a:pt x="174437" y="358924"/>
                  <a:pt x="182449" y="350922"/>
                  <a:pt x="192241" y="350922"/>
                </a:cubicBezTo>
                <a:close/>
                <a:moveTo>
                  <a:pt x="130898" y="350145"/>
                </a:moveTo>
                <a:cubicBezTo>
                  <a:pt x="141187" y="350145"/>
                  <a:pt x="149527" y="358438"/>
                  <a:pt x="149527" y="368669"/>
                </a:cubicBezTo>
                <a:cubicBezTo>
                  <a:pt x="149527" y="378900"/>
                  <a:pt x="141187" y="387193"/>
                  <a:pt x="130898" y="387193"/>
                </a:cubicBezTo>
                <a:cubicBezTo>
                  <a:pt x="120609" y="387193"/>
                  <a:pt x="112269" y="378900"/>
                  <a:pt x="112269" y="368669"/>
                </a:cubicBezTo>
                <a:cubicBezTo>
                  <a:pt x="112269" y="358438"/>
                  <a:pt x="120609" y="350145"/>
                  <a:pt x="130898" y="350145"/>
                </a:cubicBezTo>
                <a:close/>
                <a:moveTo>
                  <a:pt x="192241" y="254177"/>
                </a:moveTo>
                <a:lnTo>
                  <a:pt x="350547" y="254177"/>
                </a:lnTo>
                <a:cubicBezTo>
                  <a:pt x="360339" y="254177"/>
                  <a:pt x="368351" y="262179"/>
                  <a:pt x="368351" y="271960"/>
                </a:cubicBezTo>
                <a:cubicBezTo>
                  <a:pt x="368351" y="281740"/>
                  <a:pt x="360339" y="289742"/>
                  <a:pt x="350547" y="289742"/>
                </a:cubicBezTo>
                <a:lnTo>
                  <a:pt x="192241" y="289742"/>
                </a:lnTo>
                <a:cubicBezTo>
                  <a:pt x="182449" y="289742"/>
                  <a:pt x="174437" y="281740"/>
                  <a:pt x="174437" y="271960"/>
                </a:cubicBezTo>
                <a:cubicBezTo>
                  <a:pt x="174437" y="262179"/>
                  <a:pt x="182449" y="254177"/>
                  <a:pt x="192241" y="254177"/>
                </a:cubicBezTo>
                <a:close/>
                <a:moveTo>
                  <a:pt x="130898" y="253471"/>
                </a:moveTo>
                <a:cubicBezTo>
                  <a:pt x="141187" y="253471"/>
                  <a:pt x="149527" y="261748"/>
                  <a:pt x="149527" y="271959"/>
                </a:cubicBezTo>
                <a:cubicBezTo>
                  <a:pt x="149527" y="282170"/>
                  <a:pt x="141187" y="290447"/>
                  <a:pt x="130898" y="290447"/>
                </a:cubicBezTo>
                <a:cubicBezTo>
                  <a:pt x="120609" y="290447"/>
                  <a:pt x="112269" y="282170"/>
                  <a:pt x="112269" y="271959"/>
                </a:cubicBezTo>
                <a:cubicBezTo>
                  <a:pt x="112269" y="261748"/>
                  <a:pt x="120609" y="253471"/>
                  <a:pt x="130898" y="253471"/>
                </a:cubicBezTo>
                <a:close/>
                <a:moveTo>
                  <a:pt x="324432" y="56735"/>
                </a:moveTo>
                <a:lnTo>
                  <a:pt x="324432" y="138207"/>
                </a:lnTo>
                <a:lnTo>
                  <a:pt x="406022" y="138207"/>
                </a:lnTo>
                <a:close/>
                <a:moveTo>
                  <a:pt x="35603" y="35552"/>
                </a:moveTo>
                <a:lnTo>
                  <a:pt x="35603" y="567642"/>
                </a:lnTo>
                <a:lnTo>
                  <a:pt x="427235" y="567642"/>
                </a:lnTo>
                <a:lnTo>
                  <a:pt x="427235" y="173759"/>
                </a:lnTo>
                <a:lnTo>
                  <a:pt x="306630" y="173759"/>
                </a:lnTo>
                <a:cubicBezTo>
                  <a:pt x="296840" y="173759"/>
                  <a:pt x="288829" y="165760"/>
                  <a:pt x="288829" y="155983"/>
                </a:cubicBezTo>
                <a:lnTo>
                  <a:pt x="288829" y="35552"/>
                </a:lnTo>
                <a:close/>
                <a:moveTo>
                  <a:pt x="17802" y="0"/>
                </a:moveTo>
                <a:lnTo>
                  <a:pt x="310636" y="0"/>
                </a:lnTo>
                <a:cubicBezTo>
                  <a:pt x="315383" y="0"/>
                  <a:pt x="319833" y="1926"/>
                  <a:pt x="323245" y="5185"/>
                </a:cubicBezTo>
                <a:lnTo>
                  <a:pt x="457646" y="139540"/>
                </a:lnTo>
                <a:cubicBezTo>
                  <a:pt x="460910" y="142799"/>
                  <a:pt x="462838" y="147391"/>
                  <a:pt x="462838" y="151984"/>
                </a:cubicBezTo>
                <a:lnTo>
                  <a:pt x="462838" y="585417"/>
                </a:lnTo>
                <a:cubicBezTo>
                  <a:pt x="462838" y="595194"/>
                  <a:pt x="454827" y="603193"/>
                  <a:pt x="445037" y="603193"/>
                </a:cubicBezTo>
                <a:lnTo>
                  <a:pt x="17802" y="603193"/>
                </a:lnTo>
                <a:cubicBezTo>
                  <a:pt x="8011" y="603193"/>
                  <a:pt x="0" y="595194"/>
                  <a:pt x="0" y="585417"/>
                </a:cubicBezTo>
                <a:lnTo>
                  <a:pt x="0" y="17776"/>
                </a:lnTo>
                <a:cubicBezTo>
                  <a:pt x="0" y="7999"/>
                  <a:pt x="8011" y="0"/>
                  <a:pt x="178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4574449" y="2230884"/>
            <a:ext cx="470616" cy="449250"/>
          </a:xfrm>
          <a:custGeom>
            <a:avLst/>
            <a:gdLst>
              <a:gd name="connsiteX0" fmla="*/ 442231 w 602715"/>
              <a:gd name="connsiteY0" fmla="*/ 415741 h 575353"/>
              <a:gd name="connsiteX1" fmla="*/ 479375 w 602715"/>
              <a:gd name="connsiteY1" fmla="*/ 514894 h 575353"/>
              <a:gd name="connsiteX2" fmla="*/ 500369 w 602715"/>
              <a:gd name="connsiteY2" fmla="*/ 472976 h 575353"/>
              <a:gd name="connsiteX3" fmla="*/ 542357 w 602715"/>
              <a:gd name="connsiteY3" fmla="*/ 452017 h 575353"/>
              <a:gd name="connsiteX4" fmla="*/ 405895 w 602715"/>
              <a:gd name="connsiteY4" fmla="*/ 379466 h 575353"/>
              <a:gd name="connsiteX5" fmla="*/ 596458 w 602715"/>
              <a:gd name="connsiteY5" fmla="*/ 449598 h 575353"/>
              <a:gd name="connsiteX6" fmla="*/ 526208 w 602715"/>
              <a:gd name="connsiteY6" fmla="*/ 484262 h 575353"/>
              <a:gd name="connsiteX7" fmla="*/ 599688 w 602715"/>
              <a:gd name="connsiteY7" fmla="*/ 557618 h 575353"/>
              <a:gd name="connsiteX8" fmla="*/ 599688 w 602715"/>
              <a:gd name="connsiteY8" fmla="*/ 572129 h 575353"/>
              <a:gd name="connsiteX9" fmla="*/ 591613 w 602715"/>
              <a:gd name="connsiteY9" fmla="*/ 575353 h 575353"/>
              <a:gd name="connsiteX10" fmla="*/ 584346 w 602715"/>
              <a:gd name="connsiteY10" fmla="*/ 572129 h 575353"/>
              <a:gd name="connsiteX11" fmla="*/ 510866 w 602715"/>
              <a:gd name="connsiteY11" fmla="*/ 499578 h 575353"/>
              <a:gd name="connsiteX12" fmla="*/ 476145 w 602715"/>
              <a:gd name="connsiteY12" fmla="*/ 568904 h 575353"/>
              <a:gd name="connsiteX13" fmla="*/ 280047 w 602715"/>
              <a:gd name="connsiteY13" fmla="*/ 64374 h 575353"/>
              <a:gd name="connsiteX14" fmla="*/ 258242 w 602715"/>
              <a:gd name="connsiteY14" fmla="*/ 86154 h 575353"/>
              <a:gd name="connsiteX15" fmla="*/ 280047 w 602715"/>
              <a:gd name="connsiteY15" fmla="*/ 107934 h 575353"/>
              <a:gd name="connsiteX16" fmla="*/ 301045 w 602715"/>
              <a:gd name="connsiteY16" fmla="*/ 86154 h 575353"/>
              <a:gd name="connsiteX17" fmla="*/ 280047 w 602715"/>
              <a:gd name="connsiteY17" fmla="*/ 64374 h 575353"/>
              <a:gd name="connsiteX18" fmla="*/ 183205 w 602715"/>
              <a:gd name="connsiteY18" fmla="*/ 64374 h 575353"/>
              <a:gd name="connsiteX19" fmla="*/ 161432 w 602715"/>
              <a:gd name="connsiteY19" fmla="*/ 86154 h 575353"/>
              <a:gd name="connsiteX20" fmla="*/ 183205 w 602715"/>
              <a:gd name="connsiteY20" fmla="*/ 107934 h 575353"/>
              <a:gd name="connsiteX21" fmla="*/ 204171 w 602715"/>
              <a:gd name="connsiteY21" fmla="*/ 86154 h 575353"/>
              <a:gd name="connsiteX22" fmla="*/ 183205 w 602715"/>
              <a:gd name="connsiteY22" fmla="*/ 64374 h 575353"/>
              <a:gd name="connsiteX23" fmla="*/ 86363 w 602715"/>
              <a:gd name="connsiteY23" fmla="*/ 64374 h 575353"/>
              <a:gd name="connsiteX24" fmla="*/ 64558 w 602715"/>
              <a:gd name="connsiteY24" fmla="*/ 86154 h 575353"/>
              <a:gd name="connsiteX25" fmla="*/ 86363 w 602715"/>
              <a:gd name="connsiteY25" fmla="*/ 107934 h 575353"/>
              <a:gd name="connsiteX26" fmla="*/ 107361 w 602715"/>
              <a:gd name="connsiteY26" fmla="*/ 86154 h 575353"/>
              <a:gd name="connsiteX27" fmla="*/ 86363 w 602715"/>
              <a:gd name="connsiteY27" fmla="*/ 64374 h 575353"/>
              <a:gd name="connsiteX28" fmla="*/ 280047 w 602715"/>
              <a:gd name="connsiteY28" fmla="*/ 43401 h 575353"/>
              <a:gd name="connsiteX29" fmla="*/ 322850 w 602715"/>
              <a:gd name="connsiteY29" fmla="*/ 86154 h 575353"/>
              <a:gd name="connsiteX30" fmla="*/ 280047 w 602715"/>
              <a:gd name="connsiteY30" fmla="*/ 128907 h 575353"/>
              <a:gd name="connsiteX31" fmla="*/ 236437 w 602715"/>
              <a:gd name="connsiteY31" fmla="*/ 86154 h 575353"/>
              <a:gd name="connsiteX32" fmla="*/ 280047 w 602715"/>
              <a:gd name="connsiteY32" fmla="*/ 43401 h 575353"/>
              <a:gd name="connsiteX33" fmla="*/ 183205 w 602715"/>
              <a:gd name="connsiteY33" fmla="*/ 43401 h 575353"/>
              <a:gd name="connsiteX34" fmla="*/ 225943 w 602715"/>
              <a:gd name="connsiteY34" fmla="*/ 86154 h 575353"/>
              <a:gd name="connsiteX35" fmla="*/ 183205 w 602715"/>
              <a:gd name="connsiteY35" fmla="*/ 128907 h 575353"/>
              <a:gd name="connsiteX36" fmla="*/ 139660 w 602715"/>
              <a:gd name="connsiteY36" fmla="*/ 86154 h 575353"/>
              <a:gd name="connsiteX37" fmla="*/ 183205 w 602715"/>
              <a:gd name="connsiteY37" fmla="*/ 43401 h 575353"/>
              <a:gd name="connsiteX38" fmla="*/ 86363 w 602715"/>
              <a:gd name="connsiteY38" fmla="*/ 43401 h 575353"/>
              <a:gd name="connsiteX39" fmla="*/ 129166 w 602715"/>
              <a:gd name="connsiteY39" fmla="*/ 86154 h 575353"/>
              <a:gd name="connsiteX40" fmla="*/ 86363 w 602715"/>
              <a:gd name="connsiteY40" fmla="*/ 128907 h 575353"/>
              <a:gd name="connsiteX41" fmla="*/ 42753 w 602715"/>
              <a:gd name="connsiteY41" fmla="*/ 86154 h 575353"/>
              <a:gd name="connsiteX42" fmla="*/ 86363 w 602715"/>
              <a:gd name="connsiteY42" fmla="*/ 43401 h 575353"/>
              <a:gd name="connsiteX43" fmla="*/ 21790 w 602715"/>
              <a:gd name="connsiteY43" fmla="*/ 21754 h 575353"/>
              <a:gd name="connsiteX44" fmla="*/ 21790 w 602715"/>
              <a:gd name="connsiteY44" fmla="*/ 150669 h 575353"/>
              <a:gd name="connsiteX45" fmla="*/ 538305 w 602715"/>
              <a:gd name="connsiteY45" fmla="*/ 150669 h 575353"/>
              <a:gd name="connsiteX46" fmla="*/ 538305 w 602715"/>
              <a:gd name="connsiteY46" fmla="*/ 21754 h 575353"/>
              <a:gd name="connsiteX47" fmla="*/ 10492 w 602715"/>
              <a:gd name="connsiteY47" fmla="*/ 0 h 575353"/>
              <a:gd name="connsiteX48" fmla="*/ 548796 w 602715"/>
              <a:gd name="connsiteY48" fmla="*/ 0 h 575353"/>
              <a:gd name="connsiteX49" fmla="*/ 559288 w 602715"/>
              <a:gd name="connsiteY49" fmla="*/ 11280 h 575353"/>
              <a:gd name="connsiteX50" fmla="*/ 559288 w 602715"/>
              <a:gd name="connsiteY50" fmla="*/ 161143 h 575353"/>
              <a:gd name="connsiteX51" fmla="*/ 559288 w 602715"/>
              <a:gd name="connsiteY51" fmla="*/ 365795 h 575353"/>
              <a:gd name="connsiteX52" fmla="*/ 548796 w 602715"/>
              <a:gd name="connsiteY52" fmla="*/ 376269 h 575353"/>
              <a:gd name="connsiteX53" fmla="*/ 538305 w 602715"/>
              <a:gd name="connsiteY53" fmla="*/ 365795 h 575353"/>
              <a:gd name="connsiteX54" fmla="*/ 538305 w 602715"/>
              <a:gd name="connsiteY54" fmla="*/ 172423 h 575353"/>
              <a:gd name="connsiteX55" fmla="*/ 21790 w 602715"/>
              <a:gd name="connsiteY55" fmla="*/ 172423 h 575353"/>
              <a:gd name="connsiteX56" fmla="*/ 21790 w 602715"/>
              <a:gd name="connsiteY56" fmla="*/ 526938 h 575353"/>
              <a:gd name="connsiteX57" fmla="*/ 376894 w 602715"/>
              <a:gd name="connsiteY57" fmla="*/ 526938 h 575353"/>
              <a:gd name="connsiteX58" fmla="*/ 387386 w 602715"/>
              <a:gd name="connsiteY58" fmla="*/ 537413 h 575353"/>
              <a:gd name="connsiteX59" fmla="*/ 376894 w 602715"/>
              <a:gd name="connsiteY59" fmla="*/ 547887 h 575353"/>
              <a:gd name="connsiteX60" fmla="*/ 10492 w 602715"/>
              <a:gd name="connsiteY60" fmla="*/ 547887 h 575353"/>
              <a:gd name="connsiteX61" fmla="*/ 0 w 602715"/>
              <a:gd name="connsiteY61" fmla="*/ 537413 h 575353"/>
              <a:gd name="connsiteX62" fmla="*/ 0 w 602715"/>
              <a:gd name="connsiteY62" fmla="*/ 161143 h 575353"/>
              <a:gd name="connsiteX63" fmla="*/ 0 w 602715"/>
              <a:gd name="connsiteY63" fmla="*/ 11280 h 575353"/>
              <a:gd name="connsiteX64" fmla="*/ 10492 w 602715"/>
              <a:gd name="connsiteY64" fmla="*/ 0 h 57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02715" h="575353">
                <a:moveTo>
                  <a:pt x="442231" y="415741"/>
                </a:moveTo>
                <a:lnTo>
                  <a:pt x="479375" y="514894"/>
                </a:lnTo>
                <a:lnTo>
                  <a:pt x="500369" y="472976"/>
                </a:lnTo>
                <a:lnTo>
                  <a:pt x="542357" y="452017"/>
                </a:lnTo>
                <a:close/>
                <a:moveTo>
                  <a:pt x="405895" y="379466"/>
                </a:moveTo>
                <a:lnTo>
                  <a:pt x="596458" y="449598"/>
                </a:lnTo>
                <a:lnTo>
                  <a:pt x="526208" y="484262"/>
                </a:lnTo>
                <a:lnTo>
                  <a:pt x="599688" y="557618"/>
                </a:lnTo>
                <a:cubicBezTo>
                  <a:pt x="603725" y="561649"/>
                  <a:pt x="603725" y="568098"/>
                  <a:pt x="599688" y="572129"/>
                </a:cubicBezTo>
                <a:cubicBezTo>
                  <a:pt x="597265" y="574547"/>
                  <a:pt x="594843" y="575353"/>
                  <a:pt x="591613" y="575353"/>
                </a:cubicBezTo>
                <a:cubicBezTo>
                  <a:pt x="589191" y="575353"/>
                  <a:pt x="586768" y="574547"/>
                  <a:pt x="584346" y="572129"/>
                </a:cubicBezTo>
                <a:lnTo>
                  <a:pt x="510866" y="499578"/>
                </a:lnTo>
                <a:lnTo>
                  <a:pt x="476145" y="568904"/>
                </a:lnTo>
                <a:close/>
                <a:moveTo>
                  <a:pt x="280047" y="64374"/>
                </a:moveTo>
                <a:cubicBezTo>
                  <a:pt x="267933" y="64374"/>
                  <a:pt x="258242" y="74054"/>
                  <a:pt x="258242" y="86154"/>
                </a:cubicBezTo>
                <a:cubicBezTo>
                  <a:pt x="258242" y="98254"/>
                  <a:pt x="267933" y="107934"/>
                  <a:pt x="280047" y="107934"/>
                </a:cubicBezTo>
                <a:cubicBezTo>
                  <a:pt x="291354" y="107934"/>
                  <a:pt x="301045" y="98254"/>
                  <a:pt x="301045" y="86154"/>
                </a:cubicBezTo>
                <a:cubicBezTo>
                  <a:pt x="301045" y="74054"/>
                  <a:pt x="291354" y="64374"/>
                  <a:pt x="280047" y="64374"/>
                </a:cubicBezTo>
                <a:close/>
                <a:moveTo>
                  <a:pt x="183205" y="64374"/>
                </a:moveTo>
                <a:cubicBezTo>
                  <a:pt x="171109" y="64374"/>
                  <a:pt x="161432" y="74054"/>
                  <a:pt x="161432" y="86154"/>
                </a:cubicBezTo>
                <a:cubicBezTo>
                  <a:pt x="161432" y="98254"/>
                  <a:pt x="171109" y="107934"/>
                  <a:pt x="183205" y="107934"/>
                </a:cubicBezTo>
                <a:cubicBezTo>
                  <a:pt x="194494" y="107934"/>
                  <a:pt x="204171" y="98254"/>
                  <a:pt x="204171" y="86154"/>
                </a:cubicBezTo>
                <a:cubicBezTo>
                  <a:pt x="204171" y="74054"/>
                  <a:pt x="194494" y="64374"/>
                  <a:pt x="183205" y="64374"/>
                </a:cubicBezTo>
                <a:close/>
                <a:moveTo>
                  <a:pt x="86363" y="64374"/>
                </a:moveTo>
                <a:cubicBezTo>
                  <a:pt x="74249" y="64374"/>
                  <a:pt x="64558" y="74054"/>
                  <a:pt x="64558" y="86154"/>
                </a:cubicBezTo>
                <a:cubicBezTo>
                  <a:pt x="64558" y="98254"/>
                  <a:pt x="74249" y="107934"/>
                  <a:pt x="86363" y="107934"/>
                </a:cubicBezTo>
                <a:cubicBezTo>
                  <a:pt x="97670" y="107934"/>
                  <a:pt x="107361" y="98254"/>
                  <a:pt x="107361" y="86154"/>
                </a:cubicBezTo>
                <a:cubicBezTo>
                  <a:pt x="107361" y="74054"/>
                  <a:pt x="97670" y="64374"/>
                  <a:pt x="86363" y="64374"/>
                </a:cubicBezTo>
                <a:close/>
                <a:moveTo>
                  <a:pt x="280047" y="43401"/>
                </a:moveTo>
                <a:cubicBezTo>
                  <a:pt x="303468" y="43401"/>
                  <a:pt x="322850" y="62761"/>
                  <a:pt x="322850" y="86154"/>
                </a:cubicBezTo>
                <a:cubicBezTo>
                  <a:pt x="322850" y="109547"/>
                  <a:pt x="303468" y="128907"/>
                  <a:pt x="280047" y="128907"/>
                </a:cubicBezTo>
                <a:cubicBezTo>
                  <a:pt x="255819" y="128907"/>
                  <a:pt x="236437" y="109547"/>
                  <a:pt x="236437" y="86154"/>
                </a:cubicBezTo>
                <a:cubicBezTo>
                  <a:pt x="236437" y="62761"/>
                  <a:pt x="255819" y="43401"/>
                  <a:pt x="280047" y="43401"/>
                </a:cubicBezTo>
                <a:close/>
                <a:moveTo>
                  <a:pt x="183205" y="43401"/>
                </a:moveTo>
                <a:cubicBezTo>
                  <a:pt x="206590" y="43401"/>
                  <a:pt x="225943" y="62761"/>
                  <a:pt x="225943" y="86154"/>
                </a:cubicBezTo>
                <a:cubicBezTo>
                  <a:pt x="225943" y="109547"/>
                  <a:pt x="206590" y="128907"/>
                  <a:pt x="183205" y="128907"/>
                </a:cubicBezTo>
                <a:cubicBezTo>
                  <a:pt x="159013" y="128907"/>
                  <a:pt x="139660" y="109547"/>
                  <a:pt x="139660" y="86154"/>
                </a:cubicBezTo>
                <a:cubicBezTo>
                  <a:pt x="139660" y="62761"/>
                  <a:pt x="159013" y="43401"/>
                  <a:pt x="183205" y="43401"/>
                </a:cubicBezTo>
                <a:close/>
                <a:moveTo>
                  <a:pt x="86363" y="43401"/>
                </a:moveTo>
                <a:cubicBezTo>
                  <a:pt x="109784" y="43401"/>
                  <a:pt x="129166" y="62761"/>
                  <a:pt x="129166" y="86154"/>
                </a:cubicBezTo>
                <a:cubicBezTo>
                  <a:pt x="129166" y="109547"/>
                  <a:pt x="109784" y="128907"/>
                  <a:pt x="86363" y="128907"/>
                </a:cubicBezTo>
                <a:cubicBezTo>
                  <a:pt x="62135" y="128907"/>
                  <a:pt x="42753" y="109547"/>
                  <a:pt x="42753" y="86154"/>
                </a:cubicBezTo>
                <a:cubicBezTo>
                  <a:pt x="42753" y="62761"/>
                  <a:pt x="62135" y="43401"/>
                  <a:pt x="86363" y="43401"/>
                </a:cubicBezTo>
                <a:close/>
                <a:moveTo>
                  <a:pt x="21790" y="21754"/>
                </a:moveTo>
                <a:lnTo>
                  <a:pt x="21790" y="150669"/>
                </a:lnTo>
                <a:lnTo>
                  <a:pt x="538305" y="150669"/>
                </a:lnTo>
                <a:lnTo>
                  <a:pt x="538305" y="21754"/>
                </a:lnTo>
                <a:close/>
                <a:moveTo>
                  <a:pt x="10492" y="0"/>
                </a:moveTo>
                <a:lnTo>
                  <a:pt x="548796" y="0"/>
                </a:lnTo>
                <a:cubicBezTo>
                  <a:pt x="554446" y="0"/>
                  <a:pt x="559288" y="4834"/>
                  <a:pt x="559288" y="11280"/>
                </a:cubicBezTo>
                <a:lnTo>
                  <a:pt x="559288" y="161143"/>
                </a:lnTo>
                <a:lnTo>
                  <a:pt x="559288" y="365795"/>
                </a:lnTo>
                <a:cubicBezTo>
                  <a:pt x="559288" y="371435"/>
                  <a:pt x="554446" y="376269"/>
                  <a:pt x="548796" y="376269"/>
                </a:cubicBezTo>
                <a:cubicBezTo>
                  <a:pt x="543147" y="376269"/>
                  <a:pt x="538305" y="371435"/>
                  <a:pt x="538305" y="365795"/>
                </a:cubicBezTo>
                <a:lnTo>
                  <a:pt x="538305" y="172423"/>
                </a:lnTo>
                <a:lnTo>
                  <a:pt x="21790" y="172423"/>
                </a:lnTo>
                <a:lnTo>
                  <a:pt x="21790" y="526938"/>
                </a:lnTo>
                <a:lnTo>
                  <a:pt x="376894" y="526938"/>
                </a:lnTo>
                <a:cubicBezTo>
                  <a:pt x="382543" y="526938"/>
                  <a:pt x="387386" y="531773"/>
                  <a:pt x="387386" y="537413"/>
                </a:cubicBezTo>
                <a:cubicBezTo>
                  <a:pt x="387386" y="543053"/>
                  <a:pt x="382543" y="547887"/>
                  <a:pt x="376894" y="547887"/>
                </a:cubicBezTo>
                <a:lnTo>
                  <a:pt x="10492" y="547887"/>
                </a:lnTo>
                <a:cubicBezTo>
                  <a:pt x="4842" y="547887"/>
                  <a:pt x="0" y="543053"/>
                  <a:pt x="0" y="537413"/>
                </a:cubicBezTo>
                <a:lnTo>
                  <a:pt x="0" y="161143"/>
                </a:lnTo>
                <a:lnTo>
                  <a:pt x="0" y="11280"/>
                </a:lnTo>
                <a:cubicBezTo>
                  <a:pt x="0" y="4834"/>
                  <a:pt x="4842" y="0"/>
                  <a:pt x="104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4" name="Freeform 14"/>
          <p:cNvSpPr/>
          <p:nvPr/>
        </p:nvSpPr>
        <p:spPr bwMode="auto">
          <a:xfrm>
            <a:off x="7825470" y="3554548"/>
            <a:ext cx="516160" cy="515435"/>
          </a:xfrm>
          <a:custGeom>
            <a:avLst/>
            <a:gdLst>
              <a:gd name="connsiteX0" fmla="*/ 161808 w 607614"/>
              <a:gd name="connsiteY0" fmla="*/ 404249 h 606761"/>
              <a:gd name="connsiteX1" fmla="*/ 161808 w 607614"/>
              <a:gd name="connsiteY1" fmla="*/ 434590 h 606761"/>
              <a:gd name="connsiteX2" fmla="*/ 445806 w 607614"/>
              <a:gd name="connsiteY2" fmla="*/ 434590 h 606761"/>
              <a:gd name="connsiteX3" fmla="*/ 445806 w 607614"/>
              <a:gd name="connsiteY3" fmla="*/ 404249 h 606761"/>
              <a:gd name="connsiteX4" fmla="*/ 142065 w 607614"/>
              <a:gd name="connsiteY4" fmla="*/ 384526 h 606761"/>
              <a:gd name="connsiteX5" fmla="*/ 465549 w 607614"/>
              <a:gd name="connsiteY5" fmla="*/ 384526 h 606761"/>
              <a:gd name="connsiteX6" fmla="*/ 465549 w 607614"/>
              <a:gd name="connsiteY6" fmla="*/ 455071 h 606761"/>
              <a:gd name="connsiteX7" fmla="*/ 142065 w 607614"/>
              <a:gd name="connsiteY7" fmla="*/ 455071 h 606761"/>
              <a:gd name="connsiteX8" fmla="*/ 303868 w 607614"/>
              <a:gd name="connsiteY8" fmla="*/ 139594 h 606761"/>
              <a:gd name="connsiteX9" fmla="*/ 170955 w 607614"/>
              <a:gd name="connsiteY9" fmla="*/ 333713 h 606761"/>
              <a:gd name="connsiteX10" fmla="*/ 436782 w 607614"/>
              <a:gd name="connsiteY10" fmla="*/ 333713 h 606761"/>
              <a:gd name="connsiteX11" fmla="*/ 303868 w 607614"/>
              <a:gd name="connsiteY11" fmla="*/ 111348 h 606761"/>
              <a:gd name="connsiteX12" fmla="*/ 312223 w 607614"/>
              <a:gd name="connsiteY12" fmla="*/ 115329 h 606761"/>
              <a:gd name="connsiteX13" fmla="*/ 464124 w 607614"/>
              <a:gd name="connsiteY13" fmla="*/ 338263 h 606761"/>
              <a:gd name="connsiteX14" fmla="*/ 464883 w 607614"/>
              <a:gd name="connsiteY14" fmla="*/ 348879 h 606761"/>
              <a:gd name="connsiteX15" fmla="*/ 455769 w 607614"/>
              <a:gd name="connsiteY15" fmla="*/ 354187 h 606761"/>
              <a:gd name="connsiteX16" fmla="*/ 151967 w 607614"/>
              <a:gd name="connsiteY16" fmla="*/ 354187 h 606761"/>
              <a:gd name="connsiteX17" fmla="*/ 142853 w 607614"/>
              <a:gd name="connsiteY17" fmla="*/ 348879 h 606761"/>
              <a:gd name="connsiteX18" fmla="*/ 143613 w 607614"/>
              <a:gd name="connsiteY18" fmla="*/ 338263 h 606761"/>
              <a:gd name="connsiteX19" fmla="*/ 295514 w 607614"/>
              <a:gd name="connsiteY19" fmla="*/ 115329 h 606761"/>
              <a:gd name="connsiteX20" fmla="*/ 303868 w 607614"/>
              <a:gd name="connsiteY20" fmla="*/ 111348 h 606761"/>
              <a:gd name="connsiteX21" fmla="*/ 303807 w 607614"/>
              <a:gd name="connsiteY21" fmla="*/ 20478 h 606761"/>
              <a:gd name="connsiteX22" fmla="*/ 20507 w 607614"/>
              <a:gd name="connsiteY22" fmla="*/ 303380 h 606761"/>
              <a:gd name="connsiteX23" fmla="*/ 303807 w 607614"/>
              <a:gd name="connsiteY23" fmla="*/ 586283 h 606761"/>
              <a:gd name="connsiteX24" fmla="*/ 587107 w 607614"/>
              <a:gd name="connsiteY24" fmla="*/ 303380 h 606761"/>
              <a:gd name="connsiteX25" fmla="*/ 303807 w 607614"/>
              <a:gd name="connsiteY25" fmla="*/ 20478 h 606761"/>
              <a:gd name="connsiteX26" fmla="*/ 303807 w 607614"/>
              <a:gd name="connsiteY26" fmla="*/ 0 h 606761"/>
              <a:gd name="connsiteX27" fmla="*/ 607614 w 607614"/>
              <a:gd name="connsiteY27" fmla="*/ 303380 h 606761"/>
              <a:gd name="connsiteX28" fmla="*/ 303807 w 607614"/>
              <a:gd name="connsiteY28" fmla="*/ 606761 h 606761"/>
              <a:gd name="connsiteX29" fmla="*/ 0 w 607614"/>
              <a:gd name="connsiteY29" fmla="*/ 303380 h 606761"/>
              <a:gd name="connsiteX30" fmla="*/ 303807 w 607614"/>
              <a:gd name="connsiteY30" fmla="*/ 0 h 60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607614" h="606761">
                <a:moveTo>
                  <a:pt x="161808" y="404249"/>
                </a:moveTo>
                <a:lnTo>
                  <a:pt x="161808" y="434590"/>
                </a:lnTo>
                <a:lnTo>
                  <a:pt x="445806" y="434590"/>
                </a:lnTo>
                <a:lnTo>
                  <a:pt x="445806" y="404249"/>
                </a:lnTo>
                <a:close/>
                <a:moveTo>
                  <a:pt x="142065" y="384526"/>
                </a:moveTo>
                <a:lnTo>
                  <a:pt x="465549" y="384526"/>
                </a:lnTo>
                <a:lnTo>
                  <a:pt x="465549" y="455071"/>
                </a:lnTo>
                <a:lnTo>
                  <a:pt x="142065" y="455071"/>
                </a:lnTo>
                <a:close/>
                <a:moveTo>
                  <a:pt x="303868" y="139594"/>
                </a:moveTo>
                <a:lnTo>
                  <a:pt x="170955" y="333713"/>
                </a:lnTo>
                <a:lnTo>
                  <a:pt x="436782" y="333713"/>
                </a:lnTo>
                <a:close/>
                <a:moveTo>
                  <a:pt x="303868" y="111348"/>
                </a:moveTo>
                <a:cubicBezTo>
                  <a:pt x="307096" y="111348"/>
                  <a:pt x="310324" y="112675"/>
                  <a:pt x="312223" y="115329"/>
                </a:cubicBezTo>
                <a:lnTo>
                  <a:pt x="464124" y="338263"/>
                </a:lnTo>
                <a:cubicBezTo>
                  <a:pt x="466402" y="341296"/>
                  <a:pt x="466402" y="345087"/>
                  <a:pt x="464883" y="348879"/>
                </a:cubicBezTo>
                <a:cubicBezTo>
                  <a:pt x="462605" y="351912"/>
                  <a:pt x="459567" y="354187"/>
                  <a:pt x="455769" y="354187"/>
                </a:cubicBezTo>
                <a:lnTo>
                  <a:pt x="151967" y="354187"/>
                </a:lnTo>
                <a:cubicBezTo>
                  <a:pt x="148170" y="354187"/>
                  <a:pt x="145132" y="351912"/>
                  <a:pt x="142853" y="348879"/>
                </a:cubicBezTo>
                <a:cubicBezTo>
                  <a:pt x="141334" y="345087"/>
                  <a:pt x="141334" y="341296"/>
                  <a:pt x="143613" y="338263"/>
                </a:cubicBezTo>
                <a:lnTo>
                  <a:pt x="295514" y="115329"/>
                </a:lnTo>
                <a:cubicBezTo>
                  <a:pt x="297413" y="112675"/>
                  <a:pt x="300640" y="111348"/>
                  <a:pt x="303868" y="111348"/>
                </a:cubicBezTo>
                <a:close/>
                <a:moveTo>
                  <a:pt x="303807" y="20478"/>
                </a:moveTo>
                <a:cubicBezTo>
                  <a:pt x="147347" y="20478"/>
                  <a:pt x="20507" y="147139"/>
                  <a:pt x="20507" y="303380"/>
                </a:cubicBezTo>
                <a:cubicBezTo>
                  <a:pt x="20507" y="459622"/>
                  <a:pt x="147347" y="586283"/>
                  <a:pt x="303807" y="586283"/>
                </a:cubicBezTo>
                <a:cubicBezTo>
                  <a:pt x="460268" y="586283"/>
                  <a:pt x="587107" y="459622"/>
                  <a:pt x="587107" y="303380"/>
                </a:cubicBezTo>
                <a:cubicBezTo>
                  <a:pt x="587107" y="147139"/>
                  <a:pt x="460268" y="20478"/>
                  <a:pt x="303807" y="20478"/>
                </a:cubicBezTo>
                <a:close/>
                <a:moveTo>
                  <a:pt x="303807" y="0"/>
                </a:moveTo>
                <a:cubicBezTo>
                  <a:pt x="471661" y="0"/>
                  <a:pt x="607614" y="135763"/>
                  <a:pt x="607614" y="303380"/>
                </a:cubicBezTo>
                <a:cubicBezTo>
                  <a:pt x="607614" y="470998"/>
                  <a:pt x="471661" y="606761"/>
                  <a:pt x="303807" y="606761"/>
                </a:cubicBezTo>
                <a:cubicBezTo>
                  <a:pt x="135953" y="606761"/>
                  <a:pt x="0" y="470998"/>
                  <a:pt x="0" y="303380"/>
                </a:cubicBezTo>
                <a:cubicBezTo>
                  <a:pt x="0" y="135763"/>
                  <a:pt x="135953" y="0"/>
                  <a:pt x="3038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Freeform 15"/>
          <p:cNvSpPr/>
          <p:nvPr/>
        </p:nvSpPr>
        <p:spPr bwMode="auto">
          <a:xfrm>
            <a:off x="3989678" y="3554214"/>
            <a:ext cx="516882" cy="516101"/>
          </a:xfrm>
          <a:custGeom>
            <a:avLst/>
            <a:gdLst>
              <a:gd name="connsiteX0" fmla="*/ 486022 w 607639"/>
              <a:gd name="connsiteY0" fmla="*/ 444891 h 606722"/>
              <a:gd name="connsiteX1" fmla="*/ 445525 w 607639"/>
              <a:gd name="connsiteY1" fmla="*/ 485331 h 606722"/>
              <a:gd name="connsiteX2" fmla="*/ 486022 w 607639"/>
              <a:gd name="connsiteY2" fmla="*/ 525771 h 606722"/>
              <a:gd name="connsiteX3" fmla="*/ 526519 w 607639"/>
              <a:gd name="connsiteY3" fmla="*/ 485331 h 606722"/>
              <a:gd name="connsiteX4" fmla="*/ 486022 w 607639"/>
              <a:gd name="connsiteY4" fmla="*/ 444891 h 606722"/>
              <a:gd name="connsiteX5" fmla="*/ 303740 w 607639"/>
              <a:gd name="connsiteY5" fmla="*/ 444891 h 606722"/>
              <a:gd name="connsiteX6" fmla="*/ 263243 w 607639"/>
              <a:gd name="connsiteY6" fmla="*/ 485331 h 606722"/>
              <a:gd name="connsiteX7" fmla="*/ 303740 w 607639"/>
              <a:gd name="connsiteY7" fmla="*/ 525771 h 606722"/>
              <a:gd name="connsiteX8" fmla="*/ 344237 w 607639"/>
              <a:gd name="connsiteY8" fmla="*/ 485331 h 606722"/>
              <a:gd name="connsiteX9" fmla="*/ 303740 w 607639"/>
              <a:gd name="connsiteY9" fmla="*/ 444891 h 606722"/>
              <a:gd name="connsiteX10" fmla="*/ 121458 w 607639"/>
              <a:gd name="connsiteY10" fmla="*/ 444891 h 606722"/>
              <a:gd name="connsiteX11" fmla="*/ 80961 w 607639"/>
              <a:gd name="connsiteY11" fmla="*/ 485331 h 606722"/>
              <a:gd name="connsiteX12" fmla="*/ 121458 w 607639"/>
              <a:gd name="connsiteY12" fmla="*/ 525771 h 606722"/>
              <a:gd name="connsiteX13" fmla="*/ 161956 w 607639"/>
              <a:gd name="connsiteY13" fmla="*/ 485331 h 606722"/>
              <a:gd name="connsiteX14" fmla="*/ 121458 w 607639"/>
              <a:gd name="connsiteY14" fmla="*/ 444891 h 606722"/>
              <a:gd name="connsiteX15" fmla="*/ 303740 w 607639"/>
              <a:gd name="connsiteY15" fmla="*/ 202252 h 606722"/>
              <a:gd name="connsiteX16" fmla="*/ 263243 w 607639"/>
              <a:gd name="connsiteY16" fmla="*/ 242692 h 606722"/>
              <a:gd name="connsiteX17" fmla="*/ 303740 w 607639"/>
              <a:gd name="connsiteY17" fmla="*/ 283132 h 606722"/>
              <a:gd name="connsiteX18" fmla="*/ 344237 w 607639"/>
              <a:gd name="connsiteY18" fmla="*/ 242692 h 606722"/>
              <a:gd name="connsiteX19" fmla="*/ 303740 w 607639"/>
              <a:gd name="connsiteY19" fmla="*/ 202252 h 606722"/>
              <a:gd name="connsiteX20" fmla="*/ 303740 w 607639"/>
              <a:gd name="connsiteY20" fmla="*/ 181988 h 606722"/>
              <a:gd name="connsiteX21" fmla="*/ 364530 w 607639"/>
              <a:gd name="connsiteY21" fmla="*/ 242692 h 606722"/>
              <a:gd name="connsiteX22" fmla="*/ 313887 w 607639"/>
              <a:gd name="connsiteY22" fmla="*/ 302507 h 606722"/>
              <a:gd name="connsiteX23" fmla="*/ 313887 w 607639"/>
              <a:gd name="connsiteY23" fmla="*/ 343747 h 606722"/>
              <a:gd name="connsiteX24" fmla="*/ 496169 w 607639"/>
              <a:gd name="connsiteY24" fmla="*/ 343747 h 606722"/>
              <a:gd name="connsiteX25" fmla="*/ 496169 w 607639"/>
              <a:gd name="connsiteY25" fmla="*/ 425516 h 606722"/>
              <a:gd name="connsiteX26" fmla="*/ 546812 w 607639"/>
              <a:gd name="connsiteY26" fmla="*/ 485331 h 606722"/>
              <a:gd name="connsiteX27" fmla="*/ 486022 w 607639"/>
              <a:gd name="connsiteY27" fmla="*/ 546035 h 606722"/>
              <a:gd name="connsiteX28" fmla="*/ 425321 w 607639"/>
              <a:gd name="connsiteY28" fmla="*/ 485331 h 606722"/>
              <a:gd name="connsiteX29" fmla="*/ 475964 w 607639"/>
              <a:gd name="connsiteY29" fmla="*/ 425516 h 606722"/>
              <a:gd name="connsiteX30" fmla="*/ 475964 w 607639"/>
              <a:gd name="connsiteY30" fmla="*/ 364012 h 606722"/>
              <a:gd name="connsiteX31" fmla="*/ 313887 w 607639"/>
              <a:gd name="connsiteY31" fmla="*/ 364012 h 606722"/>
              <a:gd name="connsiteX32" fmla="*/ 313887 w 607639"/>
              <a:gd name="connsiteY32" fmla="*/ 425516 h 606722"/>
              <a:gd name="connsiteX33" fmla="*/ 364530 w 607639"/>
              <a:gd name="connsiteY33" fmla="*/ 485331 h 606722"/>
              <a:gd name="connsiteX34" fmla="*/ 303740 w 607639"/>
              <a:gd name="connsiteY34" fmla="*/ 546035 h 606722"/>
              <a:gd name="connsiteX35" fmla="*/ 243039 w 607639"/>
              <a:gd name="connsiteY35" fmla="*/ 485331 h 606722"/>
              <a:gd name="connsiteX36" fmla="*/ 293683 w 607639"/>
              <a:gd name="connsiteY36" fmla="*/ 425516 h 606722"/>
              <a:gd name="connsiteX37" fmla="*/ 293683 w 607639"/>
              <a:gd name="connsiteY37" fmla="*/ 364012 h 606722"/>
              <a:gd name="connsiteX38" fmla="*/ 131605 w 607639"/>
              <a:gd name="connsiteY38" fmla="*/ 364012 h 606722"/>
              <a:gd name="connsiteX39" fmla="*/ 131605 w 607639"/>
              <a:gd name="connsiteY39" fmla="*/ 425516 h 606722"/>
              <a:gd name="connsiteX40" fmla="*/ 182249 w 607639"/>
              <a:gd name="connsiteY40" fmla="*/ 485331 h 606722"/>
              <a:gd name="connsiteX41" fmla="*/ 121458 w 607639"/>
              <a:gd name="connsiteY41" fmla="*/ 546035 h 606722"/>
              <a:gd name="connsiteX42" fmla="*/ 60757 w 607639"/>
              <a:gd name="connsiteY42" fmla="*/ 485331 h 606722"/>
              <a:gd name="connsiteX43" fmla="*/ 111401 w 607639"/>
              <a:gd name="connsiteY43" fmla="*/ 425516 h 606722"/>
              <a:gd name="connsiteX44" fmla="*/ 111401 w 607639"/>
              <a:gd name="connsiteY44" fmla="*/ 343747 h 606722"/>
              <a:gd name="connsiteX45" fmla="*/ 293683 w 607639"/>
              <a:gd name="connsiteY45" fmla="*/ 343747 h 606722"/>
              <a:gd name="connsiteX46" fmla="*/ 293683 w 607639"/>
              <a:gd name="connsiteY46" fmla="*/ 302507 h 606722"/>
              <a:gd name="connsiteX47" fmla="*/ 243039 w 607639"/>
              <a:gd name="connsiteY47" fmla="*/ 242692 h 606722"/>
              <a:gd name="connsiteX48" fmla="*/ 303740 w 607639"/>
              <a:gd name="connsiteY48" fmla="*/ 181988 h 606722"/>
              <a:gd name="connsiteX49" fmla="*/ 20293 w 607639"/>
              <a:gd name="connsiteY49" fmla="*/ 141571 h 606722"/>
              <a:gd name="connsiteX50" fmla="*/ 20293 w 607639"/>
              <a:gd name="connsiteY50" fmla="*/ 574373 h 606722"/>
              <a:gd name="connsiteX51" fmla="*/ 32398 w 607639"/>
              <a:gd name="connsiteY51" fmla="*/ 586459 h 606722"/>
              <a:gd name="connsiteX52" fmla="*/ 575241 w 607639"/>
              <a:gd name="connsiteY52" fmla="*/ 586459 h 606722"/>
              <a:gd name="connsiteX53" fmla="*/ 587346 w 607639"/>
              <a:gd name="connsiteY53" fmla="*/ 574373 h 606722"/>
              <a:gd name="connsiteX54" fmla="*/ 587346 w 607639"/>
              <a:gd name="connsiteY54" fmla="*/ 141571 h 606722"/>
              <a:gd name="connsiteX55" fmla="*/ 70839 w 607639"/>
              <a:gd name="connsiteY55" fmla="*/ 50600 h 606722"/>
              <a:gd name="connsiteX56" fmla="*/ 50635 w 607639"/>
              <a:gd name="connsiteY56" fmla="*/ 70768 h 606722"/>
              <a:gd name="connsiteX57" fmla="*/ 70839 w 607639"/>
              <a:gd name="connsiteY57" fmla="*/ 91025 h 606722"/>
              <a:gd name="connsiteX58" fmla="*/ 91131 w 607639"/>
              <a:gd name="connsiteY58" fmla="*/ 70768 h 606722"/>
              <a:gd name="connsiteX59" fmla="*/ 70839 w 607639"/>
              <a:gd name="connsiteY59" fmla="*/ 50600 h 606722"/>
              <a:gd name="connsiteX60" fmla="*/ 253110 w 607639"/>
              <a:gd name="connsiteY60" fmla="*/ 50547 h 606722"/>
              <a:gd name="connsiteX61" fmla="*/ 232906 w 607639"/>
              <a:gd name="connsiteY61" fmla="*/ 70733 h 606722"/>
              <a:gd name="connsiteX62" fmla="*/ 253110 w 607639"/>
              <a:gd name="connsiteY62" fmla="*/ 91008 h 606722"/>
              <a:gd name="connsiteX63" fmla="*/ 273402 w 607639"/>
              <a:gd name="connsiteY63" fmla="*/ 70733 h 606722"/>
              <a:gd name="connsiteX64" fmla="*/ 253110 w 607639"/>
              <a:gd name="connsiteY64" fmla="*/ 50547 h 606722"/>
              <a:gd name="connsiteX65" fmla="*/ 162010 w 607639"/>
              <a:gd name="connsiteY65" fmla="*/ 50547 h 606722"/>
              <a:gd name="connsiteX66" fmla="*/ 141806 w 607639"/>
              <a:gd name="connsiteY66" fmla="*/ 70733 h 606722"/>
              <a:gd name="connsiteX67" fmla="*/ 162010 w 607639"/>
              <a:gd name="connsiteY67" fmla="*/ 91008 h 606722"/>
              <a:gd name="connsiteX68" fmla="*/ 182302 w 607639"/>
              <a:gd name="connsiteY68" fmla="*/ 70733 h 606722"/>
              <a:gd name="connsiteX69" fmla="*/ 162010 w 607639"/>
              <a:gd name="connsiteY69" fmla="*/ 50547 h 606722"/>
              <a:gd name="connsiteX70" fmla="*/ 70839 w 607639"/>
              <a:gd name="connsiteY70" fmla="*/ 30343 h 606722"/>
              <a:gd name="connsiteX71" fmla="*/ 111423 w 607639"/>
              <a:gd name="connsiteY71" fmla="*/ 70768 h 606722"/>
              <a:gd name="connsiteX72" fmla="*/ 70839 w 607639"/>
              <a:gd name="connsiteY72" fmla="*/ 111282 h 606722"/>
              <a:gd name="connsiteX73" fmla="*/ 30343 w 607639"/>
              <a:gd name="connsiteY73" fmla="*/ 70768 h 606722"/>
              <a:gd name="connsiteX74" fmla="*/ 70839 w 607639"/>
              <a:gd name="connsiteY74" fmla="*/ 30343 h 606722"/>
              <a:gd name="connsiteX75" fmla="*/ 253110 w 607639"/>
              <a:gd name="connsiteY75" fmla="*/ 30273 h 606722"/>
              <a:gd name="connsiteX76" fmla="*/ 293694 w 607639"/>
              <a:gd name="connsiteY76" fmla="*/ 70733 h 606722"/>
              <a:gd name="connsiteX77" fmla="*/ 253110 w 607639"/>
              <a:gd name="connsiteY77" fmla="*/ 111282 h 606722"/>
              <a:gd name="connsiteX78" fmla="*/ 212614 w 607639"/>
              <a:gd name="connsiteY78" fmla="*/ 70733 h 606722"/>
              <a:gd name="connsiteX79" fmla="*/ 253110 w 607639"/>
              <a:gd name="connsiteY79" fmla="*/ 30273 h 606722"/>
              <a:gd name="connsiteX80" fmla="*/ 162010 w 607639"/>
              <a:gd name="connsiteY80" fmla="*/ 30273 h 606722"/>
              <a:gd name="connsiteX81" fmla="*/ 202594 w 607639"/>
              <a:gd name="connsiteY81" fmla="*/ 70733 h 606722"/>
              <a:gd name="connsiteX82" fmla="*/ 162010 w 607639"/>
              <a:gd name="connsiteY82" fmla="*/ 111282 h 606722"/>
              <a:gd name="connsiteX83" fmla="*/ 121514 w 607639"/>
              <a:gd name="connsiteY83" fmla="*/ 70733 h 606722"/>
              <a:gd name="connsiteX84" fmla="*/ 162010 w 607639"/>
              <a:gd name="connsiteY84" fmla="*/ 30273 h 606722"/>
              <a:gd name="connsiteX85" fmla="*/ 29371 w 607639"/>
              <a:gd name="connsiteY85" fmla="*/ 20263 h 606722"/>
              <a:gd name="connsiteX86" fmla="*/ 20293 w 607639"/>
              <a:gd name="connsiteY86" fmla="*/ 29327 h 606722"/>
              <a:gd name="connsiteX87" fmla="*/ 20293 w 607639"/>
              <a:gd name="connsiteY87" fmla="*/ 121309 h 606722"/>
              <a:gd name="connsiteX88" fmla="*/ 587346 w 607639"/>
              <a:gd name="connsiteY88" fmla="*/ 121309 h 606722"/>
              <a:gd name="connsiteX89" fmla="*/ 587346 w 607639"/>
              <a:gd name="connsiteY89" fmla="*/ 29327 h 606722"/>
              <a:gd name="connsiteX90" fmla="*/ 578267 w 607639"/>
              <a:gd name="connsiteY90" fmla="*/ 20263 h 606722"/>
              <a:gd name="connsiteX91" fmla="*/ 29371 w 607639"/>
              <a:gd name="connsiteY91" fmla="*/ 0 h 606722"/>
              <a:gd name="connsiteX92" fmla="*/ 579247 w 607639"/>
              <a:gd name="connsiteY92" fmla="*/ 0 h 606722"/>
              <a:gd name="connsiteX93" fmla="*/ 607639 w 607639"/>
              <a:gd name="connsiteY93" fmla="*/ 29327 h 606722"/>
              <a:gd name="connsiteX94" fmla="*/ 607639 w 607639"/>
              <a:gd name="connsiteY94" fmla="*/ 121309 h 606722"/>
              <a:gd name="connsiteX95" fmla="*/ 607639 w 607639"/>
              <a:gd name="connsiteY95" fmla="*/ 141571 h 606722"/>
              <a:gd name="connsiteX96" fmla="*/ 607639 w 607639"/>
              <a:gd name="connsiteY96" fmla="*/ 574373 h 606722"/>
              <a:gd name="connsiteX97" fmla="*/ 575241 w 607639"/>
              <a:gd name="connsiteY97" fmla="*/ 606722 h 606722"/>
              <a:gd name="connsiteX98" fmla="*/ 32398 w 607639"/>
              <a:gd name="connsiteY98" fmla="*/ 606722 h 606722"/>
              <a:gd name="connsiteX99" fmla="*/ 0 w 607639"/>
              <a:gd name="connsiteY99" fmla="*/ 574373 h 606722"/>
              <a:gd name="connsiteX100" fmla="*/ 0 w 607639"/>
              <a:gd name="connsiteY100" fmla="*/ 141571 h 606722"/>
              <a:gd name="connsiteX101" fmla="*/ 0 w 607639"/>
              <a:gd name="connsiteY101" fmla="*/ 121309 h 606722"/>
              <a:gd name="connsiteX102" fmla="*/ 0 w 607639"/>
              <a:gd name="connsiteY102" fmla="*/ 29327 h 606722"/>
              <a:gd name="connsiteX103" fmla="*/ 29371 w 607639"/>
              <a:gd name="connsiteY103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607639" h="606722">
                <a:moveTo>
                  <a:pt x="486022" y="444891"/>
                </a:moveTo>
                <a:cubicBezTo>
                  <a:pt x="463771" y="444891"/>
                  <a:pt x="445525" y="463111"/>
                  <a:pt x="445525" y="485331"/>
                </a:cubicBezTo>
                <a:cubicBezTo>
                  <a:pt x="445525" y="507639"/>
                  <a:pt x="463771" y="525771"/>
                  <a:pt x="486022" y="525771"/>
                </a:cubicBezTo>
                <a:cubicBezTo>
                  <a:pt x="508362" y="525771"/>
                  <a:pt x="526519" y="507639"/>
                  <a:pt x="526519" y="485331"/>
                </a:cubicBezTo>
                <a:cubicBezTo>
                  <a:pt x="526519" y="463111"/>
                  <a:pt x="508362" y="444891"/>
                  <a:pt x="486022" y="444891"/>
                </a:cubicBezTo>
                <a:close/>
                <a:moveTo>
                  <a:pt x="303740" y="444891"/>
                </a:moveTo>
                <a:cubicBezTo>
                  <a:pt x="281489" y="444891"/>
                  <a:pt x="263243" y="463111"/>
                  <a:pt x="263243" y="485331"/>
                </a:cubicBezTo>
                <a:cubicBezTo>
                  <a:pt x="263243" y="507639"/>
                  <a:pt x="281489" y="525771"/>
                  <a:pt x="303740" y="525771"/>
                </a:cubicBezTo>
                <a:cubicBezTo>
                  <a:pt x="326080" y="525771"/>
                  <a:pt x="344237" y="507639"/>
                  <a:pt x="344237" y="485331"/>
                </a:cubicBezTo>
                <a:cubicBezTo>
                  <a:pt x="344237" y="463111"/>
                  <a:pt x="326080" y="444891"/>
                  <a:pt x="303740" y="444891"/>
                </a:cubicBezTo>
                <a:close/>
                <a:moveTo>
                  <a:pt x="121458" y="444891"/>
                </a:moveTo>
                <a:cubicBezTo>
                  <a:pt x="99207" y="444891"/>
                  <a:pt x="80961" y="463111"/>
                  <a:pt x="80961" y="485331"/>
                </a:cubicBezTo>
                <a:cubicBezTo>
                  <a:pt x="80961" y="507639"/>
                  <a:pt x="99207" y="525771"/>
                  <a:pt x="121458" y="525771"/>
                </a:cubicBezTo>
                <a:cubicBezTo>
                  <a:pt x="143799" y="525771"/>
                  <a:pt x="161956" y="507639"/>
                  <a:pt x="161956" y="485331"/>
                </a:cubicBezTo>
                <a:cubicBezTo>
                  <a:pt x="161956" y="463111"/>
                  <a:pt x="143799" y="444891"/>
                  <a:pt x="121458" y="444891"/>
                </a:cubicBezTo>
                <a:close/>
                <a:moveTo>
                  <a:pt x="303740" y="202252"/>
                </a:moveTo>
                <a:cubicBezTo>
                  <a:pt x="281489" y="202252"/>
                  <a:pt x="263243" y="220384"/>
                  <a:pt x="263243" y="242692"/>
                </a:cubicBezTo>
                <a:cubicBezTo>
                  <a:pt x="263243" y="264912"/>
                  <a:pt x="281489" y="283132"/>
                  <a:pt x="303740" y="283132"/>
                </a:cubicBezTo>
                <a:cubicBezTo>
                  <a:pt x="326080" y="283132"/>
                  <a:pt x="344237" y="264912"/>
                  <a:pt x="344237" y="242692"/>
                </a:cubicBezTo>
                <a:cubicBezTo>
                  <a:pt x="344237" y="220384"/>
                  <a:pt x="326080" y="202252"/>
                  <a:pt x="303740" y="202252"/>
                </a:cubicBezTo>
                <a:close/>
                <a:moveTo>
                  <a:pt x="303740" y="181988"/>
                </a:moveTo>
                <a:cubicBezTo>
                  <a:pt x="337206" y="181988"/>
                  <a:pt x="364530" y="209274"/>
                  <a:pt x="364530" y="242692"/>
                </a:cubicBezTo>
                <a:cubicBezTo>
                  <a:pt x="364530" y="272555"/>
                  <a:pt x="342546" y="297619"/>
                  <a:pt x="313887" y="302507"/>
                </a:cubicBezTo>
                <a:lnTo>
                  <a:pt x="313887" y="343747"/>
                </a:lnTo>
                <a:lnTo>
                  <a:pt x="496169" y="343747"/>
                </a:lnTo>
                <a:lnTo>
                  <a:pt x="496169" y="425516"/>
                </a:lnTo>
                <a:cubicBezTo>
                  <a:pt x="524828" y="430404"/>
                  <a:pt x="546812" y="455468"/>
                  <a:pt x="546812" y="485331"/>
                </a:cubicBezTo>
                <a:cubicBezTo>
                  <a:pt x="546812" y="518749"/>
                  <a:pt x="519488" y="546035"/>
                  <a:pt x="486022" y="546035"/>
                </a:cubicBezTo>
                <a:cubicBezTo>
                  <a:pt x="452645" y="546035"/>
                  <a:pt x="425321" y="518749"/>
                  <a:pt x="425321" y="485331"/>
                </a:cubicBezTo>
                <a:cubicBezTo>
                  <a:pt x="425321" y="455468"/>
                  <a:pt x="447305" y="430404"/>
                  <a:pt x="475964" y="425516"/>
                </a:cubicBezTo>
                <a:lnTo>
                  <a:pt x="475964" y="364012"/>
                </a:lnTo>
                <a:lnTo>
                  <a:pt x="313887" y="364012"/>
                </a:lnTo>
                <a:lnTo>
                  <a:pt x="313887" y="425516"/>
                </a:lnTo>
                <a:cubicBezTo>
                  <a:pt x="342546" y="430404"/>
                  <a:pt x="364530" y="455468"/>
                  <a:pt x="364530" y="485331"/>
                </a:cubicBezTo>
                <a:cubicBezTo>
                  <a:pt x="364530" y="518749"/>
                  <a:pt x="337206" y="546035"/>
                  <a:pt x="303740" y="546035"/>
                </a:cubicBezTo>
                <a:cubicBezTo>
                  <a:pt x="270363" y="546035"/>
                  <a:pt x="243039" y="518749"/>
                  <a:pt x="243039" y="485331"/>
                </a:cubicBezTo>
                <a:cubicBezTo>
                  <a:pt x="243039" y="455468"/>
                  <a:pt x="265023" y="430404"/>
                  <a:pt x="293683" y="425516"/>
                </a:cubicBezTo>
                <a:lnTo>
                  <a:pt x="293683" y="364012"/>
                </a:lnTo>
                <a:lnTo>
                  <a:pt x="131605" y="364012"/>
                </a:lnTo>
                <a:lnTo>
                  <a:pt x="131605" y="425516"/>
                </a:lnTo>
                <a:cubicBezTo>
                  <a:pt x="160265" y="430404"/>
                  <a:pt x="182249" y="455468"/>
                  <a:pt x="182249" y="485331"/>
                </a:cubicBezTo>
                <a:cubicBezTo>
                  <a:pt x="182249" y="518749"/>
                  <a:pt x="154924" y="546035"/>
                  <a:pt x="121458" y="546035"/>
                </a:cubicBezTo>
                <a:cubicBezTo>
                  <a:pt x="88082" y="546035"/>
                  <a:pt x="60757" y="518749"/>
                  <a:pt x="60757" y="485331"/>
                </a:cubicBezTo>
                <a:cubicBezTo>
                  <a:pt x="60757" y="455468"/>
                  <a:pt x="82741" y="430404"/>
                  <a:pt x="111401" y="425516"/>
                </a:cubicBezTo>
                <a:lnTo>
                  <a:pt x="111401" y="343747"/>
                </a:lnTo>
                <a:lnTo>
                  <a:pt x="293683" y="343747"/>
                </a:lnTo>
                <a:lnTo>
                  <a:pt x="293683" y="302507"/>
                </a:lnTo>
                <a:cubicBezTo>
                  <a:pt x="265023" y="297619"/>
                  <a:pt x="243039" y="272555"/>
                  <a:pt x="243039" y="242692"/>
                </a:cubicBezTo>
                <a:cubicBezTo>
                  <a:pt x="243039" y="209274"/>
                  <a:pt x="270363" y="181988"/>
                  <a:pt x="303740" y="181988"/>
                </a:cubicBezTo>
                <a:close/>
                <a:moveTo>
                  <a:pt x="20293" y="141571"/>
                </a:moveTo>
                <a:lnTo>
                  <a:pt x="20293" y="574373"/>
                </a:lnTo>
                <a:cubicBezTo>
                  <a:pt x="20293" y="581394"/>
                  <a:pt x="25277" y="586459"/>
                  <a:pt x="32398" y="586459"/>
                </a:cubicBezTo>
                <a:lnTo>
                  <a:pt x="575241" y="586459"/>
                </a:lnTo>
                <a:cubicBezTo>
                  <a:pt x="582273" y="586459"/>
                  <a:pt x="587346" y="581394"/>
                  <a:pt x="587346" y="574373"/>
                </a:cubicBezTo>
                <a:lnTo>
                  <a:pt x="587346" y="141571"/>
                </a:lnTo>
                <a:close/>
                <a:moveTo>
                  <a:pt x="70839" y="50600"/>
                </a:moveTo>
                <a:cubicBezTo>
                  <a:pt x="59713" y="50600"/>
                  <a:pt x="50635" y="59662"/>
                  <a:pt x="50635" y="70768"/>
                </a:cubicBezTo>
                <a:cubicBezTo>
                  <a:pt x="50635" y="81963"/>
                  <a:pt x="59713" y="91025"/>
                  <a:pt x="70839" y="91025"/>
                </a:cubicBezTo>
                <a:cubicBezTo>
                  <a:pt x="82053" y="91025"/>
                  <a:pt x="91131" y="81963"/>
                  <a:pt x="91131" y="70768"/>
                </a:cubicBezTo>
                <a:cubicBezTo>
                  <a:pt x="91131" y="59662"/>
                  <a:pt x="82053" y="50600"/>
                  <a:pt x="70839" y="50600"/>
                </a:cubicBezTo>
                <a:close/>
                <a:moveTo>
                  <a:pt x="253110" y="50547"/>
                </a:moveTo>
                <a:cubicBezTo>
                  <a:pt x="241985" y="50547"/>
                  <a:pt x="232906" y="59618"/>
                  <a:pt x="232906" y="70733"/>
                </a:cubicBezTo>
                <a:cubicBezTo>
                  <a:pt x="232906" y="81937"/>
                  <a:pt x="241985" y="91008"/>
                  <a:pt x="253110" y="91008"/>
                </a:cubicBezTo>
                <a:cubicBezTo>
                  <a:pt x="264324" y="91008"/>
                  <a:pt x="273402" y="81937"/>
                  <a:pt x="273402" y="70733"/>
                </a:cubicBezTo>
                <a:cubicBezTo>
                  <a:pt x="273402" y="59618"/>
                  <a:pt x="264324" y="50547"/>
                  <a:pt x="253110" y="50547"/>
                </a:cubicBezTo>
                <a:close/>
                <a:moveTo>
                  <a:pt x="162010" y="50547"/>
                </a:moveTo>
                <a:cubicBezTo>
                  <a:pt x="150885" y="50547"/>
                  <a:pt x="141806" y="59618"/>
                  <a:pt x="141806" y="70733"/>
                </a:cubicBezTo>
                <a:cubicBezTo>
                  <a:pt x="141806" y="81937"/>
                  <a:pt x="150885" y="91008"/>
                  <a:pt x="162010" y="91008"/>
                </a:cubicBezTo>
                <a:cubicBezTo>
                  <a:pt x="173224" y="91008"/>
                  <a:pt x="182302" y="81937"/>
                  <a:pt x="182302" y="70733"/>
                </a:cubicBezTo>
                <a:cubicBezTo>
                  <a:pt x="182302" y="59618"/>
                  <a:pt x="173224" y="50547"/>
                  <a:pt x="162010" y="50547"/>
                </a:cubicBezTo>
                <a:close/>
                <a:moveTo>
                  <a:pt x="70839" y="30343"/>
                </a:moveTo>
                <a:cubicBezTo>
                  <a:pt x="93178" y="30343"/>
                  <a:pt x="111423" y="48556"/>
                  <a:pt x="111423" y="70768"/>
                </a:cubicBezTo>
                <a:cubicBezTo>
                  <a:pt x="111423" y="93069"/>
                  <a:pt x="93178" y="111282"/>
                  <a:pt x="70839" y="111282"/>
                </a:cubicBezTo>
                <a:cubicBezTo>
                  <a:pt x="48588" y="111282"/>
                  <a:pt x="30343" y="93069"/>
                  <a:pt x="30343" y="70768"/>
                </a:cubicBezTo>
                <a:cubicBezTo>
                  <a:pt x="30343" y="48556"/>
                  <a:pt x="48588" y="30343"/>
                  <a:pt x="70839" y="30343"/>
                </a:cubicBezTo>
                <a:close/>
                <a:moveTo>
                  <a:pt x="253110" y="30273"/>
                </a:moveTo>
                <a:cubicBezTo>
                  <a:pt x="275449" y="30273"/>
                  <a:pt x="293694" y="48502"/>
                  <a:pt x="293694" y="70733"/>
                </a:cubicBezTo>
                <a:cubicBezTo>
                  <a:pt x="293694" y="93053"/>
                  <a:pt x="275449" y="111282"/>
                  <a:pt x="253110" y="111282"/>
                </a:cubicBezTo>
                <a:cubicBezTo>
                  <a:pt x="230859" y="111282"/>
                  <a:pt x="212614" y="93053"/>
                  <a:pt x="212614" y="70733"/>
                </a:cubicBezTo>
                <a:cubicBezTo>
                  <a:pt x="212614" y="48502"/>
                  <a:pt x="230859" y="30273"/>
                  <a:pt x="253110" y="30273"/>
                </a:cubicBezTo>
                <a:close/>
                <a:moveTo>
                  <a:pt x="162010" y="30273"/>
                </a:moveTo>
                <a:cubicBezTo>
                  <a:pt x="184349" y="30273"/>
                  <a:pt x="202594" y="48502"/>
                  <a:pt x="202594" y="70733"/>
                </a:cubicBezTo>
                <a:cubicBezTo>
                  <a:pt x="202594" y="93053"/>
                  <a:pt x="184349" y="111282"/>
                  <a:pt x="162010" y="111282"/>
                </a:cubicBezTo>
                <a:cubicBezTo>
                  <a:pt x="139759" y="111282"/>
                  <a:pt x="121514" y="93053"/>
                  <a:pt x="121514" y="70733"/>
                </a:cubicBezTo>
                <a:cubicBezTo>
                  <a:pt x="121514" y="48502"/>
                  <a:pt x="139759" y="30273"/>
                  <a:pt x="162010" y="30273"/>
                </a:cubicBezTo>
                <a:close/>
                <a:moveTo>
                  <a:pt x="29371" y="20263"/>
                </a:moveTo>
                <a:cubicBezTo>
                  <a:pt x="24298" y="20263"/>
                  <a:pt x="20293" y="24262"/>
                  <a:pt x="20293" y="29327"/>
                </a:cubicBezTo>
                <a:lnTo>
                  <a:pt x="20293" y="121309"/>
                </a:lnTo>
                <a:lnTo>
                  <a:pt x="587346" y="121309"/>
                </a:lnTo>
                <a:lnTo>
                  <a:pt x="587346" y="29327"/>
                </a:lnTo>
                <a:cubicBezTo>
                  <a:pt x="587346" y="24262"/>
                  <a:pt x="583341" y="20263"/>
                  <a:pt x="578267" y="20263"/>
                </a:cubicBezTo>
                <a:close/>
                <a:moveTo>
                  <a:pt x="29371" y="0"/>
                </a:moveTo>
                <a:lnTo>
                  <a:pt x="579247" y="0"/>
                </a:lnTo>
                <a:cubicBezTo>
                  <a:pt x="594466" y="0"/>
                  <a:pt x="607639" y="13153"/>
                  <a:pt x="607639" y="29327"/>
                </a:cubicBezTo>
                <a:lnTo>
                  <a:pt x="607639" y="121309"/>
                </a:lnTo>
                <a:lnTo>
                  <a:pt x="607639" y="141571"/>
                </a:lnTo>
                <a:lnTo>
                  <a:pt x="607639" y="574373"/>
                </a:lnTo>
                <a:cubicBezTo>
                  <a:pt x="607639" y="592503"/>
                  <a:pt x="593398" y="606722"/>
                  <a:pt x="575241" y="606722"/>
                </a:cubicBezTo>
                <a:lnTo>
                  <a:pt x="32398" y="606722"/>
                </a:lnTo>
                <a:cubicBezTo>
                  <a:pt x="14152" y="606722"/>
                  <a:pt x="0" y="592503"/>
                  <a:pt x="0" y="574373"/>
                </a:cubicBezTo>
                <a:lnTo>
                  <a:pt x="0" y="141571"/>
                </a:lnTo>
                <a:lnTo>
                  <a:pt x="0" y="121309"/>
                </a:lnTo>
                <a:lnTo>
                  <a:pt x="0" y="29327"/>
                </a:lnTo>
                <a:cubicBezTo>
                  <a:pt x="0" y="13153"/>
                  <a:pt x="13173" y="0"/>
                  <a:pt x="2937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>
            <a:off x="7286605" y="2270805"/>
            <a:ext cx="470616" cy="369410"/>
          </a:xfrm>
          <a:custGeom>
            <a:avLst/>
            <a:gdLst>
              <a:gd name="connsiteX0" fmla="*/ 315239 w 606721"/>
              <a:gd name="connsiteY0" fmla="*/ 351824 h 476246"/>
              <a:gd name="connsiteX1" fmla="*/ 315239 w 606721"/>
              <a:gd name="connsiteY1" fmla="*/ 369957 h 476246"/>
              <a:gd name="connsiteX2" fmla="*/ 533394 w 606721"/>
              <a:gd name="connsiteY2" fmla="*/ 369957 h 476246"/>
              <a:gd name="connsiteX3" fmla="*/ 533394 w 606721"/>
              <a:gd name="connsiteY3" fmla="*/ 351824 h 476246"/>
              <a:gd name="connsiteX4" fmla="*/ 88066 w 606721"/>
              <a:gd name="connsiteY4" fmla="*/ 264832 h 476246"/>
              <a:gd name="connsiteX5" fmla="*/ 183188 w 606721"/>
              <a:gd name="connsiteY5" fmla="*/ 264832 h 476246"/>
              <a:gd name="connsiteX6" fmla="*/ 183188 w 606721"/>
              <a:gd name="connsiteY6" fmla="*/ 359813 h 476246"/>
              <a:gd name="connsiteX7" fmla="*/ 88066 w 606721"/>
              <a:gd name="connsiteY7" fmla="*/ 359813 h 476246"/>
              <a:gd name="connsiteX8" fmla="*/ 315239 w 606721"/>
              <a:gd name="connsiteY8" fmla="*/ 261160 h 476246"/>
              <a:gd name="connsiteX9" fmla="*/ 315239 w 606721"/>
              <a:gd name="connsiteY9" fmla="*/ 279293 h 476246"/>
              <a:gd name="connsiteX10" fmla="*/ 533394 w 606721"/>
              <a:gd name="connsiteY10" fmla="*/ 279293 h 476246"/>
              <a:gd name="connsiteX11" fmla="*/ 533394 w 606721"/>
              <a:gd name="connsiteY11" fmla="*/ 261160 h 476246"/>
              <a:gd name="connsiteX12" fmla="*/ 69901 w 606721"/>
              <a:gd name="connsiteY12" fmla="*/ 246676 h 476246"/>
              <a:gd name="connsiteX13" fmla="*/ 69901 w 606721"/>
              <a:gd name="connsiteY13" fmla="*/ 377940 h 476246"/>
              <a:gd name="connsiteX14" fmla="*/ 201365 w 606721"/>
              <a:gd name="connsiteY14" fmla="*/ 377940 h 476246"/>
              <a:gd name="connsiteX15" fmla="*/ 201365 w 606721"/>
              <a:gd name="connsiteY15" fmla="*/ 246676 h 476246"/>
              <a:gd name="connsiteX16" fmla="*/ 315239 w 606721"/>
              <a:gd name="connsiteY16" fmla="*/ 170381 h 476246"/>
              <a:gd name="connsiteX17" fmla="*/ 315239 w 606721"/>
              <a:gd name="connsiteY17" fmla="*/ 188514 h 476246"/>
              <a:gd name="connsiteX18" fmla="*/ 533394 w 606721"/>
              <a:gd name="connsiteY18" fmla="*/ 188514 h 476246"/>
              <a:gd name="connsiteX19" fmla="*/ 533394 w 606721"/>
              <a:gd name="connsiteY19" fmla="*/ 170381 h 476246"/>
              <a:gd name="connsiteX20" fmla="*/ 135627 w 606721"/>
              <a:gd name="connsiteY20" fmla="*/ 97874 h 476246"/>
              <a:gd name="connsiteX21" fmla="*/ 183188 w 606721"/>
              <a:gd name="connsiteY21" fmla="*/ 145294 h 476246"/>
              <a:gd name="connsiteX22" fmla="*/ 135627 w 606721"/>
              <a:gd name="connsiteY22" fmla="*/ 192714 h 476246"/>
              <a:gd name="connsiteX23" fmla="*/ 88066 w 606721"/>
              <a:gd name="connsiteY23" fmla="*/ 145294 h 476246"/>
              <a:gd name="connsiteX24" fmla="*/ 135627 w 606721"/>
              <a:gd name="connsiteY24" fmla="*/ 97874 h 476246"/>
              <a:gd name="connsiteX25" fmla="*/ 315239 w 606721"/>
              <a:gd name="connsiteY25" fmla="*/ 79716 h 476246"/>
              <a:gd name="connsiteX26" fmla="*/ 315239 w 606721"/>
              <a:gd name="connsiteY26" fmla="*/ 97849 h 476246"/>
              <a:gd name="connsiteX27" fmla="*/ 533394 w 606721"/>
              <a:gd name="connsiteY27" fmla="*/ 97849 h 476246"/>
              <a:gd name="connsiteX28" fmla="*/ 533394 w 606721"/>
              <a:gd name="connsiteY28" fmla="*/ 79716 h 476246"/>
              <a:gd name="connsiteX29" fmla="*/ 135690 w 606721"/>
              <a:gd name="connsiteY29" fmla="*/ 79602 h 476246"/>
              <a:gd name="connsiteX30" fmla="*/ 69901 w 606721"/>
              <a:gd name="connsiteY30" fmla="*/ 145292 h 476246"/>
              <a:gd name="connsiteX31" fmla="*/ 135690 w 606721"/>
              <a:gd name="connsiteY31" fmla="*/ 210867 h 476246"/>
              <a:gd name="connsiteX32" fmla="*/ 201365 w 606721"/>
              <a:gd name="connsiteY32" fmla="*/ 145292 h 476246"/>
              <a:gd name="connsiteX33" fmla="*/ 135690 w 606721"/>
              <a:gd name="connsiteY33" fmla="*/ 79602 h 476246"/>
              <a:gd name="connsiteX34" fmla="*/ 0 w 606721"/>
              <a:gd name="connsiteY34" fmla="*/ 0 h 476246"/>
              <a:gd name="connsiteX35" fmla="*/ 606721 w 606721"/>
              <a:gd name="connsiteY35" fmla="*/ 0 h 476246"/>
              <a:gd name="connsiteX36" fmla="*/ 606721 w 606721"/>
              <a:gd name="connsiteY36" fmla="*/ 476246 h 476246"/>
              <a:gd name="connsiteX37" fmla="*/ 0 w 606721"/>
              <a:gd name="connsiteY37" fmla="*/ 476246 h 476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06721" h="476246">
                <a:moveTo>
                  <a:pt x="315239" y="351824"/>
                </a:moveTo>
                <a:lnTo>
                  <a:pt x="315239" y="369957"/>
                </a:lnTo>
                <a:lnTo>
                  <a:pt x="533394" y="369957"/>
                </a:lnTo>
                <a:lnTo>
                  <a:pt x="533394" y="351824"/>
                </a:lnTo>
                <a:close/>
                <a:moveTo>
                  <a:pt x="88066" y="264832"/>
                </a:moveTo>
                <a:lnTo>
                  <a:pt x="183188" y="264832"/>
                </a:lnTo>
                <a:lnTo>
                  <a:pt x="183188" y="359813"/>
                </a:lnTo>
                <a:lnTo>
                  <a:pt x="88066" y="359813"/>
                </a:lnTo>
                <a:close/>
                <a:moveTo>
                  <a:pt x="315239" y="261160"/>
                </a:moveTo>
                <a:lnTo>
                  <a:pt x="315239" y="279293"/>
                </a:lnTo>
                <a:lnTo>
                  <a:pt x="533394" y="279293"/>
                </a:lnTo>
                <a:lnTo>
                  <a:pt x="533394" y="261160"/>
                </a:lnTo>
                <a:close/>
                <a:moveTo>
                  <a:pt x="69901" y="246676"/>
                </a:moveTo>
                <a:lnTo>
                  <a:pt x="69901" y="377940"/>
                </a:lnTo>
                <a:lnTo>
                  <a:pt x="201365" y="377940"/>
                </a:lnTo>
                <a:lnTo>
                  <a:pt x="201365" y="246676"/>
                </a:lnTo>
                <a:close/>
                <a:moveTo>
                  <a:pt x="315239" y="170381"/>
                </a:moveTo>
                <a:lnTo>
                  <a:pt x="315239" y="188514"/>
                </a:lnTo>
                <a:lnTo>
                  <a:pt x="533394" y="188514"/>
                </a:lnTo>
                <a:lnTo>
                  <a:pt x="533394" y="170381"/>
                </a:lnTo>
                <a:close/>
                <a:moveTo>
                  <a:pt x="135627" y="97874"/>
                </a:moveTo>
                <a:cubicBezTo>
                  <a:pt x="161894" y="97874"/>
                  <a:pt x="183188" y="119105"/>
                  <a:pt x="183188" y="145294"/>
                </a:cubicBezTo>
                <a:cubicBezTo>
                  <a:pt x="183188" y="171483"/>
                  <a:pt x="161894" y="192714"/>
                  <a:pt x="135627" y="192714"/>
                </a:cubicBezTo>
                <a:cubicBezTo>
                  <a:pt x="109360" y="192714"/>
                  <a:pt x="88066" y="171483"/>
                  <a:pt x="88066" y="145294"/>
                </a:cubicBezTo>
                <a:cubicBezTo>
                  <a:pt x="88066" y="119105"/>
                  <a:pt x="109360" y="97874"/>
                  <a:pt x="135627" y="97874"/>
                </a:cubicBezTo>
                <a:close/>
                <a:moveTo>
                  <a:pt x="315239" y="79716"/>
                </a:moveTo>
                <a:lnTo>
                  <a:pt x="315239" y="97849"/>
                </a:lnTo>
                <a:lnTo>
                  <a:pt x="533394" y="97849"/>
                </a:lnTo>
                <a:lnTo>
                  <a:pt x="533394" y="79716"/>
                </a:lnTo>
                <a:close/>
                <a:moveTo>
                  <a:pt x="135690" y="79602"/>
                </a:moveTo>
                <a:cubicBezTo>
                  <a:pt x="99369" y="79602"/>
                  <a:pt x="69901" y="109140"/>
                  <a:pt x="69901" y="145292"/>
                </a:cubicBezTo>
                <a:cubicBezTo>
                  <a:pt x="69901" y="181443"/>
                  <a:pt x="99369" y="210867"/>
                  <a:pt x="135690" y="210867"/>
                </a:cubicBezTo>
                <a:cubicBezTo>
                  <a:pt x="171897" y="210867"/>
                  <a:pt x="201365" y="181443"/>
                  <a:pt x="201365" y="145292"/>
                </a:cubicBezTo>
                <a:cubicBezTo>
                  <a:pt x="201365" y="109140"/>
                  <a:pt x="171897" y="79602"/>
                  <a:pt x="135690" y="79602"/>
                </a:cubicBezTo>
                <a:close/>
                <a:moveTo>
                  <a:pt x="0" y="0"/>
                </a:moveTo>
                <a:lnTo>
                  <a:pt x="606721" y="0"/>
                </a:lnTo>
                <a:lnTo>
                  <a:pt x="606721" y="476246"/>
                </a:lnTo>
                <a:lnTo>
                  <a:pt x="0" y="4762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7" name="Oval 18"/>
          <p:cNvSpPr>
            <a:spLocks noChangeArrowheads="1"/>
          </p:cNvSpPr>
          <p:nvPr/>
        </p:nvSpPr>
        <p:spPr bwMode="auto">
          <a:xfrm>
            <a:off x="4574630" y="4953149"/>
            <a:ext cx="470255" cy="430388"/>
          </a:xfrm>
          <a:custGeom>
            <a:avLst/>
            <a:gdLst>
              <a:gd name="T0" fmla="*/ 325000 h 606722"/>
              <a:gd name="T1" fmla="*/ 325000 h 606722"/>
              <a:gd name="T2" fmla="*/ 325000 h 606722"/>
              <a:gd name="T3" fmla="*/ 325000 h 606722"/>
              <a:gd name="T4" fmla="*/ 325000 h 606722"/>
              <a:gd name="T5" fmla="*/ 325000 h 606722"/>
              <a:gd name="T6" fmla="*/ 325000 h 606722"/>
              <a:gd name="T7" fmla="*/ 325000 h 606722"/>
              <a:gd name="T8" fmla="*/ 325000 h 606722"/>
              <a:gd name="T9" fmla="*/ 325000 h 606722"/>
              <a:gd name="T10" fmla="*/ 325000 h 606722"/>
              <a:gd name="T11" fmla="*/ 325000 h 606722"/>
              <a:gd name="T12" fmla="*/ 325000 h 606722"/>
              <a:gd name="T13" fmla="*/ 325000 h 606722"/>
              <a:gd name="T14" fmla="*/ 325000 h 606722"/>
              <a:gd name="T15" fmla="*/ 325000 h 606722"/>
              <a:gd name="T16" fmla="*/ 325000 h 606722"/>
              <a:gd name="T17" fmla="*/ 325000 h 606722"/>
              <a:gd name="T18" fmla="*/ 325000 h 606722"/>
              <a:gd name="T19" fmla="*/ 325000 h 606722"/>
              <a:gd name="T20" fmla="*/ 325000 h 606722"/>
              <a:gd name="T21" fmla="*/ 325000 h 606722"/>
              <a:gd name="T22" fmla="*/ 325000 h 606722"/>
              <a:gd name="T23" fmla="*/ 325000 h 606722"/>
              <a:gd name="T24" fmla="*/ 325000 h 606722"/>
              <a:gd name="T25" fmla="*/ 325000 h 606722"/>
              <a:gd name="T26" fmla="*/ 325000 h 606722"/>
              <a:gd name="T27" fmla="*/ 325000 h 606722"/>
              <a:gd name="T28" fmla="*/ 325000 h 606722"/>
              <a:gd name="T29" fmla="*/ 325000 h 606722"/>
              <a:gd name="T30" fmla="*/ 325000 h 606722"/>
              <a:gd name="T31" fmla="*/ 325000 h 606722"/>
              <a:gd name="T32" fmla="*/ 325000 h 606722"/>
              <a:gd name="T33" fmla="*/ 325000 h 606722"/>
              <a:gd name="T34" fmla="*/ 325000 h 606722"/>
              <a:gd name="T35" fmla="*/ 325000 h 606722"/>
              <a:gd name="T36" fmla="*/ 325000 h 606722"/>
              <a:gd name="T37" fmla="*/ 325000 h 606722"/>
              <a:gd name="T38" fmla="*/ 325000 h 606722"/>
              <a:gd name="T39" fmla="*/ 325000 h 606722"/>
              <a:gd name="T40" fmla="*/ 325000 h 606722"/>
              <a:gd name="T41" fmla="*/ 325000 h 606722"/>
              <a:gd name="T42" fmla="*/ 325000 h 606722"/>
              <a:gd name="T43" fmla="*/ 325000 h 606722"/>
              <a:gd name="T44" fmla="*/ 325000 h 606722"/>
              <a:gd name="T45" fmla="*/ 325000 h 606722"/>
              <a:gd name="T46" fmla="*/ 325000 h 606722"/>
              <a:gd name="T47" fmla="*/ 325000 h 606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827" h="6258">
                <a:moveTo>
                  <a:pt x="6684" y="0"/>
                </a:moveTo>
                <a:lnTo>
                  <a:pt x="142" y="0"/>
                </a:lnTo>
                <a:cubicBezTo>
                  <a:pt x="64" y="0"/>
                  <a:pt x="0" y="64"/>
                  <a:pt x="0" y="143"/>
                </a:cubicBezTo>
                <a:lnTo>
                  <a:pt x="0" y="4694"/>
                </a:lnTo>
                <a:cubicBezTo>
                  <a:pt x="0" y="4772"/>
                  <a:pt x="64" y="4836"/>
                  <a:pt x="142" y="4836"/>
                </a:cubicBezTo>
                <a:lnTo>
                  <a:pt x="2344" y="4836"/>
                </a:lnTo>
                <a:lnTo>
                  <a:pt x="3297" y="6198"/>
                </a:lnTo>
                <a:cubicBezTo>
                  <a:pt x="3323" y="6235"/>
                  <a:pt x="3367" y="6258"/>
                  <a:pt x="3413" y="6258"/>
                </a:cubicBezTo>
                <a:cubicBezTo>
                  <a:pt x="3460" y="6258"/>
                  <a:pt x="3503" y="6235"/>
                  <a:pt x="3530" y="6198"/>
                </a:cubicBezTo>
                <a:lnTo>
                  <a:pt x="4483" y="4836"/>
                </a:lnTo>
                <a:lnTo>
                  <a:pt x="6684" y="4836"/>
                </a:lnTo>
                <a:cubicBezTo>
                  <a:pt x="6763" y="4836"/>
                  <a:pt x="6827" y="4772"/>
                  <a:pt x="6827" y="4694"/>
                </a:cubicBezTo>
                <a:lnTo>
                  <a:pt x="6827" y="143"/>
                </a:lnTo>
                <a:cubicBezTo>
                  <a:pt x="6827" y="64"/>
                  <a:pt x="6763" y="0"/>
                  <a:pt x="6684" y="0"/>
                </a:cubicBezTo>
                <a:close/>
                <a:moveTo>
                  <a:pt x="6542" y="4552"/>
                </a:moveTo>
                <a:lnTo>
                  <a:pt x="4409" y="4552"/>
                </a:lnTo>
                <a:cubicBezTo>
                  <a:pt x="4363" y="4552"/>
                  <a:pt x="4319" y="4574"/>
                  <a:pt x="4292" y="4612"/>
                </a:cubicBezTo>
                <a:lnTo>
                  <a:pt x="3413" y="5868"/>
                </a:lnTo>
                <a:lnTo>
                  <a:pt x="2534" y="4612"/>
                </a:lnTo>
                <a:cubicBezTo>
                  <a:pt x="2508" y="4574"/>
                  <a:pt x="2464" y="4552"/>
                  <a:pt x="2418" y="4552"/>
                </a:cubicBezTo>
                <a:lnTo>
                  <a:pt x="284" y="4552"/>
                </a:lnTo>
                <a:lnTo>
                  <a:pt x="284" y="285"/>
                </a:lnTo>
                <a:lnTo>
                  <a:pt x="6542" y="285"/>
                </a:lnTo>
                <a:lnTo>
                  <a:pt x="6542" y="45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45720" tIns="22860" rIns="45720" bIns="2286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8" name="组合 147"/>
          <p:cNvGrpSpPr/>
          <p:nvPr/>
        </p:nvGrpSpPr>
        <p:grpSpPr>
          <a:xfrm>
            <a:off x="8807742" y="1949797"/>
            <a:ext cx="2422746" cy="1001305"/>
            <a:chOff x="7523108" y="3331677"/>
            <a:chExt cx="2422746" cy="1001305"/>
          </a:xfrm>
        </p:grpSpPr>
        <p:sp>
          <p:nvSpPr>
            <p:cNvPr id="149" name="矩形 148"/>
            <p:cNvSpPr/>
            <p:nvPr/>
          </p:nvSpPr>
          <p:spPr>
            <a:xfrm>
              <a:off x="7523108" y="3331677"/>
              <a:ext cx="2241974" cy="3877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50" name="文本框 149"/>
            <p:cNvSpPr txBox="1"/>
            <p:nvPr/>
          </p:nvSpPr>
          <p:spPr>
            <a:xfrm>
              <a:off x="7523108" y="3641467"/>
              <a:ext cx="2422746" cy="6915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51" name="组合 150"/>
          <p:cNvGrpSpPr/>
          <p:nvPr/>
        </p:nvGrpSpPr>
        <p:grpSpPr>
          <a:xfrm>
            <a:off x="8807742" y="3409280"/>
            <a:ext cx="2422746" cy="1001305"/>
            <a:chOff x="7523108" y="3331677"/>
            <a:chExt cx="2422746" cy="1001305"/>
          </a:xfrm>
        </p:grpSpPr>
        <p:sp>
          <p:nvSpPr>
            <p:cNvPr id="152" name="矩形 151"/>
            <p:cNvSpPr/>
            <p:nvPr/>
          </p:nvSpPr>
          <p:spPr>
            <a:xfrm>
              <a:off x="7523108" y="3331677"/>
              <a:ext cx="2241974" cy="3877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53" name="文本框 152"/>
            <p:cNvSpPr txBox="1"/>
            <p:nvPr/>
          </p:nvSpPr>
          <p:spPr>
            <a:xfrm>
              <a:off x="7523108" y="3641467"/>
              <a:ext cx="2422746" cy="6915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807742" y="4868763"/>
            <a:ext cx="2422746" cy="1001305"/>
            <a:chOff x="7523108" y="3331677"/>
            <a:chExt cx="2422746" cy="1001305"/>
          </a:xfrm>
        </p:grpSpPr>
        <p:sp>
          <p:nvSpPr>
            <p:cNvPr id="155" name="矩形 154"/>
            <p:cNvSpPr/>
            <p:nvPr/>
          </p:nvSpPr>
          <p:spPr>
            <a:xfrm>
              <a:off x="7523108" y="3331677"/>
              <a:ext cx="2241974" cy="3877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7523108" y="3641467"/>
              <a:ext cx="2422746" cy="6915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57" name="组合 156"/>
          <p:cNvGrpSpPr/>
          <p:nvPr/>
        </p:nvGrpSpPr>
        <p:grpSpPr>
          <a:xfrm>
            <a:off x="1112573" y="1949797"/>
            <a:ext cx="2422746" cy="1001305"/>
            <a:chOff x="7523108" y="3331677"/>
            <a:chExt cx="2422746" cy="1001305"/>
          </a:xfrm>
        </p:grpSpPr>
        <p:sp>
          <p:nvSpPr>
            <p:cNvPr id="158" name="矩形 157"/>
            <p:cNvSpPr/>
            <p:nvPr/>
          </p:nvSpPr>
          <p:spPr>
            <a:xfrm>
              <a:off x="7703880" y="3331677"/>
              <a:ext cx="2241974" cy="3877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59" name="文本框 158"/>
            <p:cNvSpPr txBox="1"/>
            <p:nvPr/>
          </p:nvSpPr>
          <p:spPr>
            <a:xfrm>
              <a:off x="7523108" y="3641467"/>
              <a:ext cx="2422746" cy="6915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60" name="组合 159"/>
          <p:cNvGrpSpPr/>
          <p:nvPr/>
        </p:nvGrpSpPr>
        <p:grpSpPr>
          <a:xfrm>
            <a:off x="1112573" y="3409280"/>
            <a:ext cx="2422746" cy="1001305"/>
            <a:chOff x="7523108" y="3331677"/>
            <a:chExt cx="2422746" cy="1001305"/>
          </a:xfrm>
        </p:grpSpPr>
        <p:sp>
          <p:nvSpPr>
            <p:cNvPr id="161" name="矩形 160"/>
            <p:cNvSpPr/>
            <p:nvPr/>
          </p:nvSpPr>
          <p:spPr>
            <a:xfrm>
              <a:off x="7703880" y="3331677"/>
              <a:ext cx="2241974" cy="3877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62" name="文本框 161"/>
            <p:cNvSpPr txBox="1"/>
            <p:nvPr/>
          </p:nvSpPr>
          <p:spPr>
            <a:xfrm>
              <a:off x="7523108" y="3641467"/>
              <a:ext cx="2422746" cy="6915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63" name="组合 162"/>
          <p:cNvGrpSpPr/>
          <p:nvPr/>
        </p:nvGrpSpPr>
        <p:grpSpPr>
          <a:xfrm>
            <a:off x="1112573" y="4868763"/>
            <a:ext cx="2422746" cy="1001305"/>
            <a:chOff x="7523108" y="3331677"/>
            <a:chExt cx="2422746" cy="1001305"/>
          </a:xfrm>
        </p:grpSpPr>
        <p:sp>
          <p:nvSpPr>
            <p:cNvPr id="164" name="矩形 163"/>
            <p:cNvSpPr/>
            <p:nvPr/>
          </p:nvSpPr>
          <p:spPr>
            <a:xfrm>
              <a:off x="7703880" y="3331677"/>
              <a:ext cx="2241974" cy="3877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标题文字添加</a:t>
              </a:r>
            </a:p>
          </p:txBody>
        </p:sp>
        <p:sp>
          <p:nvSpPr>
            <p:cNvPr id="165" name="文本框 164"/>
            <p:cNvSpPr txBox="1"/>
            <p:nvPr/>
          </p:nvSpPr>
          <p:spPr>
            <a:xfrm>
              <a:off x="7523108" y="3641467"/>
              <a:ext cx="2422746" cy="69151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七夕海报-5"/>
          <p:cNvPicPr>
            <a:picLocks noChangeAspect="1"/>
          </p:cNvPicPr>
          <p:nvPr/>
        </p:nvPicPr>
        <p:blipFill>
          <a:blip r:embed="rId3"/>
          <a:srcRect l="232" t="25521" r="-232" b="32560"/>
          <a:stretch>
            <a:fillRect/>
          </a:stretch>
        </p:blipFill>
        <p:spPr>
          <a:xfrm>
            <a:off x="0" y="0"/>
            <a:ext cx="12299315" cy="687451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780145" y="216195"/>
            <a:ext cx="6206836" cy="620683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015817" y="451866"/>
            <a:ext cx="5735494" cy="5735494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64965" y="4244340"/>
            <a:ext cx="3654425" cy="1247775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773640" y="3133870"/>
            <a:ext cx="2290620" cy="229062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7008E">
                    <a:alpha val="7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7645962" y="470103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9449358" y="1511841"/>
            <a:ext cx="1827682" cy="710131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1024817" y="101168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 descr="未标题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-285750"/>
            <a:ext cx="2622550" cy="47917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121066" y="3608074"/>
            <a:ext cx="152464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4"/>
          <p:cNvSpPr/>
          <p:nvPr/>
        </p:nvSpPr>
        <p:spPr>
          <a:xfrm>
            <a:off x="5181577" y="2425742"/>
            <a:ext cx="1828800" cy="1828800"/>
          </a:xfrm>
          <a:prstGeom prst="ellipse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Oval 12"/>
          <p:cNvSpPr/>
          <p:nvPr/>
        </p:nvSpPr>
        <p:spPr>
          <a:xfrm>
            <a:off x="4840156" y="2084321"/>
            <a:ext cx="2511642" cy="2511642"/>
          </a:xfrm>
          <a:prstGeom prst="ellipse">
            <a:avLst/>
          </a:prstGeom>
          <a:noFill/>
          <a:ln w="25400">
            <a:solidFill>
              <a:srgbClr val="470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Straight Connector 11"/>
          <p:cNvCxnSpPr>
            <a:endCxn id="3" idx="1"/>
          </p:cNvCxnSpPr>
          <p:nvPr/>
        </p:nvCxnSpPr>
        <p:spPr>
          <a:xfrm>
            <a:off x="4044545" y="2451507"/>
            <a:ext cx="1162797" cy="0"/>
          </a:xfrm>
          <a:prstGeom prst="line">
            <a:avLst/>
          </a:prstGeom>
          <a:ln w="25400">
            <a:solidFill>
              <a:srgbClr val="4700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4"/>
          <p:cNvCxnSpPr>
            <a:endCxn id="3" idx="5"/>
          </p:cNvCxnSpPr>
          <p:nvPr/>
        </p:nvCxnSpPr>
        <p:spPr>
          <a:xfrm flipH="1">
            <a:off x="6983977" y="4228142"/>
            <a:ext cx="1272985" cy="0"/>
          </a:xfrm>
          <a:prstGeom prst="line">
            <a:avLst/>
          </a:prstGeom>
          <a:ln w="25400">
            <a:solidFill>
              <a:srgbClr val="47008E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422956" y="3751235"/>
            <a:ext cx="3206115" cy="2257425"/>
            <a:chOff x="2004231" y="4267599"/>
            <a:chExt cx="3206115" cy="2257425"/>
          </a:xfrm>
        </p:grpSpPr>
        <p:sp>
          <p:nvSpPr>
            <p:cNvPr id="17" name="TextBox 83"/>
            <p:cNvSpPr txBox="1"/>
            <p:nvPr/>
          </p:nvSpPr>
          <p:spPr>
            <a:xfrm>
              <a:off x="2004231" y="4267599"/>
              <a:ext cx="170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18" name="Rectangle 96"/>
            <p:cNvSpPr/>
            <p:nvPr/>
          </p:nvSpPr>
          <p:spPr>
            <a:xfrm>
              <a:off x="2004231" y="4756549"/>
              <a:ext cx="3206115" cy="1768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  <a:p>
              <a:pPr algn="l">
                <a:lnSpc>
                  <a:spcPct val="130000"/>
                </a:lnSpc>
              </a:pPr>
              <a:endPara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14358" y="2020019"/>
            <a:ext cx="3411220" cy="2257425"/>
            <a:chOff x="3437528" y="2942316"/>
            <a:chExt cx="3411220" cy="2257425"/>
          </a:xfrm>
        </p:grpSpPr>
        <p:sp>
          <p:nvSpPr>
            <p:cNvPr id="20" name="TextBox 83"/>
            <p:cNvSpPr txBox="1"/>
            <p:nvPr/>
          </p:nvSpPr>
          <p:spPr>
            <a:xfrm>
              <a:off x="5141808" y="2942316"/>
              <a:ext cx="170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zh-CN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21" name="Rectangle 96"/>
            <p:cNvSpPr/>
            <p:nvPr/>
          </p:nvSpPr>
          <p:spPr>
            <a:xfrm>
              <a:off x="3437528" y="3431266"/>
              <a:ext cx="3411220" cy="1768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130000"/>
                </a:lnSpc>
              </a:pPr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  <a:p>
              <a:pPr algn="l">
                <a:lnSpc>
                  <a:spcPct val="130000"/>
                </a:lnSpc>
              </a:pPr>
              <a:endParaRPr lang="zh-CN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lt"/>
              </a:endParaRPr>
            </a:p>
          </p:txBody>
        </p:sp>
      </p:grpSp>
      <p:sp>
        <p:nvSpPr>
          <p:cNvPr id="7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1"/>
          <p:cNvSpPr/>
          <p:nvPr/>
        </p:nvSpPr>
        <p:spPr>
          <a:xfrm>
            <a:off x="1711325" y="1544320"/>
            <a:ext cx="878205" cy="1712595"/>
          </a:xfrm>
          <a:custGeom>
            <a:avLst/>
            <a:gdLst/>
            <a:ahLst/>
            <a:cxnLst/>
            <a:rect l="l" t="t" r="r" b="b"/>
            <a:pathLst>
              <a:path w="130628" h="224517">
                <a:moveTo>
                  <a:pt x="24492" y="61232"/>
                </a:moveTo>
                <a:lnTo>
                  <a:pt x="106135" y="61232"/>
                </a:lnTo>
                <a:cubicBezTo>
                  <a:pt x="112939" y="61232"/>
                  <a:pt x="118722" y="63613"/>
                  <a:pt x="123485" y="68375"/>
                </a:cubicBezTo>
                <a:cubicBezTo>
                  <a:pt x="128247" y="73138"/>
                  <a:pt x="130628" y="78921"/>
                  <a:pt x="130628" y="85725"/>
                </a:cubicBezTo>
                <a:lnTo>
                  <a:pt x="130628" y="138792"/>
                </a:lnTo>
                <a:cubicBezTo>
                  <a:pt x="130628" y="142194"/>
                  <a:pt x="129438" y="145086"/>
                  <a:pt x="127056" y="147467"/>
                </a:cubicBezTo>
                <a:cubicBezTo>
                  <a:pt x="124675" y="149848"/>
                  <a:pt x="121784" y="151039"/>
                  <a:pt x="118382" y="151039"/>
                </a:cubicBezTo>
                <a:cubicBezTo>
                  <a:pt x="114980" y="151039"/>
                  <a:pt x="112089" y="149848"/>
                  <a:pt x="109707" y="147467"/>
                </a:cubicBezTo>
                <a:cubicBezTo>
                  <a:pt x="107326" y="145086"/>
                  <a:pt x="106135" y="142194"/>
                  <a:pt x="106135" y="138792"/>
                </a:cubicBezTo>
                <a:lnTo>
                  <a:pt x="106135" y="93889"/>
                </a:lnTo>
                <a:lnTo>
                  <a:pt x="97971" y="93889"/>
                </a:lnTo>
                <a:lnTo>
                  <a:pt x="97971" y="210230"/>
                </a:lnTo>
                <a:cubicBezTo>
                  <a:pt x="97971" y="214142"/>
                  <a:pt x="96568" y="217501"/>
                  <a:pt x="93761" y="220308"/>
                </a:cubicBezTo>
                <a:cubicBezTo>
                  <a:pt x="90955" y="223114"/>
                  <a:pt x="87596" y="224517"/>
                  <a:pt x="83684" y="224517"/>
                </a:cubicBezTo>
                <a:cubicBezTo>
                  <a:pt x="79772" y="224517"/>
                  <a:pt x="76412" y="223114"/>
                  <a:pt x="73606" y="220308"/>
                </a:cubicBezTo>
                <a:cubicBezTo>
                  <a:pt x="70799" y="217501"/>
                  <a:pt x="69396" y="214142"/>
                  <a:pt x="69396" y="210230"/>
                </a:cubicBezTo>
                <a:lnTo>
                  <a:pt x="69396" y="151039"/>
                </a:lnTo>
                <a:lnTo>
                  <a:pt x="61232" y="151039"/>
                </a:lnTo>
                <a:lnTo>
                  <a:pt x="61232" y="210230"/>
                </a:lnTo>
                <a:cubicBezTo>
                  <a:pt x="61232" y="214142"/>
                  <a:pt x="59829" y="217501"/>
                  <a:pt x="57022" y="220308"/>
                </a:cubicBezTo>
                <a:cubicBezTo>
                  <a:pt x="54216" y="223114"/>
                  <a:pt x="50856" y="224517"/>
                  <a:pt x="46944" y="224517"/>
                </a:cubicBezTo>
                <a:cubicBezTo>
                  <a:pt x="43032" y="224517"/>
                  <a:pt x="39673" y="223114"/>
                  <a:pt x="36866" y="220308"/>
                </a:cubicBezTo>
                <a:cubicBezTo>
                  <a:pt x="34060" y="217501"/>
                  <a:pt x="32657" y="214142"/>
                  <a:pt x="32657" y="210230"/>
                </a:cubicBezTo>
                <a:lnTo>
                  <a:pt x="32657" y="93889"/>
                </a:lnTo>
                <a:lnTo>
                  <a:pt x="24492" y="93889"/>
                </a:lnTo>
                <a:lnTo>
                  <a:pt x="24492" y="138792"/>
                </a:lnTo>
                <a:cubicBezTo>
                  <a:pt x="24492" y="142194"/>
                  <a:pt x="23302" y="145086"/>
                  <a:pt x="20921" y="147467"/>
                </a:cubicBezTo>
                <a:cubicBezTo>
                  <a:pt x="18539" y="149848"/>
                  <a:pt x="15648" y="151039"/>
                  <a:pt x="12246" y="151039"/>
                </a:cubicBezTo>
                <a:cubicBezTo>
                  <a:pt x="8844" y="151039"/>
                  <a:pt x="5953" y="149848"/>
                  <a:pt x="3572" y="147467"/>
                </a:cubicBezTo>
                <a:cubicBezTo>
                  <a:pt x="1190" y="145086"/>
                  <a:pt x="0" y="142194"/>
                  <a:pt x="0" y="138792"/>
                </a:cubicBezTo>
                <a:lnTo>
                  <a:pt x="0" y="85725"/>
                </a:lnTo>
                <a:cubicBezTo>
                  <a:pt x="0" y="78921"/>
                  <a:pt x="2381" y="73138"/>
                  <a:pt x="7143" y="68375"/>
                </a:cubicBezTo>
                <a:cubicBezTo>
                  <a:pt x="11906" y="63613"/>
                  <a:pt x="17689" y="61232"/>
                  <a:pt x="24492" y="61232"/>
                </a:cubicBezTo>
                <a:close/>
                <a:moveTo>
                  <a:pt x="65314" y="0"/>
                </a:moveTo>
                <a:cubicBezTo>
                  <a:pt x="73223" y="0"/>
                  <a:pt x="79963" y="2785"/>
                  <a:pt x="85533" y="8355"/>
                </a:cubicBezTo>
                <a:cubicBezTo>
                  <a:pt x="91104" y="13926"/>
                  <a:pt x="93889" y="20665"/>
                  <a:pt x="93889" y="28575"/>
                </a:cubicBezTo>
                <a:cubicBezTo>
                  <a:pt x="93889" y="36484"/>
                  <a:pt x="91104" y="43223"/>
                  <a:pt x="85533" y="48794"/>
                </a:cubicBezTo>
                <a:cubicBezTo>
                  <a:pt x="79963" y="54364"/>
                  <a:pt x="73223" y="57150"/>
                  <a:pt x="65314" y="57150"/>
                </a:cubicBezTo>
                <a:cubicBezTo>
                  <a:pt x="57405" y="57150"/>
                  <a:pt x="50665" y="54364"/>
                  <a:pt x="45095" y="48794"/>
                </a:cubicBezTo>
                <a:cubicBezTo>
                  <a:pt x="39524" y="43223"/>
                  <a:pt x="36739" y="36484"/>
                  <a:pt x="36739" y="28575"/>
                </a:cubicBezTo>
                <a:cubicBezTo>
                  <a:pt x="36739" y="20665"/>
                  <a:pt x="39524" y="13926"/>
                  <a:pt x="45095" y="8355"/>
                </a:cubicBezTo>
                <a:cubicBezTo>
                  <a:pt x="50665" y="2785"/>
                  <a:pt x="57405" y="0"/>
                  <a:pt x="65314" y="0"/>
                </a:cubicBezTo>
                <a:close/>
              </a:path>
            </a:pathLst>
          </a:custGeom>
          <a:solidFill>
            <a:srgbClr val="736AA8"/>
          </a:solidFill>
          <a:ln w="25400">
            <a:solidFill>
              <a:srgbClr val="736AA8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ontAwesome" pitchFamily="2" charset="0"/>
            </a:endParaRPr>
          </a:p>
        </p:txBody>
      </p:sp>
      <p:sp>
        <p:nvSpPr>
          <p:cNvPr id="3" name="Freeform 112"/>
          <p:cNvSpPr/>
          <p:nvPr/>
        </p:nvSpPr>
        <p:spPr>
          <a:xfrm>
            <a:off x="1600835" y="3914775"/>
            <a:ext cx="1097280" cy="1712595"/>
          </a:xfrm>
          <a:custGeom>
            <a:avLst/>
            <a:gdLst/>
            <a:ahLst/>
            <a:cxnLst/>
            <a:rect l="l" t="t" r="r" b="b"/>
            <a:pathLst>
              <a:path w="163286" h="224517">
                <a:moveTo>
                  <a:pt x="57150" y="61232"/>
                </a:moveTo>
                <a:lnTo>
                  <a:pt x="106136" y="61232"/>
                </a:lnTo>
                <a:cubicBezTo>
                  <a:pt x="114896" y="61232"/>
                  <a:pt x="122379" y="65782"/>
                  <a:pt x="128588" y="74881"/>
                </a:cubicBezTo>
                <a:lnTo>
                  <a:pt x="161245" y="123867"/>
                </a:lnTo>
                <a:cubicBezTo>
                  <a:pt x="162606" y="125908"/>
                  <a:pt x="163286" y="128162"/>
                  <a:pt x="163286" y="130628"/>
                </a:cubicBezTo>
                <a:cubicBezTo>
                  <a:pt x="163286" y="134030"/>
                  <a:pt x="162095" y="136921"/>
                  <a:pt x="159714" y="139303"/>
                </a:cubicBezTo>
                <a:cubicBezTo>
                  <a:pt x="157333" y="141684"/>
                  <a:pt x="154441" y="142875"/>
                  <a:pt x="151040" y="142875"/>
                </a:cubicBezTo>
                <a:cubicBezTo>
                  <a:pt x="146702" y="142875"/>
                  <a:pt x="143300" y="141046"/>
                  <a:pt x="140834" y="137389"/>
                </a:cubicBezTo>
                <a:lnTo>
                  <a:pt x="111876" y="93889"/>
                </a:lnTo>
                <a:lnTo>
                  <a:pt x="106136" y="93889"/>
                </a:lnTo>
                <a:lnTo>
                  <a:pt x="106136" y="110728"/>
                </a:lnTo>
                <a:lnTo>
                  <a:pt x="137645" y="163158"/>
                </a:lnTo>
                <a:cubicBezTo>
                  <a:pt x="138410" y="164433"/>
                  <a:pt x="138793" y="165837"/>
                  <a:pt x="138793" y="167367"/>
                </a:cubicBezTo>
                <a:cubicBezTo>
                  <a:pt x="138793" y="169579"/>
                  <a:pt x="137985" y="171492"/>
                  <a:pt x="136369" y="173108"/>
                </a:cubicBezTo>
                <a:cubicBezTo>
                  <a:pt x="134753" y="174724"/>
                  <a:pt x="132840" y="175532"/>
                  <a:pt x="130629" y="175532"/>
                </a:cubicBezTo>
                <a:lnTo>
                  <a:pt x="106136" y="175532"/>
                </a:lnTo>
                <a:lnTo>
                  <a:pt x="106136" y="210230"/>
                </a:lnTo>
                <a:cubicBezTo>
                  <a:pt x="106136" y="214142"/>
                  <a:pt x="104733" y="217501"/>
                  <a:pt x="101926" y="220308"/>
                </a:cubicBezTo>
                <a:cubicBezTo>
                  <a:pt x="99120" y="223114"/>
                  <a:pt x="95761" y="224517"/>
                  <a:pt x="91848" y="224517"/>
                </a:cubicBezTo>
                <a:lnTo>
                  <a:pt x="71438" y="224517"/>
                </a:lnTo>
                <a:cubicBezTo>
                  <a:pt x="67526" y="224517"/>
                  <a:pt x="64166" y="223114"/>
                  <a:pt x="61360" y="220308"/>
                </a:cubicBezTo>
                <a:cubicBezTo>
                  <a:pt x="58553" y="217501"/>
                  <a:pt x="57150" y="214142"/>
                  <a:pt x="57150" y="210230"/>
                </a:cubicBezTo>
                <a:lnTo>
                  <a:pt x="57150" y="175532"/>
                </a:lnTo>
                <a:lnTo>
                  <a:pt x="32657" y="175532"/>
                </a:lnTo>
                <a:cubicBezTo>
                  <a:pt x="30446" y="175532"/>
                  <a:pt x="28533" y="174724"/>
                  <a:pt x="26917" y="173108"/>
                </a:cubicBezTo>
                <a:cubicBezTo>
                  <a:pt x="25301" y="171492"/>
                  <a:pt x="24493" y="169579"/>
                  <a:pt x="24493" y="167367"/>
                </a:cubicBezTo>
                <a:cubicBezTo>
                  <a:pt x="24493" y="165837"/>
                  <a:pt x="24876" y="164433"/>
                  <a:pt x="25641" y="163158"/>
                </a:cubicBezTo>
                <a:lnTo>
                  <a:pt x="57150" y="110728"/>
                </a:lnTo>
                <a:lnTo>
                  <a:pt x="57150" y="93889"/>
                </a:lnTo>
                <a:lnTo>
                  <a:pt x="51410" y="93889"/>
                </a:lnTo>
                <a:lnTo>
                  <a:pt x="22452" y="137389"/>
                </a:lnTo>
                <a:cubicBezTo>
                  <a:pt x="19986" y="141046"/>
                  <a:pt x="16584" y="142875"/>
                  <a:pt x="12247" y="142875"/>
                </a:cubicBezTo>
                <a:cubicBezTo>
                  <a:pt x="8845" y="142875"/>
                  <a:pt x="5953" y="141684"/>
                  <a:pt x="3572" y="139303"/>
                </a:cubicBezTo>
                <a:cubicBezTo>
                  <a:pt x="1191" y="136921"/>
                  <a:pt x="0" y="134030"/>
                  <a:pt x="0" y="130628"/>
                </a:cubicBezTo>
                <a:cubicBezTo>
                  <a:pt x="0" y="128162"/>
                  <a:pt x="681" y="125908"/>
                  <a:pt x="2041" y="123867"/>
                </a:cubicBezTo>
                <a:lnTo>
                  <a:pt x="34698" y="74881"/>
                </a:lnTo>
                <a:cubicBezTo>
                  <a:pt x="40907" y="65782"/>
                  <a:pt x="48391" y="61232"/>
                  <a:pt x="57150" y="61232"/>
                </a:cubicBezTo>
                <a:close/>
                <a:moveTo>
                  <a:pt x="81643" y="0"/>
                </a:moveTo>
                <a:cubicBezTo>
                  <a:pt x="89552" y="0"/>
                  <a:pt x="96292" y="2785"/>
                  <a:pt x="101862" y="8355"/>
                </a:cubicBezTo>
                <a:cubicBezTo>
                  <a:pt x="107433" y="13926"/>
                  <a:pt x="110218" y="20665"/>
                  <a:pt x="110218" y="28575"/>
                </a:cubicBezTo>
                <a:cubicBezTo>
                  <a:pt x="110218" y="36484"/>
                  <a:pt x="107433" y="43223"/>
                  <a:pt x="101862" y="48794"/>
                </a:cubicBezTo>
                <a:cubicBezTo>
                  <a:pt x="96292" y="54364"/>
                  <a:pt x="89552" y="57150"/>
                  <a:pt x="81643" y="57150"/>
                </a:cubicBezTo>
                <a:cubicBezTo>
                  <a:pt x="73734" y="57150"/>
                  <a:pt x="66994" y="54364"/>
                  <a:pt x="61424" y="48794"/>
                </a:cubicBezTo>
                <a:cubicBezTo>
                  <a:pt x="55853" y="43223"/>
                  <a:pt x="53068" y="36484"/>
                  <a:pt x="53068" y="28575"/>
                </a:cubicBezTo>
                <a:cubicBezTo>
                  <a:pt x="53068" y="20665"/>
                  <a:pt x="55853" y="13926"/>
                  <a:pt x="61424" y="8355"/>
                </a:cubicBezTo>
                <a:cubicBezTo>
                  <a:pt x="66994" y="2785"/>
                  <a:pt x="73734" y="0"/>
                  <a:pt x="81643" y="0"/>
                </a:cubicBezTo>
                <a:close/>
              </a:path>
            </a:pathLst>
          </a:custGeom>
          <a:solidFill>
            <a:srgbClr val="AAA4CA"/>
          </a:solidFill>
          <a:ln w="25400">
            <a:solidFill>
              <a:srgbClr val="AAA4CA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FontAwesome" pitchFamily="2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186285" y="1833665"/>
            <a:ext cx="6523355" cy="1134110"/>
            <a:chOff x="2004231" y="4267599"/>
            <a:chExt cx="6523355" cy="1134110"/>
          </a:xfrm>
        </p:grpSpPr>
        <p:sp>
          <p:nvSpPr>
            <p:cNvPr id="6" name="TextBox 83"/>
            <p:cNvSpPr txBox="1"/>
            <p:nvPr/>
          </p:nvSpPr>
          <p:spPr>
            <a:xfrm>
              <a:off x="2004231" y="4267599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  <a:endParaRPr lang="id-ID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Rectangle 96"/>
            <p:cNvSpPr/>
            <p:nvPr/>
          </p:nvSpPr>
          <p:spPr>
            <a:xfrm>
              <a:off x="2004231" y="4756549"/>
              <a:ext cx="6523355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  <a:p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186285" y="4203422"/>
            <a:ext cx="6561455" cy="1134110"/>
            <a:chOff x="2004231" y="4267599"/>
            <a:chExt cx="6561455" cy="1134110"/>
          </a:xfrm>
        </p:grpSpPr>
        <p:sp>
          <p:nvSpPr>
            <p:cNvPr id="9" name="TextBox 83"/>
            <p:cNvSpPr txBox="1"/>
            <p:nvPr/>
          </p:nvSpPr>
          <p:spPr>
            <a:xfrm>
              <a:off x="2004231" y="4267599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  <a:endParaRPr lang="id-ID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Rectangle 96"/>
            <p:cNvSpPr/>
            <p:nvPr/>
          </p:nvSpPr>
          <p:spPr>
            <a:xfrm>
              <a:off x="2004231" y="4756549"/>
              <a:ext cx="6561455" cy="645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您的内容打在这里，或者通过复制您的文本后，在此框中选择粘贴，并选择只保留文字。您的内容打在这里，或者通过复制您的文本后，在此框中选择粘贴，并选择只保留文字。</a:t>
              </a:r>
              <a:endPara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endParaRPr>
            </a:p>
            <a:p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917575" y="3529330"/>
            <a:ext cx="10375265" cy="0"/>
          </a:xfrm>
          <a:prstGeom prst="line">
            <a:avLst/>
          </a:prstGeom>
          <a:ln w="25400">
            <a:solidFill>
              <a:srgbClr val="99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心形 13"/>
          <p:cNvSpPr/>
          <p:nvPr/>
        </p:nvSpPr>
        <p:spPr>
          <a:xfrm>
            <a:off x="446403" y="3400136"/>
            <a:ext cx="277091" cy="258618"/>
          </a:xfrm>
          <a:prstGeom prst="heart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心形 14"/>
          <p:cNvSpPr/>
          <p:nvPr/>
        </p:nvSpPr>
        <p:spPr>
          <a:xfrm>
            <a:off x="11526234" y="3399501"/>
            <a:ext cx="277091" cy="258618"/>
          </a:xfrm>
          <a:prstGeom prst="heart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0" y="2794000"/>
            <a:ext cx="12192000" cy="0"/>
          </a:xfrm>
          <a:prstGeom prst="line">
            <a:avLst/>
          </a:prstGeom>
          <a:ln>
            <a:solidFill>
              <a:srgbClr val="4700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箭头: 五边形 35"/>
          <p:cNvSpPr/>
          <p:nvPr/>
        </p:nvSpPr>
        <p:spPr>
          <a:xfrm>
            <a:off x="1087851" y="2516496"/>
            <a:ext cx="1152525" cy="500053"/>
          </a:xfrm>
          <a:prstGeom prst="homePlate">
            <a:avLst>
              <a:gd name="adj" fmla="val 27193"/>
            </a:avLst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6" name="箭头: 五边形 36"/>
          <p:cNvSpPr/>
          <p:nvPr/>
        </p:nvSpPr>
        <p:spPr>
          <a:xfrm>
            <a:off x="3780253" y="2516496"/>
            <a:ext cx="1152525" cy="500053"/>
          </a:xfrm>
          <a:prstGeom prst="homePlate">
            <a:avLst>
              <a:gd name="adj" fmla="val 27193"/>
            </a:avLst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38" name="箭头: 五边形 37"/>
          <p:cNvSpPr/>
          <p:nvPr/>
        </p:nvSpPr>
        <p:spPr>
          <a:xfrm>
            <a:off x="6472655" y="2516496"/>
            <a:ext cx="1152525" cy="500053"/>
          </a:xfrm>
          <a:prstGeom prst="homePlate">
            <a:avLst>
              <a:gd name="adj" fmla="val 27193"/>
            </a:avLst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7" name="箭头: 五边形 38"/>
          <p:cNvSpPr/>
          <p:nvPr/>
        </p:nvSpPr>
        <p:spPr>
          <a:xfrm>
            <a:off x="9165057" y="2516496"/>
            <a:ext cx="1152525" cy="500053"/>
          </a:xfrm>
          <a:prstGeom prst="homePlate">
            <a:avLst>
              <a:gd name="adj" fmla="val 27193"/>
            </a:avLst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sp>
        <p:nvSpPr>
          <p:cNvPr id="41" name="矩形 40"/>
          <p:cNvSpPr/>
          <p:nvPr/>
        </p:nvSpPr>
        <p:spPr>
          <a:xfrm>
            <a:off x="980535" y="335468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526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添加文本信息</a:t>
            </a:r>
          </a:p>
        </p:txBody>
      </p:sp>
      <p:sp>
        <p:nvSpPr>
          <p:cNvPr id="42" name="矩形 41"/>
          <p:cNvSpPr/>
          <p:nvPr/>
        </p:nvSpPr>
        <p:spPr>
          <a:xfrm>
            <a:off x="599534" y="3857370"/>
            <a:ext cx="2515253" cy="152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152636"/>
              </a:buClr>
              <a:buFont typeface="Wingdings" panose="05000000000000000000" pitchFamily="2" charset="2"/>
              <a:buChar char="l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kumimoji="1" lang="zh-CN" altLang="en-US" sz="12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95160" y="338326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526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添加文本信息</a:t>
            </a:r>
          </a:p>
        </p:txBody>
      </p:sp>
      <p:sp>
        <p:nvSpPr>
          <p:cNvPr id="44" name="矩形 43"/>
          <p:cNvSpPr/>
          <p:nvPr/>
        </p:nvSpPr>
        <p:spPr>
          <a:xfrm>
            <a:off x="3222084" y="3857371"/>
            <a:ext cx="2515253" cy="152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152636"/>
              </a:buClr>
              <a:buFont typeface="Wingdings" panose="05000000000000000000" pitchFamily="2" charset="2"/>
              <a:buChar char="l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kumimoji="1" lang="zh-CN" altLang="en-US" sz="12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409785" y="341183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526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添加文本信息</a:t>
            </a:r>
          </a:p>
        </p:txBody>
      </p:sp>
      <p:sp>
        <p:nvSpPr>
          <p:cNvPr id="46" name="矩形 45"/>
          <p:cNvSpPr/>
          <p:nvPr/>
        </p:nvSpPr>
        <p:spPr>
          <a:xfrm>
            <a:off x="5791294" y="3857372"/>
            <a:ext cx="2515253" cy="152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152636"/>
              </a:buClr>
              <a:buFont typeface="Wingdings" panose="05000000000000000000" pitchFamily="2" charset="2"/>
              <a:buChar char="l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kumimoji="1" lang="zh-CN" altLang="en-US" sz="12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124410" y="3440415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15263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添加文本信息</a:t>
            </a:r>
          </a:p>
        </p:txBody>
      </p:sp>
      <p:sp>
        <p:nvSpPr>
          <p:cNvPr id="48" name="矩形 47"/>
          <p:cNvSpPr/>
          <p:nvPr/>
        </p:nvSpPr>
        <p:spPr>
          <a:xfrm>
            <a:off x="8651334" y="3857373"/>
            <a:ext cx="2515253" cy="152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152636"/>
              </a:buClr>
              <a:buFont typeface="Wingdings" panose="05000000000000000000" pitchFamily="2" charset="2"/>
              <a:buChar char="l"/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kumimoji="1" lang="zh-CN" altLang="en-US" sz="1200" dirty="0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七夕海报-5"/>
          <p:cNvPicPr>
            <a:picLocks noChangeAspect="1"/>
          </p:cNvPicPr>
          <p:nvPr/>
        </p:nvPicPr>
        <p:blipFill>
          <a:blip r:embed="rId3"/>
          <a:srcRect l="232" t="25521" r="-232" b="32560"/>
          <a:stretch>
            <a:fillRect/>
          </a:stretch>
        </p:blipFill>
        <p:spPr>
          <a:xfrm>
            <a:off x="0" y="0"/>
            <a:ext cx="12299315" cy="687451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780145" y="216195"/>
            <a:ext cx="6206836" cy="620683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015817" y="451866"/>
            <a:ext cx="5735494" cy="5735494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64965" y="4244340"/>
            <a:ext cx="3654425" cy="1247775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773640" y="3133870"/>
            <a:ext cx="2290620" cy="229062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7008E">
                    <a:alpha val="7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7645962" y="470103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9449358" y="1511841"/>
            <a:ext cx="1827682" cy="710131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1024817" y="101168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 descr="未标题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-285750"/>
            <a:ext cx="2622550" cy="47917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121066" y="3608074"/>
            <a:ext cx="152464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任意多边形 24"/>
          <p:cNvSpPr/>
          <p:nvPr/>
        </p:nvSpPr>
        <p:spPr>
          <a:xfrm>
            <a:off x="2273300" y="2865979"/>
            <a:ext cx="8128000" cy="1662523"/>
          </a:xfrm>
          <a:custGeom>
            <a:avLst/>
            <a:gdLst>
              <a:gd name="connsiteX0" fmla="*/ 0 w 8128000"/>
              <a:gd name="connsiteY0" fmla="*/ 344812 h 1662523"/>
              <a:gd name="connsiteX1" fmla="*/ 1828800 w 8128000"/>
              <a:gd name="connsiteY1" fmla="*/ 1028303 h 1662523"/>
              <a:gd name="connsiteX2" fmla="*/ 3574473 w 8128000"/>
              <a:gd name="connsiteY2" fmla="*/ 363285 h 1662523"/>
              <a:gd name="connsiteX3" fmla="*/ 4858327 w 8128000"/>
              <a:gd name="connsiteY3" fmla="*/ 58485 h 1662523"/>
              <a:gd name="connsiteX4" fmla="*/ 7010400 w 8128000"/>
              <a:gd name="connsiteY4" fmla="*/ 1527066 h 1662523"/>
              <a:gd name="connsiteX5" fmla="*/ 8128000 w 8128000"/>
              <a:gd name="connsiteY5" fmla="*/ 1314630 h 1662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28000" h="1662523">
                <a:moveTo>
                  <a:pt x="0" y="344812"/>
                </a:moveTo>
                <a:cubicBezTo>
                  <a:pt x="616527" y="685018"/>
                  <a:pt x="1233055" y="1025224"/>
                  <a:pt x="1828800" y="1028303"/>
                </a:cubicBezTo>
                <a:cubicBezTo>
                  <a:pt x="2424545" y="1031382"/>
                  <a:pt x="3069552" y="524921"/>
                  <a:pt x="3574473" y="363285"/>
                </a:cubicBezTo>
                <a:cubicBezTo>
                  <a:pt x="4079394" y="201649"/>
                  <a:pt x="4285673" y="-135479"/>
                  <a:pt x="4858327" y="58485"/>
                </a:cubicBezTo>
                <a:cubicBezTo>
                  <a:pt x="5430982" y="252448"/>
                  <a:pt x="6465455" y="1317709"/>
                  <a:pt x="7010400" y="1527066"/>
                </a:cubicBezTo>
                <a:cubicBezTo>
                  <a:pt x="7555345" y="1736423"/>
                  <a:pt x="7616921" y="1730266"/>
                  <a:pt x="8128000" y="1314630"/>
                </a:cubicBezTo>
              </a:path>
            </a:pathLst>
          </a:custGeom>
          <a:noFill/>
          <a:ln w="25400">
            <a:solidFill>
              <a:srgbClr val="9999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Oval 19"/>
          <p:cNvSpPr/>
          <p:nvPr/>
        </p:nvSpPr>
        <p:spPr>
          <a:xfrm>
            <a:off x="5423951" y="2906972"/>
            <a:ext cx="731520" cy="731520"/>
          </a:xfrm>
          <a:prstGeom prst="ellipse">
            <a:avLst/>
          </a:prstGeom>
          <a:solidFill>
            <a:srgbClr val="9999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Oval 5"/>
          <p:cNvSpPr/>
          <p:nvPr/>
        </p:nvSpPr>
        <p:spPr>
          <a:xfrm>
            <a:off x="5486683" y="2969704"/>
            <a:ext cx="606056" cy="606056"/>
          </a:xfrm>
          <a:prstGeom prst="ellipse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Oval 13"/>
          <p:cNvSpPr/>
          <p:nvPr/>
        </p:nvSpPr>
        <p:spPr>
          <a:xfrm>
            <a:off x="7906545" y="3383736"/>
            <a:ext cx="384048" cy="384048"/>
          </a:xfrm>
          <a:prstGeom prst="ellipse">
            <a:avLst/>
          </a:prstGeom>
          <a:solidFill>
            <a:srgbClr val="470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Oval 14"/>
          <p:cNvSpPr/>
          <p:nvPr/>
        </p:nvSpPr>
        <p:spPr>
          <a:xfrm>
            <a:off x="3876691" y="3680855"/>
            <a:ext cx="384048" cy="384048"/>
          </a:xfrm>
          <a:prstGeom prst="ellipse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Oval 15"/>
          <p:cNvSpPr/>
          <p:nvPr/>
        </p:nvSpPr>
        <p:spPr>
          <a:xfrm>
            <a:off x="10165463" y="3942848"/>
            <a:ext cx="384048" cy="384048"/>
          </a:xfrm>
          <a:prstGeom prst="ellipse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Oval 16"/>
          <p:cNvSpPr/>
          <p:nvPr/>
        </p:nvSpPr>
        <p:spPr>
          <a:xfrm>
            <a:off x="2115864" y="3046921"/>
            <a:ext cx="384048" cy="384048"/>
          </a:xfrm>
          <a:prstGeom prst="ellipse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434696" y="3575777"/>
            <a:ext cx="1746383" cy="1319071"/>
            <a:chOff x="2396480" y="3233933"/>
            <a:chExt cx="1746383" cy="1319071"/>
          </a:xfrm>
        </p:grpSpPr>
        <p:sp>
          <p:nvSpPr>
            <p:cNvPr id="10" name="TextBox 83"/>
            <p:cNvSpPr txBox="1"/>
            <p:nvPr/>
          </p:nvSpPr>
          <p:spPr>
            <a:xfrm>
              <a:off x="2480033" y="3233933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11" name="Rectangle 96"/>
            <p:cNvSpPr/>
            <p:nvPr/>
          </p:nvSpPr>
          <p:spPr>
            <a:xfrm>
              <a:off x="2396480" y="3723059"/>
              <a:ext cx="174638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195523" y="1745601"/>
            <a:ext cx="1746383" cy="1319071"/>
            <a:chOff x="2396480" y="3233933"/>
            <a:chExt cx="1746383" cy="1319071"/>
          </a:xfrm>
        </p:grpSpPr>
        <p:sp>
          <p:nvSpPr>
            <p:cNvPr id="13" name="TextBox 83"/>
            <p:cNvSpPr txBox="1"/>
            <p:nvPr/>
          </p:nvSpPr>
          <p:spPr>
            <a:xfrm>
              <a:off x="2480033" y="3233933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14" name="Rectangle 96"/>
            <p:cNvSpPr/>
            <p:nvPr/>
          </p:nvSpPr>
          <p:spPr>
            <a:xfrm>
              <a:off x="2396480" y="3723059"/>
              <a:ext cx="174638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916519" y="3727969"/>
            <a:ext cx="1746383" cy="1319071"/>
            <a:chOff x="2396480" y="3233933"/>
            <a:chExt cx="1746383" cy="1319071"/>
          </a:xfrm>
        </p:grpSpPr>
        <p:sp>
          <p:nvSpPr>
            <p:cNvPr id="16" name="TextBox 83"/>
            <p:cNvSpPr txBox="1"/>
            <p:nvPr/>
          </p:nvSpPr>
          <p:spPr>
            <a:xfrm>
              <a:off x="2480033" y="3233933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17" name="Rectangle 96"/>
            <p:cNvSpPr/>
            <p:nvPr/>
          </p:nvSpPr>
          <p:spPr>
            <a:xfrm>
              <a:off x="2396480" y="3723059"/>
              <a:ext cx="174638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225377" y="3972531"/>
            <a:ext cx="1746383" cy="1319071"/>
            <a:chOff x="2396480" y="3233933"/>
            <a:chExt cx="1746383" cy="1319071"/>
          </a:xfrm>
        </p:grpSpPr>
        <p:sp>
          <p:nvSpPr>
            <p:cNvPr id="19" name="TextBox 83"/>
            <p:cNvSpPr txBox="1"/>
            <p:nvPr/>
          </p:nvSpPr>
          <p:spPr>
            <a:xfrm>
              <a:off x="2480033" y="3233933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20" name="Rectangle 96"/>
            <p:cNvSpPr/>
            <p:nvPr/>
          </p:nvSpPr>
          <p:spPr>
            <a:xfrm>
              <a:off x="2396480" y="3723059"/>
              <a:ext cx="174638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484295" y="2163960"/>
            <a:ext cx="1746383" cy="1319071"/>
            <a:chOff x="2396480" y="3233933"/>
            <a:chExt cx="1746383" cy="1319071"/>
          </a:xfrm>
        </p:grpSpPr>
        <p:sp>
          <p:nvSpPr>
            <p:cNvPr id="22" name="TextBox 83"/>
            <p:cNvSpPr txBox="1"/>
            <p:nvPr/>
          </p:nvSpPr>
          <p:spPr>
            <a:xfrm>
              <a:off x="2480033" y="3233933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23" name="Rectangle 96"/>
            <p:cNvSpPr/>
            <p:nvPr/>
          </p:nvSpPr>
          <p:spPr>
            <a:xfrm>
              <a:off x="2396480" y="3723059"/>
              <a:ext cx="1746383" cy="829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4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6"/>
          <p:cNvSpPr>
            <a:spLocks noEditPoints="1"/>
          </p:cNvSpPr>
          <p:nvPr/>
        </p:nvSpPr>
        <p:spPr bwMode="auto">
          <a:xfrm>
            <a:off x="1722959" y="2210073"/>
            <a:ext cx="1264627" cy="3942499"/>
          </a:xfrm>
          <a:custGeom>
            <a:avLst/>
            <a:gdLst>
              <a:gd name="T0" fmla="*/ 379 w 386"/>
              <a:gd name="T1" fmla="*/ 464 h 1210"/>
              <a:gd name="T2" fmla="*/ 364 w 386"/>
              <a:gd name="T3" fmla="*/ 267 h 1210"/>
              <a:gd name="T4" fmla="*/ 269 w 386"/>
              <a:gd name="T5" fmla="*/ 191 h 1210"/>
              <a:gd name="T6" fmla="*/ 251 w 386"/>
              <a:gd name="T7" fmla="*/ 145 h 1210"/>
              <a:gd name="T8" fmla="*/ 266 w 386"/>
              <a:gd name="T9" fmla="*/ 116 h 1210"/>
              <a:gd name="T10" fmla="*/ 263 w 386"/>
              <a:gd name="T11" fmla="*/ 82 h 1210"/>
              <a:gd name="T12" fmla="*/ 205 w 386"/>
              <a:gd name="T13" fmla="*/ 0 h 1210"/>
              <a:gd name="T14" fmla="*/ 155 w 386"/>
              <a:gd name="T15" fmla="*/ 90 h 1210"/>
              <a:gd name="T16" fmla="*/ 174 w 386"/>
              <a:gd name="T17" fmla="*/ 126 h 1210"/>
              <a:gd name="T18" fmla="*/ 176 w 386"/>
              <a:gd name="T19" fmla="*/ 167 h 1210"/>
              <a:gd name="T20" fmla="*/ 177 w 386"/>
              <a:gd name="T21" fmla="*/ 167 h 1210"/>
              <a:gd name="T22" fmla="*/ 156 w 386"/>
              <a:gd name="T23" fmla="*/ 186 h 1210"/>
              <a:gd name="T24" fmla="*/ 99 w 386"/>
              <a:gd name="T25" fmla="*/ 207 h 1210"/>
              <a:gd name="T26" fmla="*/ 57 w 386"/>
              <a:gd name="T27" fmla="*/ 370 h 1210"/>
              <a:gd name="T28" fmla="*/ 38 w 386"/>
              <a:gd name="T29" fmla="*/ 604 h 1210"/>
              <a:gd name="T30" fmla="*/ 68 w 386"/>
              <a:gd name="T31" fmla="*/ 598 h 1210"/>
              <a:gd name="T32" fmla="*/ 68 w 386"/>
              <a:gd name="T33" fmla="*/ 607 h 1210"/>
              <a:gd name="T34" fmla="*/ 41 w 386"/>
              <a:gd name="T35" fmla="*/ 619 h 1210"/>
              <a:gd name="T36" fmla="*/ 47 w 386"/>
              <a:gd name="T37" fmla="*/ 662 h 1210"/>
              <a:gd name="T38" fmla="*/ 3 w 386"/>
              <a:gd name="T39" fmla="*/ 849 h 1210"/>
              <a:gd name="T40" fmla="*/ 99 w 386"/>
              <a:gd name="T41" fmla="*/ 898 h 1210"/>
              <a:gd name="T42" fmla="*/ 118 w 386"/>
              <a:gd name="T43" fmla="*/ 899 h 1210"/>
              <a:gd name="T44" fmla="*/ 127 w 386"/>
              <a:gd name="T45" fmla="*/ 1051 h 1210"/>
              <a:gd name="T46" fmla="*/ 118 w 386"/>
              <a:gd name="T47" fmla="*/ 1153 h 1210"/>
              <a:gd name="T48" fmla="*/ 181 w 386"/>
              <a:gd name="T49" fmla="*/ 1159 h 1210"/>
              <a:gd name="T50" fmla="*/ 194 w 386"/>
              <a:gd name="T51" fmla="*/ 1084 h 1210"/>
              <a:gd name="T52" fmla="*/ 192 w 386"/>
              <a:gd name="T53" fmla="*/ 968 h 1210"/>
              <a:gd name="T54" fmla="*/ 222 w 386"/>
              <a:gd name="T55" fmla="*/ 712 h 1210"/>
              <a:gd name="T56" fmla="*/ 252 w 386"/>
              <a:gd name="T57" fmla="*/ 767 h 1210"/>
              <a:gd name="T58" fmla="*/ 285 w 386"/>
              <a:gd name="T59" fmla="*/ 1024 h 1210"/>
              <a:gd name="T60" fmla="*/ 277 w 386"/>
              <a:gd name="T61" fmla="*/ 1067 h 1210"/>
              <a:gd name="T62" fmla="*/ 298 w 386"/>
              <a:gd name="T63" fmla="*/ 1146 h 1210"/>
              <a:gd name="T64" fmla="*/ 355 w 386"/>
              <a:gd name="T65" fmla="*/ 1205 h 1210"/>
              <a:gd name="T66" fmla="*/ 347 w 386"/>
              <a:gd name="T67" fmla="*/ 1105 h 1210"/>
              <a:gd name="T68" fmla="*/ 351 w 386"/>
              <a:gd name="T69" fmla="*/ 1046 h 1210"/>
              <a:gd name="T70" fmla="*/ 356 w 386"/>
              <a:gd name="T71" fmla="*/ 829 h 1210"/>
              <a:gd name="T72" fmla="*/ 354 w 386"/>
              <a:gd name="T73" fmla="*/ 603 h 1210"/>
              <a:gd name="T74" fmla="*/ 367 w 386"/>
              <a:gd name="T75" fmla="*/ 565 h 1210"/>
              <a:gd name="T76" fmla="*/ 109 w 386"/>
              <a:gd name="T77" fmla="*/ 669 h 1210"/>
              <a:gd name="T78" fmla="*/ 91 w 386"/>
              <a:gd name="T79" fmla="*/ 666 h 1210"/>
              <a:gd name="T80" fmla="*/ 90 w 386"/>
              <a:gd name="T81" fmla="*/ 617 h 1210"/>
              <a:gd name="T82" fmla="*/ 101 w 386"/>
              <a:gd name="T83" fmla="*/ 628 h 1210"/>
              <a:gd name="T84" fmla="*/ 108 w 386"/>
              <a:gd name="T85" fmla="*/ 649 h 1210"/>
              <a:gd name="T86" fmla="*/ 223 w 386"/>
              <a:gd name="T87" fmla="*/ 505 h 1210"/>
              <a:gd name="T88" fmla="*/ 221 w 386"/>
              <a:gd name="T89" fmla="*/ 232 h 1210"/>
              <a:gd name="T90" fmla="*/ 215 w 386"/>
              <a:gd name="T91" fmla="*/ 208 h 1210"/>
              <a:gd name="T92" fmla="*/ 205 w 386"/>
              <a:gd name="T93" fmla="*/ 231 h 1210"/>
              <a:gd name="T94" fmla="*/ 199 w 386"/>
              <a:gd name="T95" fmla="*/ 505 h 1210"/>
              <a:gd name="T96" fmla="*/ 190 w 386"/>
              <a:gd name="T97" fmla="*/ 325 h 1210"/>
              <a:gd name="T98" fmla="*/ 173 w 386"/>
              <a:gd name="T99" fmla="*/ 188 h 1210"/>
              <a:gd name="T100" fmla="*/ 182 w 386"/>
              <a:gd name="T101" fmla="*/ 176 h 1210"/>
              <a:gd name="T102" fmla="*/ 248 w 386"/>
              <a:gd name="T103" fmla="*/ 179 h 1210"/>
              <a:gd name="T104" fmla="*/ 259 w 386"/>
              <a:gd name="T105" fmla="*/ 196 h 1210"/>
              <a:gd name="T106" fmla="*/ 258 w 386"/>
              <a:gd name="T107" fmla="*/ 201 h 1210"/>
              <a:gd name="T108" fmla="*/ 260 w 386"/>
              <a:gd name="T109" fmla="*/ 256 h 1210"/>
              <a:gd name="T110" fmla="*/ 301 w 386"/>
              <a:gd name="T111" fmla="*/ 488 h 1210"/>
              <a:gd name="T112" fmla="*/ 360 w 386"/>
              <a:gd name="T113" fmla="*/ 585 h 1210"/>
              <a:gd name="T114" fmla="*/ 328 w 386"/>
              <a:gd name="T115" fmla="*/ 554 h 1210"/>
              <a:gd name="T116" fmla="*/ 360 w 386"/>
              <a:gd name="T117" fmla="*/ 585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6" h="1210">
                <a:moveTo>
                  <a:pt x="379" y="512"/>
                </a:moveTo>
                <a:cubicBezTo>
                  <a:pt x="385" y="497"/>
                  <a:pt x="386" y="471"/>
                  <a:pt x="379" y="464"/>
                </a:cubicBezTo>
                <a:cubicBezTo>
                  <a:pt x="372" y="456"/>
                  <a:pt x="383" y="413"/>
                  <a:pt x="376" y="380"/>
                </a:cubicBezTo>
                <a:cubicBezTo>
                  <a:pt x="370" y="347"/>
                  <a:pt x="365" y="295"/>
                  <a:pt x="364" y="267"/>
                </a:cubicBezTo>
                <a:cubicBezTo>
                  <a:pt x="364" y="239"/>
                  <a:pt x="362" y="219"/>
                  <a:pt x="326" y="210"/>
                </a:cubicBezTo>
                <a:cubicBezTo>
                  <a:pt x="302" y="204"/>
                  <a:pt x="282" y="197"/>
                  <a:pt x="269" y="191"/>
                </a:cubicBezTo>
                <a:cubicBezTo>
                  <a:pt x="269" y="191"/>
                  <a:pt x="255" y="179"/>
                  <a:pt x="252" y="168"/>
                </a:cubicBezTo>
                <a:cubicBezTo>
                  <a:pt x="251" y="159"/>
                  <a:pt x="251" y="150"/>
                  <a:pt x="251" y="145"/>
                </a:cubicBezTo>
                <a:cubicBezTo>
                  <a:pt x="253" y="136"/>
                  <a:pt x="253" y="129"/>
                  <a:pt x="253" y="124"/>
                </a:cubicBezTo>
                <a:cubicBezTo>
                  <a:pt x="253" y="118"/>
                  <a:pt x="264" y="126"/>
                  <a:pt x="266" y="116"/>
                </a:cubicBezTo>
                <a:cubicBezTo>
                  <a:pt x="269" y="107"/>
                  <a:pt x="271" y="85"/>
                  <a:pt x="269" y="84"/>
                </a:cubicBezTo>
                <a:cubicBezTo>
                  <a:pt x="267" y="82"/>
                  <a:pt x="265" y="82"/>
                  <a:pt x="263" y="82"/>
                </a:cubicBezTo>
                <a:cubicBezTo>
                  <a:pt x="263" y="79"/>
                  <a:pt x="265" y="59"/>
                  <a:pt x="263" y="38"/>
                </a:cubicBezTo>
                <a:cubicBezTo>
                  <a:pt x="262" y="18"/>
                  <a:pt x="242" y="2"/>
                  <a:pt x="205" y="0"/>
                </a:cubicBezTo>
                <a:cubicBezTo>
                  <a:pt x="184" y="0"/>
                  <a:pt x="160" y="16"/>
                  <a:pt x="157" y="38"/>
                </a:cubicBezTo>
                <a:cubicBezTo>
                  <a:pt x="154" y="60"/>
                  <a:pt x="155" y="90"/>
                  <a:pt x="155" y="90"/>
                </a:cubicBezTo>
                <a:cubicBezTo>
                  <a:pt x="155" y="90"/>
                  <a:pt x="148" y="105"/>
                  <a:pt x="154" y="117"/>
                </a:cubicBezTo>
                <a:cubicBezTo>
                  <a:pt x="160" y="129"/>
                  <a:pt x="174" y="126"/>
                  <a:pt x="174" y="126"/>
                </a:cubicBezTo>
                <a:cubicBezTo>
                  <a:pt x="174" y="126"/>
                  <a:pt x="177" y="145"/>
                  <a:pt x="177" y="155"/>
                </a:cubicBezTo>
                <a:cubicBezTo>
                  <a:pt x="177" y="160"/>
                  <a:pt x="177" y="164"/>
                  <a:pt x="176" y="167"/>
                </a:cubicBezTo>
                <a:cubicBezTo>
                  <a:pt x="176" y="167"/>
                  <a:pt x="176" y="167"/>
                  <a:pt x="176" y="167"/>
                </a:cubicBezTo>
                <a:cubicBezTo>
                  <a:pt x="176" y="167"/>
                  <a:pt x="177" y="167"/>
                  <a:pt x="177" y="167"/>
                </a:cubicBezTo>
                <a:cubicBezTo>
                  <a:pt x="176" y="167"/>
                  <a:pt x="176" y="167"/>
                  <a:pt x="176" y="167"/>
                </a:cubicBezTo>
                <a:cubicBezTo>
                  <a:pt x="176" y="167"/>
                  <a:pt x="164" y="182"/>
                  <a:pt x="156" y="186"/>
                </a:cubicBezTo>
                <a:cubicBezTo>
                  <a:pt x="143" y="192"/>
                  <a:pt x="123" y="200"/>
                  <a:pt x="107" y="205"/>
                </a:cubicBezTo>
                <a:cubicBezTo>
                  <a:pt x="104" y="206"/>
                  <a:pt x="102" y="206"/>
                  <a:pt x="99" y="207"/>
                </a:cubicBezTo>
                <a:cubicBezTo>
                  <a:pt x="80" y="213"/>
                  <a:pt x="65" y="218"/>
                  <a:pt x="65" y="244"/>
                </a:cubicBezTo>
                <a:cubicBezTo>
                  <a:pt x="64" y="274"/>
                  <a:pt x="61" y="331"/>
                  <a:pt x="57" y="370"/>
                </a:cubicBezTo>
                <a:cubicBezTo>
                  <a:pt x="53" y="408"/>
                  <a:pt x="41" y="490"/>
                  <a:pt x="41" y="516"/>
                </a:cubicBezTo>
                <a:cubicBezTo>
                  <a:pt x="40" y="542"/>
                  <a:pt x="37" y="598"/>
                  <a:pt x="38" y="604"/>
                </a:cubicBezTo>
                <a:cubicBezTo>
                  <a:pt x="38" y="609"/>
                  <a:pt x="42" y="609"/>
                  <a:pt x="42" y="615"/>
                </a:cubicBezTo>
                <a:cubicBezTo>
                  <a:pt x="43" y="612"/>
                  <a:pt x="48" y="598"/>
                  <a:pt x="68" y="598"/>
                </a:cubicBezTo>
                <a:cubicBezTo>
                  <a:pt x="90" y="598"/>
                  <a:pt x="90" y="614"/>
                  <a:pt x="90" y="614"/>
                </a:cubicBezTo>
                <a:cubicBezTo>
                  <a:pt x="83" y="607"/>
                  <a:pt x="83" y="607"/>
                  <a:pt x="68" y="607"/>
                </a:cubicBezTo>
                <a:cubicBezTo>
                  <a:pt x="54" y="606"/>
                  <a:pt x="43" y="614"/>
                  <a:pt x="42" y="615"/>
                </a:cubicBezTo>
                <a:cubicBezTo>
                  <a:pt x="42" y="616"/>
                  <a:pt x="42" y="618"/>
                  <a:pt x="41" y="619"/>
                </a:cubicBezTo>
                <a:cubicBezTo>
                  <a:pt x="39" y="630"/>
                  <a:pt x="39" y="639"/>
                  <a:pt x="45" y="646"/>
                </a:cubicBezTo>
                <a:cubicBezTo>
                  <a:pt x="50" y="653"/>
                  <a:pt x="47" y="662"/>
                  <a:pt x="47" y="662"/>
                </a:cubicBezTo>
                <a:cubicBezTo>
                  <a:pt x="0" y="660"/>
                  <a:pt x="0" y="660"/>
                  <a:pt x="0" y="660"/>
                </a:cubicBezTo>
                <a:cubicBezTo>
                  <a:pt x="3" y="849"/>
                  <a:pt x="3" y="849"/>
                  <a:pt x="3" y="849"/>
                </a:cubicBezTo>
                <a:cubicBezTo>
                  <a:pt x="78" y="907"/>
                  <a:pt x="78" y="907"/>
                  <a:pt x="78" y="907"/>
                </a:cubicBezTo>
                <a:cubicBezTo>
                  <a:pt x="78" y="907"/>
                  <a:pt x="89" y="899"/>
                  <a:pt x="99" y="898"/>
                </a:cubicBezTo>
                <a:cubicBezTo>
                  <a:pt x="100" y="898"/>
                  <a:pt x="101" y="898"/>
                  <a:pt x="101" y="898"/>
                </a:cubicBezTo>
                <a:cubicBezTo>
                  <a:pt x="112" y="898"/>
                  <a:pt x="118" y="899"/>
                  <a:pt x="118" y="899"/>
                </a:cubicBezTo>
                <a:cubicBezTo>
                  <a:pt x="118" y="899"/>
                  <a:pt x="115" y="955"/>
                  <a:pt x="115" y="977"/>
                </a:cubicBezTo>
                <a:cubicBezTo>
                  <a:pt x="115" y="1000"/>
                  <a:pt x="117" y="1035"/>
                  <a:pt x="127" y="1051"/>
                </a:cubicBezTo>
                <a:cubicBezTo>
                  <a:pt x="136" y="1067"/>
                  <a:pt x="138" y="1073"/>
                  <a:pt x="138" y="1087"/>
                </a:cubicBezTo>
                <a:cubicBezTo>
                  <a:pt x="138" y="1101"/>
                  <a:pt x="117" y="1140"/>
                  <a:pt x="118" y="1153"/>
                </a:cubicBezTo>
                <a:cubicBezTo>
                  <a:pt x="118" y="1166"/>
                  <a:pt x="121" y="1186"/>
                  <a:pt x="143" y="1186"/>
                </a:cubicBezTo>
                <a:cubicBezTo>
                  <a:pt x="165" y="1185"/>
                  <a:pt x="181" y="1176"/>
                  <a:pt x="181" y="1159"/>
                </a:cubicBezTo>
                <a:cubicBezTo>
                  <a:pt x="181" y="1141"/>
                  <a:pt x="178" y="1130"/>
                  <a:pt x="185" y="1124"/>
                </a:cubicBezTo>
                <a:cubicBezTo>
                  <a:pt x="193" y="1117"/>
                  <a:pt x="181" y="1101"/>
                  <a:pt x="194" y="1084"/>
                </a:cubicBezTo>
                <a:cubicBezTo>
                  <a:pt x="206" y="1067"/>
                  <a:pt x="193" y="1066"/>
                  <a:pt x="196" y="1050"/>
                </a:cubicBezTo>
                <a:cubicBezTo>
                  <a:pt x="199" y="1034"/>
                  <a:pt x="193" y="987"/>
                  <a:pt x="192" y="968"/>
                </a:cubicBezTo>
                <a:cubicBezTo>
                  <a:pt x="191" y="949"/>
                  <a:pt x="194" y="926"/>
                  <a:pt x="204" y="846"/>
                </a:cubicBezTo>
                <a:cubicBezTo>
                  <a:pt x="213" y="765"/>
                  <a:pt x="219" y="729"/>
                  <a:pt x="222" y="712"/>
                </a:cubicBezTo>
                <a:cubicBezTo>
                  <a:pt x="225" y="694"/>
                  <a:pt x="229" y="672"/>
                  <a:pt x="229" y="672"/>
                </a:cubicBezTo>
                <a:cubicBezTo>
                  <a:pt x="229" y="672"/>
                  <a:pt x="242" y="748"/>
                  <a:pt x="252" y="767"/>
                </a:cubicBezTo>
                <a:cubicBezTo>
                  <a:pt x="262" y="785"/>
                  <a:pt x="274" y="879"/>
                  <a:pt x="277" y="907"/>
                </a:cubicBezTo>
                <a:cubicBezTo>
                  <a:pt x="280" y="934"/>
                  <a:pt x="278" y="1015"/>
                  <a:pt x="285" y="1024"/>
                </a:cubicBezTo>
                <a:cubicBezTo>
                  <a:pt x="291" y="1032"/>
                  <a:pt x="294" y="1044"/>
                  <a:pt x="294" y="1044"/>
                </a:cubicBezTo>
                <a:cubicBezTo>
                  <a:pt x="294" y="1044"/>
                  <a:pt x="277" y="1054"/>
                  <a:pt x="277" y="1067"/>
                </a:cubicBezTo>
                <a:cubicBezTo>
                  <a:pt x="277" y="1081"/>
                  <a:pt x="290" y="1092"/>
                  <a:pt x="289" y="1110"/>
                </a:cubicBezTo>
                <a:cubicBezTo>
                  <a:pt x="289" y="1128"/>
                  <a:pt x="291" y="1143"/>
                  <a:pt x="298" y="1146"/>
                </a:cubicBezTo>
                <a:cubicBezTo>
                  <a:pt x="305" y="1150"/>
                  <a:pt x="304" y="1180"/>
                  <a:pt x="313" y="1191"/>
                </a:cubicBezTo>
                <a:cubicBezTo>
                  <a:pt x="322" y="1201"/>
                  <a:pt x="337" y="1210"/>
                  <a:pt x="355" y="1205"/>
                </a:cubicBezTo>
                <a:cubicBezTo>
                  <a:pt x="373" y="1199"/>
                  <a:pt x="373" y="1175"/>
                  <a:pt x="364" y="1152"/>
                </a:cubicBezTo>
                <a:cubicBezTo>
                  <a:pt x="355" y="1129"/>
                  <a:pt x="344" y="1114"/>
                  <a:pt x="347" y="1105"/>
                </a:cubicBezTo>
                <a:cubicBezTo>
                  <a:pt x="351" y="1096"/>
                  <a:pt x="354" y="1082"/>
                  <a:pt x="345" y="1073"/>
                </a:cubicBezTo>
                <a:cubicBezTo>
                  <a:pt x="336" y="1064"/>
                  <a:pt x="345" y="1054"/>
                  <a:pt x="351" y="1046"/>
                </a:cubicBezTo>
                <a:cubicBezTo>
                  <a:pt x="357" y="1038"/>
                  <a:pt x="356" y="1002"/>
                  <a:pt x="356" y="982"/>
                </a:cubicBezTo>
                <a:cubicBezTo>
                  <a:pt x="357" y="962"/>
                  <a:pt x="354" y="864"/>
                  <a:pt x="356" y="829"/>
                </a:cubicBezTo>
                <a:cubicBezTo>
                  <a:pt x="357" y="793"/>
                  <a:pt x="360" y="685"/>
                  <a:pt x="355" y="655"/>
                </a:cubicBezTo>
                <a:cubicBezTo>
                  <a:pt x="350" y="625"/>
                  <a:pt x="354" y="603"/>
                  <a:pt x="354" y="603"/>
                </a:cubicBezTo>
                <a:cubicBezTo>
                  <a:pt x="354" y="603"/>
                  <a:pt x="366" y="609"/>
                  <a:pt x="366" y="597"/>
                </a:cubicBezTo>
                <a:cubicBezTo>
                  <a:pt x="366" y="586"/>
                  <a:pt x="362" y="584"/>
                  <a:pt x="367" y="565"/>
                </a:cubicBezTo>
                <a:cubicBezTo>
                  <a:pt x="372" y="545"/>
                  <a:pt x="373" y="527"/>
                  <a:pt x="379" y="512"/>
                </a:cubicBezTo>
                <a:close/>
                <a:moveTo>
                  <a:pt x="109" y="669"/>
                </a:moveTo>
                <a:cubicBezTo>
                  <a:pt x="99" y="668"/>
                  <a:pt x="99" y="668"/>
                  <a:pt x="99" y="668"/>
                </a:cubicBezTo>
                <a:cubicBezTo>
                  <a:pt x="91" y="666"/>
                  <a:pt x="91" y="666"/>
                  <a:pt x="91" y="666"/>
                </a:cubicBezTo>
                <a:cubicBezTo>
                  <a:pt x="91" y="666"/>
                  <a:pt x="93" y="653"/>
                  <a:pt x="90" y="644"/>
                </a:cubicBezTo>
                <a:cubicBezTo>
                  <a:pt x="87" y="635"/>
                  <a:pt x="88" y="627"/>
                  <a:pt x="90" y="617"/>
                </a:cubicBezTo>
                <a:cubicBezTo>
                  <a:pt x="90" y="617"/>
                  <a:pt x="93" y="627"/>
                  <a:pt x="99" y="628"/>
                </a:cubicBezTo>
                <a:cubicBezTo>
                  <a:pt x="100" y="628"/>
                  <a:pt x="100" y="628"/>
                  <a:pt x="101" y="628"/>
                </a:cubicBezTo>
                <a:cubicBezTo>
                  <a:pt x="108" y="628"/>
                  <a:pt x="111" y="629"/>
                  <a:pt x="111" y="629"/>
                </a:cubicBezTo>
                <a:cubicBezTo>
                  <a:pt x="111" y="629"/>
                  <a:pt x="108" y="640"/>
                  <a:pt x="108" y="649"/>
                </a:cubicBezTo>
                <a:cubicBezTo>
                  <a:pt x="108" y="659"/>
                  <a:pt x="109" y="669"/>
                  <a:pt x="109" y="669"/>
                </a:cubicBezTo>
                <a:close/>
                <a:moveTo>
                  <a:pt x="223" y="505"/>
                </a:moveTo>
                <a:cubicBezTo>
                  <a:pt x="225" y="464"/>
                  <a:pt x="224" y="347"/>
                  <a:pt x="223" y="322"/>
                </a:cubicBezTo>
                <a:cubicBezTo>
                  <a:pt x="223" y="296"/>
                  <a:pt x="218" y="239"/>
                  <a:pt x="221" y="232"/>
                </a:cubicBezTo>
                <a:cubicBezTo>
                  <a:pt x="224" y="224"/>
                  <a:pt x="232" y="218"/>
                  <a:pt x="241" y="223"/>
                </a:cubicBezTo>
                <a:cubicBezTo>
                  <a:pt x="241" y="223"/>
                  <a:pt x="231" y="208"/>
                  <a:pt x="215" y="208"/>
                </a:cubicBezTo>
                <a:cubicBezTo>
                  <a:pt x="199" y="208"/>
                  <a:pt x="188" y="223"/>
                  <a:pt x="188" y="223"/>
                </a:cubicBezTo>
                <a:cubicBezTo>
                  <a:pt x="188" y="223"/>
                  <a:pt x="206" y="219"/>
                  <a:pt x="205" y="231"/>
                </a:cubicBezTo>
                <a:cubicBezTo>
                  <a:pt x="205" y="243"/>
                  <a:pt x="199" y="305"/>
                  <a:pt x="199" y="346"/>
                </a:cubicBezTo>
                <a:cubicBezTo>
                  <a:pt x="199" y="383"/>
                  <a:pt x="196" y="472"/>
                  <a:pt x="199" y="505"/>
                </a:cubicBezTo>
                <a:cubicBezTo>
                  <a:pt x="187" y="504"/>
                  <a:pt x="183" y="503"/>
                  <a:pt x="183" y="503"/>
                </a:cubicBezTo>
                <a:cubicBezTo>
                  <a:pt x="183" y="503"/>
                  <a:pt x="194" y="386"/>
                  <a:pt x="190" y="325"/>
                </a:cubicBezTo>
                <a:cubicBezTo>
                  <a:pt x="186" y="279"/>
                  <a:pt x="178" y="220"/>
                  <a:pt x="173" y="188"/>
                </a:cubicBezTo>
                <a:cubicBezTo>
                  <a:pt x="173" y="188"/>
                  <a:pt x="173" y="188"/>
                  <a:pt x="173" y="188"/>
                </a:cubicBezTo>
                <a:cubicBezTo>
                  <a:pt x="173" y="188"/>
                  <a:pt x="178" y="170"/>
                  <a:pt x="182" y="176"/>
                </a:cubicBezTo>
                <a:cubicBezTo>
                  <a:pt x="182" y="176"/>
                  <a:pt x="182" y="176"/>
                  <a:pt x="182" y="176"/>
                </a:cubicBezTo>
                <a:cubicBezTo>
                  <a:pt x="190" y="189"/>
                  <a:pt x="203" y="204"/>
                  <a:pt x="212" y="204"/>
                </a:cubicBezTo>
                <a:cubicBezTo>
                  <a:pt x="222" y="204"/>
                  <a:pt x="238" y="193"/>
                  <a:pt x="248" y="179"/>
                </a:cubicBezTo>
                <a:cubicBezTo>
                  <a:pt x="248" y="179"/>
                  <a:pt x="248" y="179"/>
                  <a:pt x="248" y="179"/>
                </a:cubicBezTo>
                <a:cubicBezTo>
                  <a:pt x="248" y="179"/>
                  <a:pt x="258" y="182"/>
                  <a:pt x="259" y="196"/>
                </a:cubicBezTo>
                <a:cubicBezTo>
                  <a:pt x="259" y="197"/>
                  <a:pt x="258" y="199"/>
                  <a:pt x="258" y="201"/>
                </a:cubicBezTo>
                <a:cubicBezTo>
                  <a:pt x="258" y="201"/>
                  <a:pt x="258" y="201"/>
                  <a:pt x="258" y="201"/>
                </a:cubicBezTo>
                <a:cubicBezTo>
                  <a:pt x="258" y="201"/>
                  <a:pt x="258" y="201"/>
                  <a:pt x="258" y="201"/>
                </a:cubicBezTo>
                <a:cubicBezTo>
                  <a:pt x="258" y="213"/>
                  <a:pt x="258" y="230"/>
                  <a:pt x="260" y="256"/>
                </a:cubicBezTo>
                <a:cubicBezTo>
                  <a:pt x="263" y="335"/>
                  <a:pt x="277" y="429"/>
                  <a:pt x="284" y="450"/>
                </a:cubicBezTo>
                <a:cubicBezTo>
                  <a:pt x="292" y="472"/>
                  <a:pt x="301" y="488"/>
                  <a:pt x="301" y="488"/>
                </a:cubicBezTo>
                <a:cubicBezTo>
                  <a:pt x="301" y="488"/>
                  <a:pt x="251" y="504"/>
                  <a:pt x="223" y="505"/>
                </a:cubicBezTo>
                <a:close/>
                <a:moveTo>
                  <a:pt x="360" y="585"/>
                </a:moveTo>
                <a:cubicBezTo>
                  <a:pt x="358" y="573"/>
                  <a:pt x="361" y="568"/>
                  <a:pt x="352" y="561"/>
                </a:cubicBezTo>
                <a:cubicBezTo>
                  <a:pt x="343" y="554"/>
                  <a:pt x="328" y="554"/>
                  <a:pt x="328" y="554"/>
                </a:cubicBezTo>
                <a:cubicBezTo>
                  <a:pt x="328" y="554"/>
                  <a:pt x="350" y="545"/>
                  <a:pt x="360" y="557"/>
                </a:cubicBezTo>
                <a:cubicBezTo>
                  <a:pt x="369" y="570"/>
                  <a:pt x="360" y="585"/>
                  <a:pt x="360" y="585"/>
                </a:cubicBezTo>
                <a:close/>
              </a:path>
            </a:pathLst>
          </a:custGeom>
          <a:solidFill>
            <a:srgbClr val="736AA8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/>
          </a:p>
        </p:txBody>
      </p:sp>
      <p:sp>
        <p:nvSpPr>
          <p:cNvPr id="8" name="心形 7"/>
          <p:cNvSpPr/>
          <p:nvPr/>
        </p:nvSpPr>
        <p:spPr>
          <a:xfrm>
            <a:off x="2502647" y="3046844"/>
            <a:ext cx="277092" cy="258618"/>
          </a:xfrm>
          <a:prstGeom prst="heart">
            <a:avLst/>
          </a:prstGeom>
          <a:solidFill>
            <a:srgbClr val="F856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心形 8"/>
          <p:cNvSpPr/>
          <p:nvPr/>
        </p:nvSpPr>
        <p:spPr>
          <a:xfrm>
            <a:off x="2853223" y="2372590"/>
            <a:ext cx="702776" cy="609598"/>
          </a:xfrm>
          <a:prstGeom prst="heart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心形 9"/>
          <p:cNvSpPr/>
          <p:nvPr/>
        </p:nvSpPr>
        <p:spPr>
          <a:xfrm>
            <a:off x="2571892" y="1895928"/>
            <a:ext cx="415694" cy="395404"/>
          </a:xfrm>
          <a:prstGeom prst="heart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心形 10"/>
          <p:cNvSpPr/>
          <p:nvPr/>
        </p:nvSpPr>
        <p:spPr>
          <a:xfrm>
            <a:off x="3348151" y="1448954"/>
            <a:ext cx="752793" cy="640938"/>
          </a:xfrm>
          <a:prstGeom prst="heart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5920249" y="2647713"/>
            <a:ext cx="5010785" cy="2995295"/>
            <a:chOff x="2004231" y="4222514"/>
            <a:chExt cx="5010785" cy="2995295"/>
          </a:xfrm>
        </p:grpSpPr>
        <p:sp>
          <p:nvSpPr>
            <p:cNvPr id="13" name="TextBox 83"/>
            <p:cNvSpPr txBox="1"/>
            <p:nvPr/>
          </p:nvSpPr>
          <p:spPr>
            <a:xfrm>
              <a:off x="2004231" y="4222514"/>
              <a:ext cx="1706880" cy="3987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</a:p>
          </p:txBody>
        </p:sp>
        <p:sp>
          <p:nvSpPr>
            <p:cNvPr id="14" name="Rectangle 96"/>
            <p:cNvSpPr/>
            <p:nvPr/>
          </p:nvSpPr>
          <p:spPr>
            <a:xfrm>
              <a:off x="2004231" y="4756549"/>
              <a:ext cx="5010785" cy="2461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r>
                <a: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endParaRPr lang="en-US" altLang="zh-CN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15" name="圆角矩形 14"/>
          <p:cNvSpPr/>
          <p:nvPr/>
        </p:nvSpPr>
        <p:spPr>
          <a:xfrm>
            <a:off x="5458460" y="2109470"/>
            <a:ext cx="6090920" cy="3884930"/>
          </a:xfrm>
          <a:prstGeom prst="roundRect">
            <a:avLst/>
          </a:prstGeom>
          <a:noFill/>
          <a:ln w="25400">
            <a:solidFill>
              <a:srgbClr val="9999FF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32"/>
          <p:cNvCxnSpPr/>
          <p:nvPr/>
        </p:nvCxnSpPr>
        <p:spPr>
          <a:xfrm flipH="1">
            <a:off x="6096000" y="3467285"/>
            <a:ext cx="1" cy="2025649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31"/>
          <p:cNvCxnSpPr/>
          <p:nvPr/>
        </p:nvCxnSpPr>
        <p:spPr>
          <a:xfrm flipH="1">
            <a:off x="6096000" y="1844726"/>
            <a:ext cx="1" cy="2025649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ия 8"/>
          <p:cNvCxnSpPr/>
          <p:nvPr/>
        </p:nvCxnSpPr>
        <p:spPr>
          <a:xfrm flipH="1">
            <a:off x="6096000" y="0"/>
            <a:ext cx="1" cy="2025649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 txBox="1"/>
          <p:nvPr/>
        </p:nvSpPr>
        <p:spPr>
          <a:xfrm>
            <a:off x="7030629" y="839001"/>
            <a:ext cx="3141421" cy="14316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 SemiBold" panose="02000000000000000000" pitchFamily="2" charset="0"/>
                <a:sym typeface="微软雅黑" panose="020B0503020204020204" pitchFamily="34" charset="-122"/>
              </a:rPr>
              <a:t>OFFER THAT WE PROVIDE</a:t>
            </a:r>
          </a:p>
          <a:p>
            <a:pPr marL="0" indent="0" algn="l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panose="02000000000000000000" pitchFamily="2" charset="0"/>
              <a:sym typeface="+mn-lt"/>
            </a:endParaRPr>
          </a:p>
        </p:txBody>
      </p:sp>
      <p:sp>
        <p:nvSpPr>
          <p:cNvPr id="30" name="Овал 4"/>
          <p:cNvSpPr/>
          <p:nvPr/>
        </p:nvSpPr>
        <p:spPr>
          <a:xfrm>
            <a:off x="5684045" y="1201739"/>
            <a:ext cx="823910" cy="823910"/>
          </a:xfrm>
          <a:prstGeom prst="ellipse">
            <a:avLst/>
          </a:prstGeom>
          <a:solidFill>
            <a:srgbClr val="736AA8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" name="Прямоугольник 7"/>
          <p:cNvSpPr/>
          <p:nvPr/>
        </p:nvSpPr>
        <p:spPr>
          <a:xfrm>
            <a:off x="5787476" y="1467968"/>
            <a:ext cx="651140" cy="308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Heavy" panose="020F0502020204030203" pitchFamily="34" charset="0"/>
                <a:sym typeface="微软雅黑" panose="020B0503020204020204" pitchFamily="34" charset="-122"/>
              </a:rPr>
              <a:t>15:30</a:t>
            </a:r>
          </a:p>
        </p:txBody>
      </p:sp>
      <p:sp>
        <p:nvSpPr>
          <p:cNvPr id="32" name="Овал 9"/>
          <p:cNvSpPr/>
          <p:nvPr/>
        </p:nvSpPr>
        <p:spPr>
          <a:xfrm>
            <a:off x="5684045" y="3046465"/>
            <a:ext cx="823910" cy="823910"/>
          </a:xfrm>
          <a:prstGeom prst="ellipse">
            <a:avLst/>
          </a:prstGeom>
          <a:solidFill>
            <a:srgbClr val="AAA4CA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3" name="Прямоугольник 10"/>
          <p:cNvSpPr/>
          <p:nvPr/>
        </p:nvSpPr>
        <p:spPr>
          <a:xfrm>
            <a:off x="5787476" y="3323327"/>
            <a:ext cx="651140" cy="308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Heavy" panose="020F0502020204030203" pitchFamily="34" charset="0"/>
                <a:sym typeface="微软雅黑" panose="020B0503020204020204" pitchFamily="34" charset="-122"/>
              </a:rPr>
              <a:t>16:15</a:t>
            </a:r>
          </a:p>
        </p:txBody>
      </p:sp>
      <p:sp>
        <p:nvSpPr>
          <p:cNvPr id="34" name="Текст 11"/>
          <p:cNvSpPr txBox="1"/>
          <p:nvPr/>
        </p:nvSpPr>
        <p:spPr>
          <a:xfrm>
            <a:off x="1843002" y="2713601"/>
            <a:ext cx="3096466" cy="143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 SemiBold" panose="02000000000000000000" pitchFamily="2" charset="0"/>
                <a:sym typeface="微软雅黑" panose="020B0503020204020204" pitchFamily="34" charset="-122"/>
              </a:rPr>
              <a:t>SPECIFICATION</a:t>
            </a:r>
          </a:p>
          <a:p>
            <a:pPr marL="0" indent="0" algn="l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panose="02000000000000000000" pitchFamily="2" charset="0"/>
              <a:sym typeface="+mn-lt"/>
            </a:endParaRPr>
          </a:p>
        </p:txBody>
      </p:sp>
      <p:sp>
        <p:nvSpPr>
          <p:cNvPr id="35" name="Овал 13"/>
          <p:cNvSpPr/>
          <p:nvPr/>
        </p:nvSpPr>
        <p:spPr>
          <a:xfrm>
            <a:off x="5684045" y="4904838"/>
            <a:ext cx="823910" cy="823910"/>
          </a:xfrm>
          <a:prstGeom prst="ellipse">
            <a:avLst/>
          </a:prstGeom>
          <a:solidFill>
            <a:srgbClr val="47008E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6" name="Прямоугольник 14"/>
          <p:cNvSpPr/>
          <p:nvPr/>
        </p:nvSpPr>
        <p:spPr>
          <a:xfrm>
            <a:off x="5688677" y="5171252"/>
            <a:ext cx="814647" cy="308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FINISH</a:t>
            </a:r>
          </a:p>
        </p:txBody>
      </p:sp>
      <p:sp>
        <p:nvSpPr>
          <p:cNvPr id="37" name="Текст 11"/>
          <p:cNvSpPr txBox="1"/>
          <p:nvPr/>
        </p:nvSpPr>
        <p:spPr>
          <a:xfrm>
            <a:off x="7028893" y="4529072"/>
            <a:ext cx="3026195" cy="1431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Poppins SemiBold" panose="02000000000000000000" pitchFamily="2" charset="0"/>
                <a:sym typeface="微软雅黑" panose="020B0503020204020204" pitchFamily="34" charset="-122"/>
              </a:rPr>
              <a:t>CONCLUSION</a:t>
            </a:r>
          </a:p>
          <a:p>
            <a:pPr marL="0" indent="0" algn="l">
              <a:buNone/>
            </a:pP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Poppins" panose="02000000000000000000" pitchFamily="2" charset="0"/>
              <a:sym typeface="+mn-lt"/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七夕海报-5"/>
          <p:cNvPicPr>
            <a:picLocks noChangeAspect="1"/>
          </p:cNvPicPr>
          <p:nvPr/>
        </p:nvPicPr>
        <p:blipFill>
          <a:blip r:embed="rId3"/>
          <a:srcRect b="58081"/>
          <a:stretch>
            <a:fillRect/>
          </a:stretch>
        </p:blipFill>
        <p:spPr>
          <a:xfrm>
            <a:off x="0" y="0"/>
            <a:ext cx="12299315" cy="6874510"/>
          </a:xfrm>
          <a:prstGeom prst="rect">
            <a:avLst/>
          </a:prstGeom>
        </p:spPr>
      </p:pic>
      <p:sp>
        <p:nvSpPr>
          <p:cNvPr id="9" name="椭圆 8"/>
          <p:cNvSpPr/>
          <p:nvPr/>
        </p:nvSpPr>
        <p:spPr>
          <a:xfrm>
            <a:off x="5725911" y="334305"/>
            <a:ext cx="6206836" cy="620683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>
            <a:off x="8431875" y="4199518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 flipH="1">
            <a:off x="411517" y="2874806"/>
            <a:ext cx="2313458" cy="898874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10143064" y="2047631"/>
            <a:ext cx="1753624" cy="681356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" name="图片 9" descr="未标题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630" y="-1187450"/>
            <a:ext cx="5317490" cy="971613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7366631" y="2570276"/>
            <a:ext cx="2926080" cy="6451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感谢您的聆听</a:t>
            </a:r>
          </a:p>
        </p:txBody>
      </p:sp>
      <p:sp>
        <p:nvSpPr>
          <p:cNvPr id="12" name="矩形 11"/>
          <p:cNvSpPr/>
          <p:nvPr/>
        </p:nvSpPr>
        <p:spPr>
          <a:xfrm>
            <a:off x="6510997" y="3215950"/>
            <a:ext cx="48345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Opportunity and challenge coexist, glory and dream coexist! Through management reform, backed by excellent corporate culture, through the implementation of diversified and international development strategy, will usher in a more brilliant tomorrow!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7041857" y="4348625"/>
            <a:ext cx="3772353" cy="33890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rgbClr val="FFD364"/>
              </a:gs>
              <a:gs pos="0">
                <a:srgbClr val="FFECBD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主办单位：</a:t>
            </a:r>
            <a:r>
              <a:rPr lang="en-US" altLang="zh-CN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七夕海报-5"/>
          <p:cNvPicPr>
            <a:picLocks noChangeAspect="1"/>
          </p:cNvPicPr>
          <p:nvPr/>
        </p:nvPicPr>
        <p:blipFill>
          <a:blip r:embed="rId3"/>
          <a:srcRect l="124" t="51475" r="-124" b="6606"/>
          <a:stretch>
            <a:fillRect/>
          </a:stretch>
        </p:blipFill>
        <p:spPr>
          <a:xfrm>
            <a:off x="0" y="-16510"/>
            <a:ext cx="12299315" cy="687451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935722" y="1567240"/>
            <a:ext cx="619125" cy="61912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3" name="矩形 12"/>
          <p:cNvSpPr/>
          <p:nvPr/>
        </p:nvSpPr>
        <p:spPr>
          <a:xfrm>
            <a:off x="6935722" y="3219421"/>
            <a:ext cx="619125" cy="61912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14" name="矩形 13"/>
          <p:cNvSpPr/>
          <p:nvPr/>
        </p:nvSpPr>
        <p:spPr>
          <a:xfrm>
            <a:off x="6935722" y="4871602"/>
            <a:ext cx="619125" cy="619125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8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grpSp>
        <p:nvGrpSpPr>
          <p:cNvPr id="24" name="组合 23"/>
          <p:cNvGrpSpPr/>
          <p:nvPr/>
        </p:nvGrpSpPr>
        <p:grpSpPr>
          <a:xfrm>
            <a:off x="1818179" y="2186466"/>
            <a:ext cx="1499880" cy="1487055"/>
            <a:chOff x="6696364" y="1348509"/>
            <a:chExt cx="1499880" cy="1487055"/>
          </a:xfrm>
        </p:grpSpPr>
        <p:sp>
          <p:nvSpPr>
            <p:cNvPr id="25" name="矩形 24"/>
            <p:cNvSpPr/>
            <p:nvPr/>
          </p:nvSpPr>
          <p:spPr>
            <a:xfrm>
              <a:off x="6709189" y="1348509"/>
              <a:ext cx="1487055" cy="148705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6696364" y="1348509"/>
              <a:ext cx="1496291" cy="148705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V="1">
              <a:off x="6709189" y="1348509"/>
              <a:ext cx="1483466" cy="148705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文本框 27"/>
          <p:cNvSpPr txBox="1"/>
          <p:nvPr/>
        </p:nvSpPr>
        <p:spPr>
          <a:xfrm>
            <a:off x="1519791" y="2268273"/>
            <a:ext cx="2105891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8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028146" y="2953087"/>
            <a:ext cx="1499880" cy="1487055"/>
            <a:chOff x="6696364" y="1348509"/>
            <a:chExt cx="1499880" cy="1487055"/>
          </a:xfrm>
        </p:grpSpPr>
        <p:sp>
          <p:nvSpPr>
            <p:cNvPr id="30" name="矩形 29"/>
            <p:cNvSpPr/>
            <p:nvPr/>
          </p:nvSpPr>
          <p:spPr>
            <a:xfrm>
              <a:off x="6709189" y="1348509"/>
              <a:ext cx="1487055" cy="148705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6696364" y="1348509"/>
              <a:ext cx="1496291" cy="148705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V="1">
              <a:off x="6709189" y="1348509"/>
              <a:ext cx="1483466" cy="148705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2729758" y="3034894"/>
            <a:ext cx="2105891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8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</a:p>
        </p:txBody>
      </p:sp>
      <p:sp>
        <p:nvSpPr>
          <p:cNvPr id="5" name="矩形 4"/>
          <p:cNvSpPr/>
          <p:nvPr/>
        </p:nvSpPr>
        <p:spPr>
          <a:xfrm>
            <a:off x="8497702" y="1509276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活动概要</a:t>
            </a:r>
          </a:p>
        </p:txBody>
      </p:sp>
      <p:sp>
        <p:nvSpPr>
          <p:cNvPr id="6" name="矩形 5"/>
          <p:cNvSpPr/>
          <p:nvPr/>
        </p:nvSpPr>
        <p:spPr>
          <a:xfrm>
            <a:off x="8497702" y="3184660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活动形式</a:t>
            </a:r>
          </a:p>
        </p:txBody>
      </p:sp>
      <p:sp>
        <p:nvSpPr>
          <p:cNvPr id="10" name="矩形 9"/>
          <p:cNvSpPr/>
          <p:nvPr/>
        </p:nvSpPr>
        <p:spPr>
          <a:xfrm>
            <a:off x="8497702" y="485733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参与方式</a:t>
            </a:r>
          </a:p>
        </p:txBody>
      </p:sp>
      <p:sp>
        <p:nvSpPr>
          <p:cNvPr id="11" name="矩形 10"/>
          <p:cNvSpPr/>
          <p:nvPr/>
        </p:nvSpPr>
        <p:spPr>
          <a:xfrm>
            <a:off x="8497702" y="1910989"/>
            <a:ext cx="11240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Activity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profile</a:t>
            </a:r>
          </a:p>
        </p:txBody>
      </p:sp>
      <p:sp>
        <p:nvSpPr>
          <p:cNvPr id="15" name="矩形 14"/>
          <p:cNvSpPr/>
          <p:nvPr/>
        </p:nvSpPr>
        <p:spPr>
          <a:xfrm>
            <a:off x="8497702" y="3586555"/>
            <a:ext cx="23711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Activity 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forms and requirements</a:t>
            </a:r>
          </a:p>
        </p:txBody>
      </p:sp>
      <p:sp>
        <p:nvSpPr>
          <p:cNvPr id="16" name="矩形 15"/>
          <p:cNvSpPr/>
          <p:nvPr/>
        </p:nvSpPr>
        <p:spPr>
          <a:xfrm>
            <a:off x="8497702" y="5274666"/>
            <a:ext cx="19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Activity participation mode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七夕海报-5"/>
          <p:cNvPicPr>
            <a:picLocks noChangeAspect="1"/>
          </p:cNvPicPr>
          <p:nvPr/>
        </p:nvPicPr>
        <p:blipFill>
          <a:blip r:embed="rId3"/>
          <a:srcRect l="232" t="25521" r="-232" b="32560"/>
          <a:stretch>
            <a:fillRect/>
          </a:stretch>
        </p:blipFill>
        <p:spPr>
          <a:xfrm>
            <a:off x="0" y="0"/>
            <a:ext cx="12299315" cy="687451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780145" y="216195"/>
            <a:ext cx="6206836" cy="620683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015817" y="451866"/>
            <a:ext cx="5735494" cy="5735494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64965" y="4244340"/>
            <a:ext cx="3654425" cy="1247775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773640" y="3133870"/>
            <a:ext cx="2290620" cy="229062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7008E">
                    <a:alpha val="7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21066" y="3608074"/>
            <a:ext cx="1524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</a:p>
        </p:txBody>
      </p:sp>
      <p:sp>
        <p:nvSpPr>
          <p:cNvPr id="12" name="任意多边形 11"/>
          <p:cNvSpPr/>
          <p:nvPr/>
        </p:nvSpPr>
        <p:spPr>
          <a:xfrm>
            <a:off x="7645962" y="470103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9449358" y="1511841"/>
            <a:ext cx="1827682" cy="710131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1024817" y="101168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 descr="未标题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200" y="-88265"/>
            <a:ext cx="2622550" cy="479171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  <p:sp>
        <p:nvSpPr>
          <p:cNvPr id="16" name="Circular Arrow 5"/>
          <p:cNvSpPr/>
          <p:nvPr/>
        </p:nvSpPr>
        <p:spPr>
          <a:xfrm flipV="1">
            <a:off x="2276365" y="2214398"/>
            <a:ext cx="2346756" cy="2133412"/>
          </a:xfrm>
          <a:prstGeom prst="circularArrow">
            <a:avLst>
              <a:gd name="adj1" fmla="val 4351"/>
              <a:gd name="adj2" fmla="val 551105"/>
              <a:gd name="adj3" fmla="val 2559280"/>
              <a:gd name="adj4" fmla="val 9257153"/>
              <a:gd name="adj5" fmla="val 5076"/>
            </a:avLst>
          </a:prstGeom>
          <a:solidFill>
            <a:srgbClr val="47008E"/>
          </a:solidFill>
          <a:ln w="3175"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Freeform 4"/>
          <p:cNvSpPr/>
          <p:nvPr/>
        </p:nvSpPr>
        <p:spPr>
          <a:xfrm>
            <a:off x="1248455" y="2204074"/>
            <a:ext cx="1865663" cy="1538782"/>
          </a:xfrm>
          <a:custGeom>
            <a:avLst/>
            <a:gdLst>
              <a:gd name="connsiteX0" fmla="*/ 0 w 1399247"/>
              <a:gd name="connsiteY0" fmla="*/ 115409 h 1154086"/>
              <a:gd name="connsiteX1" fmla="*/ 115409 w 1399247"/>
              <a:gd name="connsiteY1" fmla="*/ 0 h 1154086"/>
              <a:gd name="connsiteX2" fmla="*/ 1283838 w 1399247"/>
              <a:gd name="connsiteY2" fmla="*/ 0 h 1154086"/>
              <a:gd name="connsiteX3" fmla="*/ 1399247 w 1399247"/>
              <a:gd name="connsiteY3" fmla="*/ 115409 h 1154086"/>
              <a:gd name="connsiteX4" fmla="*/ 1399247 w 1399247"/>
              <a:gd name="connsiteY4" fmla="*/ 1038677 h 1154086"/>
              <a:gd name="connsiteX5" fmla="*/ 1283838 w 1399247"/>
              <a:gd name="connsiteY5" fmla="*/ 1154086 h 1154086"/>
              <a:gd name="connsiteX6" fmla="*/ 115409 w 1399247"/>
              <a:gd name="connsiteY6" fmla="*/ 1154086 h 1154086"/>
              <a:gd name="connsiteX7" fmla="*/ 0 w 1399247"/>
              <a:gd name="connsiteY7" fmla="*/ 1038677 h 1154086"/>
              <a:gd name="connsiteX8" fmla="*/ 0 w 1399247"/>
              <a:gd name="connsiteY8" fmla="*/ 115409 h 115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247" h="1154086">
                <a:moveTo>
                  <a:pt x="0" y="115409"/>
                </a:moveTo>
                <a:cubicBezTo>
                  <a:pt x="0" y="51670"/>
                  <a:pt x="51670" y="0"/>
                  <a:pt x="115409" y="0"/>
                </a:cubicBezTo>
                <a:lnTo>
                  <a:pt x="1283838" y="0"/>
                </a:lnTo>
                <a:cubicBezTo>
                  <a:pt x="1347577" y="0"/>
                  <a:pt x="1399247" y="51670"/>
                  <a:pt x="1399247" y="115409"/>
                </a:cubicBezTo>
                <a:lnTo>
                  <a:pt x="1399247" y="1038677"/>
                </a:lnTo>
                <a:cubicBezTo>
                  <a:pt x="1399247" y="1102416"/>
                  <a:pt x="1347577" y="1154086"/>
                  <a:pt x="1283838" y="1154086"/>
                </a:cubicBezTo>
                <a:lnTo>
                  <a:pt x="115409" y="1154086"/>
                </a:lnTo>
                <a:cubicBezTo>
                  <a:pt x="51670" y="1154086"/>
                  <a:pt x="0" y="1102416"/>
                  <a:pt x="0" y="1038677"/>
                </a:cubicBezTo>
                <a:lnTo>
                  <a:pt x="0" y="115409"/>
                </a:lnTo>
                <a:close/>
              </a:path>
            </a:pathLst>
          </a:custGeom>
          <a:solidFill>
            <a:srgbClr val="AAA4CA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0512" tIns="200512" rIns="200512" bIns="530251" numCol="1" spcCol="1270" anchor="t" anchorCtr="0">
            <a:noAutofit/>
          </a:bodyPr>
          <a:lstStyle/>
          <a:p>
            <a:pPr marL="76200" marR="0" lvl="1" indent="-762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" name="Shape 9"/>
          <p:cNvSpPr/>
          <p:nvPr/>
        </p:nvSpPr>
        <p:spPr>
          <a:xfrm flipV="1">
            <a:off x="4820273" y="1548748"/>
            <a:ext cx="2584656" cy="2349684"/>
          </a:xfrm>
          <a:prstGeom prst="leftCircularArrow">
            <a:avLst>
              <a:gd name="adj1" fmla="val 3951"/>
              <a:gd name="adj2" fmla="val 495529"/>
              <a:gd name="adj3" fmla="val 19119746"/>
              <a:gd name="adj4" fmla="val 12366297"/>
              <a:gd name="adj5" fmla="val 4609"/>
            </a:avLst>
          </a:prstGeom>
          <a:solidFill>
            <a:srgbClr val="47008E"/>
          </a:solidFill>
          <a:ln w="3175"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Freeform 8"/>
          <p:cNvSpPr/>
          <p:nvPr/>
        </p:nvSpPr>
        <p:spPr>
          <a:xfrm>
            <a:off x="3807665" y="2204073"/>
            <a:ext cx="1865663" cy="1538782"/>
          </a:xfrm>
          <a:custGeom>
            <a:avLst/>
            <a:gdLst>
              <a:gd name="connsiteX0" fmla="*/ 0 w 1399247"/>
              <a:gd name="connsiteY0" fmla="*/ 115409 h 1154086"/>
              <a:gd name="connsiteX1" fmla="*/ 115409 w 1399247"/>
              <a:gd name="connsiteY1" fmla="*/ 0 h 1154086"/>
              <a:gd name="connsiteX2" fmla="*/ 1283838 w 1399247"/>
              <a:gd name="connsiteY2" fmla="*/ 0 h 1154086"/>
              <a:gd name="connsiteX3" fmla="*/ 1399247 w 1399247"/>
              <a:gd name="connsiteY3" fmla="*/ 115409 h 1154086"/>
              <a:gd name="connsiteX4" fmla="*/ 1399247 w 1399247"/>
              <a:gd name="connsiteY4" fmla="*/ 1038677 h 1154086"/>
              <a:gd name="connsiteX5" fmla="*/ 1283838 w 1399247"/>
              <a:gd name="connsiteY5" fmla="*/ 1154086 h 1154086"/>
              <a:gd name="connsiteX6" fmla="*/ 115409 w 1399247"/>
              <a:gd name="connsiteY6" fmla="*/ 1154086 h 1154086"/>
              <a:gd name="connsiteX7" fmla="*/ 0 w 1399247"/>
              <a:gd name="connsiteY7" fmla="*/ 1038677 h 1154086"/>
              <a:gd name="connsiteX8" fmla="*/ 0 w 1399247"/>
              <a:gd name="connsiteY8" fmla="*/ 115409 h 115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247" h="1154086">
                <a:moveTo>
                  <a:pt x="0" y="115409"/>
                </a:moveTo>
                <a:cubicBezTo>
                  <a:pt x="0" y="51670"/>
                  <a:pt x="51670" y="0"/>
                  <a:pt x="115409" y="0"/>
                </a:cubicBezTo>
                <a:lnTo>
                  <a:pt x="1283838" y="0"/>
                </a:lnTo>
                <a:cubicBezTo>
                  <a:pt x="1347577" y="0"/>
                  <a:pt x="1399247" y="51670"/>
                  <a:pt x="1399247" y="115409"/>
                </a:cubicBezTo>
                <a:lnTo>
                  <a:pt x="1399247" y="1038677"/>
                </a:lnTo>
                <a:cubicBezTo>
                  <a:pt x="1399247" y="1102416"/>
                  <a:pt x="1347577" y="1154086"/>
                  <a:pt x="1283838" y="1154086"/>
                </a:cubicBezTo>
                <a:lnTo>
                  <a:pt x="115409" y="1154086"/>
                </a:lnTo>
                <a:cubicBezTo>
                  <a:pt x="51670" y="1154086"/>
                  <a:pt x="0" y="1102416"/>
                  <a:pt x="0" y="1038677"/>
                </a:cubicBezTo>
                <a:lnTo>
                  <a:pt x="0" y="115409"/>
                </a:lnTo>
                <a:close/>
              </a:path>
            </a:pathLst>
          </a:custGeom>
          <a:solidFill>
            <a:srgbClr val="AAA4CA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0512" tIns="530251" rIns="200512" bIns="200512" numCol="1" spcCol="1270" anchor="t" anchorCtr="0">
            <a:noAutofit/>
          </a:bodyPr>
          <a:lstStyle/>
          <a:p>
            <a:pPr marL="76200" marR="0" lvl="1" indent="-762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5" name="Shape 12"/>
          <p:cNvSpPr/>
          <p:nvPr/>
        </p:nvSpPr>
        <p:spPr>
          <a:xfrm>
            <a:off x="7394787" y="2107726"/>
            <a:ext cx="2346756" cy="2346756"/>
          </a:xfrm>
          <a:prstGeom prst="leftCircularArrow">
            <a:avLst>
              <a:gd name="adj1" fmla="val 4351"/>
              <a:gd name="adj2" fmla="val 551105"/>
              <a:gd name="adj3" fmla="val 2559280"/>
              <a:gd name="adj4" fmla="val 9257153"/>
              <a:gd name="adj5" fmla="val 5076"/>
            </a:avLst>
          </a:prstGeom>
          <a:solidFill>
            <a:srgbClr val="47008E"/>
          </a:solidFill>
          <a:ln w="3175">
            <a:noFill/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6" name="Freeform 11"/>
          <p:cNvSpPr/>
          <p:nvPr/>
        </p:nvSpPr>
        <p:spPr>
          <a:xfrm>
            <a:off x="6366877" y="2204074"/>
            <a:ext cx="1865663" cy="1538782"/>
          </a:xfrm>
          <a:custGeom>
            <a:avLst/>
            <a:gdLst>
              <a:gd name="connsiteX0" fmla="*/ 0 w 1399247"/>
              <a:gd name="connsiteY0" fmla="*/ 115409 h 1154086"/>
              <a:gd name="connsiteX1" fmla="*/ 115409 w 1399247"/>
              <a:gd name="connsiteY1" fmla="*/ 0 h 1154086"/>
              <a:gd name="connsiteX2" fmla="*/ 1283838 w 1399247"/>
              <a:gd name="connsiteY2" fmla="*/ 0 h 1154086"/>
              <a:gd name="connsiteX3" fmla="*/ 1399247 w 1399247"/>
              <a:gd name="connsiteY3" fmla="*/ 115409 h 1154086"/>
              <a:gd name="connsiteX4" fmla="*/ 1399247 w 1399247"/>
              <a:gd name="connsiteY4" fmla="*/ 1038677 h 1154086"/>
              <a:gd name="connsiteX5" fmla="*/ 1283838 w 1399247"/>
              <a:gd name="connsiteY5" fmla="*/ 1154086 h 1154086"/>
              <a:gd name="connsiteX6" fmla="*/ 115409 w 1399247"/>
              <a:gd name="connsiteY6" fmla="*/ 1154086 h 1154086"/>
              <a:gd name="connsiteX7" fmla="*/ 0 w 1399247"/>
              <a:gd name="connsiteY7" fmla="*/ 1038677 h 1154086"/>
              <a:gd name="connsiteX8" fmla="*/ 0 w 1399247"/>
              <a:gd name="connsiteY8" fmla="*/ 115409 h 1154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99247" h="1154086">
                <a:moveTo>
                  <a:pt x="0" y="115409"/>
                </a:moveTo>
                <a:cubicBezTo>
                  <a:pt x="0" y="51670"/>
                  <a:pt x="51670" y="0"/>
                  <a:pt x="115409" y="0"/>
                </a:cubicBezTo>
                <a:lnTo>
                  <a:pt x="1283838" y="0"/>
                </a:lnTo>
                <a:cubicBezTo>
                  <a:pt x="1347577" y="0"/>
                  <a:pt x="1399247" y="51670"/>
                  <a:pt x="1399247" y="115409"/>
                </a:cubicBezTo>
                <a:lnTo>
                  <a:pt x="1399247" y="1038677"/>
                </a:lnTo>
                <a:cubicBezTo>
                  <a:pt x="1399247" y="1102416"/>
                  <a:pt x="1347577" y="1154086"/>
                  <a:pt x="1283838" y="1154086"/>
                </a:cubicBezTo>
                <a:lnTo>
                  <a:pt x="115409" y="1154086"/>
                </a:lnTo>
                <a:cubicBezTo>
                  <a:pt x="51670" y="1154086"/>
                  <a:pt x="0" y="1102416"/>
                  <a:pt x="0" y="1038677"/>
                </a:cubicBezTo>
                <a:lnTo>
                  <a:pt x="0" y="115409"/>
                </a:lnTo>
                <a:close/>
              </a:path>
            </a:pathLst>
          </a:custGeom>
          <a:solidFill>
            <a:srgbClr val="AAA4CA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0512" tIns="200512" rIns="200512" bIns="530251" numCol="1" spcCol="1270" anchor="t" anchorCtr="0">
            <a:noAutofit/>
          </a:bodyPr>
          <a:lstStyle/>
          <a:p>
            <a:pPr marL="76200" marR="0" lvl="1" indent="-76200" algn="l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Tx/>
              <a:buSzTx/>
              <a:buFontTx/>
              <a:buChar char="•"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8" name="Rounded Rectangle 14"/>
          <p:cNvSpPr/>
          <p:nvPr/>
        </p:nvSpPr>
        <p:spPr>
          <a:xfrm>
            <a:off x="8926088" y="2204073"/>
            <a:ext cx="1865663" cy="1538782"/>
          </a:xfrm>
          <a:prstGeom prst="roundRect">
            <a:avLst>
              <a:gd name="adj" fmla="val 10000"/>
            </a:avLst>
          </a:prstGeom>
          <a:solidFill>
            <a:srgbClr val="AAA4CA"/>
          </a:solidFill>
          <a:ln w="19050"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0" name="Freeform 6"/>
          <p:cNvSpPr>
            <a:spLocks noEditPoints="1"/>
          </p:cNvSpPr>
          <p:nvPr/>
        </p:nvSpPr>
        <p:spPr bwMode="auto">
          <a:xfrm>
            <a:off x="4372456" y="2653277"/>
            <a:ext cx="824195" cy="776613"/>
          </a:xfrm>
          <a:custGeom>
            <a:avLst/>
            <a:gdLst>
              <a:gd name="T0" fmla="*/ 206 w 638"/>
              <a:gd name="T1" fmla="*/ 360 h 601"/>
              <a:gd name="T2" fmla="*/ 198 w 638"/>
              <a:gd name="T3" fmla="*/ 384 h 601"/>
              <a:gd name="T4" fmla="*/ 58 w 638"/>
              <a:gd name="T5" fmla="*/ 397 h 601"/>
              <a:gd name="T6" fmla="*/ 23 w 638"/>
              <a:gd name="T7" fmla="*/ 499 h 601"/>
              <a:gd name="T8" fmla="*/ 41 w 638"/>
              <a:gd name="T9" fmla="*/ 505 h 601"/>
              <a:gd name="T10" fmla="*/ 42 w 638"/>
              <a:gd name="T11" fmla="*/ 504 h 601"/>
              <a:gd name="T12" fmla="*/ 115 w 638"/>
              <a:gd name="T13" fmla="*/ 436 h 601"/>
              <a:gd name="T14" fmla="*/ 142 w 638"/>
              <a:gd name="T15" fmla="*/ 437 h 601"/>
              <a:gd name="T16" fmla="*/ 181 w 638"/>
              <a:gd name="T17" fmla="*/ 479 h 601"/>
              <a:gd name="T18" fmla="*/ 180 w 638"/>
              <a:gd name="T19" fmla="*/ 505 h 601"/>
              <a:gd name="T20" fmla="*/ 105 w 638"/>
              <a:gd name="T21" fmla="*/ 575 h 601"/>
              <a:gd name="T22" fmla="*/ 110 w 638"/>
              <a:gd name="T23" fmla="*/ 592 h 601"/>
              <a:gd name="T24" fmla="*/ 214 w 638"/>
              <a:gd name="T25" fmla="*/ 565 h 601"/>
              <a:gd name="T26" fmla="*/ 237 w 638"/>
              <a:gd name="T27" fmla="*/ 426 h 601"/>
              <a:gd name="T28" fmla="*/ 262 w 638"/>
              <a:gd name="T29" fmla="*/ 420 h 601"/>
              <a:gd name="T30" fmla="*/ 288 w 638"/>
              <a:gd name="T31" fmla="*/ 397 h 601"/>
              <a:gd name="T32" fmla="*/ 237 w 638"/>
              <a:gd name="T33" fmla="*/ 331 h 601"/>
              <a:gd name="T34" fmla="*/ 206 w 638"/>
              <a:gd name="T35" fmla="*/ 360 h 601"/>
              <a:gd name="T36" fmla="*/ 264 w 638"/>
              <a:gd name="T37" fmla="*/ 155 h 601"/>
              <a:gd name="T38" fmla="*/ 237 w 638"/>
              <a:gd name="T39" fmla="*/ 143 h 601"/>
              <a:gd name="T40" fmla="*/ 255 w 638"/>
              <a:gd name="T41" fmla="*/ 108 h 601"/>
              <a:gd name="T42" fmla="*/ 278 w 638"/>
              <a:gd name="T43" fmla="*/ 106 h 601"/>
              <a:gd name="T44" fmla="*/ 314 w 638"/>
              <a:gd name="T45" fmla="*/ 78 h 601"/>
              <a:gd name="T46" fmla="*/ 315 w 638"/>
              <a:gd name="T47" fmla="*/ 41 h 601"/>
              <a:gd name="T48" fmla="*/ 296 w 638"/>
              <a:gd name="T49" fmla="*/ 16 h 601"/>
              <a:gd name="T50" fmla="*/ 259 w 638"/>
              <a:gd name="T51" fmla="*/ 8 h 601"/>
              <a:gd name="T52" fmla="*/ 223 w 638"/>
              <a:gd name="T53" fmla="*/ 36 h 601"/>
              <a:gd name="T54" fmla="*/ 216 w 638"/>
              <a:gd name="T55" fmla="*/ 58 h 601"/>
              <a:gd name="T56" fmla="*/ 144 w 638"/>
              <a:gd name="T57" fmla="*/ 86 h 601"/>
              <a:gd name="T58" fmla="*/ 100 w 638"/>
              <a:gd name="T59" fmla="*/ 144 h 601"/>
              <a:gd name="T60" fmla="*/ 61 w 638"/>
              <a:gd name="T61" fmla="*/ 143 h 601"/>
              <a:gd name="T62" fmla="*/ 15 w 638"/>
              <a:gd name="T63" fmla="*/ 178 h 601"/>
              <a:gd name="T64" fmla="*/ 13 w 638"/>
              <a:gd name="T65" fmla="*/ 229 h 601"/>
              <a:gd name="T66" fmla="*/ 39 w 638"/>
              <a:gd name="T67" fmla="*/ 262 h 601"/>
              <a:gd name="T68" fmla="*/ 89 w 638"/>
              <a:gd name="T69" fmla="*/ 273 h 601"/>
              <a:gd name="T70" fmla="*/ 135 w 638"/>
              <a:gd name="T71" fmla="*/ 237 h 601"/>
              <a:gd name="T72" fmla="*/ 143 w 638"/>
              <a:gd name="T73" fmla="*/ 199 h 601"/>
              <a:gd name="T74" fmla="*/ 181 w 638"/>
              <a:gd name="T75" fmla="*/ 189 h 601"/>
              <a:gd name="T76" fmla="*/ 187 w 638"/>
              <a:gd name="T77" fmla="*/ 216 h 601"/>
              <a:gd name="T78" fmla="*/ 435 w 638"/>
              <a:gd name="T79" fmla="*/ 534 h 601"/>
              <a:gd name="T80" fmla="*/ 481 w 638"/>
              <a:gd name="T81" fmla="*/ 540 h 601"/>
              <a:gd name="T82" fmla="*/ 506 w 638"/>
              <a:gd name="T83" fmla="*/ 521 h 601"/>
              <a:gd name="T84" fmla="*/ 512 w 638"/>
              <a:gd name="T85" fmla="*/ 474 h 601"/>
              <a:gd name="T86" fmla="*/ 264 w 638"/>
              <a:gd name="T87" fmla="*/ 155 h 601"/>
              <a:gd name="T88" fmla="*/ 632 w 638"/>
              <a:gd name="T89" fmla="*/ 107 h 601"/>
              <a:gd name="T90" fmla="*/ 614 w 638"/>
              <a:gd name="T91" fmla="*/ 101 h 601"/>
              <a:gd name="T92" fmla="*/ 613 w 638"/>
              <a:gd name="T93" fmla="*/ 102 h 601"/>
              <a:gd name="T94" fmla="*/ 540 w 638"/>
              <a:gd name="T95" fmla="*/ 170 h 601"/>
              <a:gd name="T96" fmla="*/ 513 w 638"/>
              <a:gd name="T97" fmla="*/ 169 h 601"/>
              <a:gd name="T98" fmla="*/ 474 w 638"/>
              <a:gd name="T99" fmla="*/ 127 h 601"/>
              <a:gd name="T100" fmla="*/ 475 w 638"/>
              <a:gd name="T101" fmla="*/ 101 h 601"/>
              <a:gd name="T102" fmla="*/ 550 w 638"/>
              <a:gd name="T103" fmla="*/ 31 h 601"/>
              <a:gd name="T104" fmla="*/ 545 w 638"/>
              <a:gd name="T105" fmla="*/ 14 h 601"/>
              <a:gd name="T106" fmla="*/ 440 w 638"/>
              <a:gd name="T107" fmla="*/ 41 h 601"/>
              <a:gd name="T108" fmla="*/ 418 w 638"/>
              <a:gd name="T109" fmla="*/ 180 h 601"/>
              <a:gd name="T110" fmla="*/ 392 w 638"/>
              <a:gd name="T111" fmla="*/ 186 h 601"/>
              <a:gd name="T112" fmla="*/ 355 w 638"/>
              <a:gd name="T113" fmla="*/ 221 h 601"/>
              <a:gd name="T114" fmla="*/ 406 w 638"/>
              <a:gd name="T115" fmla="*/ 286 h 601"/>
              <a:gd name="T116" fmla="*/ 449 w 638"/>
              <a:gd name="T117" fmla="*/ 247 h 601"/>
              <a:gd name="T118" fmla="*/ 456 w 638"/>
              <a:gd name="T119" fmla="*/ 221 h 601"/>
              <a:gd name="T120" fmla="*/ 597 w 638"/>
              <a:gd name="T121" fmla="*/ 209 h 601"/>
              <a:gd name="T122" fmla="*/ 632 w 638"/>
              <a:gd name="T123" fmla="*/ 107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38" h="601">
                <a:moveTo>
                  <a:pt x="206" y="360"/>
                </a:moveTo>
                <a:cubicBezTo>
                  <a:pt x="199" y="366"/>
                  <a:pt x="196" y="375"/>
                  <a:pt x="198" y="384"/>
                </a:cubicBezTo>
                <a:cubicBezTo>
                  <a:pt x="155" y="357"/>
                  <a:pt x="97" y="360"/>
                  <a:pt x="58" y="397"/>
                </a:cubicBezTo>
                <a:cubicBezTo>
                  <a:pt x="29" y="424"/>
                  <a:pt x="17" y="463"/>
                  <a:pt x="23" y="499"/>
                </a:cubicBezTo>
                <a:cubicBezTo>
                  <a:pt x="24" y="504"/>
                  <a:pt x="29" y="515"/>
                  <a:pt x="41" y="505"/>
                </a:cubicBezTo>
                <a:cubicBezTo>
                  <a:pt x="41" y="504"/>
                  <a:pt x="41" y="504"/>
                  <a:pt x="42" y="504"/>
                </a:cubicBezTo>
                <a:cubicBezTo>
                  <a:pt x="115" y="436"/>
                  <a:pt x="115" y="436"/>
                  <a:pt x="115" y="436"/>
                </a:cubicBezTo>
                <a:cubicBezTo>
                  <a:pt x="122" y="429"/>
                  <a:pt x="134" y="429"/>
                  <a:pt x="142" y="437"/>
                </a:cubicBezTo>
                <a:cubicBezTo>
                  <a:pt x="181" y="479"/>
                  <a:pt x="181" y="479"/>
                  <a:pt x="181" y="479"/>
                </a:cubicBezTo>
                <a:cubicBezTo>
                  <a:pt x="188" y="486"/>
                  <a:pt x="187" y="498"/>
                  <a:pt x="180" y="505"/>
                </a:cubicBezTo>
                <a:cubicBezTo>
                  <a:pt x="105" y="575"/>
                  <a:pt x="105" y="575"/>
                  <a:pt x="105" y="575"/>
                </a:cubicBezTo>
                <a:cubicBezTo>
                  <a:pt x="93" y="586"/>
                  <a:pt x="106" y="591"/>
                  <a:pt x="110" y="592"/>
                </a:cubicBezTo>
                <a:cubicBezTo>
                  <a:pt x="146" y="601"/>
                  <a:pt x="185" y="592"/>
                  <a:pt x="214" y="565"/>
                </a:cubicBezTo>
                <a:cubicBezTo>
                  <a:pt x="254" y="528"/>
                  <a:pt x="261" y="471"/>
                  <a:pt x="237" y="426"/>
                </a:cubicBezTo>
                <a:cubicBezTo>
                  <a:pt x="246" y="428"/>
                  <a:pt x="255" y="427"/>
                  <a:pt x="262" y="420"/>
                </a:cubicBezTo>
                <a:cubicBezTo>
                  <a:pt x="288" y="397"/>
                  <a:pt x="288" y="397"/>
                  <a:pt x="288" y="397"/>
                </a:cubicBezTo>
                <a:cubicBezTo>
                  <a:pt x="237" y="331"/>
                  <a:pt x="237" y="331"/>
                  <a:pt x="237" y="331"/>
                </a:cubicBezTo>
                <a:lnTo>
                  <a:pt x="206" y="360"/>
                </a:lnTo>
                <a:close/>
                <a:moveTo>
                  <a:pt x="264" y="155"/>
                </a:moveTo>
                <a:cubicBezTo>
                  <a:pt x="258" y="147"/>
                  <a:pt x="247" y="143"/>
                  <a:pt x="237" y="143"/>
                </a:cubicBezTo>
                <a:cubicBezTo>
                  <a:pt x="246" y="131"/>
                  <a:pt x="252" y="119"/>
                  <a:pt x="255" y="108"/>
                </a:cubicBezTo>
                <a:cubicBezTo>
                  <a:pt x="263" y="111"/>
                  <a:pt x="271" y="111"/>
                  <a:pt x="278" y="106"/>
                </a:cubicBezTo>
                <a:cubicBezTo>
                  <a:pt x="314" y="78"/>
                  <a:pt x="314" y="78"/>
                  <a:pt x="314" y="78"/>
                </a:cubicBezTo>
                <a:cubicBezTo>
                  <a:pt x="324" y="70"/>
                  <a:pt x="325" y="53"/>
                  <a:pt x="315" y="41"/>
                </a:cubicBezTo>
                <a:cubicBezTo>
                  <a:pt x="296" y="16"/>
                  <a:pt x="296" y="16"/>
                  <a:pt x="296" y="16"/>
                </a:cubicBezTo>
                <a:cubicBezTo>
                  <a:pt x="286" y="4"/>
                  <a:pt x="270" y="0"/>
                  <a:pt x="259" y="8"/>
                </a:cubicBezTo>
                <a:cubicBezTo>
                  <a:pt x="223" y="36"/>
                  <a:pt x="223" y="36"/>
                  <a:pt x="223" y="36"/>
                </a:cubicBezTo>
                <a:cubicBezTo>
                  <a:pt x="217" y="41"/>
                  <a:pt x="215" y="50"/>
                  <a:pt x="216" y="58"/>
                </a:cubicBezTo>
                <a:cubicBezTo>
                  <a:pt x="194" y="58"/>
                  <a:pt x="168" y="67"/>
                  <a:pt x="144" y="86"/>
                </a:cubicBezTo>
                <a:cubicBezTo>
                  <a:pt x="122" y="103"/>
                  <a:pt x="107" y="124"/>
                  <a:pt x="100" y="144"/>
                </a:cubicBezTo>
                <a:cubicBezTo>
                  <a:pt x="88" y="135"/>
                  <a:pt x="72" y="134"/>
                  <a:pt x="61" y="143"/>
                </a:cubicBezTo>
                <a:cubicBezTo>
                  <a:pt x="15" y="178"/>
                  <a:pt x="15" y="178"/>
                  <a:pt x="15" y="178"/>
                </a:cubicBezTo>
                <a:cubicBezTo>
                  <a:pt x="1" y="189"/>
                  <a:pt x="0" y="212"/>
                  <a:pt x="13" y="229"/>
                </a:cubicBezTo>
                <a:cubicBezTo>
                  <a:pt x="39" y="262"/>
                  <a:pt x="39" y="262"/>
                  <a:pt x="39" y="262"/>
                </a:cubicBezTo>
                <a:cubicBezTo>
                  <a:pt x="52" y="279"/>
                  <a:pt x="75" y="284"/>
                  <a:pt x="89" y="273"/>
                </a:cubicBezTo>
                <a:cubicBezTo>
                  <a:pt x="135" y="237"/>
                  <a:pt x="135" y="237"/>
                  <a:pt x="135" y="237"/>
                </a:cubicBezTo>
                <a:cubicBezTo>
                  <a:pt x="146" y="229"/>
                  <a:pt x="148" y="213"/>
                  <a:pt x="143" y="199"/>
                </a:cubicBezTo>
                <a:cubicBezTo>
                  <a:pt x="155" y="198"/>
                  <a:pt x="168" y="195"/>
                  <a:pt x="181" y="189"/>
                </a:cubicBezTo>
                <a:cubicBezTo>
                  <a:pt x="179" y="198"/>
                  <a:pt x="181" y="208"/>
                  <a:pt x="187" y="216"/>
                </a:cubicBezTo>
                <a:cubicBezTo>
                  <a:pt x="435" y="534"/>
                  <a:pt x="435" y="534"/>
                  <a:pt x="435" y="534"/>
                </a:cubicBezTo>
                <a:cubicBezTo>
                  <a:pt x="446" y="549"/>
                  <a:pt x="467" y="551"/>
                  <a:pt x="481" y="540"/>
                </a:cubicBezTo>
                <a:cubicBezTo>
                  <a:pt x="506" y="521"/>
                  <a:pt x="506" y="521"/>
                  <a:pt x="506" y="521"/>
                </a:cubicBezTo>
                <a:cubicBezTo>
                  <a:pt x="521" y="509"/>
                  <a:pt x="523" y="488"/>
                  <a:pt x="512" y="474"/>
                </a:cubicBezTo>
                <a:lnTo>
                  <a:pt x="264" y="155"/>
                </a:lnTo>
                <a:close/>
                <a:moveTo>
                  <a:pt x="632" y="107"/>
                </a:moveTo>
                <a:cubicBezTo>
                  <a:pt x="630" y="102"/>
                  <a:pt x="626" y="91"/>
                  <a:pt x="614" y="101"/>
                </a:cubicBezTo>
                <a:cubicBezTo>
                  <a:pt x="614" y="102"/>
                  <a:pt x="613" y="102"/>
                  <a:pt x="613" y="102"/>
                </a:cubicBezTo>
                <a:cubicBezTo>
                  <a:pt x="540" y="170"/>
                  <a:pt x="540" y="170"/>
                  <a:pt x="540" y="170"/>
                </a:cubicBezTo>
                <a:cubicBezTo>
                  <a:pt x="532" y="177"/>
                  <a:pt x="520" y="177"/>
                  <a:pt x="513" y="169"/>
                </a:cubicBezTo>
                <a:cubicBezTo>
                  <a:pt x="474" y="127"/>
                  <a:pt x="474" y="127"/>
                  <a:pt x="474" y="127"/>
                </a:cubicBezTo>
                <a:cubicBezTo>
                  <a:pt x="467" y="120"/>
                  <a:pt x="468" y="108"/>
                  <a:pt x="475" y="101"/>
                </a:cubicBezTo>
                <a:cubicBezTo>
                  <a:pt x="550" y="31"/>
                  <a:pt x="550" y="31"/>
                  <a:pt x="550" y="31"/>
                </a:cubicBezTo>
                <a:cubicBezTo>
                  <a:pt x="561" y="20"/>
                  <a:pt x="549" y="15"/>
                  <a:pt x="545" y="14"/>
                </a:cubicBezTo>
                <a:cubicBezTo>
                  <a:pt x="509" y="5"/>
                  <a:pt x="470" y="14"/>
                  <a:pt x="440" y="41"/>
                </a:cubicBezTo>
                <a:cubicBezTo>
                  <a:pt x="401" y="78"/>
                  <a:pt x="394" y="135"/>
                  <a:pt x="418" y="180"/>
                </a:cubicBezTo>
                <a:cubicBezTo>
                  <a:pt x="409" y="178"/>
                  <a:pt x="399" y="180"/>
                  <a:pt x="392" y="186"/>
                </a:cubicBezTo>
                <a:cubicBezTo>
                  <a:pt x="355" y="221"/>
                  <a:pt x="355" y="221"/>
                  <a:pt x="355" y="221"/>
                </a:cubicBezTo>
                <a:cubicBezTo>
                  <a:pt x="406" y="286"/>
                  <a:pt x="406" y="286"/>
                  <a:pt x="406" y="286"/>
                </a:cubicBezTo>
                <a:cubicBezTo>
                  <a:pt x="449" y="247"/>
                  <a:pt x="449" y="247"/>
                  <a:pt x="449" y="247"/>
                </a:cubicBezTo>
                <a:cubicBezTo>
                  <a:pt x="456" y="240"/>
                  <a:pt x="458" y="231"/>
                  <a:pt x="456" y="221"/>
                </a:cubicBezTo>
                <a:cubicBezTo>
                  <a:pt x="499" y="249"/>
                  <a:pt x="557" y="246"/>
                  <a:pt x="597" y="209"/>
                </a:cubicBezTo>
                <a:cubicBezTo>
                  <a:pt x="626" y="182"/>
                  <a:pt x="638" y="143"/>
                  <a:pt x="632" y="1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1" name="Freeform 11"/>
          <p:cNvSpPr>
            <a:spLocks noEditPoints="1"/>
          </p:cNvSpPr>
          <p:nvPr/>
        </p:nvSpPr>
        <p:spPr bwMode="auto">
          <a:xfrm>
            <a:off x="6926614" y="2479464"/>
            <a:ext cx="777969" cy="902059"/>
          </a:xfrm>
          <a:custGeom>
            <a:avLst/>
            <a:gdLst>
              <a:gd name="T0" fmla="*/ 229 w 443"/>
              <a:gd name="T1" fmla="*/ 257 h 514"/>
              <a:gd name="T2" fmla="*/ 236 w 443"/>
              <a:gd name="T3" fmla="*/ 252 h 514"/>
              <a:gd name="T4" fmla="*/ 268 w 443"/>
              <a:gd name="T5" fmla="*/ 191 h 514"/>
              <a:gd name="T6" fmla="*/ 229 w 443"/>
              <a:gd name="T7" fmla="*/ 191 h 514"/>
              <a:gd name="T8" fmla="*/ 229 w 443"/>
              <a:gd name="T9" fmla="*/ 257 h 514"/>
              <a:gd name="T10" fmla="*/ 167 w 443"/>
              <a:gd name="T11" fmla="*/ 113 h 514"/>
              <a:gd name="T12" fmla="*/ 167 w 443"/>
              <a:gd name="T13" fmla="*/ 265 h 514"/>
              <a:gd name="T14" fmla="*/ 212 w 443"/>
              <a:gd name="T15" fmla="*/ 264 h 514"/>
              <a:gd name="T16" fmla="*/ 212 w 443"/>
              <a:gd name="T17" fmla="*/ 113 h 514"/>
              <a:gd name="T18" fmla="*/ 167 w 443"/>
              <a:gd name="T19" fmla="*/ 113 h 514"/>
              <a:gd name="T20" fmla="*/ 125 w 443"/>
              <a:gd name="T21" fmla="*/ 236 h 514"/>
              <a:gd name="T22" fmla="*/ 150 w 443"/>
              <a:gd name="T23" fmla="*/ 258 h 514"/>
              <a:gd name="T24" fmla="*/ 150 w 443"/>
              <a:gd name="T25" fmla="*/ 155 h 514"/>
              <a:gd name="T26" fmla="*/ 117 w 443"/>
              <a:gd name="T27" fmla="*/ 155 h 514"/>
              <a:gd name="T28" fmla="*/ 125 w 443"/>
              <a:gd name="T29" fmla="*/ 236 h 514"/>
              <a:gd name="T30" fmla="*/ 428 w 443"/>
              <a:gd name="T31" fmla="*/ 431 h 514"/>
              <a:gd name="T32" fmla="*/ 371 w 443"/>
              <a:gd name="T33" fmla="*/ 354 h 514"/>
              <a:gd name="T34" fmla="*/ 329 w 443"/>
              <a:gd name="T35" fmla="*/ 335 h 514"/>
              <a:gd name="T36" fmla="*/ 326 w 443"/>
              <a:gd name="T37" fmla="*/ 326 h 514"/>
              <a:gd name="T38" fmla="*/ 317 w 443"/>
              <a:gd name="T39" fmla="*/ 314 h 514"/>
              <a:gd name="T40" fmla="*/ 305 w 443"/>
              <a:gd name="T41" fmla="*/ 308 h 514"/>
              <a:gd name="T42" fmla="*/ 323 w 443"/>
              <a:gd name="T43" fmla="*/ 90 h 514"/>
              <a:gd name="T44" fmla="*/ 90 w 443"/>
              <a:gd name="T45" fmla="*/ 55 h 514"/>
              <a:gd name="T46" fmla="*/ 55 w 443"/>
              <a:gd name="T47" fmla="*/ 288 h 514"/>
              <a:gd name="T48" fmla="*/ 269 w 443"/>
              <a:gd name="T49" fmla="*/ 335 h 514"/>
              <a:gd name="T50" fmla="*/ 271 w 443"/>
              <a:gd name="T51" fmla="*/ 348 h 514"/>
              <a:gd name="T52" fmla="*/ 280 w 443"/>
              <a:gd name="T53" fmla="*/ 360 h 514"/>
              <a:gd name="T54" fmla="*/ 288 w 443"/>
              <a:gd name="T55" fmla="*/ 365 h 514"/>
              <a:gd name="T56" fmla="*/ 294 w 443"/>
              <a:gd name="T57" fmla="*/ 411 h 514"/>
              <a:gd name="T58" fmla="*/ 351 w 443"/>
              <a:gd name="T59" fmla="*/ 488 h 514"/>
              <a:gd name="T60" fmla="*/ 418 w 443"/>
              <a:gd name="T61" fmla="*/ 498 h 514"/>
              <a:gd name="T62" fmla="*/ 428 w 443"/>
              <a:gd name="T63" fmla="*/ 431 h 514"/>
              <a:gd name="T64" fmla="*/ 250 w 443"/>
              <a:gd name="T65" fmla="*/ 271 h 514"/>
              <a:gd name="T66" fmla="*/ 106 w 443"/>
              <a:gd name="T67" fmla="*/ 250 h 514"/>
              <a:gd name="T68" fmla="*/ 128 w 443"/>
              <a:gd name="T69" fmla="*/ 106 h 514"/>
              <a:gd name="T70" fmla="*/ 271 w 443"/>
              <a:gd name="T71" fmla="*/ 128 h 514"/>
              <a:gd name="T72" fmla="*/ 250 w 443"/>
              <a:gd name="T73" fmla="*/ 271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43" h="514">
                <a:moveTo>
                  <a:pt x="229" y="257"/>
                </a:moveTo>
                <a:cubicBezTo>
                  <a:pt x="231" y="256"/>
                  <a:pt x="234" y="254"/>
                  <a:pt x="236" y="252"/>
                </a:cubicBezTo>
                <a:cubicBezTo>
                  <a:pt x="256" y="237"/>
                  <a:pt x="267" y="215"/>
                  <a:pt x="268" y="191"/>
                </a:cubicBezTo>
                <a:cubicBezTo>
                  <a:pt x="229" y="191"/>
                  <a:pt x="229" y="191"/>
                  <a:pt x="229" y="191"/>
                </a:cubicBezTo>
                <a:lnTo>
                  <a:pt x="229" y="257"/>
                </a:lnTo>
                <a:close/>
                <a:moveTo>
                  <a:pt x="167" y="113"/>
                </a:moveTo>
                <a:cubicBezTo>
                  <a:pt x="167" y="265"/>
                  <a:pt x="167" y="265"/>
                  <a:pt x="167" y="265"/>
                </a:cubicBezTo>
                <a:cubicBezTo>
                  <a:pt x="182" y="269"/>
                  <a:pt x="197" y="269"/>
                  <a:pt x="212" y="264"/>
                </a:cubicBezTo>
                <a:cubicBezTo>
                  <a:pt x="212" y="113"/>
                  <a:pt x="212" y="113"/>
                  <a:pt x="212" y="113"/>
                </a:cubicBezTo>
                <a:cubicBezTo>
                  <a:pt x="197" y="109"/>
                  <a:pt x="182" y="109"/>
                  <a:pt x="167" y="113"/>
                </a:cubicBezTo>
                <a:close/>
                <a:moveTo>
                  <a:pt x="125" y="236"/>
                </a:moveTo>
                <a:cubicBezTo>
                  <a:pt x="132" y="245"/>
                  <a:pt x="141" y="252"/>
                  <a:pt x="150" y="258"/>
                </a:cubicBezTo>
                <a:cubicBezTo>
                  <a:pt x="150" y="155"/>
                  <a:pt x="150" y="155"/>
                  <a:pt x="150" y="155"/>
                </a:cubicBezTo>
                <a:cubicBezTo>
                  <a:pt x="117" y="155"/>
                  <a:pt x="117" y="155"/>
                  <a:pt x="117" y="155"/>
                </a:cubicBezTo>
                <a:cubicBezTo>
                  <a:pt x="105" y="181"/>
                  <a:pt x="107" y="212"/>
                  <a:pt x="125" y="236"/>
                </a:cubicBezTo>
                <a:close/>
                <a:moveTo>
                  <a:pt x="428" y="431"/>
                </a:moveTo>
                <a:cubicBezTo>
                  <a:pt x="371" y="354"/>
                  <a:pt x="371" y="354"/>
                  <a:pt x="371" y="354"/>
                </a:cubicBezTo>
                <a:cubicBezTo>
                  <a:pt x="361" y="341"/>
                  <a:pt x="345" y="334"/>
                  <a:pt x="329" y="335"/>
                </a:cubicBezTo>
                <a:cubicBezTo>
                  <a:pt x="329" y="332"/>
                  <a:pt x="328" y="328"/>
                  <a:pt x="326" y="326"/>
                </a:cubicBezTo>
                <a:cubicBezTo>
                  <a:pt x="317" y="314"/>
                  <a:pt x="317" y="314"/>
                  <a:pt x="317" y="314"/>
                </a:cubicBezTo>
                <a:cubicBezTo>
                  <a:pt x="315" y="310"/>
                  <a:pt x="310" y="308"/>
                  <a:pt x="305" y="308"/>
                </a:cubicBezTo>
                <a:cubicBezTo>
                  <a:pt x="364" y="251"/>
                  <a:pt x="373" y="157"/>
                  <a:pt x="323" y="90"/>
                </a:cubicBezTo>
                <a:cubicBezTo>
                  <a:pt x="268" y="16"/>
                  <a:pt x="164" y="0"/>
                  <a:pt x="90" y="55"/>
                </a:cubicBezTo>
                <a:cubicBezTo>
                  <a:pt x="16" y="110"/>
                  <a:pt x="0" y="214"/>
                  <a:pt x="55" y="288"/>
                </a:cubicBezTo>
                <a:cubicBezTo>
                  <a:pt x="105" y="356"/>
                  <a:pt x="197" y="375"/>
                  <a:pt x="269" y="335"/>
                </a:cubicBezTo>
                <a:cubicBezTo>
                  <a:pt x="268" y="340"/>
                  <a:pt x="268" y="345"/>
                  <a:pt x="271" y="348"/>
                </a:cubicBezTo>
                <a:cubicBezTo>
                  <a:pt x="280" y="360"/>
                  <a:pt x="280" y="360"/>
                  <a:pt x="280" y="360"/>
                </a:cubicBezTo>
                <a:cubicBezTo>
                  <a:pt x="282" y="363"/>
                  <a:pt x="285" y="364"/>
                  <a:pt x="288" y="365"/>
                </a:cubicBezTo>
                <a:cubicBezTo>
                  <a:pt x="282" y="380"/>
                  <a:pt x="284" y="397"/>
                  <a:pt x="294" y="411"/>
                </a:cubicBezTo>
                <a:cubicBezTo>
                  <a:pt x="351" y="488"/>
                  <a:pt x="351" y="488"/>
                  <a:pt x="351" y="488"/>
                </a:cubicBezTo>
                <a:cubicBezTo>
                  <a:pt x="367" y="509"/>
                  <a:pt x="397" y="514"/>
                  <a:pt x="418" y="498"/>
                </a:cubicBezTo>
                <a:cubicBezTo>
                  <a:pt x="439" y="482"/>
                  <a:pt x="443" y="452"/>
                  <a:pt x="428" y="431"/>
                </a:cubicBezTo>
                <a:close/>
                <a:moveTo>
                  <a:pt x="250" y="271"/>
                </a:moveTo>
                <a:cubicBezTo>
                  <a:pt x="204" y="305"/>
                  <a:pt x="140" y="296"/>
                  <a:pt x="106" y="250"/>
                </a:cubicBezTo>
                <a:cubicBezTo>
                  <a:pt x="73" y="204"/>
                  <a:pt x="82" y="140"/>
                  <a:pt x="128" y="106"/>
                </a:cubicBezTo>
                <a:cubicBezTo>
                  <a:pt x="173" y="73"/>
                  <a:pt x="238" y="82"/>
                  <a:pt x="271" y="128"/>
                </a:cubicBezTo>
                <a:cubicBezTo>
                  <a:pt x="305" y="173"/>
                  <a:pt x="296" y="238"/>
                  <a:pt x="250" y="2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2" name="Freeform 21"/>
          <p:cNvSpPr/>
          <p:nvPr/>
        </p:nvSpPr>
        <p:spPr bwMode="auto">
          <a:xfrm>
            <a:off x="9476319" y="2717814"/>
            <a:ext cx="851784" cy="647652"/>
          </a:xfrm>
          <a:custGeom>
            <a:avLst/>
            <a:gdLst>
              <a:gd name="T0" fmla="*/ 49 w 177"/>
              <a:gd name="T1" fmla="*/ 114 h 115"/>
              <a:gd name="T2" fmla="*/ 40 w 177"/>
              <a:gd name="T3" fmla="*/ 108 h 115"/>
              <a:gd name="T4" fmla="*/ 40 w 177"/>
              <a:gd name="T5" fmla="*/ 108 h 115"/>
              <a:gd name="T6" fmla="*/ 5 w 177"/>
              <a:gd name="T7" fmla="*/ 59 h 115"/>
              <a:gd name="T8" fmla="*/ 5 w 177"/>
              <a:gd name="T9" fmla="*/ 59 h 115"/>
              <a:gd name="T10" fmla="*/ 9 w 177"/>
              <a:gd name="T11" fmla="*/ 38 h 115"/>
              <a:gd name="T12" fmla="*/ 9 w 177"/>
              <a:gd name="T13" fmla="*/ 38 h 115"/>
              <a:gd name="T14" fmla="*/ 29 w 177"/>
              <a:gd name="T15" fmla="*/ 42 h 115"/>
              <a:gd name="T16" fmla="*/ 29 w 177"/>
              <a:gd name="T17" fmla="*/ 42 h 115"/>
              <a:gd name="T18" fmla="*/ 55 w 177"/>
              <a:gd name="T19" fmla="*/ 79 h 115"/>
              <a:gd name="T20" fmla="*/ 151 w 177"/>
              <a:gd name="T21" fmla="*/ 5 h 115"/>
              <a:gd name="T22" fmla="*/ 172 w 177"/>
              <a:gd name="T23" fmla="*/ 7 h 115"/>
              <a:gd name="T24" fmla="*/ 172 w 177"/>
              <a:gd name="T25" fmla="*/ 7 h 115"/>
              <a:gd name="T26" fmla="*/ 170 w 177"/>
              <a:gd name="T27" fmla="*/ 28 h 115"/>
              <a:gd name="T28" fmla="*/ 170 w 177"/>
              <a:gd name="T29" fmla="*/ 28 h 115"/>
              <a:gd name="T30" fmla="*/ 61 w 177"/>
              <a:gd name="T31" fmla="*/ 111 h 115"/>
              <a:gd name="T32" fmla="*/ 52 w 177"/>
              <a:gd name="T33" fmla="*/ 115 h 115"/>
              <a:gd name="T34" fmla="*/ 52 w 177"/>
              <a:gd name="T35" fmla="*/ 115 h 115"/>
              <a:gd name="T36" fmla="*/ 49 w 177"/>
              <a:gd name="T37" fmla="*/ 114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77" h="115">
                <a:moveTo>
                  <a:pt x="49" y="114"/>
                </a:moveTo>
                <a:cubicBezTo>
                  <a:pt x="46" y="114"/>
                  <a:pt x="42" y="112"/>
                  <a:pt x="40" y="108"/>
                </a:cubicBezTo>
                <a:cubicBezTo>
                  <a:pt x="40" y="108"/>
                  <a:pt x="40" y="108"/>
                  <a:pt x="40" y="108"/>
                </a:cubicBezTo>
                <a:cubicBezTo>
                  <a:pt x="5" y="59"/>
                  <a:pt x="5" y="59"/>
                  <a:pt x="5" y="59"/>
                </a:cubicBezTo>
                <a:cubicBezTo>
                  <a:pt x="5" y="59"/>
                  <a:pt x="5" y="59"/>
                  <a:pt x="5" y="59"/>
                </a:cubicBezTo>
                <a:cubicBezTo>
                  <a:pt x="0" y="52"/>
                  <a:pt x="2" y="43"/>
                  <a:pt x="9" y="38"/>
                </a:cubicBezTo>
                <a:cubicBezTo>
                  <a:pt x="9" y="38"/>
                  <a:pt x="9" y="38"/>
                  <a:pt x="9" y="38"/>
                </a:cubicBezTo>
                <a:cubicBezTo>
                  <a:pt x="15" y="33"/>
                  <a:pt x="25" y="35"/>
                  <a:pt x="29" y="42"/>
                </a:cubicBezTo>
                <a:cubicBezTo>
                  <a:pt x="29" y="42"/>
                  <a:pt x="29" y="42"/>
                  <a:pt x="29" y="42"/>
                </a:cubicBezTo>
                <a:cubicBezTo>
                  <a:pt x="55" y="79"/>
                  <a:pt x="55" y="79"/>
                  <a:pt x="55" y="79"/>
                </a:cubicBezTo>
                <a:cubicBezTo>
                  <a:pt x="151" y="5"/>
                  <a:pt x="151" y="5"/>
                  <a:pt x="151" y="5"/>
                </a:cubicBezTo>
                <a:cubicBezTo>
                  <a:pt x="158" y="0"/>
                  <a:pt x="167" y="1"/>
                  <a:pt x="172" y="7"/>
                </a:cubicBezTo>
                <a:cubicBezTo>
                  <a:pt x="172" y="7"/>
                  <a:pt x="172" y="7"/>
                  <a:pt x="172" y="7"/>
                </a:cubicBezTo>
                <a:cubicBezTo>
                  <a:pt x="177" y="14"/>
                  <a:pt x="176" y="23"/>
                  <a:pt x="170" y="28"/>
                </a:cubicBezTo>
                <a:cubicBezTo>
                  <a:pt x="170" y="28"/>
                  <a:pt x="170" y="28"/>
                  <a:pt x="170" y="28"/>
                </a:cubicBezTo>
                <a:cubicBezTo>
                  <a:pt x="61" y="111"/>
                  <a:pt x="61" y="111"/>
                  <a:pt x="61" y="111"/>
                </a:cubicBezTo>
                <a:cubicBezTo>
                  <a:pt x="58" y="113"/>
                  <a:pt x="55" y="115"/>
                  <a:pt x="52" y="115"/>
                </a:cubicBezTo>
                <a:cubicBezTo>
                  <a:pt x="52" y="115"/>
                  <a:pt x="52" y="115"/>
                  <a:pt x="52" y="115"/>
                </a:cubicBezTo>
                <a:cubicBezTo>
                  <a:pt x="51" y="115"/>
                  <a:pt x="50" y="114"/>
                  <a:pt x="49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3" name="Freeform 11"/>
          <p:cNvSpPr>
            <a:spLocks noEditPoints="1"/>
          </p:cNvSpPr>
          <p:nvPr/>
        </p:nvSpPr>
        <p:spPr bwMode="auto">
          <a:xfrm>
            <a:off x="1914464" y="2438800"/>
            <a:ext cx="564087" cy="907381"/>
          </a:xfrm>
          <a:custGeom>
            <a:avLst/>
            <a:gdLst>
              <a:gd name="T0" fmla="*/ 450 w 503"/>
              <a:gd name="T1" fmla="*/ 88 h 809"/>
              <a:gd name="T2" fmla="*/ 265 w 503"/>
              <a:gd name="T3" fmla="*/ 0 h 809"/>
              <a:gd name="T4" fmla="*/ 253 w 503"/>
              <a:gd name="T5" fmla="*/ 0 h 809"/>
              <a:gd name="T6" fmla="*/ 239 w 503"/>
              <a:gd name="T7" fmla="*/ 0 h 809"/>
              <a:gd name="T8" fmla="*/ 238 w 503"/>
              <a:gd name="T9" fmla="*/ 0 h 809"/>
              <a:gd name="T10" fmla="*/ 53 w 503"/>
              <a:gd name="T11" fmla="*/ 88 h 809"/>
              <a:gd name="T12" fmla="*/ 0 w 503"/>
              <a:gd name="T13" fmla="*/ 244 h 809"/>
              <a:gd name="T14" fmla="*/ 21 w 503"/>
              <a:gd name="T15" fmla="*/ 338 h 809"/>
              <a:gd name="T16" fmla="*/ 102 w 503"/>
              <a:gd name="T17" fmla="*/ 522 h 809"/>
              <a:gd name="T18" fmla="*/ 135 w 503"/>
              <a:gd name="T19" fmla="*/ 628 h 809"/>
              <a:gd name="T20" fmla="*/ 142 w 503"/>
              <a:gd name="T21" fmla="*/ 642 h 809"/>
              <a:gd name="T22" fmla="*/ 361 w 503"/>
              <a:gd name="T23" fmla="*/ 642 h 809"/>
              <a:gd name="T24" fmla="*/ 368 w 503"/>
              <a:gd name="T25" fmla="*/ 628 h 809"/>
              <a:gd name="T26" fmla="*/ 401 w 503"/>
              <a:gd name="T27" fmla="*/ 522 h 809"/>
              <a:gd name="T28" fmla="*/ 482 w 503"/>
              <a:gd name="T29" fmla="*/ 338 h 809"/>
              <a:gd name="T30" fmla="*/ 503 w 503"/>
              <a:gd name="T31" fmla="*/ 244 h 809"/>
              <a:gd name="T32" fmla="*/ 450 w 503"/>
              <a:gd name="T33" fmla="*/ 88 h 809"/>
              <a:gd name="T34" fmla="*/ 434 w 503"/>
              <a:gd name="T35" fmla="*/ 313 h 809"/>
              <a:gd name="T36" fmla="*/ 347 w 503"/>
              <a:gd name="T37" fmla="*/ 514 h 809"/>
              <a:gd name="T38" fmla="*/ 330 w 503"/>
              <a:gd name="T39" fmla="*/ 579 h 809"/>
              <a:gd name="T40" fmla="*/ 327 w 503"/>
              <a:gd name="T41" fmla="*/ 587 h 809"/>
              <a:gd name="T42" fmla="*/ 176 w 503"/>
              <a:gd name="T43" fmla="*/ 587 h 809"/>
              <a:gd name="T44" fmla="*/ 156 w 503"/>
              <a:gd name="T45" fmla="*/ 514 h 809"/>
              <a:gd name="T46" fmla="*/ 69 w 503"/>
              <a:gd name="T47" fmla="*/ 313 h 809"/>
              <a:gd name="T48" fmla="*/ 55 w 503"/>
              <a:gd name="T49" fmla="*/ 244 h 809"/>
              <a:gd name="T50" fmla="*/ 95 w 503"/>
              <a:gd name="T51" fmla="*/ 123 h 809"/>
              <a:gd name="T52" fmla="*/ 242 w 503"/>
              <a:gd name="T53" fmla="*/ 55 h 809"/>
              <a:gd name="T54" fmla="*/ 253 w 503"/>
              <a:gd name="T55" fmla="*/ 54 h 809"/>
              <a:gd name="T56" fmla="*/ 261 w 503"/>
              <a:gd name="T57" fmla="*/ 55 h 809"/>
              <a:gd name="T58" fmla="*/ 261 w 503"/>
              <a:gd name="T59" fmla="*/ 55 h 809"/>
              <a:gd name="T60" fmla="*/ 407 w 503"/>
              <a:gd name="T61" fmla="*/ 123 h 809"/>
              <a:gd name="T62" fmla="*/ 448 w 503"/>
              <a:gd name="T63" fmla="*/ 244 h 809"/>
              <a:gd name="T64" fmla="*/ 434 w 503"/>
              <a:gd name="T65" fmla="*/ 313 h 809"/>
              <a:gd name="T66" fmla="*/ 366 w 503"/>
              <a:gd name="T67" fmla="*/ 662 h 809"/>
              <a:gd name="T68" fmla="*/ 137 w 503"/>
              <a:gd name="T69" fmla="*/ 662 h 809"/>
              <a:gd name="T70" fmla="*/ 108 w 503"/>
              <a:gd name="T71" fmla="*/ 683 h 809"/>
              <a:gd name="T72" fmla="*/ 108 w 503"/>
              <a:gd name="T73" fmla="*/ 690 h 809"/>
              <a:gd name="T74" fmla="*/ 137 w 503"/>
              <a:gd name="T75" fmla="*/ 711 h 809"/>
              <a:gd name="T76" fmla="*/ 366 w 503"/>
              <a:gd name="T77" fmla="*/ 711 h 809"/>
              <a:gd name="T78" fmla="*/ 395 w 503"/>
              <a:gd name="T79" fmla="*/ 690 h 809"/>
              <a:gd name="T80" fmla="*/ 395 w 503"/>
              <a:gd name="T81" fmla="*/ 683 h 809"/>
              <a:gd name="T82" fmla="*/ 366 w 503"/>
              <a:gd name="T83" fmla="*/ 662 h 809"/>
              <a:gd name="T84" fmla="*/ 251 w 503"/>
              <a:gd name="T85" fmla="*/ 809 h 809"/>
              <a:gd name="T86" fmla="*/ 342 w 503"/>
              <a:gd name="T87" fmla="*/ 730 h 809"/>
              <a:gd name="T88" fmla="*/ 161 w 503"/>
              <a:gd name="T89" fmla="*/ 730 h 809"/>
              <a:gd name="T90" fmla="*/ 251 w 503"/>
              <a:gd name="T91" fmla="*/ 809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03" h="809">
                <a:moveTo>
                  <a:pt x="450" y="88"/>
                </a:moveTo>
                <a:cubicBezTo>
                  <a:pt x="413" y="41"/>
                  <a:pt x="351" y="5"/>
                  <a:pt x="265" y="0"/>
                </a:cubicBezTo>
                <a:cubicBezTo>
                  <a:pt x="261" y="0"/>
                  <a:pt x="257" y="0"/>
                  <a:pt x="253" y="0"/>
                </a:cubicBezTo>
                <a:cubicBezTo>
                  <a:pt x="246" y="0"/>
                  <a:pt x="239" y="0"/>
                  <a:pt x="239" y="0"/>
                </a:cubicBezTo>
                <a:cubicBezTo>
                  <a:pt x="238" y="0"/>
                  <a:pt x="238" y="0"/>
                  <a:pt x="238" y="0"/>
                </a:cubicBezTo>
                <a:cubicBezTo>
                  <a:pt x="152" y="5"/>
                  <a:pt x="90" y="41"/>
                  <a:pt x="53" y="88"/>
                </a:cubicBezTo>
                <a:cubicBezTo>
                  <a:pt x="15" y="136"/>
                  <a:pt x="0" y="194"/>
                  <a:pt x="0" y="244"/>
                </a:cubicBezTo>
                <a:cubicBezTo>
                  <a:pt x="0" y="280"/>
                  <a:pt x="7" y="313"/>
                  <a:pt x="21" y="338"/>
                </a:cubicBezTo>
                <a:cubicBezTo>
                  <a:pt x="59" y="409"/>
                  <a:pt x="94" y="472"/>
                  <a:pt x="102" y="522"/>
                </a:cubicBezTo>
                <a:cubicBezTo>
                  <a:pt x="112" y="585"/>
                  <a:pt x="134" y="626"/>
                  <a:pt x="135" y="628"/>
                </a:cubicBezTo>
                <a:cubicBezTo>
                  <a:pt x="142" y="642"/>
                  <a:pt x="142" y="642"/>
                  <a:pt x="142" y="642"/>
                </a:cubicBezTo>
                <a:cubicBezTo>
                  <a:pt x="361" y="642"/>
                  <a:pt x="361" y="642"/>
                  <a:pt x="361" y="642"/>
                </a:cubicBezTo>
                <a:cubicBezTo>
                  <a:pt x="368" y="628"/>
                  <a:pt x="368" y="628"/>
                  <a:pt x="368" y="628"/>
                </a:cubicBezTo>
                <a:cubicBezTo>
                  <a:pt x="369" y="626"/>
                  <a:pt x="391" y="585"/>
                  <a:pt x="401" y="522"/>
                </a:cubicBezTo>
                <a:cubicBezTo>
                  <a:pt x="409" y="472"/>
                  <a:pt x="444" y="409"/>
                  <a:pt x="482" y="338"/>
                </a:cubicBezTo>
                <a:cubicBezTo>
                  <a:pt x="496" y="313"/>
                  <a:pt x="503" y="280"/>
                  <a:pt x="503" y="244"/>
                </a:cubicBezTo>
                <a:cubicBezTo>
                  <a:pt x="503" y="194"/>
                  <a:pt x="488" y="136"/>
                  <a:pt x="450" y="88"/>
                </a:cubicBezTo>
                <a:close/>
                <a:moveTo>
                  <a:pt x="434" y="313"/>
                </a:moveTo>
                <a:cubicBezTo>
                  <a:pt x="396" y="383"/>
                  <a:pt x="358" y="448"/>
                  <a:pt x="347" y="514"/>
                </a:cubicBezTo>
                <a:cubicBezTo>
                  <a:pt x="343" y="541"/>
                  <a:pt x="336" y="563"/>
                  <a:pt x="330" y="579"/>
                </a:cubicBezTo>
                <a:cubicBezTo>
                  <a:pt x="329" y="582"/>
                  <a:pt x="328" y="585"/>
                  <a:pt x="327" y="587"/>
                </a:cubicBezTo>
                <a:cubicBezTo>
                  <a:pt x="176" y="587"/>
                  <a:pt x="176" y="587"/>
                  <a:pt x="176" y="587"/>
                </a:cubicBezTo>
                <a:cubicBezTo>
                  <a:pt x="170" y="572"/>
                  <a:pt x="161" y="546"/>
                  <a:pt x="156" y="514"/>
                </a:cubicBezTo>
                <a:cubicBezTo>
                  <a:pt x="145" y="448"/>
                  <a:pt x="107" y="383"/>
                  <a:pt x="69" y="313"/>
                </a:cubicBezTo>
                <a:cubicBezTo>
                  <a:pt x="61" y="298"/>
                  <a:pt x="55" y="273"/>
                  <a:pt x="55" y="244"/>
                </a:cubicBezTo>
                <a:cubicBezTo>
                  <a:pt x="55" y="204"/>
                  <a:pt x="67" y="158"/>
                  <a:pt x="95" y="123"/>
                </a:cubicBezTo>
                <a:cubicBezTo>
                  <a:pt x="124" y="87"/>
                  <a:pt x="168" y="60"/>
                  <a:pt x="242" y="55"/>
                </a:cubicBezTo>
                <a:cubicBezTo>
                  <a:pt x="243" y="55"/>
                  <a:pt x="248" y="54"/>
                  <a:pt x="253" y="54"/>
                </a:cubicBezTo>
                <a:cubicBezTo>
                  <a:pt x="256" y="54"/>
                  <a:pt x="259" y="55"/>
                  <a:pt x="261" y="55"/>
                </a:cubicBezTo>
                <a:cubicBezTo>
                  <a:pt x="261" y="55"/>
                  <a:pt x="261" y="55"/>
                  <a:pt x="261" y="55"/>
                </a:cubicBezTo>
                <a:cubicBezTo>
                  <a:pt x="335" y="60"/>
                  <a:pt x="379" y="87"/>
                  <a:pt x="407" y="123"/>
                </a:cubicBezTo>
                <a:cubicBezTo>
                  <a:pt x="436" y="158"/>
                  <a:pt x="448" y="204"/>
                  <a:pt x="448" y="244"/>
                </a:cubicBezTo>
                <a:cubicBezTo>
                  <a:pt x="448" y="273"/>
                  <a:pt x="442" y="298"/>
                  <a:pt x="434" y="313"/>
                </a:cubicBezTo>
                <a:close/>
                <a:moveTo>
                  <a:pt x="366" y="662"/>
                </a:moveTo>
                <a:cubicBezTo>
                  <a:pt x="137" y="662"/>
                  <a:pt x="137" y="662"/>
                  <a:pt x="137" y="662"/>
                </a:cubicBezTo>
                <a:cubicBezTo>
                  <a:pt x="121" y="662"/>
                  <a:pt x="108" y="671"/>
                  <a:pt x="108" y="683"/>
                </a:cubicBezTo>
                <a:cubicBezTo>
                  <a:pt x="108" y="690"/>
                  <a:pt x="108" y="690"/>
                  <a:pt x="108" y="690"/>
                </a:cubicBezTo>
                <a:cubicBezTo>
                  <a:pt x="108" y="701"/>
                  <a:pt x="121" y="711"/>
                  <a:pt x="137" y="711"/>
                </a:cubicBezTo>
                <a:cubicBezTo>
                  <a:pt x="366" y="711"/>
                  <a:pt x="366" y="711"/>
                  <a:pt x="366" y="711"/>
                </a:cubicBezTo>
                <a:cubicBezTo>
                  <a:pt x="382" y="711"/>
                  <a:pt x="395" y="701"/>
                  <a:pt x="395" y="690"/>
                </a:cubicBezTo>
                <a:cubicBezTo>
                  <a:pt x="395" y="683"/>
                  <a:pt x="395" y="683"/>
                  <a:pt x="395" y="683"/>
                </a:cubicBezTo>
                <a:cubicBezTo>
                  <a:pt x="395" y="671"/>
                  <a:pt x="382" y="662"/>
                  <a:pt x="366" y="662"/>
                </a:cubicBezTo>
                <a:close/>
                <a:moveTo>
                  <a:pt x="251" y="809"/>
                </a:moveTo>
                <a:cubicBezTo>
                  <a:pt x="301" y="809"/>
                  <a:pt x="342" y="773"/>
                  <a:pt x="342" y="730"/>
                </a:cubicBezTo>
                <a:cubicBezTo>
                  <a:pt x="161" y="730"/>
                  <a:pt x="161" y="730"/>
                  <a:pt x="161" y="730"/>
                </a:cubicBezTo>
                <a:cubicBezTo>
                  <a:pt x="161" y="773"/>
                  <a:pt x="201" y="809"/>
                  <a:pt x="251" y="8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404911" y="4713388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点击输入标题</a:t>
            </a:r>
          </a:p>
        </p:txBody>
      </p:sp>
      <p:sp>
        <p:nvSpPr>
          <p:cNvPr id="35" name="矩形 34"/>
          <p:cNvSpPr/>
          <p:nvPr/>
        </p:nvSpPr>
        <p:spPr>
          <a:xfrm>
            <a:off x="1353223" y="5185912"/>
            <a:ext cx="95187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说明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您的内容打在这里，或者通过复制您的文本后，在此框中选择粘贴，并选择只保留文字。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在此录入上述图表的综合描述说明，在此录入上述图表的综合描述说明</a:t>
            </a: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rPr>
              <a:t>.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1404911" y="5079240"/>
            <a:ext cx="9360000" cy="0"/>
          </a:xfrm>
          <a:prstGeom prst="line">
            <a:avLst/>
          </a:prstGeom>
          <a:ln>
            <a:solidFill>
              <a:schemeClr val="bg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2435" y="1908810"/>
            <a:ext cx="4428490" cy="4000500"/>
            <a:chOff x="0" y="1569337"/>
            <a:chExt cx="5484146" cy="4954631"/>
          </a:xfrm>
        </p:grpSpPr>
        <p:sp>
          <p:nvSpPr>
            <p:cNvPr id="851" name="Freeform 5"/>
            <p:cNvSpPr/>
            <p:nvPr/>
          </p:nvSpPr>
          <p:spPr bwMode="auto">
            <a:xfrm>
              <a:off x="1510340" y="1570966"/>
              <a:ext cx="971049" cy="1603209"/>
            </a:xfrm>
            <a:custGeom>
              <a:avLst/>
              <a:gdLst>
                <a:gd name="T0" fmla="*/ 504 w 504"/>
                <a:gd name="T1" fmla="*/ 832 h 832"/>
                <a:gd name="T2" fmla="*/ 0 w 504"/>
                <a:gd name="T3" fmla="*/ 514 h 832"/>
                <a:gd name="T4" fmla="*/ 0 w 504"/>
                <a:gd name="T5" fmla="*/ 0 h 832"/>
                <a:gd name="T6" fmla="*/ 504 w 504"/>
                <a:gd name="T7" fmla="*/ 530 h 832"/>
                <a:gd name="T8" fmla="*/ 504 w 504"/>
                <a:gd name="T9" fmla="*/ 83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832"/>
                  </a:moveTo>
                  <a:cubicBezTo>
                    <a:pt x="336" y="726"/>
                    <a:pt x="168" y="620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77"/>
                    <a:pt x="336" y="353"/>
                    <a:pt x="504" y="530"/>
                  </a:cubicBezTo>
                  <a:cubicBezTo>
                    <a:pt x="504" y="631"/>
                    <a:pt x="504" y="731"/>
                    <a:pt x="504" y="832"/>
                  </a:cubicBez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2" name="Freeform 6"/>
            <p:cNvSpPr/>
            <p:nvPr/>
          </p:nvSpPr>
          <p:spPr bwMode="auto">
            <a:xfrm>
              <a:off x="1510340" y="2560752"/>
              <a:ext cx="971049" cy="1195075"/>
            </a:xfrm>
            <a:custGeom>
              <a:avLst/>
              <a:gdLst>
                <a:gd name="T0" fmla="*/ 504 w 504"/>
                <a:gd name="T1" fmla="*/ 620 h 620"/>
                <a:gd name="T2" fmla="*/ 0 w 504"/>
                <a:gd name="T3" fmla="*/ 514 h 620"/>
                <a:gd name="T4" fmla="*/ 0 w 504"/>
                <a:gd name="T5" fmla="*/ 0 h 620"/>
                <a:gd name="T6" fmla="*/ 504 w 504"/>
                <a:gd name="T7" fmla="*/ 318 h 620"/>
                <a:gd name="T8" fmla="*/ 504 w 504"/>
                <a:gd name="T9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620"/>
                  </a:moveTo>
                  <a:cubicBezTo>
                    <a:pt x="336" y="585"/>
                    <a:pt x="168" y="54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106"/>
                    <a:pt x="336" y="212"/>
                    <a:pt x="504" y="318"/>
                  </a:cubicBezTo>
                  <a:cubicBezTo>
                    <a:pt x="504" y="419"/>
                    <a:pt x="504" y="519"/>
                    <a:pt x="504" y="620"/>
                  </a:cubicBez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3" name="Freeform 7"/>
            <p:cNvSpPr/>
            <p:nvPr/>
          </p:nvSpPr>
          <p:spPr bwMode="auto">
            <a:xfrm>
              <a:off x="1510340" y="3551352"/>
              <a:ext cx="971049" cy="990600"/>
            </a:xfrm>
            <a:custGeom>
              <a:avLst/>
              <a:gdLst>
                <a:gd name="T0" fmla="*/ 504 w 504"/>
                <a:gd name="T1" fmla="*/ 408 h 514"/>
                <a:gd name="T2" fmla="*/ 0 w 504"/>
                <a:gd name="T3" fmla="*/ 514 h 514"/>
                <a:gd name="T4" fmla="*/ 0 w 504"/>
                <a:gd name="T5" fmla="*/ 0 h 514"/>
                <a:gd name="T6" fmla="*/ 504 w 504"/>
                <a:gd name="T7" fmla="*/ 106 h 514"/>
                <a:gd name="T8" fmla="*/ 504 w 504"/>
                <a:gd name="T9" fmla="*/ 408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514">
                  <a:moveTo>
                    <a:pt x="504" y="408"/>
                  </a:moveTo>
                  <a:cubicBezTo>
                    <a:pt x="336" y="443"/>
                    <a:pt x="168" y="479"/>
                    <a:pt x="0" y="514"/>
                  </a:cubicBezTo>
                  <a:cubicBezTo>
                    <a:pt x="0" y="343"/>
                    <a:pt x="0" y="171"/>
                    <a:pt x="0" y="0"/>
                  </a:cubicBezTo>
                  <a:cubicBezTo>
                    <a:pt x="168" y="35"/>
                    <a:pt x="336" y="71"/>
                    <a:pt x="504" y="106"/>
                  </a:cubicBezTo>
                  <a:cubicBezTo>
                    <a:pt x="504" y="207"/>
                    <a:pt x="504" y="307"/>
                    <a:pt x="504" y="408"/>
                  </a:cubicBez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4" name="Freeform 8"/>
            <p:cNvSpPr/>
            <p:nvPr/>
          </p:nvSpPr>
          <p:spPr bwMode="auto">
            <a:xfrm>
              <a:off x="1510340" y="4337478"/>
              <a:ext cx="971049" cy="1194260"/>
            </a:xfrm>
            <a:custGeom>
              <a:avLst/>
              <a:gdLst>
                <a:gd name="T0" fmla="*/ 504 w 504"/>
                <a:gd name="T1" fmla="*/ 302 h 620"/>
                <a:gd name="T2" fmla="*/ 0 w 504"/>
                <a:gd name="T3" fmla="*/ 620 h 620"/>
                <a:gd name="T4" fmla="*/ 0 w 504"/>
                <a:gd name="T5" fmla="*/ 106 h 620"/>
                <a:gd name="T6" fmla="*/ 504 w 504"/>
                <a:gd name="T7" fmla="*/ 0 h 620"/>
                <a:gd name="T8" fmla="*/ 504 w 504"/>
                <a:gd name="T9" fmla="*/ 302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620">
                  <a:moveTo>
                    <a:pt x="504" y="302"/>
                  </a:moveTo>
                  <a:cubicBezTo>
                    <a:pt x="336" y="408"/>
                    <a:pt x="168" y="514"/>
                    <a:pt x="0" y="620"/>
                  </a:cubicBezTo>
                  <a:cubicBezTo>
                    <a:pt x="0" y="449"/>
                    <a:pt x="0" y="277"/>
                    <a:pt x="0" y="106"/>
                  </a:cubicBezTo>
                  <a:cubicBezTo>
                    <a:pt x="168" y="71"/>
                    <a:pt x="336" y="35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5" name="Freeform 9"/>
            <p:cNvSpPr/>
            <p:nvPr/>
          </p:nvSpPr>
          <p:spPr bwMode="auto">
            <a:xfrm>
              <a:off x="1510340" y="4919130"/>
              <a:ext cx="971049" cy="1603209"/>
            </a:xfrm>
            <a:custGeom>
              <a:avLst/>
              <a:gdLst>
                <a:gd name="T0" fmla="*/ 504 w 504"/>
                <a:gd name="T1" fmla="*/ 302 h 832"/>
                <a:gd name="T2" fmla="*/ 0 w 504"/>
                <a:gd name="T3" fmla="*/ 832 h 832"/>
                <a:gd name="T4" fmla="*/ 0 w 504"/>
                <a:gd name="T5" fmla="*/ 318 h 832"/>
                <a:gd name="T6" fmla="*/ 504 w 504"/>
                <a:gd name="T7" fmla="*/ 0 h 832"/>
                <a:gd name="T8" fmla="*/ 504 w 504"/>
                <a:gd name="T9" fmla="*/ 302 h 8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4" h="832">
                  <a:moveTo>
                    <a:pt x="504" y="302"/>
                  </a:moveTo>
                  <a:cubicBezTo>
                    <a:pt x="336" y="479"/>
                    <a:pt x="168" y="655"/>
                    <a:pt x="0" y="832"/>
                  </a:cubicBezTo>
                  <a:cubicBezTo>
                    <a:pt x="0" y="661"/>
                    <a:pt x="0" y="489"/>
                    <a:pt x="0" y="318"/>
                  </a:cubicBezTo>
                  <a:cubicBezTo>
                    <a:pt x="168" y="212"/>
                    <a:pt x="336" y="106"/>
                    <a:pt x="504" y="0"/>
                  </a:cubicBezTo>
                  <a:cubicBezTo>
                    <a:pt x="504" y="101"/>
                    <a:pt x="504" y="201"/>
                    <a:pt x="504" y="302"/>
                  </a:cubicBez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6" name="Freeform 10"/>
            <p:cNvSpPr/>
            <p:nvPr/>
          </p:nvSpPr>
          <p:spPr bwMode="auto">
            <a:xfrm>
              <a:off x="2481389" y="2591708"/>
              <a:ext cx="1812571" cy="582467"/>
            </a:xfrm>
            <a:custGeom>
              <a:avLst/>
              <a:gdLst>
                <a:gd name="T0" fmla="*/ 790 w 941"/>
                <a:gd name="T1" fmla="*/ 0 h 302"/>
                <a:gd name="T2" fmla="*/ 0 w 941"/>
                <a:gd name="T3" fmla="*/ 0 h 302"/>
                <a:gd name="T4" fmla="*/ 0 w 941"/>
                <a:gd name="T5" fmla="*/ 302 h 302"/>
                <a:gd name="T6" fmla="*/ 790 w 941"/>
                <a:gd name="T7" fmla="*/ 302 h 302"/>
                <a:gd name="T8" fmla="*/ 941 w 941"/>
                <a:gd name="T9" fmla="*/ 151 h 302"/>
                <a:gd name="T10" fmla="*/ 790 w 94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41" h="302">
                  <a:moveTo>
                    <a:pt x="79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790" y="302"/>
                    <a:pt x="790" y="302"/>
                    <a:pt x="790" y="302"/>
                  </a:cubicBezTo>
                  <a:cubicBezTo>
                    <a:pt x="873" y="302"/>
                    <a:pt x="941" y="234"/>
                    <a:pt x="941" y="151"/>
                  </a:cubicBezTo>
                  <a:cubicBezTo>
                    <a:pt x="941" y="67"/>
                    <a:pt x="873" y="0"/>
                    <a:pt x="790" y="0"/>
                  </a:cubicBez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7" name="Freeform 11"/>
            <p:cNvSpPr/>
            <p:nvPr/>
          </p:nvSpPr>
          <p:spPr bwMode="auto">
            <a:xfrm>
              <a:off x="2481389" y="3174175"/>
              <a:ext cx="3002757" cy="581652"/>
            </a:xfrm>
            <a:custGeom>
              <a:avLst/>
              <a:gdLst>
                <a:gd name="T0" fmla="*/ 1408 w 1559"/>
                <a:gd name="T1" fmla="*/ 0 h 302"/>
                <a:gd name="T2" fmla="*/ 0 w 1559"/>
                <a:gd name="T3" fmla="*/ 0 h 302"/>
                <a:gd name="T4" fmla="*/ 0 w 1559"/>
                <a:gd name="T5" fmla="*/ 302 h 302"/>
                <a:gd name="T6" fmla="*/ 1408 w 1559"/>
                <a:gd name="T7" fmla="*/ 302 h 302"/>
                <a:gd name="T8" fmla="*/ 1559 w 1559"/>
                <a:gd name="T9" fmla="*/ 151 h 302"/>
                <a:gd name="T10" fmla="*/ 1408 w 1559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9" h="302">
                  <a:moveTo>
                    <a:pt x="14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408" y="302"/>
                    <a:pt x="1408" y="302"/>
                    <a:pt x="1408" y="302"/>
                  </a:cubicBezTo>
                  <a:cubicBezTo>
                    <a:pt x="1491" y="302"/>
                    <a:pt x="1559" y="234"/>
                    <a:pt x="1559" y="151"/>
                  </a:cubicBezTo>
                  <a:cubicBezTo>
                    <a:pt x="1559" y="67"/>
                    <a:pt x="1491" y="0"/>
                    <a:pt x="1408" y="0"/>
                  </a:cubicBez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8" name="Freeform 12"/>
            <p:cNvSpPr/>
            <p:nvPr/>
          </p:nvSpPr>
          <p:spPr bwMode="auto">
            <a:xfrm>
              <a:off x="2481389" y="3755827"/>
              <a:ext cx="2467540" cy="581652"/>
            </a:xfrm>
            <a:custGeom>
              <a:avLst/>
              <a:gdLst>
                <a:gd name="T0" fmla="*/ 1130 w 1281"/>
                <a:gd name="T1" fmla="*/ 0 h 302"/>
                <a:gd name="T2" fmla="*/ 0 w 1281"/>
                <a:gd name="T3" fmla="*/ 0 h 302"/>
                <a:gd name="T4" fmla="*/ 0 w 1281"/>
                <a:gd name="T5" fmla="*/ 302 h 302"/>
                <a:gd name="T6" fmla="*/ 1130 w 1281"/>
                <a:gd name="T7" fmla="*/ 302 h 302"/>
                <a:gd name="T8" fmla="*/ 1281 w 1281"/>
                <a:gd name="T9" fmla="*/ 151 h 302"/>
                <a:gd name="T10" fmla="*/ 1130 w 1281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1" h="302">
                  <a:moveTo>
                    <a:pt x="113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130" y="302"/>
                    <a:pt x="1130" y="302"/>
                    <a:pt x="1130" y="302"/>
                  </a:cubicBezTo>
                  <a:cubicBezTo>
                    <a:pt x="1213" y="302"/>
                    <a:pt x="1281" y="234"/>
                    <a:pt x="1281" y="151"/>
                  </a:cubicBezTo>
                  <a:cubicBezTo>
                    <a:pt x="1281" y="68"/>
                    <a:pt x="1213" y="0"/>
                    <a:pt x="1130" y="0"/>
                  </a:cubicBez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59" name="Freeform 13"/>
            <p:cNvSpPr/>
            <p:nvPr/>
          </p:nvSpPr>
          <p:spPr bwMode="auto">
            <a:xfrm>
              <a:off x="2481389" y="4337478"/>
              <a:ext cx="1955132" cy="581652"/>
            </a:xfrm>
            <a:custGeom>
              <a:avLst/>
              <a:gdLst>
                <a:gd name="T0" fmla="*/ 864 w 1015"/>
                <a:gd name="T1" fmla="*/ 0 h 302"/>
                <a:gd name="T2" fmla="*/ 0 w 1015"/>
                <a:gd name="T3" fmla="*/ 0 h 302"/>
                <a:gd name="T4" fmla="*/ 0 w 1015"/>
                <a:gd name="T5" fmla="*/ 302 h 302"/>
                <a:gd name="T6" fmla="*/ 864 w 1015"/>
                <a:gd name="T7" fmla="*/ 302 h 302"/>
                <a:gd name="T8" fmla="*/ 1015 w 1015"/>
                <a:gd name="T9" fmla="*/ 151 h 302"/>
                <a:gd name="T10" fmla="*/ 864 w 1015"/>
                <a:gd name="T11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5" h="302">
                  <a:moveTo>
                    <a:pt x="86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864" y="302"/>
                    <a:pt x="864" y="302"/>
                    <a:pt x="864" y="302"/>
                  </a:cubicBezTo>
                  <a:cubicBezTo>
                    <a:pt x="947" y="302"/>
                    <a:pt x="1015" y="235"/>
                    <a:pt x="1015" y="151"/>
                  </a:cubicBezTo>
                  <a:cubicBezTo>
                    <a:pt x="1015" y="68"/>
                    <a:pt x="947" y="0"/>
                    <a:pt x="864" y="0"/>
                  </a:cubicBez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0" name="Freeform 14"/>
            <p:cNvSpPr/>
            <p:nvPr/>
          </p:nvSpPr>
          <p:spPr bwMode="auto">
            <a:xfrm>
              <a:off x="2481389" y="4919130"/>
              <a:ext cx="2711931" cy="581652"/>
            </a:xfrm>
            <a:custGeom>
              <a:avLst/>
              <a:gdLst>
                <a:gd name="T0" fmla="*/ 1408 w 1408"/>
                <a:gd name="T1" fmla="*/ 151 h 302"/>
                <a:gd name="T2" fmla="*/ 1268 w 1408"/>
                <a:gd name="T3" fmla="*/ 1 h 302"/>
                <a:gd name="T4" fmla="*/ 1268 w 1408"/>
                <a:gd name="T5" fmla="*/ 0 h 302"/>
                <a:gd name="T6" fmla="*/ 0 w 1408"/>
                <a:gd name="T7" fmla="*/ 0 h 302"/>
                <a:gd name="T8" fmla="*/ 0 w 1408"/>
                <a:gd name="T9" fmla="*/ 302 h 302"/>
                <a:gd name="T10" fmla="*/ 1268 w 1408"/>
                <a:gd name="T11" fmla="*/ 302 h 302"/>
                <a:gd name="T12" fmla="*/ 1268 w 1408"/>
                <a:gd name="T13" fmla="*/ 302 h 302"/>
                <a:gd name="T14" fmla="*/ 1408 w 1408"/>
                <a:gd name="T15" fmla="*/ 151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08" h="302">
                  <a:moveTo>
                    <a:pt x="1408" y="151"/>
                  </a:moveTo>
                  <a:cubicBezTo>
                    <a:pt x="1408" y="72"/>
                    <a:pt x="1346" y="6"/>
                    <a:pt x="1268" y="1"/>
                  </a:cubicBezTo>
                  <a:cubicBezTo>
                    <a:pt x="1268" y="0"/>
                    <a:pt x="1268" y="0"/>
                    <a:pt x="126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268" y="302"/>
                    <a:pt x="1268" y="302"/>
                    <a:pt x="1268" y="302"/>
                  </a:cubicBezTo>
                  <a:cubicBezTo>
                    <a:pt x="1346" y="296"/>
                    <a:pt x="1408" y="231"/>
                    <a:pt x="1408" y="151"/>
                  </a:cubicBez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1" name="Rectangle 15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62" name="Rectangle 16"/>
            <p:cNvSpPr>
              <a:spLocks noChangeArrowheads="1"/>
            </p:cNvSpPr>
            <p:nvPr/>
          </p:nvSpPr>
          <p:spPr bwMode="auto">
            <a:xfrm>
              <a:off x="0" y="2559123"/>
              <a:ext cx="1510340" cy="99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8" name="Rectangle 293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39" name="Rectangle 294"/>
            <p:cNvSpPr>
              <a:spLocks noChangeArrowheads="1"/>
            </p:cNvSpPr>
            <p:nvPr/>
          </p:nvSpPr>
          <p:spPr bwMode="auto">
            <a:xfrm>
              <a:off x="0" y="3551352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0" name="Rectangle 687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1" name="Rectangle 688"/>
            <p:cNvSpPr>
              <a:spLocks noChangeArrowheads="1"/>
            </p:cNvSpPr>
            <p:nvPr/>
          </p:nvSpPr>
          <p:spPr bwMode="auto">
            <a:xfrm>
              <a:off x="0" y="5533368"/>
              <a:ext cx="151034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4" name="Rectangle 791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5" name="Rectangle 792"/>
            <p:cNvSpPr>
              <a:spLocks noChangeArrowheads="1"/>
            </p:cNvSpPr>
            <p:nvPr/>
          </p:nvSpPr>
          <p:spPr bwMode="auto">
            <a:xfrm>
              <a:off x="0" y="4541953"/>
              <a:ext cx="1510340" cy="99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6" name="Rectangle 904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Rectangle 905"/>
            <p:cNvSpPr>
              <a:spLocks noChangeArrowheads="1"/>
            </p:cNvSpPr>
            <p:nvPr/>
          </p:nvSpPr>
          <p:spPr bwMode="auto">
            <a:xfrm>
              <a:off x="0" y="1569337"/>
              <a:ext cx="1510340" cy="9897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034"/>
            <p:cNvSpPr/>
            <p:nvPr/>
          </p:nvSpPr>
          <p:spPr bwMode="auto">
            <a:xfrm>
              <a:off x="3078519" y="2748119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035"/>
            <p:cNvSpPr/>
            <p:nvPr/>
          </p:nvSpPr>
          <p:spPr bwMode="auto">
            <a:xfrm>
              <a:off x="3078519" y="3328141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036"/>
            <p:cNvSpPr/>
            <p:nvPr/>
          </p:nvSpPr>
          <p:spPr bwMode="auto">
            <a:xfrm>
              <a:off x="3078519" y="3908164"/>
              <a:ext cx="7332" cy="296528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037"/>
            <p:cNvSpPr/>
            <p:nvPr/>
          </p:nvSpPr>
          <p:spPr bwMode="auto">
            <a:xfrm>
              <a:off x="3078519" y="4487372"/>
              <a:ext cx="7332" cy="297343"/>
            </a:xfrm>
            <a:custGeom>
              <a:avLst/>
              <a:gdLst>
                <a:gd name="T0" fmla="*/ 0 w 4"/>
                <a:gd name="T1" fmla="*/ 2 h 154"/>
                <a:gd name="T2" fmla="*/ 0 w 4"/>
                <a:gd name="T3" fmla="*/ 152 h 154"/>
                <a:gd name="T4" fmla="*/ 2 w 4"/>
                <a:gd name="T5" fmla="*/ 154 h 154"/>
                <a:gd name="T6" fmla="*/ 4 w 4"/>
                <a:gd name="T7" fmla="*/ 152 h 154"/>
                <a:gd name="T8" fmla="*/ 4 w 4"/>
                <a:gd name="T9" fmla="*/ 2 h 154"/>
                <a:gd name="T10" fmla="*/ 2 w 4"/>
                <a:gd name="T11" fmla="*/ 0 h 154"/>
                <a:gd name="T12" fmla="*/ 0 w 4"/>
                <a:gd name="T13" fmla="*/ 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4">
                  <a:moveTo>
                    <a:pt x="0" y="2"/>
                  </a:moveTo>
                  <a:cubicBezTo>
                    <a:pt x="0" y="152"/>
                    <a:pt x="0" y="152"/>
                    <a:pt x="0" y="152"/>
                  </a:cubicBezTo>
                  <a:cubicBezTo>
                    <a:pt x="0" y="153"/>
                    <a:pt x="1" y="154"/>
                    <a:pt x="2" y="154"/>
                  </a:cubicBezTo>
                  <a:cubicBezTo>
                    <a:pt x="3" y="154"/>
                    <a:pt x="4" y="153"/>
                    <a:pt x="4" y="15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038"/>
            <p:cNvSpPr/>
            <p:nvPr/>
          </p:nvSpPr>
          <p:spPr bwMode="auto">
            <a:xfrm>
              <a:off x="3078519" y="5067394"/>
              <a:ext cx="7332" cy="294899"/>
            </a:xfrm>
            <a:custGeom>
              <a:avLst/>
              <a:gdLst>
                <a:gd name="T0" fmla="*/ 0 w 4"/>
                <a:gd name="T1" fmla="*/ 2 h 153"/>
                <a:gd name="T2" fmla="*/ 0 w 4"/>
                <a:gd name="T3" fmla="*/ 151 h 153"/>
                <a:gd name="T4" fmla="*/ 2 w 4"/>
                <a:gd name="T5" fmla="*/ 153 h 153"/>
                <a:gd name="T6" fmla="*/ 4 w 4"/>
                <a:gd name="T7" fmla="*/ 151 h 153"/>
                <a:gd name="T8" fmla="*/ 4 w 4"/>
                <a:gd name="T9" fmla="*/ 2 h 153"/>
                <a:gd name="T10" fmla="*/ 2 w 4"/>
                <a:gd name="T11" fmla="*/ 0 h 153"/>
                <a:gd name="T12" fmla="*/ 0 w 4"/>
                <a:gd name="T13" fmla="*/ 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53">
                  <a:moveTo>
                    <a:pt x="0" y="2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0" y="153"/>
                    <a:pt x="1" y="153"/>
                    <a:pt x="2" y="153"/>
                  </a:cubicBezTo>
                  <a:cubicBezTo>
                    <a:pt x="3" y="153"/>
                    <a:pt x="4" y="153"/>
                    <a:pt x="4" y="151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039"/>
            <p:cNvSpPr/>
            <p:nvPr/>
          </p:nvSpPr>
          <p:spPr bwMode="auto">
            <a:xfrm>
              <a:off x="5191691" y="3222238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040"/>
            <p:cNvSpPr/>
            <p:nvPr/>
          </p:nvSpPr>
          <p:spPr bwMode="auto">
            <a:xfrm>
              <a:off x="4649956" y="3803890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" name="Freeform 1041"/>
            <p:cNvSpPr/>
            <p:nvPr/>
          </p:nvSpPr>
          <p:spPr bwMode="auto">
            <a:xfrm>
              <a:off x="4902494" y="4967194"/>
              <a:ext cx="244392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" name="Freeform 1042"/>
            <p:cNvSpPr/>
            <p:nvPr/>
          </p:nvSpPr>
          <p:spPr bwMode="auto">
            <a:xfrm>
              <a:off x="4143251" y="438554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" name="Freeform 1043"/>
            <p:cNvSpPr/>
            <p:nvPr/>
          </p:nvSpPr>
          <p:spPr bwMode="auto">
            <a:xfrm>
              <a:off x="4006392" y="2639772"/>
              <a:ext cx="245206" cy="485525"/>
            </a:xfrm>
            <a:custGeom>
              <a:avLst/>
              <a:gdLst>
                <a:gd name="T0" fmla="*/ 2 w 127"/>
                <a:gd name="T1" fmla="*/ 252 h 252"/>
                <a:gd name="T2" fmla="*/ 127 w 127"/>
                <a:gd name="T3" fmla="*/ 126 h 252"/>
                <a:gd name="T4" fmla="*/ 2 w 127"/>
                <a:gd name="T5" fmla="*/ 0 h 252"/>
                <a:gd name="T6" fmla="*/ 0 w 127"/>
                <a:gd name="T7" fmla="*/ 2 h 252"/>
                <a:gd name="T8" fmla="*/ 2 w 127"/>
                <a:gd name="T9" fmla="*/ 4 h 252"/>
                <a:gd name="T10" fmla="*/ 123 w 127"/>
                <a:gd name="T11" fmla="*/ 126 h 252"/>
                <a:gd name="T12" fmla="*/ 2 w 127"/>
                <a:gd name="T13" fmla="*/ 248 h 252"/>
                <a:gd name="T14" fmla="*/ 0 w 127"/>
                <a:gd name="T15" fmla="*/ 250 h 252"/>
                <a:gd name="T16" fmla="*/ 2 w 127"/>
                <a:gd name="T17" fmla="*/ 252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52">
                  <a:moveTo>
                    <a:pt x="2" y="252"/>
                  </a:moveTo>
                  <a:cubicBezTo>
                    <a:pt x="71" y="251"/>
                    <a:pt x="127" y="195"/>
                    <a:pt x="127" y="126"/>
                  </a:cubicBezTo>
                  <a:cubicBezTo>
                    <a:pt x="127" y="57"/>
                    <a:pt x="71" y="1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69" y="5"/>
                    <a:pt x="123" y="59"/>
                    <a:pt x="123" y="126"/>
                  </a:cubicBezTo>
                  <a:cubicBezTo>
                    <a:pt x="123" y="193"/>
                    <a:pt x="69" y="247"/>
                    <a:pt x="2" y="248"/>
                  </a:cubicBezTo>
                  <a:cubicBezTo>
                    <a:pt x="1" y="248"/>
                    <a:pt x="0" y="249"/>
                    <a:pt x="0" y="250"/>
                  </a:cubicBezTo>
                  <a:cubicBezTo>
                    <a:pt x="0" y="251"/>
                    <a:pt x="1" y="252"/>
                    <a:pt x="2" y="25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ctr">
                <a:lnSpc>
                  <a:spcPct val="120000"/>
                </a:lnSpc>
              </a:pPr>
              <a:endParaRPr lang="en-GB" sz="8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051" name="Group 1050"/>
            <p:cNvGrpSpPr/>
            <p:nvPr/>
          </p:nvGrpSpPr>
          <p:grpSpPr>
            <a:xfrm>
              <a:off x="497872" y="4806689"/>
              <a:ext cx="464344" cy="465138"/>
              <a:chOff x="9145588" y="4435475"/>
              <a:chExt cx="464344" cy="465138"/>
            </a:xfrm>
            <a:solidFill>
              <a:schemeClr val="bg2"/>
            </a:solidFill>
          </p:grpSpPr>
          <p:sp>
            <p:nvSpPr>
              <p:cNvPr id="1052" name="AutoShape 7"/>
              <p:cNvSpPr/>
              <p:nvPr/>
            </p:nvSpPr>
            <p:spPr bwMode="auto">
              <a:xfrm>
                <a:off x="9145588" y="4435475"/>
                <a:ext cx="464344" cy="465138"/>
              </a:xfrm>
              <a:custGeom>
                <a:avLst/>
                <a:gdLst>
                  <a:gd name="T0" fmla="+- 0 10800 1271"/>
                  <a:gd name="T1" fmla="*/ T0 w 19058"/>
                  <a:gd name="T2" fmla="+- 0 10799 1270"/>
                  <a:gd name="T3" fmla="*/ 10799 h 19059"/>
                  <a:gd name="T4" fmla="+- 0 10800 1271"/>
                  <a:gd name="T5" fmla="*/ T4 w 19058"/>
                  <a:gd name="T6" fmla="+- 0 10799 1270"/>
                  <a:gd name="T7" fmla="*/ 10799 h 19059"/>
                  <a:gd name="T8" fmla="+- 0 10800 1271"/>
                  <a:gd name="T9" fmla="*/ T8 w 19058"/>
                  <a:gd name="T10" fmla="+- 0 10799 1270"/>
                  <a:gd name="T11" fmla="*/ 10799 h 19059"/>
                  <a:gd name="T12" fmla="+- 0 10800 1271"/>
                  <a:gd name="T13" fmla="*/ T12 w 19058"/>
                  <a:gd name="T14" fmla="+- 0 10799 1270"/>
                  <a:gd name="T15" fmla="*/ 10799 h 1905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8" h="19059">
                    <a:moveTo>
                      <a:pt x="6430" y="17268"/>
                    </a:moveTo>
                    <a:cubicBezTo>
                      <a:pt x="2162" y="15559"/>
                      <a:pt x="82" y="10698"/>
                      <a:pt x="1790" y="6431"/>
                    </a:cubicBezTo>
                    <a:cubicBezTo>
                      <a:pt x="3499" y="2164"/>
                      <a:pt x="8360" y="81"/>
                      <a:pt x="12627" y="1791"/>
                    </a:cubicBezTo>
                    <a:cubicBezTo>
                      <a:pt x="16894" y="3499"/>
                      <a:pt x="18975" y="8361"/>
                      <a:pt x="17267" y="12628"/>
                    </a:cubicBezTo>
                    <a:cubicBezTo>
                      <a:pt x="15558" y="16895"/>
                      <a:pt x="10696" y="18976"/>
                      <a:pt x="6430" y="17268"/>
                    </a:cubicBezTo>
                    <a:moveTo>
                      <a:pt x="13070" y="685"/>
                    </a:moveTo>
                    <a:cubicBezTo>
                      <a:pt x="8186" y="-1270"/>
                      <a:pt x="2641" y="1103"/>
                      <a:pt x="685" y="5987"/>
                    </a:cubicBezTo>
                    <a:cubicBezTo>
                      <a:pt x="-1271" y="10872"/>
                      <a:pt x="1103" y="16418"/>
                      <a:pt x="5987" y="18373"/>
                    </a:cubicBezTo>
                    <a:cubicBezTo>
                      <a:pt x="10871" y="20330"/>
                      <a:pt x="16416" y="17955"/>
                      <a:pt x="18373" y="13071"/>
                    </a:cubicBezTo>
                    <a:cubicBezTo>
                      <a:pt x="20329" y="8186"/>
                      <a:pt x="17954" y="2641"/>
                      <a:pt x="13070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3" name="AutoShape 8"/>
              <p:cNvSpPr/>
              <p:nvPr/>
            </p:nvSpPr>
            <p:spPr bwMode="auto">
              <a:xfrm>
                <a:off x="9348788" y="4638675"/>
                <a:ext cx="57944" cy="57944"/>
              </a:xfrm>
              <a:custGeom>
                <a:avLst/>
                <a:gdLst>
                  <a:gd name="T0" fmla="+- 0 10801 1272"/>
                  <a:gd name="T1" fmla="*/ T0 w 19059"/>
                  <a:gd name="T2" fmla="+- 0 10800 1272"/>
                  <a:gd name="T3" fmla="*/ 10800 h 19056"/>
                  <a:gd name="T4" fmla="+- 0 10801 1272"/>
                  <a:gd name="T5" fmla="*/ T4 w 19059"/>
                  <a:gd name="T6" fmla="+- 0 10800 1272"/>
                  <a:gd name="T7" fmla="*/ 10800 h 19056"/>
                  <a:gd name="T8" fmla="+- 0 10801 1272"/>
                  <a:gd name="T9" fmla="*/ T8 w 19059"/>
                  <a:gd name="T10" fmla="+- 0 10800 1272"/>
                  <a:gd name="T11" fmla="*/ 10800 h 19056"/>
                  <a:gd name="T12" fmla="+- 0 10801 1272"/>
                  <a:gd name="T13" fmla="*/ T12 w 19059"/>
                  <a:gd name="T14" fmla="+- 0 10800 1272"/>
                  <a:gd name="T15" fmla="*/ 10800 h 19056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6">
                    <a:moveTo>
                      <a:pt x="7753" y="13951"/>
                    </a:moveTo>
                    <a:cubicBezTo>
                      <a:pt x="5315" y="12969"/>
                      <a:pt x="4129" y="10197"/>
                      <a:pt x="5101" y="7755"/>
                    </a:cubicBezTo>
                    <a:cubicBezTo>
                      <a:pt x="6083" y="5323"/>
                      <a:pt x="8860" y="4132"/>
                      <a:pt x="11298" y="5104"/>
                    </a:cubicBezTo>
                    <a:cubicBezTo>
                      <a:pt x="13735" y="6081"/>
                      <a:pt x="14926" y="8858"/>
                      <a:pt x="13949" y="11300"/>
                    </a:cubicBezTo>
                    <a:cubicBezTo>
                      <a:pt x="12972" y="13737"/>
                      <a:pt x="10195" y="14923"/>
                      <a:pt x="7753" y="13951"/>
                    </a:cubicBezTo>
                    <a:moveTo>
                      <a:pt x="13070" y="686"/>
                    </a:moveTo>
                    <a:cubicBezTo>
                      <a:pt x="8190" y="-1272"/>
                      <a:pt x="2640" y="1104"/>
                      <a:pt x="686" y="5988"/>
                    </a:cubicBezTo>
                    <a:cubicBezTo>
                      <a:pt x="-1272" y="10872"/>
                      <a:pt x="1105" y="16416"/>
                      <a:pt x="5985" y="18369"/>
                    </a:cubicBezTo>
                    <a:cubicBezTo>
                      <a:pt x="10870" y="20328"/>
                      <a:pt x="16415" y="17951"/>
                      <a:pt x="18374" y="13072"/>
                    </a:cubicBezTo>
                    <a:cubicBezTo>
                      <a:pt x="20328" y="8188"/>
                      <a:pt x="17960" y="2644"/>
                      <a:pt x="13070" y="686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4" name="AutoShape 9"/>
              <p:cNvSpPr/>
              <p:nvPr/>
            </p:nvSpPr>
            <p:spPr bwMode="auto">
              <a:xfrm>
                <a:off x="9290050" y="4580732"/>
                <a:ext cx="174625" cy="174625"/>
              </a:xfrm>
              <a:custGeom>
                <a:avLst/>
                <a:gdLst>
                  <a:gd name="T0" fmla="+- 0 10800 1271"/>
                  <a:gd name="T1" fmla="*/ T0 w 19059"/>
                  <a:gd name="T2" fmla="+- 0 10800 1271"/>
                  <a:gd name="T3" fmla="*/ 10800 h 19058"/>
                  <a:gd name="T4" fmla="+- 0 10800 1271"/>
                  <a:gd name="T5" fmla="*/ T4 w 19059"/>
                  <a:gd name="T6" fmla="+- 0 10800 1271"/>
                  <a:gd name="T7" fmla="*/ 10800 h 19058"/>
                  <a:gd name="T8" fmla="+- 0 10800 1271"/>
                  <a:gd name="T9" fmla="*/ T8 w 19059"/>
                  <a:gd name="T10" fmla="+- 0 10800 1271"/>
                  <a:gd name="T11" fmla="*/ 10800 h 19058"/>
                  <a:gd name="T12" fmla="+- 0 10800 1271"/>
                  <a:gd name="T13" fmla="*/ T12 w 19059"/>
                  <a:gd name="T14" fmla="+- 0 10800 1271"/>
                  <a:gd name="T15" fmla="*/ 10800 h 1905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19059" h="19058">
                    <a:moveTo>
                      <a:pt x="7169" y="15424"/>
                    </a:moveTo>
                    <a:cubicBezTo>
                      <a:pt x="3916" y="14123"/>
                      <a:pt x="2331" y="10417"/>
                      <a:pt x="3632" y="7167"/>
                    </a:cubicBezTo>
                    <a:cubicBezTo>
                      <a:pt x="4934" y="3917"/>
                      <a:pt x="8638" y="2331"/>
                      <a:pt x="11889" y="3632"/>
                    </a:cubicBezTo>
                    <a:cubicBezTo>
                      <a:pt x="15141" y="4934"/>
                      <a:pt x="16728" y="8640"/>
                      <a:pt x="15425" y="11890"/>
                    </a:cubicBezTo>
                    <a:cubicBezTo>
                      <a:pt x="14124" y="15140"/>
                      <a:pt x="10419" y="16728"/>
                      <a:pt x="7169" y="15424"/>
                    </a:cubicBezTo>
                    <a:moveTo>
                      <a:pt x="13071" y="685"/>
                    </a:moveTo>
                    <a:cubicBezTo>
                      <a:pt x="8186" y="-1271"/>
                      <a:pt x="2639" y="1104"/>
                      <a:pt x="686" y="5987"/>
                    </a:cubicBezTo>
                    <a:cubicBezTo>
                      <a:pt x="-1271" y="10871"/>
                      <a:pt x="1104" y="16416"/>
                      <a:pt x="5987" y="18372"/>
                    </a:cubicBezTo>
                    <a:cubicBezTo>
                      <a:pt x="10874" y="20329"/>
                      <a:pt x="16418" y="17955"/>
                      <a:pt x="18375" y="13070"/>
                    </a:cubicBezTo>
                    <a:cubicBezTo>
                      <a:pt x="20328" y="8186"/>
                      <a:pt x="17956" y="2641"/>
                      <a:pt x="13071" y="685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5" name="AutoShape 10"/>
              <p:cNvSpPr/>
              <p:nvPr/>
            </p:nvSpPr>
            <p:spPr bwMode="auto">
              <a:xfrm>
                <a:off x="9406732" y="4696619"/>
                <a:ext cx="72231" cy="74613"/>
              </a:xfrm>
              <a:custGeom>
                <a:avLst/>
                <a:gdLst>
                  <a:gd name="T0" fmla="+- 0 10804 288"/>
                  <a:gd name="T1" fmla="*/ T0 w 21033"/>
                  <a:gd name="T2" fmla="+- 0 10798 277"/>
                  <a:gd name="T3" fmla="*/ 10798 h 21043"/>
                  <a:gd name="T4" fmla="+- 0 10804 288"/>
                  <a:gd name="T5" fmla="*/ T4 w 21033"/>
                  <a:gd name="T6" fmla="+- 0 10798 277"/>
                  <a:gd name="T7" fmla="*/ 10798 h 21043"/>
                  <a:gd name="T8" fmla="+- 0 10804 288"/>
                  <a:gd name="T9" fmla="*/ T8 w 21033"/>
                  <a:gd name="T10" fmla="+- 0 10798 277"/>
                  <a:gd name="T11" fmla="*/ 10798 h 21043"/>
                  <a:gd name="T12" fmla="+- 0 10804 288"/>
                  <a:gd name="T13" fmla="*/ T12 w 21033"/>
                  <a:gd name="T14" fmla="+- 0 10798 277"/>
                  <a:gd name="T15" fmla="*/ 10798 h 2104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3" h="21043">
                    <a:moveTo>
                      <a:pt x="20881" y="2825"/>
                    </a:moveTo>
                    <a:cubicBezTo>
                      <a:pt x="21312" y="1771"/>
                      <a:pt x="20787" y="572"/>
                      <a:pt x="19713" y="149"/>
                    </a:cubicBezTo>
                    <a:cubicBezTo>
                      <a:pt x="18636" y="-277"/>
                      <a:pt x="17414" y="238"/>
                      <a:pt x="16984" y="1296"/>
                    </a:cubicBezTo>
                    <a:lnTo>
                      <a:pt x="16980" y="1292"/>
                    </a:lnTo>
                    <a:cubicBezTo>
                      <a:pt x="13964" y="8692"/>
                      <a:pt x="8182" y="14184"/>
                      <a:pt x="1269" y="17089"/>
                    </a:cubicBezTo>
                    <a:cubicBezTo>
                      <a:pt x="207" y="17536"/>
                      <a:pt x="-288" y="18747"/>
                      <a:pt x="170" y="19789"/>
                    </a:cubicBezTo>
                    <a:cubicBezTo>
                      <a:pt x="629" y="20840"/>
                      <a:pt x="1863" y="21323"/>
                      <a:pt x="2924" y="20876"/>
                    </a:cubicBezTo>
                    <a:cubicBezTo>
                      <a:pt x="2961" y="20860"/>
                      <a:pt x="2982" y="20828"/>
                      <a:pt x="3014" y="20815"/>
                    </a:cubicBezTo>
                    <a:cubicBezTo>
                      <a:pt x="10874" y="17480"/>
                      <a:pt x="17451" y="11227"/>
                      <a:pt x="20877" y="2825"/>
                    </a:cubicBezTo>
                    <a:cubicBezTo>
                      <a:pt x="20877" y="2825"/>
                      <a:pt x="20881" y="2825"/>
                      <a:pt x="20881" y="282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6" name="AutoShape 11"/>
              <p:cNvSpPr/>
              <p:nvPr/>
            </p:nvSpPr>
            <p:spPr bwMode="auto">
              <a:xfrm>
                <a:off x="9435307" y="4725988"/>
                <a:ext cx="103981" cy="106363"/>
              </a:xfrm>
              <a:custGeom>
                <a:avLst/>
                <a:gdLst>
                  <a:gd name="T0" fmla="+- 0 10803 203"/>
                  <a:gd name="T1" fmla="*/ T0 w 21201"/>
                  <a:gd name="T2" fmla="+- 0 10798 194"/>
                  <a:gd name="T3" fmla="*/ 10798 h 21209"/>
                  <a:gd name="T4" fmla="+- 0 10803 203"/>
                  <a:gd name="T5" fmla="*/ T4 w 21201"/>
                  <a:gd name="T6" fmla="+- 0 10798 194"/>
                  <a:gd name="T7" fmla="*/ 10798 h 21209"/>
                  <a:gd name="T8" fmla="+- 0 10803 203"/>
                  <a:gd name="T9" fmla="*/ T8 w 21201"/>
                  <a:gd name="T10" fmla="+- 0 10798 194"/>
                  <a:gd name="T11" fmla="*/ 10798 h 21209"/>
                  <a:gd name="T12" fmla="+- 0 10803 203"/>
                  <a:gd name="T13" fmla="*/ T12 w 21201"/>
                  <a:gd name="T14" fmla="+- 0 10798 194"/>
                  <a:gd name="T15" fmla="*/ 10798 h 21209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201" h="21209">
                    <a:moveTo>
                      <a:pt x="20267" y="104"/>
                    </a:moveTo>
                    <a:cubicBezTo>
                      <a:pt x="19508" y="-194"/>
                      <a:pt x="18645" y="169"/>
                      <a:pt x="18339" y="912"/>
                    </a:cubicBezTo>
                    <a:cubicBezTo>
                      <a:pt x="14991" y="9110"/>
                      <a:pt x="8568" y="15198"/>
                      <a:pt x="894" y="18420"/>
                    </a:cubicBezTo>
                    <a:cubicBezTo>
                      <a:pt x="144" y="18735"/>
                      <a:pt x="-203" y="19589"/>
                      <a:pt x="121" y="20327"/>
                    </a:cubicBezTo>
                    <a:cubicBezTo>
                      <a:pt x="442" y="21068"/>
                      <a:pt x="1314" y="21406"/>
                      <a:pt x="2067" y="21090"/>
                    </a:cubicBezTo>
                    <a:cubicBezTo>
                      <a:pt x="2102" y="21073"/>
                      <a:pt x="2125" y="21042"/>
                      <a:pt x="2159" y="21025"/>
                    </a:cubicBezTo>
                    <a:cubicBezTo>
                      <a:pt x="10491" y="17500"/>
                      <a:pt x="17461" y="10881"/>
                      <a:pt x="21095" y="1994"/>
                    </a:cubicBezTo>
                    <a:cubicBezTo>
                      <a:pt x="21397" y="1250"/>
                      <a:pt x="21026" y="404"/>
                      <a:pt x="20267" y="104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7" name="AutoShape 12"/>
              <p:cNvSpPr/>
              <p:nvPr/>
            </p:nvSpPr>
            <p:spPr bwMode="auto">
              <a:xfrm>
                <a:off x="9421019" y="4711700"/>
                <a:ext cx="88106" cy="89694"/>
              </a:xfrm>
              <a:custGeom>
                <a:avLst/>
                <a:gdLst>
                  <a:gd name="T0" fmla="+- 0 10802 238"/>
                  <a:gd name="T1" fmla="*/ T0 w 21128"/>
                  <a:gd name="T2" fmla="+- 0 10797 227"/>
                  <a:gd name="T3" fmla="*/ 10797 h 21141"/>
                  <a:gd name="T4" fmla="+- 0 10802 238"/>
                  <a:gd name="T5" fmla="*/ T4 w 21128"/>
                  <a:gd name="T6" fmla="+- 0 10797 227"/>
                  <a:gd name="T7" fmla="*/ 10797 h 21141"/>
                  <a:gd name="T8" fmla="+- 0 10802 238"/>
                  <a:gd name="T9" fmla="*/ T8 w 21128"/>
                  <a:gd name="T10" fmla="+- 0 10797 227"/>
                  <a:gd name="T11" fmla="*/ 10797 h 21141"/>
                  <a:gd name="T12" fmla="+- 0 10802 238"/>
                  <a:gd name="T13" fmla="*/ T12 w 21128"/>
                  <a:gd name="T14" fmla="+- 0 10797 227"/>
                  <a:gd name="T15" fmla="*/ 10797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8" h="21141">
                    <a:moveTo>
                      <a:pt x="20035" y="122"/>
                    </a:moveTo>
                    <a:cubicBezTo>
                      <a:pt x="19142" y="-227"/>
                      <a:pt x="18134" y="195"/>
                      <a:pt x="17778" y="1071"/>
                    </a:cubicBezTo>
                    <a:cubicBezTo>
                      <a:pt x="14571" y="8936"/>
                      <a:pt x="8412" y="14778"/>
                      <a:pt x="1051" y="17867"/>
                    </a:cubicBezTo>
                    <a:lnTo>
                      <a:pt x="1054" y="17867"/>
                    </a:lnTo>
                    <a:cubicBezTo>
                      <a:pt x="172" y="18240"/>
                      <a:pt x="-238" y="19242"/>
                      <a:pt x="142" y="20108"/>
                    </a:cubicBezTo>
                    <a:cubicBezTo>
                      <a:pt x="522" y="20973"/>
                      <a:pt x="1543" y="21372"/>
                      <a:pt x="2425" y="21003"/>
                    </a:cubicBezTo>
                    <a:cubicBezTo>
                      <a:pt x="2459" y="20986"/>
                      <a:pt x="2476" y="20956"/>
                      <a:pt x="2514" y="20936"/>
                    </a:cubicBezTo>
                    <a:cubicBezTo>
                      <a:pt x="10651" y="17491"/>
                      <a:pt x="17459" y="11027"/>
                      <a:pt x="21002" y="2339"/>
                    </a:cubicBezTo>
                    <a:cubicBezTo>
                      <a:pt x="21361" y="1463"/>
                      <a:pt x="20927" y="472"/>
                      <a:pt x="20035" y="12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8" name="AutoShape 13"/>
              <p:cNvSpPr/>
              <p:nvPr/>
            </p:nvSpPr>
            <p:spPr bwMode="auto">
              <a:xfrm>
                <a:off x="9275763" y="4566444"/>
                <a:ext cx="73025" cy="73819"/>
              </a:xfrm>
              <a:custGeom>
                <a:avLst/>
                <a:gdLst>
                  <a:gd name="T0" fmla="+- 0 10797 278"/>
                  <a:gd name="T1" fmla="*/ T0 w 21039"/>
                  <a:gd name="T2" fmla="+- 0 10803 281"/>
                  <a:gd name="T3" fmla="*/ 10803 h 21044"/>
                  <a:gd name="T4" fmla="+- 0 10797 278"/>
                  <a:gd name="T5" fmla="*/ T4 w 21039"/>
                  <a:gd name="T6" fmla="+- 0 10803 281"/>
                  <a:gd name="T7" fmla="*/ 10803 h 21044"/>
                  <a:gd name="T8" fmla="+- 0 10797 278"/>
                  <a:gd name="T9" fmla="*/ T8 w 21039"/>
                  <a:gd name="T10" fmla="+- 0 10803 281"/>
                  <a:gd name="T11" fmla="*/ 10803 h 21044"/>
                  <a:gd name="T12" fmla="+- 0 10797 278"/>
                  <a:gd name="T13" fmla="*/ T12 w 21039"/>
                  <a:gd name="T14" fmla="+- 0 10803 281"/>
                  <a:gd name="T15" fmla="*/ 10803 h 21044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039" h="21044">
                    <a:moveTo>
                      <a:pt x="20871" y="1248"/>
                    </a:moveTo>
                    <a:cubicBezTo>
                      <a:pt x="20411" y="197"/>
                      <a:pt x="19177" y="-281"/>
                      <a:pt x="18112" y="169"/>
                    </a:cubicBezTo>
                    <a:cubicBezTo>
                      <a:pt x="18075" y="181"/>
                      <a:pt x="18050" y="214"/>
                      <a:pt x="18021" y="226"/>
                    </a:cubicBezTo>
                    <a:cubicBezTo>
                      <a:pt x="10159" y="3562"/>
                      <a:pt x="3583" y="9820"/>
                      <a:pt x="152" y="18220"/>
                    </a:cubicBezTo>
                    <a:lnTo>
                      <a:pt x="148" y="18220"/>
                    </a:lnTo>
                    <a:cubicBezTo>
                      <a:pt x="-278" y="19278"/>
                      <a:pt x="242" y="20473"/>
                      <a:pt x="1320" y="20896"/>
                    </a:cubicBezTo>
                    <a:cubicBezTo>
                      <a:pt x="2398" y="21318"/>
                      <a:pt x="3620" y="20803"/>
                      <a:pt x="4046" y="19749"/>
                    </a:cubicBezTo>
                    <a:lnTo>
                      <a:pt x="4051" y="19749"/>
                    </a:lnTo>
                    <a:cubicBezTo>
                      <a:pt x="7068" y="12356"/>
                      <a:pt x="12856" y="6858"/>
                      <a:pt x="19764" y="3956"/>
                    </a:cubicBezTo>
                    <a:cubicBezTo>
                      <a:pt x="20830" y="3506"/>
                      <a:pt x="21322" y="2298"/>
                      <a:pt x="20871" y="124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59" name="AutoShape 14"/>
              <p:cNvSpPr/>
              <p:nvPr/>
            </p:nvSpPr>
            <p:spPr bwMode="auto">
              <a:xfrm>
                <a:off x="9217819" y="4508500"/>
                <a:ext cx="103981" cy="105569"/>
              </a:xfrm>
              <a:custGeom>
                <a:avLst/>
                <a:gdLst>
                  <a:gd name="T0" fmla="+- 0 10797 198"/>
                  <a:gd name="T1" fmla="*/ T0 w 21199"/>
                  <a:gd name="T2" fmla="+- 0 10802 198"/>
                  <a:gd name="T3" fmla="*/ 10802 h 21208"/>
                  <a:gd name="T4" fmla="+- 0 10797 198"/>
                  <a:gd name="T5" fmla="*/ T4 w 21199"/>
                  <a:gd name="T6" fmla="+- 0 10802 198"/>
                  <a:gd name="T7" fmla="*/ 10802 h 21208"/>
                  <a:gd name="T8" fmla="+- 0 10797 198"/>
                  <a:gd name="T9" fmla="*/ T8 w 21199"/>
                  <a:gd name="T10" fmla="+- 0 10802 198"/>
                  <a:gd name="T11" fmla="*/ 10802 h 21208"/>
                  <a:gd name="T12" fmla="+- 0 10797 198"/>
                  <a:gd name="T13" fmla="*/ T12 w 21199"/>
                  <a:gd name="T14" fmla="+- 0 10802 198"/>
                  <a:gd name="T15" fmla="*/ 10802 h 21208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99" h="21208">
                    <a:moveTo>
                      <a:pt x="21077" y="880"/>
                    </a:moveTo>
                    <a:cubicBezTo>
                      <a:pt x="20753" y="142"/>
                      <a:pt x="19881" y="-198"/>
                      <a:pt x="19129" y="117"/>
                    </a:cubicBezTo>
                    <a:cubicBezTo>
                      <a:pt x="19097" y="131"/>
                      <a:pt x="19071" y="162"/>
                      <a:pt x="19039" y="179"/>
                    </a:cubicBezTo>
                    <a:cubicBezTo>
                      <a:pt x="10706" y="3707"/>
                      <a:pt x="3739" y="10322"/>
                      <a:pt x="106" y="19208"/>
                    </a:cubicBezTo>
                    <a:cubicBezTo>
                      <a:pt x="-198" y="19957"/>
                      <a:pt x="172" y="20803"/>
                      <a:pt x="934" y="21101"/>
                    </a:cubicBezTo>
                    <a:cubicBezTo>
                      <a:pt x="1689" y="21401"/>
                      <a:pt x="2552" y="21041"/>
                      <a:pt x="2859" y="20292"/>
                    </a:cubicBezTo>
                    <a:cubicBezTo>
                      <a:pt x="6206" y="12096"/>
                      <a:pt x="12625" y="6008"/>
                      <a:pt x="20301" y="2787"/>
                    </a:cubicBezTo>
                    <a:cubicBezTo>
                      <a:pt x="21051" y="2469"/>
                      <a:pt x="21402" y="1618"/>
                      <a:pt x="21077" y="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0" name="AutoShape 15"/>
              <p:cNvSpPr/>
              <p:nvPr/>
            </p:nvSpPr>
            <p:spPr bwMode="auto">
              <a:xfrm>
                <a:off x="9247188" y="4537075"/>
                <a:ext cx="88107" cy="90488"/>
              </a:xfrm>
              <a:custGeom>
                <a:avLst/>
                <a:gdLst>
                  <a:gd name="T0" fmla="+- 0 10796 232"/>
                  <a:gd name="T1" fmla="*/ T0 w 21129"/>
                  <a:gd name="T2" fmla="+- 0 10804 234"/>
                  <a:gd name="T3" fmla="*/ 10804 h 21141"/>
                  <a:gd name="T4" fmla="+- 0 10796 232"/>
                  <a:gd name="T5" fmla="*/ T4 w 21129"/>
                  <a:gd name="T6" fmla="+- 0 10804 234"/>
                  <a:gd name="T7" fmla="*/ 10804 h 21141"/>
                  <a:gd name="T8" fmla="+- 0 10796 232"/>
                  <a:gd name="T9" fmla="*/ T8 w 21129"/>
                  <a:gd name="T10" fmla="+- 0 10804 234"/>
                  <a:gd name="T11" fmla="*/ 10804 h 21141"/>
                  <a:gd name="T12" fmla="+- 0 10796 232"/>
                  <a:gd name="T13" fmla="*/ T12 w 21129"/>
                  <a:gd name="T14" fmla="+- 0 10804 234"/>
                  <a:gd name="T15" fmla="*/ 10804 h 21141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129" h="21141">
                    <a:moveTo>
                      <a:pt x="20075" y="3267"/>
                    </a:moveTo>
                    <a:cubicBezTo>
                      <a:pt x="20953" y="2898"/>
                      <a:pt x="21368" y="1899"/>
                      <a:pt x="20987" y="1030"/>
                    </a:cubicBezTo>
                    <a:cubicBezTo>
                      <a:pt x="20611" y="168"/>
                      <a:pt x="19589" y="-234"/>
                      <a:pt x="18707" y="138"/>
                    </a:cubicBezTo>
                    <a:cubicBezTo>
                      <a:pt x="18670" y="152"/>
                      <a:pt x="18649" y="185"/>
                      <a:pt x="18615" y="198"/>
                    </a:cubicBezTo>
                    <a:cubicBezTo>
                      <a:pt x="10481" y="3647"/>
                      <a:pt x="3673" y="10118"/>
                      <a:pt x="124" y="18802"/>
                    </a:cubicBezTo>
                    <a:cubicBezTo>
                      <a:pt x="-232" y="19678"/>
                      <a:pt x="205" y="20666"/>
                      <a:pt x="1094" y="21019"/>
                    </a:cubicBezTo>
                    <a:cubicBezTo>
                      <a:pt x="1983" y="21366"/>
                      <a:pt x="2991" y="20946"/>
                      <a:pt x="3354" y="20071"/>
                    </a:cubicBezTo>
                    <a:cubicBezTo>
                      <a:pt x="6561" y="12205"/>
                      <a:pt x="12717" y="6360"/>
                      <a:pt x="20075" y="3274"/>
                    </a:cubicBezTo>
                    <a:cubicBezTo>
                      <a:pt x="20075" y="3274"/>
                      <a:pt x="20075" y="3267"/>
                      <a:pt x="20075" y="3267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1" name="Group 1060"/>
            <p:cNvGrpSpPr/>
            <p:nvPr/>
          </p:nvGrpSpPr>
          <p:grpSpPr>
            <a:xfrm>
              <a:off x="495719" y="3827954"/>
              <a:ext cx="465138" cy="435769"/>
              <a:chOff x="5368132" y="3540125"/>
              <a:chExt cx="465138" cy="435769"/>
            </a:xfrm>
            <a:solidFill>
              <a:schemeClr val="bg2"/>
            </a:solidFill>
          </p:grpSpPr>
          <p:sp>
            <p:nvSpPr>
              <p:cNvPr id="1062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3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4" name="Group 1063"/>
            <p:cNvGrpSpPr/>
            <p:nvPr/>
          </p:nvGrpSpPr>
          <p:grpSpPr>
            <a:xfrm>
              <a:off x="548788" y="2825660"/>
              <a:ext cx="319088" cy="465138"/>
              <a:chOff x="3582988" y="3510757"/>
              <a:chExt cx="319088" cy="465138"/>
            </a:xfrm>
            <a:solidFill>
              <a:schemeClr val="bg2"/>
            </a:solidFill>
          </p:grpSpPr>
          <p:sp>
            <p:nvSpPr>
              <p:cNvPr id="1065" name="AutoShape 113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6" name="AutoShape 114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67" name="Group 1066"/>
            <p:cNvGrpSpPr/>
            <p:nvPr/>
          </p:nvGrpSpPr>
          <p:grpSpPr>
            <a:xfrm>
              <a:off x="522204" y="5833008"/>
              <a:ext cx="465138" cy="391319"/>
              <a:chOff x="5368132" y="2625725"/>
              <a:chExt cx="465138" cy="391319"/>
            </a:xfrm>
            <a:solidFill>
              <a:schemeClr val="bg2"/>
            </a:solidFill>
          </p:grpSpPr>
          <p:sp>
            <p:nvSpPr>
              <p:cNvPr id="1068" name="AutoShape 120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69" name="AutoShape 121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0" name="AutoShape 122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522998" y="1828650"/>
              <a:ext cx="464344" cy="464344"/>
              <a:chOff x="4439444" y="1652588"/>
              <a:chExt cx="464344" cy="464344"/>
            </a:xfrm>
            <a:solidFill>
              <a:schemeClr val="bg2"/>
            </a:solidFill>
          </p:grpSpPr>
          <p:sp>
            <p:nvSpPr>
              <p:cNvPr id="1072" name="AutoShape 136"/>
              <p:cNvSpPr/>
              <p:nvPr/>
            </p:nvSpPr>
            <p:spPr bwMode="auto">
              <a:xfrm>
                <a:off x="4686300" y="1710532"/>
                <a:ext cx="152400" cy="1524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538" y="20579"/>
                    </a:moveTo>
                    <a:lnTo>
                      <a:pt x="19542" y="20579"/>
                    </a:lnTo>
                    <a:cubicBezTo>
                      <a:pt x="19546" y="21142"/>
                      <a:pt x="20004" y="21600"/>
                      <a:pt x="20571" y="21600"/>
                    </a:cubicBezTo>
                    <a:cubicBezTo>
                      <a:pt x="21137" y="21600"/>
                      <a:pt x="21599" y="21138"/>
                      <a:pt x="21599" y="20571"/>
                    </a:cubicBezTo>
                    <a:cubicBezTo>
                      <a:pt x="21599" y="20565"/>
                      <a:pt x="21595" y="20561"/>
                      <a:pt x="21595" y="20555"/>
                    </a:cubicBezTo>
                    <a:cubicBezTo>
                      <a:pt x="21583" y="9221"/>
                      <a:pt x="12411" y="41"/>
                      <a:pt x="1080" y="12"/>
                    </a:cubicBezTo>
                    <a:cubicBezTo>
                      <a:pt x="1064" y="10"/>
                      <a:pt x="1048" y="0"/>
                      <a:pt x="1028" y="0"/>
                    </a:cubicBezTo>
                    <a:cubicBezTo>
                      <a:pt x="458" y="0"/>
                      <a:pt x="0" y="461"/>
                      <a:pt x="0" y="1028"/>
                    </a:cubicBezTo>
                    <a:cubicBezTo>
                      <a:pt x="0" y="1594"/>
                      <a:pt x="458" y="2055"/>
                      <a:pt x="1024" y="2057"/>
                    </a:cubicBezTo>
                    <a:lnTo>
                      <a:pt x="1024" y="2065"/>
                    </a:lnTo>
                    <a:cubicBezTo>
                      <a:pt x="11233" y="2065"/>
                      <a:pt x="19538" y="10370"/>
                      <a:pt x="19538" y="20579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3" name="AutoShape 137"/>
              <p:cNvSpPr/>
              <p:nvPr/>
            </p:nvSpPr>
            <p:spPr bwMode="auto">
              <a:xfrm>
                <a:off x="4439444" y="1652588"/>
                <a:ext cx="464344" cy="464344"/>
              </a:xfrm>
              <a:custGeom>
                <a:avLst/>
                <a:gdLst>
                  <a:gd name="T0" fmla="+- 0 10819 195"/>
                  <a:gd name="T1" fmla="*/ T0 w 21248"/>
                  <a:gd name="T2" fmla="*/ 10800 h 21600"/>
                  <a:gd name="T3" fmla="+- 0 10819 195"/>
                  <a:gd name="T4" fmla="*/ T3 w 21248"/>
                  <a:gd name="T5" fmla="*/ 10800 h 21600"/>
                  <a:gd name="T6" fmla="+- 0 10819 195"/>
                  <a:gd name="T7" fmla="*/ T6 w 21248"/>
                  <a:gd name="T8" fmla="*/ 10800 h 21600"/>
                  <a:gd name="T9" fmla="+- 0 10819 195"/>
                  <a:gd name="T10" fmla="*/ T9 w 21248"/>
                  <a:gd name="T11" fmla="*/ 10800 h 21600"/>
                </a:gdLst>
                <a:ahLst/>
                <a:cxnLst>
                  <a:cxn ang="0">
                    <a:pos x="T1" y="T2"/>
                  </a:cxn>
                  <a:cxn ang="0">
                    <a:pos x="T4" y="T5"/>
                  </a:cxn>
                  <a:cxn ang="0">
                    <a:pos x="T7" y="T8"/>
                  </a:cxn>
                  <a:cxn ang="0">
                    <a:pos x="T10" y="T11"/>
                  </a:cxn>
                </a:cxnLst>
                <a:rect l="0" t="0" r="r" b="b"/>
                <a:pathLst>
                  <a:path w="21248" h="21600">
                    <a:moveTo>
                      <a:pt x="19868" y="17133"/>
                    </a:moveTo>
                    <a:cubicBezTo>
                      <a:pt x="19766" y="17386"/>
                      <a:pt x="19525" y="17549"/>
                      <a:pt x="19255" y="17549"/>
                    </a:cubicBezTo>
                    <a:lnTo>
                      <a:pt x="19058" y="17549"/>
                    </a:lnTo>
                    <a:lnTo>
                      <a:pt x="3983" y="2226"/>
                    </a:lnTo>
                    <a:lnTo>
                      <a:pt x="3983" y="2025"/>
                    </a:lnTo>
                    <a:cubicBezTo>
                      <a:pt x="3983" y="1750"/>
                      <a:pt x="4144" y="1506"/>
                      <a:pt x="4393" y="1401"/>
                    </a:cubicBezTo>
                    <a:cubicBezTo>
                      <a:pt x="4475" y="1367"/>
                      <a:pt x="4560" y="1350"/>
                      <a:pt x="4647" y="1350"/>
                    </a:cubicBezTo>
                    <a:cubicBezTo>
                      <a:pt x="4824" y="1350"/>
                      <a:pt x="4991" y="1420"/>
                      <a:pt x="5116" y="1547"/>
                    </a:cubicBezTo>
                    <a:lnTo>
                      <a:pt x="19724" y="16397"/>
                    </a:lnTo>
                    <a:cubicBezTo>
                      <a:pt x="19915" y="16591"/>
                      <a:pt x="19972" y="16880"/>
                      <a:pt x="19868" y="17133"/>
                    </a:cubicBezTo>
                    <a:moveTo>
                      <a:pt x="10121" y="17549"/>
                    </a:moveTo>
                    <a:cubicBezTo>
                      <a:pt x="10017" y="17549"/>
                      <a:pt x="9922" y="17586"/>
                      <a:pt x="9824" y="17609"/>
                    </a:cubicBezTo>
                    <a:lnTo>
                      <a:pt x="3923" y="11612"/>
                    </a:lnTo>
                    <a:cubicBezTo>
                      <a:pt x="3946" y="11512"/>
                      <a:pt x="3982" y="11415"/>
                      <a:pt x="3982" y="11311"/>
                    </a:cubicBezTo>
                    <a:lnTo>
                      <a:pt x="3983" y="3180"/>
                    </a:lnTo>
                    <a:lnTo>
                      <a:pt x="18119" y="17549"/>
                    </a:lnTo>
                    <a:cubicBezTo>
                      <a:pt x="18119" y="17549"/>
                      <a:pt x="10121" y="17549"/>
                      <a:pt x="10121" y="17549"/>
                    </a:cubicBezTo>
                    <a:close/>
                    <a:moveTo>
                      <a:pt x="9182" y="17945"/>
                    </a:moveTo>
                    <a:lnTo>
                      <a:pt x="7109" y="20052"/>
                    </a:lnTo>
                    <a:cubicBezTo>
                      <a:pt x="6939" y="20224"/>
                      <a:pt x="6742" y="20249"/>
                      <a:pt x="6640" y="20249"/>
                    </a:cubicBezTo>
                    <a:cubicBezTo>
                      <a:pt x="6537" y="20249"/>
                      <a:pt x="6339" y="20224"/>
                      <a:pt x="6170" y="20052"/>
                    </a:cubicBezTo>
                    <a:lnTo>
                      <a:pt x="1522" y="15327"/>
                    </a:lnTo>
                    <a:cubicBezTo>
                      <a:pt x="1352" y="15154"/>
                      <a:pt x="1327" y="14953"/>
                      <a:pt x="1327" y="14850"/>
                    </a:cubicBezTo>
                    <a:cubicBezTo>
                      <a:pt x="1327" y="14745"/>
                      <a:pt x="1352" y="14544"/>
                      <a:pt x="1522" y="14373"/>
                    </a:cubicBezTo>
                    <a:lnTo>
                      <a:pt x="3593" y="12266"/>
                    </a:lnTo>
                    <a:cubicBezTo>
                      <a:pt x="3599" y="12260"/>
                      <a:pt x="3601" y="12251"/>
                      <a:pt x="3607" y="12245"/>
                    </a:cubicBezTo>
                    <a:lnTo>
                      <a:pt x="9202" y="17932"/>
                    </a:lnTo>
                    <a:cubicBezTo>
                      <a:pt x="9196" y="17937"/>
                      <a:pt x="9187" y="17939"/>
                      <a:pt x="9182" y="17945"/>
                    </a:cubicBezTo>
                    <a:moveTo>
                      <a:pt x="6056" y="593"/>
                    </a:moveTo>
                    <a:cubicBezTo>
                      <a:pt x="5675" y="205"/>
                      <a:pt x="5165" y="0"/>
                      <a:pt x="4647" y="0"/>
                    </a:cubicBezTo>
                    <a:cubicBezTo>
                      <a:pt x="4390" y="0"/>
                      <a:pt x="4132" y="49"/>
                      <a:pt x="3885" y="154"/>
                    </a:cubicBezTo>
                    <a:cubicBezTo>
                      <a:pt x="3141" y="467"/>
                      <a:pt x="2655" y="1205"/>
                      <a:pt x="2655" y="2025"/>
                    </a:cubicBezTo>
                    <a:lnTo>
                      <a:pt x="2654" y="11311"/>
                    </a:lnTo>
                    <a:lnTo>
                      <a:pt x="583" y="13418"/>
                    </a:lnTo>
                    <a:cubicBezTo>
                      <a:pt x="-195" y="14208"/>
                      <a:pt x="-195" y="15491"/>
                      <a:pt x="583" y="16281"/>
                    </a:cubicBezTo>
                    <a:lnTo>
                      <a:pt x="5231" y="21006"/>
                    </a:lnTo>
                    <a:cubicBezTo>
                      <a:pt x="5620" y="21402"/>
                      <a:pt x="6131" y="21599"/>
                      <a:pt x="6640" y="21599"/>
                    </a:cubicBezTo>
                    <a:cubicBezTo>
                      <a:pt x="7150" y="21599"/>
                      <a:pt x="7659" y="21402"/>
                      <a:pt x="8048" y="21006"/>
                    </a:cubicBezTo>
                    <a:lnTo>
                      <a:pt x="10121" y="18900"/>
                    </a:lnTo>
                    <a:lnTo>
                      <a:pt x="19255" y="18900"/>
                    </a:lnTo>
                    <a:cubicBezTo>
                      <a:pt x="20062" y="18900"/>
                      <a:pt x="20788" y="18407"/>
                      <a:pt x="21095" y="17650"/>
                    </a:cubicBezTo>
                    <a:cubicBezTo>
                      <a:pt x="21405" y="16893"/>
                      <a:pt x="21234" y="16022"/>
                      <a:pt x="20663" y="15443"/>
                    </a:cubicBezTo>
                    <a:cubicBezTo>
                      <a:pt x="20663" y="15443"/>
                      <a:pt x="6056" y="593"/>
                      <a:pt x="6056" y="593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074" name="AutoShape 138"/>
              <p:cNvSpPr/>
              <p:nvPr/>
            </p:nvSpPr>
            <p:spPr bwMode="auto">
              <a:xfrm>
                <a:off x="4686300" y="1652588"/>
                <a:ext cx="217488" cy="21748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437" y="2880"/>
                    </a:moveTo>
                    <a:lnTo>
                      <a:pt x="1437" y="2885"/>
                    </a:lnTo>
                    <a:cubicBezTo>
                      <a:pt x="10965" y="2885"/>
                      <a:pt x="18717" y="10637"/>
                      <a:pt x="18717" y="20165"/>
                    </a:cubicBezTo>
                    <a:lnTo>
                      <a:pt x="18720" y="20165"/>
                    </a:lnTo>
                    <a:cubicBezTo>
                      <a:pt x="18722" y="20959"/>
                      <a:pt x="19366" y="21600"/>
                      <a:pt x="20160" y="21600"/>
                    </a:cubicBezTo>
                    <a:cubicBezTo>
                      <a:pt x="20955" y="21600"/>
                      <a:pt x="21599" y="20956"/>
                      <a:pt x="21599" y="20160"/>
                    </a:cubicBezTo>
                    <a:cubicBezTo>
                      <a:pt x="21599" y="20155"/>
                      <a:pt x="21597" y="20152"/>
                      <a:pt x="21597" y="20148"/>
                    </a:cubicBezTo>
                    <a:cubicBezTo>
                      <a:pt x="21588" y="9034"/>
                      <a:pt x="12588" y="28"/>
                      <a:pt x="1476" y="8"/>
                    </a:cubicBezTo>
                    <a:cubicBezTo>
                      <a:pt x="1465" y="7"/>
                      <a:pt x="1454" y="0"/>
                      <a:pt x="1440" y="0"/>
                    </a:cubicBezTo>
                    <a:cubicBezTo>
                      <a:pt x="644" y="0"/>
                      <a:pt x="0" y="644"/>
                      <a:pt x="0" y="1440"/>
                    </a:cubicBezTo>
                    <a:cubicBezTo>
                      <a:pt x="0" y="2234"/>
                      <a:pt x="644" y="2878"/>
                      <a:pt x="1437" y="288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20090" tIns="20090" rIns="20090" bIns="20090" anchor="ctr"/>
              <a:lstStyle/>
              <a:p>
                <a:pPr algn="ctr" defTabSz="240665" hangingPunct="0">
                  <a:lnSpc>
                    <a:spcPct val="120000"/>
                  </a:lnSpc>
                </a:pPr>
                <a:endParaRPr lang="en-US" sz="8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077" name="TextBox 1076"/>
            <p:cNvSpPr txBox="1"/>
            <p:nvPr/>
          </p:nvSpPr>
          <p:spPr>
            <a:xfrm>
              <a:off x="2843368" y="2751209"/>
              <a:ext cx="1196584" cy="29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8" name="TextBox 1077"/>
            <p:cNvSpPr txBox="1"/>
            <p:nvPr/>
          </p:nvSpPr>
          <p:spPr>
            <a:xfrm>
              <a:off x="2843368" y="3308271"/>
              <a:ext cx="1196584" cy="29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79" name="TextBox 1078"/>
            <p:cNvSpPr txBox="1"/>
            <p:nvPr/>
          </p:nvSpPr>
          <p:spPr>
            <a:xfrm>
              <a:off x="2843368" y="5078223"/>
              <a:ext cx="1196584" cy="29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0" name="TextBox 1079"/>
            <p:cNvSpPr txBox="1"/>
            <p:nvPr/>
          </p:nvSpPr>
          <p:spPr>
            <a:xfrm>
              <a:off x="2843368" y="4504310"/>
              <a:ext cx="1196584" cy="29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81" name="TextBox 1080"/>
            <p:cNvSpPr txBox="1"/>
            <p:nvPr/>
          </p:nvSpPr>
          <p:spPr>
            <a:xfrm>
              <a:off x="2843368" y="3914106"/>
              <a:ext cx="1196584" cy="295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8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zh-CN" altLang="en-US" sz="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566043" y="2237454"/>
            <a:ext cx="6153472" cy="3528956"/>
            <a:chOff x="9765" y="4387"/>
            <a:chExt cx="8419" cy="4829"/>
          </a:xfrm>
        </p:grpSpPr>
        <p:sp>
          <p:nvSpPr>
            <p:cNvPr id="1106" name="Freeform 1105"/>
            <p:cNvSpPr>
              <a:spLocks noEditPoints="1"/>
            </p:cNvSpPr>
            <p:nvPr/>
          </p:nvSpPr>
          <p:spPr bwMode="auto">
            <a:xfrm>
              <a:off x="14205" y="8107"/>
              <a:ext cx="753" cy="826"/>
            </a:xfrm>
            <a:custGeom>
              <a:avLst/>
              <a:gdLst>
                <a:gd name="T0" fmla="*/ 65 w 100"/>
                <a:gd name="T1" fmla="*/ 0 h 110"/>
                <a:gd name="T2" fmla="*/ 77 w 100"/>
                <a:gd name="T3" fmla="*/ 12 h 110"/>
                <a:gd name="T4" fmla="*/ 68 w 100"/>
                <a:gd name="T5" fmla="*/ 40 h 110"/>
                <a:gd name="T6" fmla="*/ 67 w 100"/>
                <a:gd name="T7" fmla="*/ 10 h 110"/>
                <a:gd name="T8" fmla="*/ 28 w 100"/>
                <a:gd name="T9" fmla="*/ 9 h 110"/>
                <a:gd name="T10" fmla="*/ 28 w 100"/>
                <a:gd name="T11" fmla="*/ 16 h 110"/>
                <a:gd name="T12" fmla="*/ 25 w 100"/>
                <a:gd name="T13" fmla="*/ 24 h 110"/>
                <a:gd name="T14" fmla="*/ 18 w 100"/>
                <a:gd name="T15" fmla="*/ 26 h 110"/>
                <a:gd name="T16" fmla="*/ 9 w 100"/>
                <a:gd name="T17" fmla="*/ 25 h 110"/>
                <a:gd name="T18" fmla="*/ 10 w 100"/>
                <a:gd name="T19" fmla="*/ 87 h 110"/>
                <a:gd name="T20" fmla="*/ 12 w 100"/>
                <a:gd name="T21" fmla="*/ 88 h 110"/>
                <a:gd name="T22" fmla="*/ 44 w 100"/>
                <a:gd name="T23" fmla="*/ 97 h 110"/>
                <a:gd name="T24" fmla="*/ 4 w 100"/>
                <a:gd name="T25" fmla="*/ 93 h 110"/>
                <a:gd name="T26" fmla="*/ 4 w 100"/>
                <a:gd name="T27" fmla="*/ 93 h 110"/>
                <a:gd name="T28" fmla="*/ 0 w 100"/>
                <a:gd name="T29" fmla="*/ 22 h 110"/>
                <a:gd name="T30" fmla="*/ 2 w 100"/>
                <a:gd name="T31" fmla="*/ 19 h 110"/>
                <a:gd name="T32" fmla="*/ 21 w 100"/>
                <a:gd name="T33" fmla="*/ 0 h 110"/>
                <a:gd name="T34" fmla="*/ 90 w 100"/>
                <a:gd name="T35" fmla="*/ 45 h 110"/>
                <a:gd name="T36" fmla="*/ 84 w 100"/>
                <a:gd name="T37" fmla="*/ 39 h 110"/>
                <a:gd name="T38" fmla="*/ 83 w 100"/>
                <a:gd name="T39" fmla="*/ 47 h 110"/>
                <a:gd name="T40" fmla="*/ 94 w 100"/>
                <a:gd name="T41" fmla="*/ 53 h 110"/>
                <a:gd name="T42" fmla="*/ 86 w 100"/>
                <a:gd name="T43" fmla="*/ 81 h 110"/>
                <a:gd name="T44" fmla="*/ 100 w 100"/>
                <a:gd name="T45" fmla="*/ 51 h 110"/>
                <a:gd name="T46" fmla="*/ 90 w 100"/>
                <a:gd name="T47" fmla="*/ 45 h 110"/>
                <a:gd name="T48" fmla="*/ 54 w 100"/>
                <a:gd name="T49" fmla="*/ 84 h 110"/>
                <a:gd name="T50" fmla="*/ 90 w 100"/>
                <a:gd name="T51" fmla="*/ 55 h 110"/>
                <a:gd name="T52" fmla="*/ 52 w 100"/>
                <a:gd name="T53" fmla="*/ 87 h 110"/>
                <a:gd name="T54" fmla="*/ 51 w 100"/>
                <a:gd name="T55" fmla="*/ 103 h 110"/>
                <a:gd name="T56" fmla="*/ 52 w 100"/>
                <a:gd name="T57" fmla="*/ 110 h 110"/>
                <a:gd name="T58" fmla="*/ 56 w 100"/>
                <a:gd name="T59" fmla="*/ 106 h 110"/>
                <a:gd name="T60" fmla="*/ 52 w 100"/>
                <a:gd name="T61" fmla="*/ 87 h 110"/>
                <a:gd name="T62" fmla="*/ 18 w 100"/>
                <a:gd name="T63" fmla="*/ 60 h 110"/>
                <a:gd name="T64" fmla="*/ 30 w 100"/>
                <a:gd name="T65" fmla="*/ 56 h 110"/>
                <a:gd name="T66" fmla="*/ 18 w 100"/>
                <a:gd name="T67" fmla="*/ 43 h 110"/>
                <a:gd name="T68" fmla="*/ 60 w 100"/>
                <a:gd name="T69" fmla="*/ 48 h 110"/>
                <a:gd name="T70" fmla="*/ 18 w 100"/>
                <a:gd name="T71" fmla="*/ 43 h 110"/>
                <a:gd name="T72" fmla="*/ 18 w 100"/>
                <a:gd name="T73" fmla="*/ 36 h 110"/>
                <a:gd name="T74" fmla="*/ 60 w 100"/>
                <a:gd name="T75" fmla="*/ 31 h 110"/>
                <a:gd name="T76" fmla="*/ 37 w 100"/>
                <a:gd name="T77" fmla="*/ 19 h 110"/>
                <a:gd name="T78" fmla="*/ 60 w 100"/>
                <a:gd name="T79" fmla="*/ 24 h 110"/>
                <a:gd name="T80" fmla="*/ 37 w 100"/>
                <a:gd name="T81" fmla="*/ 19 h 110"/>
                <a:gd name="T82" fmla="*/ 14 w 100"/>
                <a:gd name="T83" fmla="*/ 21 h 110"/>
                <a:gd name="T84" fmla="*/ 18 w 100"/>
                <a:gd name="T85" fmla="*/ 22 h 110"/>
                <a:gd name="T86" fmla="*/ 20 w 100"/>
                <a:gd name="T87" fmla="*/ 22 h 110"/>
                <a:gd name="T88" fmla="*/ 24 w 100"/>
                <a:gd name="T89" fmla="*/ 18 h 110"/>
                <a:gd name="T90" fmla="*/ 24 w 100"/>
                <a:gd name="T91" fmla="*/ 17 h 110"/>
                <a:gd name="T92" fmla="*/ 23 w 100"/>
                <a:gd name="T93" fmla="*/ 12 h 110"/>
                <a:gd name="T94" fmla="*/ 12 w 100"/>
                <a:gd name="T95" fmla="*/ 2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0" h="110">
                  <a:moveTo>
                    <a:pt x="23" y="0"/>
                  </a:moveTo>
                  <a:cubicBezTo>
                    <a:pt x="65" y="0"/>
                    <a:pt x="65" y="0"/>
                    <a:pt x="65" y="0"/>
                  </a:cubicBezTo>
                  <a:cubicBezTo>
                    <a:pt x="68" y="0"/>
                    <a:pt x="71" y="1"/>
                    <a:pt x="74" y="4"/>
                  </a:cubicBezTo>
                  <a:cubicBezTo>
                    <a:pt x="76" y="6"/>
                    <a:pt x="77" y="9"/>
                    <a:pt x="77" y="12"/>
                  </a:cubicBezTo>
                  <a:cubicBezTo>
                    <a:pt x="77" y="35"/>
                    <a:pt x="77" y="35"/>
                    <a:pt x="77" y="35"/>
                  </a:cubicBezTo>
                  <a:cubicBezTo>
                    <a:pt x="68" y="40"/>
                    <a:pt x="68" y="40"/>
                    <a:pt x="68" y="40"/>
                  </a:cubicBezTo>
                  <a:cubicBezTo>
                    <a:pt x="68" y="12"/>
                    <a:pt x="68" y="12"/>
                    <a:pt x="68" y="12"/>
                  </a:cubicBezTo>
                  <a:cubicBezTo>
                    <a:pt x="68" y="11"/>
                    <a:pt x="68" y="11"/>
                    <a:pt x="67" y="10"/>
                  </a:cubicBezTo>
                  <a:cubicBezTo>
                    <a:pt x="67" y="10"/>
                    <a:pt x="66" y="9"/>
                    <a:pt x="65" y="9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28" y="12"/>
                    <a:pt x="28" y="12"/>
                    <a:pt x="28" y="12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8" y="17"/>
                    <a:pt x="28" y="18"/>
                    <a:pt x="28" y="19"/>
                  </a:cubicBezTo>
                  <a:cubicBezTo>
                    <a:pt x="28" y="21"/>
                    <a:pt x="27" y="23"/>
                    <a:pt x="25" y="24"/>
                  </a:cubicBezTo>
                  <a:cubicBezTo>
                    <a:pt x="24" y="25"/>
                    <a:pt x="23" y="26"/>
                    <a:pt x="21" y="26"/>
                  </a:cubicBezTo>
                  <a:cubicBezTo>
                    <a:pt x="20" y="26"/>
                    <a:pt x="19" y="26"/>
                    <a:pt x="18" y="26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9" y="86"/>
                    <a:pt x="10" y="86"/>
                    <a:pt x="10" y="87"/>
                  </a:cubicBezTo>
                  <a:cubicBezTo>
                    <a:pt x="10" y="87"/>
                    <a:pt x="10" y="87"/>
                    <a:pt x="10" y="87"/>
                  </a:cubicBezTo>
                  <a:cubicBezTo>
                    <a:pt x="11" y="87"/>
                    <a:pt x="11" y="88"/>
                    <a:pt x="12" y="88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4" y="97"/>
                    <a:pt x="44" y="97"/>
                    <a:pt x="44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9" y="97"/>
                    <a:pt x="6" y="96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2" y="91"/>
                    <a:pt x="0" y="88"/>
                    <a:pt x="0" y="8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3" y="0"/>
                    <a:pt x="23" y="0"/>
                    <a:pt x="23" y="0"/>
                  </a:cubicBezTo>
                  <a:close/>
                  <a:moveTo>
                    <a:pt x="90" y="45"/>
                  </a:moveTo>
                  <a:cubicBezTo>
                    <a:pt x="90" y="43"/>
                    <a:pt x="90" y="43"/>
                    <a:pt x="90" y="43"/>
                  </a:cubicBezTo>
                  <a:cubicBezTo>
                    <a:pt x="84" y="39"/>
                    <a:pt x="84" y="39"/>
                    <a:pt x="84" y="39"/>
                  </a:cubicBezTo>
                  <a:cubicBezTo>
                    <a:pt x="75" y="44"/>
                    <a:pt x="75" y="44"/>
                    <a:pt x="75" y="44"/>
                  </a:cubicBezTo>
                  <a:cubicBezTo>
                    <a:pt x="83" y="47"/>
                    <a:pt x="83" y="47"/>
                    <a:pt x="83" y="47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4" y="53"/>
                    <a:pt x="94" y="53"/>
                    <a:pt x="94" y="53"/>
                  </a:cubicBezTo>
                  <a:cubicBezTo>
                    <a:pt x="92" y="62"/>
                    <a:pt x="88" y="70"/>
                    <a:pt x="82" y="77"/>
                  </a:cubicBezTo>
                  <a:cubicBezTo>
                    <a:pt x="86" y="81"/>
                    <a:pt x="86" y="81"/>
                    <a:pt x="86" y="81"/>
                  </a:cubicBezTo>
                  <a:cubicBezTo>
                    <a:pt x="93" y="73"/>
                    <a:pt x="98" y="63"/>
                    <a:pt x="100" y="53"/>
                  </a:cubicBezTo>
                  <a:cubicBezTo>
                    <a:pt x="100" y="51"/>
                    <a:pt x="100" y="51"/>
                    <a:pt x="100" y="51"/>
                  </a:cubicBezTo>
                  <a:cubicBezTo>
                    <a:pt x="98" y="50"/>
                    <a:pt x="98" y="50"/>
                    <a:pt x="98" y="50"/>
                  </a:cubicBezTo>
                  <a:cubicBezTo>
                    <a:pt x="90" y="45"/>
                    <a:pt x="90" y="45"/>
                    <a:pt x="90" y="45"/>
                  </a:cubicBezTo>
                  <a:close/>
                  <a:moveTo>
                    <a:pt x="74" y="47"/>
                  </a:moveTo>
                  <a:cubicBezTo>
                    <a:pt x="64" y="58"/>
                    <a:pt x="58" y="70"/>
                    <a:pt x="54" y="84"/>
                  </a:cubicBezTo>
                  <a:cubicBezTo>
                    <a:pt x="59" y="86"/>
                    <a:pt x="64" y="89"/>
                    <a:pt x="70" y="92"/>
                  </a:cubicBezTo>
                  <a:cubicBezTo>
                    <a:pt x="78" y="81"/>
                    <a:pt x="85" y="68"/>
                    <a:pt x="90" y="55"/>
                  </a:cubicBezTo>
                  <a:cubicBezTo>
                    <a:pt x="84" y="52"/>
                    <a:pt x="79" y="50"/>
                    <a:pt x="74" y="47"/>
                  </a:cubicBezTo>
                  <a:close/>
                  <a:moveTo>
                    <a:pt x="52" y="87"/>
                  </a:moveTo>
                  <a:cubicBezTo>
                    <a:pt x="50" y="103"/>
                    <a:pt x="50" y="103"/>
                    <a:pt x="50" y="103"/>
                  </a:cubicBezTo>
                  <a:cubicBezTo>
                    <a:pt x="51" y="103"/>
                    <a:pt x="51" y="103"/>
                    <a:pt x="51" y="103"/>
                  </a:cubicBezTo>
                  <a:cubicBezTo>
                    <a:pt x="50" y="108"/>
                    <a:pt x="50" y="108"/>
                    <a:pt x="50" y="108"/>
                  </a:cubicBezTo>
                  <a:cubicBezTo>
                    <a:pt x="52" y="110"/>
                    <a:pt x="52" y="110"/>
                    <a:pt x="52" y="110"/>
                  </a:cubicBezTo>
                  <a:cubicBezTo>
                    <a:pt x="55" y="106"/>
                    <a:pt x="55" y="106"/>
                    <a:pt x="55" y="106"/>
                  </a:cubicBezTo>
                  <a:cubicBezTo>
                    <a:pt x="56" y="106"/>
                    <a:pt x="56" y="106"/>
                    <a:pt x="56" y="106"/>
                  </a:cubicBezTo>
                  <a:cubicBezTo>
                    <a:pt x="68" y="95"/>
                    <a:pt x="68" y="95"/>
                    <a:pt x="68" y="95"/>
                  </a:cubicBezTo>
                  <a:cubicBezTo>
                    <a:pt x="52" y="87"/>
                    <a:pt x="52" y="87"/>
                    <a:pt x="52" y="87"/>
                  </a:cubicBezTo>
                  <a:close/>
                  <a:moveTo>
                    <a:pt x="18" y="56"/>
                  </a:moveTo>
                  <a:cubicBezTo>
                    <a:pt x="18" y="60"/>
                    <a:pt x="18" y="60"/>
                    <a:pt x="18" y="60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30" y="56"/>
                    <a:pt x="30" y="56"/>
                    <a:pt x="30" y="56"/>
                  </a:cubicBezTo>
                  <a:cubicBezTo>
                    <a:pt x="18" y="56"/>
                    <a:pt x="18" y="56"/>
                    <a:pt x="18" y="56"/>
                  </a:cubicBezTo>
                  <a:close/>
                  <a:moveTo>
                    <a:pt x="18" y="43"/>
                  </a:moveTo>
                  <a:cubicBezTo>
                    <a:pt x="18" y="48"/>
                    <a:pt x="18" y="48"/>
                    <a:pt x="18" y="48"/>
                  </a:cubicBezTo>
                  <a:cubicBezTo>
                    <a:pt x="60" y="48"/>
                    <a:pt x="60" y="48"/>
                    <a:pt x="60" y="48"/>
                  </a:cubicBezTo>
                  <a:cubicBezTo>
                    <a:pt x="60" y="43"/>
                    <a:pt x="60" y="43"/>
                    <a:pt x="60" y="43"/>
                  </a:cubicBezTo>
                  <a:cubicBezTo>
                    <a:pt x="18" y="43"/>
                    <a:pt x="18" y="43"/>
                    <a:pt x="18" y="43"/>
                  </a:cubicBezTo>
                  <a:close/>
                  <a:moveTo>
                    <a:pt x="18" y="31"/>
                  </a:moveTo>
                  <a:cubicBezTo>
                    <a:pt x="18" y="36"/>
                    <a:pt x="18" y="36"/>
                    <a:pt x="18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18" y="31"/>
                    <a:pt x="18" y="31"/>
                    <a:pt x="18" y="31"/>
                  </a:cubicBezTo>
                  <a:close/>
                  <a:moveTo>
                    <a:pt x="37" y="19"/>
                  </a:moveTo>
                  <a:cubicBezTo>
                    <a:pt x="37" y="24"/>
                    <a:pt x="37" y="24"/>
                    <a:pt x="37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37" y="19"/>
                    <a:pt x="37" y="19"/>
                    <a:pt x="37" y="19"/>
                  </a:cubicBezTo>
                  <a:close/>
                  <a:moveTo>
                    <a:pt x="12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20" y="22"/>
                  </a:cubicBezTo>
                  <a:cubicBezTo>
                    <a:pt x="21" y="22"/>
                    <a:pt x="22" y="21"/>
                    <a:pt x="22" y="20"/>
                  </a:cubicBezTo>
                  <a:cubicBezTo>
                    <a:pt x="23" y="20"/>
                    <a:pt x="24" y="19"/>
                    <a:pt x="24" y="18"/>
                  </a:cubicBezTo>
                  <a:cubicBezTo>
                    <a:pt x="24" y="18"/>
                    <a:pt x="24" y="17"/>
                    <a:pt x="24" y="17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3" y="11"/>
                    <a:pt x="23" y="11"/>
                    <a:pt x="23" y="11"/>
                  </a:cubicBezTo>
                  <a:lnTo>
                    <a:pt x="12" y="21"/>
                  </a:ln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7" name="Freeform 1106"/>
            <p:cNvSpPr>
              <a:spLocks noEditPoints="1"/>
            </p:cNvSpPr>
            <p:nvPr/>
          </p:nvSpPr>
          <p:spPr bwMode="auto">
            <a:xfrm>
              <a:off x="9821" y="8158"/>
              <a:ext cx="631" cy="722"/>
            </a:xfrm>
            <a:custGeom>
              <a:avLst/>
              <a:gdLst>
                <a:gd name="T0" fmla="*/ 50 w 84"/>
                <a:gd name="T1" fmla="*/ 92 h 96"/>
                <a:gd name="T2" fmla="*/ 57 w 84"/>
                <a:gd name="T3" fmla="*/ 81 h 96"/>
                <a:gd name="T4" fmla="*/ 56 w 84"/>
                <a:gd name="T5" fmla="*/ 75 h 96"/>
                <a:gd name="T6" fmla="*/ 43 w 84"/>
                <a:gd name="T7" fmla="*/ 63 h 96"/>
                <a:gd name="T8" fmla="*/ 38 w 84"/>
                <a:gd name="T9" fmla="*/ 62 h 96"/>
                <a:gd name="T10" fmla="*/ 30 w 84"/>
                <a:gd name="T11" fmla="*/ 67 h 96"/>
                <a:gd name="T12" fmla="*/ 17 w 84"/>
                <a:gd name="T13" fmla="*/ 35 h 96"/>
                <a:gd name="T14" fmla="*/ 26 w 84"/>
                <a:gd name="T15" fmla="*/ 31 h 96"/>
                <a:gd name="T16" fmla="*/ 27 w 84"/>
                <a:gd name="T17" fmla="*/ 25 h 96"/>
                <a:gd name="T18" fmla="*/ 22 w 84"/>
                <a:gd name="T19" fmla="*/ 8 h 96"/>
                <a:gd name="T20" fmla="*/ 18 w 84"/>
                <a:gd name="T21" fmla="*/ 4 h 96"/>
                <a:gd name="T22" fmla="*/ 4 w 84"/>
                <a:gd name="T23" fmla="*/ 6 h 96"/>
                <a:gd name="T24" fmla="*/ 0 w 84"/>
                <a:gd name="T25" fmla="*/ 10 h 96"/>
                <a:gd name="T26" fmla="*/ 43 w 84"/>
                <a:gd name="T27" fmla="*/ 94 h 96"/>
                <a:gd name="T28" fmla="*/ 50 w 84"/>
                <a:gd name="T29" fmla="*/ 92 h 96"/>
                <a:gd name="T30" fmla="*/ 45 w 84"/>
                <a:gd name="T31" fmla="*/ 53 h 96"/>
                <a:gd name="T32" fmla="*/ 32 w 84"/>
                <a:gd name="T33" fmla="*/ 53 h 96"/>
                <a:gd name="T34" fmla="*/ 32 w 84"/>
                <a:gd name="T35" fmla="*/ 50 h 96"/>
                <a:gd name="T36" fmla="*/ 40 w 84"/>
                <a:gd name="T37" fmla="*/ 38 h 96"/>
                <a:gd name="T38" fmla="*/ 42 w 84"/>
                <a:gd name="T39" fmla="*/ 32 h 96"/>
                <a:gd name="T40" fmla="*/ 41 w 84"/>
                <a:gd name="T41" fmla="*/ 30 h 96"/>
                <a:gd name="T42" fmla="*/ 40 w 84"/>
                <a:gd name="T43" fmla="*/ 31 h 96"/>
                <a:gd name="T44" fmla="*/ 39 w 84"/>
                <a:gd name="T45" fmla="*/ 36 h 96"/>
                <a:gd name="T46" fmla="*/ 34 w 84"/>
                <a:gd name="T47" fmla="*/ 36 h 96"/>
                <a:gd name="T48" fmla="*/ 34 w 84"/>
                <a:gd name="T49" fmla="*/ 31 h 96"/>
                <a:gd name="T50" fmla="*/ 42 w 84"/>
                <a:gd name="T51" fmla="*/ 26 h 96"/>
                <a:gd name="T52" fmla="*/ 47 w 84"/>
                <a:gd name="T53" fmla="*/ 28 h 96"/>
                <a:gd name="T54" fmla="*/ 47 w 84"/>
                <a:gd name="T55" fmla="*/ 34 h 96"/>
                <a:gd name="T56" fmla="*/ 47 w 84"/>
                <a:gd name="T57" fmla="*/ 37 h 96"/>
                <a:gd name="T58" fmla="*/ 38 w 84"/>
                <a:gd name="T59" fmla="*/ 50 h 96"/>
                <a:gd name="T60" fmla="*/ 46 w 84"/>
                <a:gd name="T61" fmla="*/ 50 h 96"/>
                <a:gd name="T62" fmla="*/ 45 w 84"/>
                <a:gd name="T63" fmla="*/ 53 h 96"/>
                <a:gd name="T64" fmla="*/ 63 w 84"/>
                <a:gd name="T65" fmla="*/ 50 h 96"/>
                <a:gd name="T66" fmla="*/ 60 w 84"/>
                <a:gd name="T67" fmla="*/ 50 h 96"/>
                <a:gd name="T68" fmla="*/ 60 w 84"/>
                <a:gd name="T69" fmla="*/ 53 h 96"/>
                <a:gd name="T70" fmla="*/ 54 w 84"/>
                <a:gd name="T71" fmla="*/ 53 h 96"/>
                <a:gd name="T72" fmla="*/ 54 w 84"/>
                <a:gd name="T73" fmla="*/ 50 h 96"/>
                <a:gd name="T74" fmla="*/ 46 w 84"/>
                <a:gd name="T75" fmla="*/ 50 h 96"/>
                <a:gd name="T76" fmla="*/ 47 w 84"/>
                <a:gd name="T77" fmla="*/ 46 h 96"/>
                <a:gd name="T78" fmla="*/ 55 w 84"/>
                <a:gd name="T79" fmla="*/ 26 h 96"/>
                <a:gd name="T80" fmla="*/ 63 w 84"/>
                <a:gd name="T81" fmla="*/ 26 h 96"/>
                <a:gd name="T82" fmla="*/ 61 w 84"/>
                <a:gd name="T83" fmla="*/ 46 h 96"/>
                <a:gd name="T84" fmla="*/ 63 w 84"/>
                <a:gd name="T85" fmla="*/ 46 h 96"/>
                <a:gd name="T86" fmla="*/ 63 w 84"/>
                <a:gd name="T87" fmla="*/ 50 h 96"/>
                <a:gd name="T88" fmla="*/ 55 w 84"/>
                <a:gd name="T89" fmla="*/ 46 h 96"/>
                <a:gd name="T90" fmla="*/ 52 w 84"/>
                <a:gd name="T91" fmla="*/ 46 h 96"/>
                <a:gd name="T92" fmla="*/ 56 w 84"/>
                <a:gd name="T93" fmla="*/ 35 h 96"/>
                <a:gd name="T94" fmla="*/ 55 w 84"/>
                <a:gd name="T95" fmla="*/ 46 h 96"/>
                <a:gd name="T96" fmla="*/ 43 w 84"/>
                <a:gd name="T97" fmla="*/ 0 h 96"/>
                <a:gd name="T98" fmla="*/ 72 w 84"/>
                <a:gd name="T99" fmla="*/ 12 h 96"/>
                <a:gd name="T100" fmla="*/ 84 w 84"/>
                <a:gd name="T101" fmla="*/ 41 h 96"/>
                <a:gd name="T102" fmla="*/ 72 w 84"/>
                <a:gd name="T103" fmla="*/ 71 h 96"/>
                <a:gd name="T104" fmla="*/ 65 w 84"/>
                <a:gd name="T105" fmla="*/ 76 h 96"/>
                <a:gd name="T106" fmla="*/ 63 w 84"/>
                <a:gd name="T107" fmla="*/ 73 h 96"/>
                <a:gd name="T108" fmla="*/ 59 w 84"/>
                <a:gd name="T109" fmla="*/ 69 h 96"/>
                <a:gd name="T110" fmla="*/ 66 w 84"/>
                <a:gd name="T111" fmla="*/ 64 h 96"/>
                <a:gd name="T112" fmla="*/ 75 w 84"/>
                <a:gd name="T113" fmla="*/ 41 h 96"/>
                <a:gd name="T114" fmla="*/ 66 w 84"/>
                <a:gd name="T115" fmla="*/ 19 h 96"/>
                <a:gd name="T116" fmla="*/ 43 w 84"/>
                <a:gd name="T117" fmla="*/ 10 h 96"/>
                <a:gd name="T118" fmla="*/ 31 w 84"/>
                <a:gd name="T119" fmla="*/ 12 h 96"/>
                <a:gd name="T120" fmla="*/ 29 w 84"/>
                <a:gd name="T121" fmla="*/ 6 h 96"/>
                <a:gd name="T122" fmla="*/ 28 w 84"/>
                <a:gd name="T123" fmla="*/ 3 h 96"/>
                <a:gd name="T124" fmla="*/ 43 w 84"/>
                <a:gd name="T1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4" h="96">
                  <a:moveTo>
                    <a:pt x="50" y="92"/>
                  </a:moveTo>
                  <a:cubicBezTo>
                    <a:pt x="52" y="88"/>
                    <a:pt x="55" y="84"/>
                    <a:pt x="57" y="81"/>
                  </a:cubicBezTo>
                  <a:cubicBezTo>
                    <a:pt x="58" y="79"/>
                    <a:pt x="58" y="77"/>
                    <a:pt x="56" y="75"/>
                  </a:cubicBezTo>
                  <a:cubicBezTo>
                    <a:pt x="52" y="71"/>
                    <a:pt x="48" y="67"/>
                    <a:pt x="43" y="63"/>
                  </a:cubicBezTo>
                  <a:cubicBezTo>
                    <a:pt x="41" y="61"/>
                    <a:pt x="40" y="61"/>
                    <a:pt x="38" y="62"/>
                  </a:cubicBezTo>
                  <a:cubicBezTo>
                    <a:pt x="35" y="63"/>
                    <a:pt x="33" y="65"/>
                    <a:pt x="30" y="67"/>
                  </a:cubicBezTo>
                  <a:cubicBezTo>
                    <a:pt x="21" y="53"/>
                    <a:pt x="19" y="45"/>
                    <a:pt x="17" y="35"/>
                  </a:cubicBezTo>
                  <a:cubicBezTo>
                    <a:pt x="20" y="34"/>
                    <a:pt x="23" y="32"/>
                    <a:pt x="26" y="31"/>
                  </a:cubicBezTo>
                  <a:cubicBezTo>
                    <a:pt x="27" y="30"/>
                    <a:pt x="28" y="28"/>
                    <a:pt x="27" y="25"/>
                  </a:cubicBezTo>
                  <a:cubicBezTo>
                    <a:pt x="26" y="20"/>
                    <a:pt x="24" y="14"/>
                    <a:pt x="22" y="8"/>
                  </a:cubicBezTo>
                  <a:cubicBezTo>
                    <a:pt x="22" y="6"/>
                    <a:pt x="20" y="4"/>
                    <a:pt x="18" y="4"/>
                  </a:cubicBezTo>
                  <a:cubicBezTo>
                    <a:pt x="14" y="5"/>
                    <a:pt x="9" y="5"/>
                    <a:pt x="4" y="6"/>
                  </a:cubicBezTo>
                  <a:cubicBezTo>
                    <a:pt x="0" y="6"/>
                    <a:pt x="0" y="7"/>
                    <a:pt x="0" y="10"/>
                  </a:cubicBezTo>
                  <a:cubicBezTo>
                    <a:pt x="1" y="46"/>
                    <a:pt x="15" y="78"/>
                    <a:pt x="43" y="94"/>
                  </a:cubicBezTo>
                  <a:cubicBezTo>
                    <a:pt x="46" y="96"/>
                    <a:pt x="47" y="96"/>
                    <a:pt x="50" y="92"/>
                  </a:cubicBezTo>
                  <a:close/>
                  <a:moveTo>
                    <a:pt x="45" y="53"/>
                  </a:moveTo>
                  <a:cubicBezTo>
                    <a:pt x="32" y="53"/>
                    <a:pt x="32" y="53"/>
                    <a:pt x="32" y="53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41" y="36"/>
                    <a:pt x="42" y="34"/>
                    <a:pt x="42" y="32"/>
                  </a:cubicBezTo>
                  <a:cubicBezTo>
                    <a:pt x="42" y="31"/>
                    <a:pt x="42" y="30"/>
                    <a:pt x="41" y="30"/>
                  </a:cubicBezTo>
                  <a:cubicBezTo>
                    <a:pt x="40" y="30"/>
                    <a:pt x="40" y="31"/>
                    <a:pt x="40" y="31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4" y="36"/>
                    <a:pt x="34" y="36"/>
                    <a:pt x="34" y="36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5" y="28"/>
                    <a:pt x="37" y="26"/>
                    <a:pt x="42" y="26"/>
                  </a:cubicBezTo>
                  <a:cubicBezTo>
                    <a:pt x="44" y="26"/>
                    <a:pt x="46" y="27"/>
                    <a:pt x="47" y="28"/>
                  </a:cubicBezTo>
                  <a:cubicBezTo>
                    <a:pt x="48" y="29"/>
                    <a:pt x="48" y="31"/>
                    <a:pt x="47" y="34"/>
                  </a:cubicBezTo>
                  <a:cubicBezTo>
                    <a:pt x="47" y="35"/>
                    <a:pt x="47" y="36"/>
                    <a:pt x="47" y="37"/>
                  </a:cubicBezTo>
                  <a:cubicBezTo>
                    <a:pt x="38" y="50"/>
                    <a:pt x="38" y="50"/>
                    <a:pt x="38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5" y="53"/>
                    <a:pt x="45" y="53"/>
                    <a:pt x="45" y="53"/>
                  </a:cubicBezTo>
                  <a:close/>
                  <a:moveTo>
                    <a:pt x="63" y="50"/>
                  </a:moveTo>
                  <a:cubicBezTo>
                    <a:pt x="60" y="50"/>
                    <a:pt x="60" y="50"/>
                    <a:pt x="60" y="50"/>
                  </a:cubicBezTo>
                  <a:cubicBezTo>
                    <a:pt x="60" y="53"/>
                    <a:pt x="60" y="53"/>
                    <a:pt x="60" y="53"/>
                  </a:cubicBezTo>
                  <a:cubicBezTo>
                    <a:pt x="54" y="53"/>
                    <a:pt x="54" y="53"/>
                    <a:pt x="54" y="53"/>
                  </a:cubicBezTo>
                  <a:cubicBezTo>
                    <a:pt x="54" y="50"/>
                    <a:pt x="54" y="50"/>
                    <a:pt x="54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55" y="26"/>
                    <a:pt x="55" y="26"/>
                    <a:pt x="55" y="26"/>
                  </a:cubicBezTo>
                  <a:cubicBezTo>
                    <a:pt x="63" y="26"/>
                    <a:pt x="63" y="26"/>
                    <a:pt x="63" y="26"/>
                  </a:cubicBezTo>
                  <a:cubicBezTo>
                    <a:pt x="61" y="46"/>
                    <a:pt x="61" y="46"/>
                    <a:pt x="61" y="46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0"/>
                    <a:pt x="63" y="50"/>
                    <a:pt x="63" y="50"/>
                  </a:cubicBezTo>
                  <a:close/>
                  <a:moveTo>
                    <a:pt x="55" y="46"/>
                  </a:moveTo>
                  <a:cubicBezTo>
                    <a:pt x="52" y="46"/>
                    <a:pt x="52" y="46"/>
                    <a:pt x="52" y="46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46"/>
                    <a:pt x="55" y="46"/>
                    <a:pt x="55" y="46"/>
                  </a:cubicBezTo>
                  <a:close/>
                  <a:moveTo>
                    <a:pt x="43" y="0"/>
                  </a:moveTo>
                  <a:cubicBezTo>
                    <a:pt x="54" y="0"/>
                    <a:pt x="65" y="5"/>
                    <a:pt x="72" y="12"/>
                  </a:cubicBezTo>
                  <a:cubicBezTo>
                    <a:pt x="80" y="20"/>
                    <a:pt x="84" y="30"/>
                    <a:pt x="84" y="41"/>
                  </a:cubicBezTo>
                  <a:cubicBezTo>
                    <a:pt x="84" y="53"/>
                    <a:pt x="80" y="63"/>
                    <a:pt x="72" y="71"/>
                  </a:cubicBezTo>
                  <a:cubicBezTo>
                    <a:pt x="70" y="73"/>
                    <a:pt x="68" y="75"/>
                    <a:pt x="65" y="76"/>
                  </a:cubicBezTo>
                  <a:cubicBezTo>
                    <a:pt x="65" y="75"/>
                    <a:pt x="64" y="74"/>
                    <a:pt x="63" y="73"/>
                  </a:cubicBezTo>
                  <a:cubicBezTo>
                    <a:pt x="59" y="69"/>
                    <a:pt x="59" y="69"/>
                    <a:pt x="59" y="69"/>
                  </a:cubicBezTo>
                  <a:cubicBezTo>
                    <a:pt x="61" y="68"/>
                    <a:pt x="64" y="66"/>
                    <a:pt x="66" y="64"/>
                  </a:cubicBezTo>
                  <a:cubicBezTo>
                    <a:pt x="71" y="58"/>
                    <a:pt x="75" y="50"/>
                    <a:pt x="75" y="41"/>
                  </a:cubicBezTo>
                  <a:cubicBezTo>
                    <a:pt x="75" y="33"/>
                    <a:pt x="71" y="25"/>
                    <a:pt x="66" y="19"/>
                  </a:cubicBezTo>
                  <a:cubicBezTo>
                    <a:pt x="60" y="13"/>
                    <a:pt x="52" y="10"/>
                    <a:pt x="43" y="10"/>
                  </a:cubicBezTo>
                  <a:cubicBezTo>
                    <a:pt x="39" y="10"/>
                    <a:pt x="35" y="11"/>
                    <a:pt x="31" y="12"/>
                  </a:cubicBezTo>
                  <a:cubicBezTo>
                    <a:pt x="29" y="6"/>
                    <a:pt x="29" y="6"/>
                    <a:pt x="29" y="6"/>
                  </a:cubicBezTo>
                  <a:cubicBezTo>
                    <a:pt x="29" y="5"/>
                    <a:pt x="28" y="4"/>
                    <a:pt x="28" y="3"/>
                  </a:cubicBezTo>
                  <a:cubicBezTo>
                    <a:pt x="33" y="1"/>
                    <a:pt x="38" y="0"/>
                    <a:pt x="43" y="0"/>
                  </a:cubicBezTo>
                  <a:close/>
                </a:path>
              </a:pathLst>
            </a:custGeom>
            <a:solidFill>
              <a:srgbClr val="AAA4CA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8" name="Freeform 1107"/>
            <p:cNvSpPr>
              <a:spLocks noEditPoints="1"/>
            </p:cNvSpPr>
            <p:nvPr/>
          </p:nvSpPr>
          <p:spPr bwMode="auto">
            <a:xfrm>
              <a:off x="9856" y="6415"/>
              <a:ext cx="505" cy="798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rgbClr val="47008E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09" name="Freeform 1108"/>
            <p:cNvSpPr>
              <a:spLocks noEditPoints="1"/>
            </p:cNvSpPr>
            <p:nvPr/>
          </p:nvSpPr>
          <p:spPr bwMode="auto">
            <a:xfrm>
              <a:off x="9765" y="4769"/>
              <a:ext cx="687" cy="701"/>
            </a:xfrm>
            <a:custGeom>
              <a:avLst/>
              <a:gdLst>
                <a:gd name="T0" fmla="*/ 87 w 91"/>
                <a:gd name="T1" fmla="*/ 39 h 93"/>
                <a:gd name="T2" fmla="*/ 91 w 91"/>
                <a:gd name="T3" fmla="*/ 46 h 93"/>
                <a:gd name="T4" fmla="*/ 91 w 91"/>
                <a:gd name="T5" fmla="*/ 83 h 93"/>
                <a:gd name="T6" fmla="*/ 81 w 91"/>
                <a:gd name="T7" fmla="*/ 93 h 93"/>
                <a:gd name="T8" fmla="*/ 10 w 91"/>
                <a:gd name="T9" fmla="*/ 93 h 93"/>
                <a:gd name="T10" fmla="*/ 0 w 91"/>
                <a:gd name="T11" fmla="*/ 83 h 93"/>
                <a:gd name="T12" fmla="*/ 0 w 91"/>
                <a:gd name="T13" fmla="*/ 46 h 93"/>
                <a:gd name="T14" fmla="*/ 3 w 91"/>
                <a:gd name="T15" fmla="*/ 40 h 93"/>
                <a:gd name="T16" fmla="*/ 3 w 91"/>
                <a:gd name="T17" fmla="*/ 40 h 93"/>
                <a:gd name="T18" fmla="*/ 3 w 91"/>
                <a:gd name="T19" fmla="*/ 40 h 93"/>
                <a:gd name="T20" fmla="*/ 3 w 91"/>
                <a:gd name="T21" fmla="*/ 39 h 93"/>
                <a:gd name="T22" fmla="*/ 40 w 91"/>
                <a:gd name="T23" fmla="*/ 3 h 93"/>
                <a:gd name="T24" fmla="*/ 51 w 91"/>
                <a:gd name="T25" fmla="*/ 3 h 93"/>
                <a:gd name="T26" fmla="*/ 87 w 91"/>
                <a:gd name="T27" fmla="*/ 39 h 93"/>
                <a:gd name="T28" fmla="*/ 16 w 91"/>
                <a:gd name="T29" fmla="*/ 30 h 93"/>
                <a:gd name="T30" fmla="*/ 16 w 91"/>
                <a:gd name="T31" fmla="*/ 52 h 93"/>
                <a:gd name="T32" fmla="*/ 46 w 91"/>
                <a:gd name="T33" fmla="*/ 75 h 93"/>
                <a:gd name="T34" fmla="*/ 73 w 91"/>
                <a:gd name="T35" fmla="*/ 54 h 93"/>
                <a:gd name="T36" fmla="*/ 73 w 91"/>
                <a:gd name="T37" fmla="*/ 30 h 93"/>
                <a:gd name="T38" fmla="*/ 16 w 91"/>
                <a:gd name="T39" fmla="*/ 30 h 93"/>
                <a:gd name="T40" fmla="*/ 26 w 91"/>
                <a:gd name="T41" fmla="*/ 35 h 93"/>
                <a:gd name="T42" fmla="*/ 26 w 91"/>
                <a:gd name="T43" fmla="*/ 39 h 93"/>
                <a:gd name="T44" fmla="*/ 64 w 91"/>
                <a:gd name="T45" fmla="*/ 39 h 93"/>
                <a:gd name="T46" fmla="*/ 64 w 91"/>
                <a:gd name="T47" fmla="*/ 35 h 93"/>
                <a:gd name="T48" fmla="*/ 26 w 91"/>
                <a:gd name="T49" fmla="*/ 35 h 93"/>
                <a:gd name="T50" fmla="*/ 26 w 91"/>
                <a:gd name="T51" fmla="*/ 51 h 93"/>
                <a:gd name="T52" fmla="*/ 26 w 91"/>
                <a:gd name="T53" fmla="*/ 55 h 93"/>
                <a:gd name="T54" fmla="*/ 64 w 91"/>
                <a:gd name="T55" fmla="*/ 55 h 93"/>
                <a:gd name="T56" fmla="*/ 64 w 91"/>
                <a:gd name="T57" fmla="*/ 51 h 93"/>
                <a:gd name="T58" fmla="*/ 26 w 91"/>
                <a:gd name="T59" fmla="*/ 51 h 93"/>
                <a:gd name="T60" fmla="*/ 26 w 91"/>
                <a:gd name="T61" fmla="*/ 43 h 93"/>
                <a:gd name="T62" fmla="*/ 26 w 91"/>
                <a:gd name="T63" fmla="*/ 47 h 93"/>
                <a:gd name="T64" fmla="*/ 64 w 91"/>
                <a:gd name="T65" fmla="*/ 47 h 93"/>
                <a:gd name="T66" fmla="*/ 64 w 91"/>
                <a:gd name="T67" fmla="*/ 43 h 93"/>
                <a:gd name="T68" fmla="*/ 26 w 91"/>
                <a:gd name="T69" fmla="*/ 43 h 93"/>
                <a:gd name="T70" fmla="*/ 10 w 91"/>
                <a:gd name="T71" fmla="*/ 87 h 93"/>
                <a:gd name="T72" fmla="*/ 28 w 91"/>
                <a:gd name="T73" fmla="*/ 70 h 93"/>
                <a:gd name="T74" fmla="*/ 28 w 91"/>
                <a:gd name="T75" fmla="*/ 67 h 93"/>
                <a:gd name="T76" fmla="*/ 26 w 91"/>
                <a:gd name="T77" fmla="*/ 67 h 93"/>
                <a:gd name="T78" fmla="*/ 8 w 91"/>
                <a:gd name="T79" fmla="*/ 84 h 93"/>
                <a:gd name="T80" fmla="*/ 8 w 91"/>
                <a:gd name="T81" fmla="*/ 87 h 93"/>
                <a:gd name="T82" fmla="*/ 10 w 91"/>
                <a:gd name="T83" fmla="*/ 87 h 93"/>
                <a:gd name="T84" fmla="*/ 85 w 91"/>
                <a:gd name="T85" fmla="*/ 84 h 93"/>
                <a:gd name="T86" fmla="*/ 67 w 91"/>
                <a:gd name="T87" fmla="*/ 67 h 93"/>
                <a:gd name="T88" fmla="*/ 64 w 91"/>
                <a:gd name="T89" fmla="*/ 67 h 93"/>
                <a:gd name="T90" fmla="*/ 64 w 91"/>
                <a:gd name="T91" fmla="*/ 70 h 93"/>
                <a:gd name="T92" fmla="*/ 82 w 91"/>
                <a:gd name="T93" fmla="*/ 87 h 93"/>
                <a:gd name="T94" fmla="*/ 85 w 91"/>
                <a:gd name="T95" fmla="*/ 87 h 93"/>
                <a:gd name="T96" fmla="*/ 85 w 91"/>
                <a:gd name="T97" fmla="*/ 84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" h="93">
                  <a:moveTo>
                    <a:pt x="87" y="39"/>
                  </a:moveTo>
                  <a:cubicBezTo>
                    <a:pt x="89" y="40"/>
                    <a:pt x="91" y="43"/>
                    <a:pt x="91" y="46"/>
                  </a:cubicBezTo>
                  <a:cubicBezTo>
                    <a:pt x="91" y="83"/>
                    <a:pt x="91" y="83"/>
                    <a:pt x="91" y="83"/>
                  </a:cubicBezTo>
                  <a:cubicBezTo>
                    <a:pt x="91" y="89"/>
                    <a:pt x="86" y="93"/>
                    <a:pt x="81" y="93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5" y="93"/>
                    <a:pt x="0" y="89"/>
                    <a:pt x="0" y="83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1" y="41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39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0"/>
                    <a:pt x="47" y="0"/>
                    <a:pt x="51" y="3"/>
                  </a:cubicBezTo>
                  <a:cubicBezTo>
                    <a:pt x="87" y="39"/>
                    <a:pt x="87" y="39"/>
                    <a:pt x="87" y="39"/>
                  </a:cubicBezTo>
                  <a:close/>
                  <a:moveTo>
                    <a:pt x="16" y="30"/>
                  </a:moveTo>
                  <a:cubicBezTo>
                    <a:pt x="16" y="52"/>
                    <a:pt x="16" y="52"/>
                    <a:pt x="16" y="52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73" y="54"/>
                    <a:pt x="73" y="54"/>
                    <a:pt x="73" y="54"/>
                  </a:cubicBezTo>
                  <a:cubicBezTo>
                    <a:pt x="73" y="30"/>
                    <a:pt x="73" y="30"/>
                    <a:pt x="73" y="30"/>
                  </a:cubicBezTo>
                  <a:cubicBezTo>
                    <a:pt x="16" y="30"/>
                    <a:pt x="16" y="30"/>
                    <a:pt x="16" y="30"/>
                  </a:cubicBezTo>
                  <a:close/>
                  <a:moveTo>
                    <a:pt x="26" y="35"/>
                  </a:moveTo>
                  <a:cubicBezTo>
                    <a:pt x="26" y="39"/>
                    <a:pt x="26" y="39"/>
                    <a:pt x="26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35"/>
                    <a:pt x="64" y="35"/>
                    <a:pt x="64" y="35"/>
                  </a:cubicBezTo>
                  <a:cubicBezTo>
                    <a:pt x="26" y="35"/>
                    <a:pt x="26" y="35"/>
                    <a:pt x="26" y="35"/>
                  </a:cubicBezTo>
                  <a:close/>
                  <a:moveTo>
                    <a:pt x="26" y="51"/>
                  </a:moveTo>
                  <a:cubicBezTo>
                    <a:pt x="26" y="55"/>
                    <a:pt x="26" y="55"/>
                    <a:pt x="26" y="55"/>
                  </a:cubicBezTo>
                  <a:cubicBezTo>
                    <a:pt x="64" y="55"/>
                    <a:pt x="64" y="55"/>
                    <a:pt x="64" y="55"/>
                  </a:cubicBezTo>
                  <a:cubicBezTo>
                    <a:pt x="64" y="51"/>
                    <a:pt x="64" y="51"/>
                    <a:pt x="64" y="51"/>
                  </a:cubicBezTo>
                  <a:cubicBezTo>
                    <a:pt x="26" y="51"/>
                    <a:pt x="26" y="51"/>
                    <a:pt x="26" y="51"/>
                  </a:cubicBezTo>
                  <a:close/>
                  <a:moveTo>
                    <a:pt x="26" y="43"/>
                  </a:moveTo>
                  <a:cubicBezTo>
                    <a:pt x="26" y="47"/>
                    <a:pt x="26" y="47"/>
                    <a:pt x="26" y="47"/>
                  </a:cubicBezTo>
                  <a:cubicBezTo>
                    <a:pt x="64" y="47"/>
                    <a:pt x="64" y="47"/>
                    <a:pt x="64" y="47"/>
                  </a:cubicBezTo>
                  <a:cubicBezTo>
                    <a:pt x="64" y="43"/>
                    <a:pt x="64" y="43"/>
                    <a:pt x="64" y="43"/>
                  </a:cubicBezTo>
                  <a:cubicBezTo>
                    <a:pt x="26" y="43"/>
                    <a:pt x="26" y="43"/>
                    <a:pt x="26" y="43"/>
                  </a:cubicBezTo>
                  <a:close/>
                  <a:moveTo>
                    <a:pt x="10" y="87"/>
                  </a:moveTo>
                  <a:cubicBezTo>
                    <a:pt x="28" y="70"/>
                    <a:pt x="28" y="70"/>
                    <a:pt x="28" y="70"/>
                  </a:cubicBezTo>
                  <a:cubicBezTo>
                    <a:pt x="29" y="69"/>
                    <a:pt x="29" y="68"/>
                    <a:pt x="28" y="67"/>
                  </a:cubicBezTo>
                  <a:cubicBezTo>
                    <a:pt x="28" y="66"/>
                    <a:pt x="27" y="66"/>
                    <a:pt x="26" y="67"/>
                  </a:cubicBezTo>
                  <a:cubicBezTo>
                    <a:pt x="8" y="84"/>
                    <a:pt x="8" y="84"/>
                    <a:pt x="8" y="84"/>
                  </a:cubicBezTo>
                  <a:cubicBezTo>
                    <a:pt x="7" y="85"/>
                    <a:pt x="7" y="86"/>
                    <a:pt x="8" y="87"/>
                  </a:cubicBezTo>
                  <a:cubicBezTo>
                    <a:pt x="8" y="88"/>
                    <a:pt x="10" y="88"/>
                    <a:pt x="10" y="87"/>
                  </a:cubicBezTo>
                  <a:close/>
                  <a:moveTo>
                    <a:pt x="85" y="84"/>
                  </a:moveTo>
                  <a:cubicBezTo>
                    <a:pt x="67" y="67"/>
                    <a:pt x="67" y="67"/>
                    <a:pt x="67" y="67"/>
                  </a:cubicBezTo>
                  <a:cubicBezTo>
                    <a:pt x="66" y="66"/>
                    <a:pt x="65" y="66"/>
                    <a:pt x="64" y="67"/>
                  </a:cubicBezTo>
                  <a:cubicBezTo>
                    <a:pt x="63" y="68"/>
                    <a:pt x="63" y="69"/>
                    <a:pt x="64" y="70"/>
                  </a:cubicBezTo>
                  <a:cubicBezTo>
                    <a:pt x="82" y="87"/>
                    <a:pt x="82" y="87"/>
                    <a:pt x="82" y="87"/>
                  </a:cubicBezTo>
                  <a:cubicBezTo>
                    <a:pt x="83" y="88"/>
                    <a:pt x="84" y="88"/>
                    <a:pt x="85" y="87"/>
                  </a:cubicBezTo>
                  <a:cubicBezTo>
                    <a:pt x="85" y="86"/>
                    <a:pt x="85" y="85"/>
                    <a:pt x="85" y="84"/>
                  </a:cubicBez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0" name="Freeform 1109"/>
            <p:cNvSpPr>
              <a:spLocks noEditPoints="1"/>
            </p:cNvSpPr>
            <p:nvPr/>
          </p:nvSpPr>
          <p:spPr bwMode="auto">
            <a:xfrm>
              <a:off x="14037" y="6606"/>
              <a:ext cx="892" cy="415"/>
            </a:xfrm>
            <a:custGeom>
              <a:avLst/>
              <a:gdLst>
                <a:gd name="T0" fmla="*/ 49 w 256"/>
                <a:gd name="T1" fmla="*/ 0 h 119"/>
                <a:gd name="T2" fmla="*/ 49 w 256"/>
                <a:gd name="T3" fmla="*/ 0 h 119"/>
                <a:gd name="T4" fmla="*/ 51 w 256"/>
                <a:gd name="T5" fmla="*/ 0 h 119"/>
                <a:gd name="T6" fmla="*/ 51 w 256"/>
                <a:gd name="T7" fmla="*/ 0 h 119"/>
                <a:gd name="T8" fmla="*/ 151 w 256"/>
                <a:gd name="T9" fmla="*/ 0 h 119"/>
                <a:gd name="T10" fmla="*/ 170 w 256"/>
                <a:gd name="T11" fmla="*/ 22 h 119"/>
                <a:gd name="T12" fmla="*/ 215 w 256"/>
                <a:gd name="T13" fmla="*/ 22 h 119"/>
                <a:gd name="T14" fmla="*/ 256 w 256"/>
                <a:gd name="T15" fmla="*/ 67 h 119"/>
                <a:gd name="T16" fmla="*/ 243 w 256"/>
                <a:gd name="T17" fmla="*/ 67 h 119"/>
                <a:gd name="T18" fmla="*/ 243 w 256"/>
                <a:gd name="T19" fmla="*/ 110 h 119"/>
                <a:gd name="T20" fmla="*/ 243 w 256"/>
                <a:gd name="T21" fmla="*/ 119 h 119"/>
                <a:gd name="T22" fmla="*/ 235 w 256"/>
                <a:gd name="T23" fmla="*/ 119 h 119"/>
                <a:gd name="T24" fmla="*/ 17 w 256"/>
                <a:gd name="T25" fmla="*/ 119 h 119"/>
                <a:gd name="T26" fmla="*/ 10 w 256"/>
                <a:gd name="T27" fmla="*/ 119 h 119"/>
                <a:gd name="T28" fmla="*/ 10 w 256"/>
                <a:gd name="T29" fmla="*/ 110 h 119"/>
                <a:gd name="T30" fmla="*/ 10 w 256"/>
                <a:gd name="T31" fmla="*/ 67 h 119"/>
                <a:gd name="T32" fmla="*/ 6 w 256"/>
                <a:gd name="T33" fmla="*/ 67 h 119"/>
                <a:gd name="T34" fmla="*/ 0 w 256"/>
                <a:gd name="T35" fmla="*/ 54 h 119"/>
                <a:gd name="T36" fmla="*/ 49 w 256"/>
                <a:gd name="T37" fmla="*/ 2 h 119"/>
                <a:gd name="T38" fmla="*/ 49 w 256"/>
                <a:gd name="T39" fmla="*/ 0 h 119"/>
                <a:gd name="T40" fmla="*/ 49 w 256"/>
                <a:gd name="T41" fmla="*/ 0 h 119"/>
                <a:gd name="T42" fmla="*/ 204 w 256"/>
                <a:gd name="T43" fmla="*/ 67 h 119"/>
                <a:gd name="T44" fmla="*/ 204 w 256"/>
                <a:gd name="T45" fmla="*/ 89 h 119"/>
                <a:gd name="T46" fmla="*/ 187 w 256"/>
                <a:gd name="T47" fmla="*/ 89 h 119"/>
                <a:gd name="T48" fmla="*/ 187 w 256"/>
                <a:gd name="T49" fmla="*/ 67 h 119"/>
                <a:gd name="T50" fmla="*/ 170 w 256"/>
                <a:gd name="T51" fmla="*/ 67 h 119"/>
                <a:gd name="T52" fmla="*/ 159 w 256"/>
                <a:gd name="T53" fmla="*/ 54 h 119"/>
                <a:gd name="T54" fmla="*/ 97 w 256"/>
                <a:gd name="T55" fmla="*/ 54 h 119"/>
                <a:gd name="T56" fmla="*/ 60 w 256"/>
                <a:gd name="T57" fmla="*/ 13 h 119"/>
                <a:gd name="T58" fmla="*/ 23 w 256"/>
                <a:gd name="T59" fmla="*/ 52 h 119"/>
                <a:gd name="T60" fmla="*/ 26 w 256"/>
                <a:gd name="T61" fmla="*/ 52 h 119"/>
                <a:gd name="T62" fmla="*/ 26 w 256"/>
                <a:gd name="T63" fmla="*/ 60 h 119"/>
                <a:gd name="T64" fmla="*/ 26 w 256"/>
                <a:gd name="T65" fmla="*/ 101 h 119"/>
                <a:gd name="T66" fmla="*/ 101 w 256"/>
                <a:gd name="T67" fmla="*/ 101 h 119"/>
                <a:gd name="T68" fmla="*/ 101 w 256"/>
                <a:gd name="T69" fmla="*/ 63 h 119"/>
                <a:gd name="T70" fmla="*/ 123 w 256"/>
                <a:gd name="T71" fmla="*/ 63 h 119"/>
                <a:gd name="T72" fmla="*/ 123 w 256"/>
                <a:gd name="T73" fmla="*/ 101 h 119"/>
                <a:gd name="T74" fmla="*/ 228 w 256"/>
                <a:gd name="T75" fmla="*/ 101 h 119"/>
                <a:gd name="T76" fmla="*/ 226 w 256"/>
                <a:gd name="T77" fmla="*/ 67 h 119"/>
                <a:gd name="T78" fmla="*/ 204 w 256"/>
                <a:gd name="T79" fmla="*/ 67 h 119"/>
                <a:gd name="T80" fmla="*/ 204 w 256"/>
                <a:gd name="T81" fmla="*/ 67 h 119"/>
                <a:gd name="T82" fmla="*/ 140 w 256"/>
                <a:gd name="T83" fmla="*/ 65 h 119"/>
                <a:gd name="T84" fmla="*/ 140 w 256"/>
                <a:gd name="T85" fmla="*/ 89 h 119"/>
                <a:gd name="T86" fmla="*/ 157 w 256"/>
                <a:gd name="T87" fmla="*/ 89 h 119"/>
                <a:gd name="T88" fmla="*/ 157 w 256"/>
                <a:gd name="T89" fmla="*/ 65 h 119"/>
                <a:gd name="T90" fmla="*/ 140 w 256"/>
                <a:gd name="T91" fmla="*/ 65 h 119"/>
                <a:gd name="T92" fmla="*/ 140 w 256"/>
                <a:gd name="T93" fmla="*/ 65 h 119"/>
                <a:gd name="T94" fmla="*/ 49 w 256"/>
                <a:gd name="T95" fmla="*/ 65 h 119"/>
                <a:gd name="T96" fmla="*/ 49 w 256"/>
                <a:gd name="T97" fmla="*/ 89 h 119"/>
                <a:gd name="T98" fmla="*/ 66 w 256"/>
                <a:gd name="T99" fmla="*/ 89 h 119"/>
                <a:gd name="T100" fmla="*/ 66 w 256"/>
                <a:gd name="T101" fmla="*/ 65 h 119"/>
                <a:gd name="T102" fmla="*/ 49 w 256"/>
                <a:gd name="T103" fmla="*/ 6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6" h="119">
                  <a:moveTo>
                    <a:pt x="49" y="0"/>
                  </a:moveTo>
                  <a:lnTo>
                    <a:pt x="49" y="0"/>
                  </a:lnTo>
                  <a:lnTo>
                    <a:pt x="51" y="0"/>
                  </a:lnTo>
                  <a:lnTo>
                    <a:pt x="51" y="0"/>
                  </a:lnTo>
                  <a:lnTo>
                    <a:pt x="151" y="0"/>
                  </a:lnTo>
                  <a:lnTo>
                    <a:pt x="170" y="22"/>
                  </a:lnTo>
                  <a:lnTo>
                    <a:pt x="215" y="22"/>
                  </a:lnTo>
                  <a:lnTo>
                    <a:pt x="256" y="67"/>
                  </a:lnTo>
                  <a:lnTo>
                    <a:pt x="243" y="67"/>
                  </a:lnTo>
                  <a:lnTo>
                    <a:pt x="243" y="110"/>
                  </a:lnTo>
                  <a:lnTo>
                    <a:pt x="243" y="119"/>
                  </a:lnTo>
                  <a:lnTo>
                    <a:pt x="235" y="119"/>
                  </a:lnTo>
                  <a:lnTo>
                    <a:pt x="17" y="119"/>
                  </a:lnTo>
                  <a:lnTo>
                    <a:pt x="10" y="119"/>
                  </a:lnTo>
                  <a:lnTo>
                    <a:pt x="10" y="110"/>
                  </a:lnTo>
                  <a:lnTo>
                    <a:pt x="10" y="67"/>
                  </a:lnTo>
                  <a:lnTo>
                    <a:pt x="6" y="67"/>
                  </a:lnTo>
                  <a:lnTo>
                    <a:pt x="0" y="54"/>
                  </a:lnTo>
                  <a:lnTo>
                    <a:pt x="49" y="2"/>
                  </a:lnTo>
                  <a:lnTo>
                    <a:pt x="49" y="0"/>
                  </a:lnTo>
                  <a:lnTo>
                    <a:pt x="49" y="0"/>
                  </a:lnTo>
                  <a:close/>
                  <a:moveTo>
                    <a:pt x="204" y="67"/>
                  </a:moveTo>
                  <a:lnTo>
                    <a:pt x="204" y="89"/>
                  </a:lnTo>
                  <a:lnTo>
                    <a:pt x="187" y="89"/>
                  </a:lnTo>
                  <a:lnTo>
                    <a:pt x="187" y="67"/>
                  </a:lnTo>
                  <a:lnTo>
                    <a:pt x="170" y="67"/>
                  </a:lnTo>
                  <a:lnTo>
                    <a:pt x="159" y="54"/>
                  </a:lnTo>
                  <a:lnTo>
                    <a:pt x="97" y="54"/>
                  </a:lnTo>
                  <a:lnTo>
                    <a:pt x="60" y="13"/>
                  </a:lnTo>
                  <a:lnTo>
                    <a:pt x="23" y="52"/>
                  </a:lnTo>
                  <a:lnTo>
                    <a:pt x="26" y="52"/>
                  </a:lnTo>
                  <a:lnTo>
                    <a:pt x="26" y="60"/>
                  </a:lnTo>
                  <a:lnTo>
                    <a:pt x="26" y="101"/>
                  </a:lnTo>
                  <a:lnTo>
                    <a:pt x="101" y="101"/>
                  </a:lnTo>
                  <a:lnTo>
                    <a:pt x="101" y="63"/>
                  </a:lnTo>
                  <a:lnTo>
                    <a:pt x="123" y="63"/>
                  </a:lnTo>
                  <a:lnTo>
                    <a:pt x="123" y="101"/>
                  </a:lnTo>
                  <a:lnTo>
                    <a:pt x="228" y="101"/>
                  </a:lnTo>
                  <a:lnTo>
                    <a:pt x="226" y="67"/>
                  </a:lnTo>
                  <a:lnTo>
                    <a:pt x="204" y="67"/>
                  </a:lnTo>
                  <a:lnTo>
                    <a:pt x="204" y="67"/>
                  </a:lnTo>
                  <a:close/>
                  <a:moveTo>
                    <a:pt x="140" y="65"/>
                  </a:moveTo>
                  <a:lnTo>
                    <a:pt x="140" y="89"/>
                  </a:lnTo>
                  <a:lnTo>
                    <a:pt x="157" y="89"/>
                  </a:lnTo>
                  <a:lnTo>
                    <a:pt x="157" y="65"/>
                  </a:lnTo>
                  <a:lnTo>
                    <a:pt x="140" y="65"/>
                  </a:lnTo>
                  <a:lnTo>
                    <a:pt x="140" y="65"/>
                  </a:lnTo>
                  <a:close/>
                  <a:moveTo>
                    <a:pt x="49" y="65"/>
                  </a:moveTo>
                  <a:lnTo>
                    <a:pt x="49" y="89"/>
                  </a:lnTo>
                  <a:lnTo>
                    <a:pt x="66" y="89"/>
                  </a:lnTo>
                  <a:lnTo>
                    <a:pt x="66" y="65"/>
                  </a:lnTo>
                  <a:lnTo>
                    <a:pt x="49" y="65"/>
                  </a:lnTo>
                  <a:close/>
                </a:path>
              </a:pathLst>
            </a:custGeom>
            <a:solidFill>
              <a:srgbClr val="47008E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11" name="Freeform 1110"/>
            <p:cNvSpPr>
              <a:spLocks noEditPoints="1"/>
            </p:cNvSpPr>
            <p:nvPr/>
          </p:nvSpPr>
          <p:spPr bwMode="auto">
            <a:xfrm>
              <a:off x="14234" y="4711"/>
              <a:ext cx="695" cy="809"/>
            </a:xfrm>
            <a:custGeom>
              <a:avLst/>
              <a:gdLst>
                <a:gd name="T0" fmla="*/ 233 w 233"/>
                <a:gd name="T1" fmla="*/ 118 h 271"/>
                <a:gd name="T2" fmla="*/ 205 w 233"/>
                <a:gd name="T3" fmla="*/ 262 h 271"/>
                <a:gd name="T4" fmla="*/ 200 w 233"/>
                <a:gd name="T5" fmla="*/ 271 h 271"/>
                <a:gd name="T6" fmla="*/ 175 w 233"/>
                <a:gd name="T7" fmla="*/ 262 h 271"/>
                <a:gd name="T8" fmla="*/ 57 w 233"/>
                <a:gd name="T9" fmla="*/ 271 h 271"/>
                <a:gd name="T10" fmla="*/ 32 w 233"/>
                <a:gd name="T11" fmla="*/ 262 h 271"/>
                <a:gd name="T12" fmla="*/ 0 w 233"/>
                <a:gd name="T13" fmla="*/ 234 h 271"/>
                <a:gd name="T14" fmla="*/ 28 w 233"/>
                <a:gd name="T15" fmla="*/ 90 h 271"/>
                <a:gd name="T16" fmla="*/ 56 w 233"/>
                <a:gd name="T17" fmla="*/ 20 h 271"/>
                <a:gd name="T18" fmla="*/ 122 w 233"/>
                <a:gd name="T19" fmla="*/ 0 h 271"/>
                <a:gd name="T20" fmla="*/ 103 w 233"/>
                <a:gd name="T21" fmla="*/ 65 h 271"/>
                <a:gd name="T22" fmla="*/ 61 w 233"/>
                <a:gd name="T23" fmla="*/ 84 h 271"/>
                <a:gd name="T24" fmla="*/ 43 w 233"/>
                <a:gd name="T25" fmla="*/ 31 h 271"/>
                <a:gd name="T26" fmla="*/ 80 w 233"/>
                <a:gd name="T27" fmla="*/ 137 h 271"/>
                <a:gd name="T28" fmla="*/ 55 w 233"/>
                <a:gd name="T29" fmla="*/ 181 h 271"/>
                <a:gd name="T30" fmla="*/ 80 w 233"/>
                <a:gd name="T31" fmla="*/ 137 h 271"/>
                <a:gd name="T32" fmla="*/ 180 w 233"/>
                <a:gd name="T33" fmla="*/ 126 h 271"/>
                <a:gd name="T34" fmla="*/ 214 w 233"/>
                <a:gd name="T35" fmla="*/ 119 h 271"/>
                <a:gd name="T36" fmla="*/ 196 w 233"/>
                <a:gd name="T37" fmla="*/ 205 h 271"/>
                <a:gd name="T38" fmla="*/ 196 w 233"/>
                <a:gd name="T39" fmla="*/ 225 h 271"/>
                <a:gd name="T40" fmla="*/ 196 w 233"/>
                <a:gd name="T41" fmla="*/ 205 h 271"/>
                <a:gd name="T42" fmla="*/ 187 w 233"/>
                <a:gd name="T43" fmla="*/ 185 h 271"/>
                <a:gd name="T44" fmla="*/ 206 w 233"/>
                <a:gd name="T45" fmla="*/ 185 h 271"/>
                <a:gd name="T46" fmla="*/ 180 w 233"/>
                <a:gd name="T47" fmla="*/ 151 h 271"/>
                <a:gd name="T48" fmla="*/ 214 w 233"/>
                <a:gd name="T49" fmla="*/ 158 h 271"/>
                <a:gd name="T50" fmla="*/ 180 w 233"/>
                <a:gd name="T51" fmla="*/ 151 h 271"/>
                <a:gd name="T52" fmla="*/ 180 w 233"/>
                <a:gd name="T53" fmla="*/ 147 h 271"/>
                <a:gd name="T54" fmla="*/ 214 w 233"/>
                <a:gd name="T55" fmla="*/ 141 h 271"/>
                <a:gd name="T56" fmla="*/ 180 w 233"/>
                <a:gd name="T57" fmla="*/ 130 h 271"/>
                <a:gd name="T58" fmla="*/ 214 w 233"/>
                <a:gd name="T59" fmla="*/ 136 h 271"/>
                <a:gd name="T60" fmla="*/ 180 w 233"/>
                <a:gd name="T61" fmla="*/ 130 h 271"/>
                <a:gd name="T62" fmla="*/ 34 w 233"/>
                <a:gd name="T63" fmla="*/ 159 h 271"/>
                <a:gd name="T64" fmla="*/ 71 w 233"/>
                <a:gd name="T65" fmla="*/ 226 h 271"/>
                <a:gd name="T66" fmla="*/ 170 w 233"/>
                <a:gd name="T67" fmla="*/ 189 h 271"/>
                <a:gd name="T68" fmla="*/ 133 w 233"/>
                <a:gd name="T69" fmla="*/ 12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3" h="271">
                  <a:moveTo>
                    <a:pt x="205" y="90"/>
                  </a:moveTo>
                  <a:cubicBezTo>
                    <a:pt x="221" y="90"/>
                    <a:pt x="233" y="103"/>
                    <a:pt x="233" y="118"/>
                  </a:cubicBezTo>
                  <a:cubicBezTo>
                    <a:pt x="233" y="234"/>
                    <a:pt x="233" y="234"/>
                    <a:pt x="233" y="234"/>
                  </a:cubicBezTo>
                  <a:cubicBezTo>
                    <a:pt x="233" y="250"/>
                    <a:pt x="221" y="262"/>
                    <a:pt x="205" y="262"/>
                  </a:cubicBezTo>
                  <a:cubicBezTo>
                    <a:pt x="200" y="262"/>
                    <a:pt x="200" y="262"/>
                    <a:pt x="200" y="262"/>
                  </a:cubicBezTo>
                  <a:cubicBezTo>
                    <a:pt x="200" y="271"/>
                    <a:pt x="200" y="271"/>
                    <a:pt x="200" y="271"/>
                  </a:cubicBezTo>
                  <a:cubicBezTo>
                    <a:pt x="175" y="271"/>
                    <a:pt x="175" y="271"/>
                    <a:pt x="175" y="271"/>
                  </a:cubicBezTo>
                  <a:cubicBezTo>
                    <a:pt x="175" y="262"/>
                    <a:pt x="175" y="262"/>
                    <a:pt x="175" y="262"/>
                  </a:cubicBezTo>
                  <a:cubicBezTo>
                    <a:pt x="57" y="262"/>
                    <a:pt x="57" y="262"/>
                    <a:pt x="57" y="262"/>
                  </a:cubicBezTo>
                  <a:cubicBezTo>
                    <a:pt x="57" y="271"/>
                    <a:pt x="57" y="271"/>
                    <a:pt x="57" y="271"/>
                  </a:cubicBezTo>
                  <a:cubicBezTo>
                    <a:pt x="32" y="271"/>
                    <a:pt x="32" y="271"/>
                    <a:pt x="32" y="271"/>
                  </a:cubicBezTo>
                  <a:cubicBezTo>
                    <a:pt x="32" y="262"/>
                    <a:pt x="32" y="262"/>
                    <a:pt x="32" y="262"/>
                  </a:cubicBezTo>
                  <a:cubicBezTo>
                    <a:pt x="28" y="262"/>
                    <a:pt x="28" y="262"/>
                    <a:pt x="28" y="262"/>
                  </a:cubicBezTo>
                  <a:cubicBezTo>
                    <a:pt x="13" y="262"/>
                    <a:pt x="0" y="250"/>
                    <a:pt x="0" y="234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03"/>
                    <a:pt x="13" y="90"/>
                    <a:pt x="28" y="90"/>
                  </a:cubicBezTo>
                  <a:cubicBezTo>
                    <a:pt x="91" y="90"/>
                    <a:pt x="155" y="90"/>
                    <a:pt x="205" y="90"/>
                  </a:cubicBezTo>
                  <a:close/>
                  <a:moveTo>
                    <a:pt x="56" y="20"/>
                  </a:moveTo>
                  <a:cubicBezTo>
                    <a:pt x="87" y="57"/>
                    <a:pt x="87" y="57"/>
                    <a:pt x="87" y="57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37" y="9"/>
                    <a:pt x="137" y="9"/>
                    <a:pt x="137" y="9"/>
                  </a:cubicBezTo>
                  <a:cubicBezTo>
                    <a:pt x="103" y="65"/>
                    <a:pt x="103" y="65"/>
                    <a:pt x="103" y="65"/>
                  </a:cubicBezTo>
                  <a:cubicBezTo>
                    <a:pt x="110" y="69"/>
                    <a:pt x="114" y="76"/>
                    <a:pt x="116" y="84"/>
                  </a:cubicBezTo>
                  <a:cubicBezTo>
                    <a:pt x="61" y="84"/>
                    <a:pt x="61" y="84"/>
                    <a:pt x="61" y="84"/>
                  </a:cubicBezTo>
                  <a:cubicBezTo>
                    <a:pt x="62" y="77"/>
                    <a:pt x="66" y="70"/>
                    <a:pt x="72" y="66"/>
                  </a:cubicBezTo>
                  <a:cubicBezTo>
                    <a:pt x="43" y="31"/>
                    <a:pt x="43" y="31"/>
                    <a:pt x="43" y="31"/>
                  </a:cubicBezTo>
                  <a:cubicBezTo>
                    <a:pt x="56" y="20"/>
                    <a:pt x="56" y="20"/>
                    <a:pt x="56" y="20"/>
                  </a:cubicBezTo>
                  <a:close/>
                  <a:moveTo>
                    <a:pt x="80" y="137"/>
                  </a:moveTo>
                  <a:cubicBezTo>
                    <a:pt x="71" y="132"/>
                    <a:pt x="58" y="137"/>
                    <a:pt x="51" y="149"/>
                  </a:cubicBezTo>
                  <a:cubicBezTo>
                    <a:pt x="44" y="161"/>
                    <a:pt x="46" y="175"/>
                    <a:pt x="55" y="181"/>
                  </a:cubicBezTo>
                  <a:cubicBezTo>
                    <a:pt x="64" y="186"/>
                    <a:pt x="69" y="175"/>
                    <a:pt x="76" y="163"/>
                  </a:cubicBezTo>
                  <a:cubicBezTo>
                    <a:pt x="83" y="151"/>
                    <a:pt x="89" y="142"/>
                    <a:pt x="80" y="137"/>
                  </a:cubicBezTo>
                  <a:close/>
                  <a:moveTo>
                    <a:pt x="180" y="119"/>
                  </a:moveTo>
                  <a:cubicBezTo>
                    <a:pt x="180" y="126"/>
                    <a:pt x="180" y="126"/>
                    <a:pt x="180" y="126"/>
                  </a:cubicBezTo>
                  <a:cubicBezTo>
                    <a:pt x="214" y="126"/>
                    <a:pt x="214" y="126"/>
                    <a:pt x="214" y="126"/>
                  </a:cubicBezTo>
                  <a:cubicBezTo>
                    <a:pt x="214" y="119"/>
                    <a:pt x="214" y="119"/>
                    <a:pt x="214" y="119"/>
                  </a:cubicBezTo>
                  <a:cubicBezTo>
                    <a:pt x="180" y="119"/>
                    <a:pt x="180" y="119"/>
                    <a:pt x="180" y="119"/>
                  </a:cubicBezTo>
                  <a:close/>
                  <a:moveTo>
                    <a:pt x="196" y="205"/>
                  </a:moveTo>
                  <a:cubicBezTo>
                    <a:pt x="191" y="205"/>
                    <a:pt x="187" y="210"/>
                    <a:pt x="187" y="215"/>
                  </a:cubicBezTo>
                  <a:cubicBezTo>
                    <a:pt x="187" y="220"/>
                    <a:pt x="191" y="225"/>
                    <a:pt x="196" y="225"/>
                  </a:cubicBezTo>
                  <a:cubicBezTo>
                    <a:pt x="202" y="225"/>
                    <a:pt x="206" y="220"/>
                    <a:pt x="206" y="215"/>
                  </a:cubicBezTo>
                  <a:cubicBezTo>
                    <a:pt x="206" y="210"/>
                    <a:pt x="202" y="205"/>
                    <a:pt x="196" y="205"/>
                  </a:cubicBezTo>
                  <a:close/>
                  <a:moveTo>
                    <a:pt x="196" y="176"/>
                  </a:moveTo>
                  <a:cubicBezTo>
                    <a:pt x="191" y="176"/>
                    <a:pt x="187" y="180"/>
                    <a:pt x="187" y="185"/>
                  </a:cubicBezTo>
                  <a:cubicBezTo>
                    <a:pt x="187" y="191"/>
                    <a:pt x="191" y="195"/>
                    <a:pt x="196" y="195"/>
                  </a:cubicBezTo>
                  <a:cubicBezTo>
                    <a:pt x="202" y="195"/>
                    <a:pt x="206" y="191"/>
                    <a:pt x="206" y="185"/>
                  </a:cubicBezTo>
                  <a:cubicBezTo>
                    <a:pt x="206" y="180"/>
                    <a:pt x="202" y="176"/>
                    <a:pt x="196" y="176"/>
                  </a:cubicBezTo>
                  <a:close/>
                  <a:moveTo>
                    <a:pt x="180" y="151"/>
                  </a:moveTo>
                  <a:cubicBezTo>
                    <a:pt x="180" y="158"/>
                    <a:pt x="180" y="158"/>
                    <a:pt x="180" y="158"/>
                  </a:cubicBezTo>
                  <a:cubicBezTo>
                    <a:pt x="214" y="158"/>
                    <a:pt x="214" y="158"/>
                    <a:pt x="214" y="158"/>
                  </a:cubicBezTo>
                  <a:cubicBezTo>
                    <a:pt x="214" y="151"/>
                    <a:pt x="214" y="151"/>
                    <a:pt x="214" y="151"/>
                  </a:cubicBezTo>
                  <a:cubicBezTo>
                    <a:pt x="180" y="151"/>
                    <a:pt x="180" y="151"/>
                    <a:pt x="180" y="151"/>
                  </a:cubicBezTo>
                  <a:close/>
                  <a:moveTo>
                    <a:pt x="180" y="141"/>
                  </a:moveTo>
                  <a:cubicBezTo>
                    <a:pt x="180" y="147"/>
                    <a:pt x="180" y="147"/>
                    <a:pt x="180" y="147"/>
                  </a:cubicBezTo>
                  <a:cubicBezTo>
                    <a:pt x="214" y="147"/>
                    <a:pt x="214" y="147"/>
                    <a:pt x="214" y="147"/>
                  </a:cubicBezTo>
                  <a:cubicBezTo>
                    <a:pt x="214" y="141"/>
                    <a:pt x="214" y="141"/>
                    <a:pt x="214" y="141"/>
                  </a:cubicBezTo>
                  <a:cubicBezTo>
                    <a:pt x="180" y="141"/>
                    <a:pt x="180" y="141"/>
                    <a:pt x="180" y="141"/>
                  </a:cubicBezTo>
                  <a:close/>
                  <a:moveTo>
                    <a:pt x="180" y="130"/>
                  </a:moveTo>
                  <a:cubicBezTo>
                    <a:pt x="180" y="136"/>
                    <a:pt x="180" y="136"/>
                    <a:pt x="180" y="136"/>
                  </a:cubicBezTo>
                  <a:cubicBezTo>
                    <a:pt x="214" y="136"/>
                    <a:pt x="214" y="136"/>
                    <a:pt x="214" y="136"/>
                  </a:cubicBezTo>
                  <a:cubicBezTo>
                    <a:pt x="214" y="130"/>
                    <a:pt x="214" y="130"/>
                    <a:pt x="214" y="130"/>
                  </a:cubicBezTo>
                  <a:cubicBezTo>
                    <a:pt x="180" y="130"/>
                    <a:pt x="180" y="130"/>
                    <a:pt x="180" y="130"/>
                  </a:cubicBezTo>
                  <a:close/>
                  <a:moveTo>
                    <a:pt x="71" y="122"/>
                  </a:moveTo>
                  <a:cubicBezTo>
                    <a:pt x="51" y="122"/>
                    <a:pt x="34" y="139"/>
                    <a:pt x="34" y="159"/>
                  </a:cubicBezTo>
                  <a:cubicBezTo>
                    <a:pt x="34" y="189"/>
                    <a:pt x="34" y="189"/>
                    <a:pt x="34" y="189"/>
                  </a:cubicBezTo>
                  <a:cubicBezTo>
                    <a:pt x="34" y="210"/>
                    <a:pt x="51" y="226"/>
                    <a:pt x="71" y="226"/>
                  </a:cubicBezTo>
                  <a:cubicBezTo>
                    <a:pt x="133" y="226"/>
                    <a:pt x="133" y="226"/>
                    <a:pt x="133" y="226"/>
                  </a:cubicBezTo>
                  <a:cubicBezTo>
                    <a:pt x="153" y="226"/>
                    <a:pt x="170" y="210"/>
                    <a:pt x="170" y="189"/>
                  </a:cubicBezTo>
                  <a:cubicBezTo>
                    <a:pt x="170" y="159"/>
                    <a:pt x="170" y="159"/>
                    <a:pt x="170" y="159"/>
                  </a:cubicBezTo>
                  <a:cubicBezTo>
                    <a:pt x="170" y="139"/>
                    <a:pt x="153" y="122"/>
                    <a:pt x="133" y="122"/>
                  </a:cubicBezTo>
                  <a:lnTo>
                    <a:pt x="71" y="122"/>
                  </a:lnTo>
                  <a:close/>
                </a:path>
              </a:pathLst>
            </a:custGeom>
            <a:solidFill>
              <a:srgbClr val="736AA8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1112" name="Group 1111"/>
            <p:cNvGrpSpPr/>
            <p:nvPr/>
          </p:nvGrpSpPr>
          <p:grpSpPr>
            <a:xfrm>
              <a:off x="10545" y="4387"/>
              <a:ext cx="3077" cy="1446"/>
              <a:chOff x="1098171" y="3560387"/>
              <a:chExt cx="1745511" cy="870749"/>
            </a:xfrm>
          </p:grpSpPr>
          <p:sp>
            <p:nvSpPr>
              <p:cNvPr id="1113" name="TextBox 1112"/>
              <p:cNvSpPr txBox="1"/>
              <p:nvPr/>
            </p:nvSpPr>
            <p:spPr>
              <a:xfrm>
                <a:off x="1103593" y="3560387"/>
                <a:ext cx="1484646" cy="34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14" name="Rectangle 1113"/>
              <p:cNvSpPr/>
              <p:nvPr/>
            </p:nvSpPr>
            <p:spPr>
              <a:xfrm>
                <a:off x="1098171" y="3899582"/>
                <a:ext cx="1745511" cy="53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您的内容打在这里，或者通过复制您的文本后，在此框中选择粘贴，并选择只保留文字</a:t>
                </a:r>
                <a:endParaRPr lang="zh-CN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p:grpSp>
        <p:grpSp>
          <p:nvGrpSpPr>
            <p:cNvPr id="1130" name="Group 1129"/>
            <p:cNvGrpSpPr/>
            <p:nvPr/>
          </p:nvGrpSpPr>
          <p:grpSpPr>
            <a:xfrm>
              <a:off x="15054" y="4387"/>
              <a:ext cx="3131" cy="1446"/>
              <a:chOff x="1098171" y="3560387"/>
              <a:chExt cx="1776406" cy="870751"/>
            </a:xfrm>
          </p:grpSpPr>
          <p:sp>
            <p:nvSpPr>
              <p:cNvPr id="1131" name="TextBox 1130"/>
              <p:cNvSpPr txBox="1"/>
              <p:nvPr/>
            </p:nvSpPr>
            <p:spPr>
              <a:xfrm>
                <a:off x="1103593" y="3560387"/>
                <a:ext cx="1484647" cy="34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</a:p>
            </p:txBody>
          </p:sp>
          <p:sp>
            <p:nvSpPr>
              <p:cNvPr id="1132" name="Rectangle 1131"/>
              <p:cNvSpPr/>
              <p:nvPr/>
            </p:nvSpPr>
            <p:spPr>
              <a:xfrm>
                <a:off x="1098171" y="3899584"/>
                <a:ext cx="1776406" cy="53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您的内容打在这里，或者通过复制您的文本后，在此框中选择粘贴，并选择只保留文字</a:t>
                </a:r>
                <a:endParaRPr lang="zh-CN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p:grpSp>
        <p:grpSp>
          <p:nvGrpSpPr>
            <p:cNvPr id="1133" name="Group 1132"/>
            <p:cNvGrpSpPr/>
            <p:nvPr/>
          </p:nvGrpSpPr>
          <p:grpSpPr>
            <a:xfrm>
              <a:off x="10545" y="6038"/>
              <a:ext cx="3023" cy="1446"/>
              <a:chOff x="1098171" y="3560387"/>
              <a:chExt cx="1715222" cy="870749"/>
            </a:xfrm>
          </p:grpSpPr>
          <p:sp>
            <p:nvSpPr>
              <p:cNvPr id="1134" name="TextBox 1133"/>
              <p:cNvSpPr txBox="1"/>
              <p:nvPr/>
            </p:nvSpPr>
            <p:spPr>
              <a:xfrm>
                <a:off x="1112465" y="3560387"/>
                <a:ext cx="1484646" cy="34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35" name="Rectangle 1134"/>
              <p:cNvSpPr/>
              <p:nvPr/>
            </p:nvSpPr>
            <p:spPr>
              <a:xfrm>
                <a:off x="1098171" y="3899582"/>
                <a:ext cx="1715222" cy="53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您的内容打在这里，或者通过复制您的文本后，在此框中选择粘贴，并选择只保留文字</a:t>
                </a:r>
                <a:endParaRPr lang="zh-CN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p:grpSp>
        <p:grpSp>
          <p:nvGrpSpPr>
            <p:cNvPr id="1136" name="Group 1135"/>
            <p:cNvGrpSpPr/>
            <p:nvPr/>
          </p:nvGrpSpPr>
          <p:grpSpPr>
            <a:xfrm>
              <a:off x="15054" y="6038"/>
              <a:ext cx="3094" cy="1446"/>
              <a:chOff x="1098171" y="3560387"/>
              <a:chExt cx="1755565" cy="870749"/>
            </a:xfrm>
          </p:grpSpPr>
          <p:sp>
            <p:nvSpPr>
              <p:cNvPr id="1137" name="TextBox 1136"/>
              <p:cNvSpPr txBox="1"/>
              <p:nvPr/>
            </p:nvSpPr>
            <p:spPr>
              <a:xfrm>
                <a:off x="1103593" y="3560387"/>
                <a:ext cx="1484647" cy="34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38" name="Rectangle 1137"/>
              <p:cNvSpPr/>
              <p:nvPr/>
            </p:nvSpPr>
            <p:spPr>
              <a:xfrm>
                <a:off x="1098171" y="3899582"/>
                <a:ext cx="1755565" cy="53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您的内容打在这里，或者通过复制您的文本后，在此框中选择粘贴，并选择只保留文字</a:t>
                </a:r>
                <a:endParaRPr lang="zh-CN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p:grpSp>
        <p:grpSp>
          <p:nvGrpSpPr>
            <p:cNvPr id="1139" name="Group 1138"/>
            <p:cNvGrpSpPr/>
            <p:nvPr/>
          </p:nvGrpSpPr>
          <p:grpSpPr>
            <a:xfrm>
              <a:off x="10545" y="7770"/>
              <a:ext cx="3253" cy="1446"/>
              <a:chOff x="1098172" y="3560387"/>
              <a:chExt cx="1845760" cy="870747"/>
            </a:xfrm>
          </p:grpSpPr>
          <p:sp>
            <p:nvSpPr>
              <p:cNvPr id="1140" name="TextBox 1139"/>
              <p:cNvSpPr txBox="1"/>
              <p:nvPr/>
            </p:nvSpPr>
            <p:spPr>
              <a:xfrm>
                <a:off x="1103594" y="3560387"/>
                <a:ext cx="1484646" cy="34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41" name="Rectangle 1140"/>
              <p:cNvSpPr/>
              <p:nvPr/>
            </p:nvSpPr>
            <p:spPr>
              <a:xfrm>
                <a:off x="1098172" y="3899580"/>
                <a:ext cx="1845760" cy="53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您的内容打在这里，或者通过复制您的文本后，在此框中选择粘贴，并选择只保留文字</a:t>
                </a:r>
                <a:endParaRPr lang="zh-CN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p:grpSp>
        <p:grpSp>
          <p:nvGrpSpPr>
            <p:cNvPr id="1142" name="Group 1141"/>
            <p:cNvGrpSpPr/>
            <p:nvPr/>
          </p:nvGrpSpPr>
          <p:grpSpPr>
            <a:xfrm>
              <a:off x="15054" y="7787"/>
              <a:ext cx="3094" cy="1429"/>
              <a:chOff x="1098172" y="3570851"/>
              <a:chExt cx="1755564" cy="860285"/>
            </a:xfrm>
          </p:grpSpPr>
          <p:sp>
            <p:nvSpPr>
              <p:cNvPr id="1143" name="TextBox 1142"/>
              <p:cNvSpPr txBox="1"/>
              <p:nvPr/>
            </p:nvSpPr>
            <p:spPr>
              <a:xfrm>
                <a:off x="1106551" y="3570851"/>
                <a:ext cx="1484647" cy="348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请替换文字内容</a:t>
                </a:r>
                <a:endPara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144" name="Rectangle 1143"/>
              <p:cNvSpPr/>
              <p:nvPr/>
            </p:nvSpPr>
            <p:spPr>
              <a:xfrm>
                <a:off x="1098172" y="3899582"/>
                <a:ext cx="1755564" cy="53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+mn-ea"/>
                  </a:rPr>
                  <a:t>您的内容打在这里，或者通过复制您的文本后，在此框中选择粘贴，并选择只保留文字</a:t>
                </a:r>
                <a:endParaRPr lang="zh-CN" alt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endParaRPr>
              </a:p>
            </p:txBody>
          </p:sp>
        </p:grp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/>
          <p:nvPr/>
        </p:nvSpPr>
        <p:spPr>
          <a:xfrm>
            <a:off x="1472067" y="23001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9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en-US" dirty="0">
              <a:solidFill>
                <a:srgbClr val="9999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30"/>
          <p:cNvSpPr txBox="1"/>
          <p:nvPr/>
        </p:nvSpPr>
        <p:spPr>
          <a:xfrm>
            <a:off x="1472067" y="320045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9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  <p:cxnSp>
        <p:nvCxnSpPr>
          <p:cNvPr id="6" name="Straight Connector 19"/>
          <p:cNvCxnSpPr/>
          <p:nvPr/>
        </p:nvCxnSpPr>
        <p:spPr>
          <a:xfrm>
            <a:off x="957923" y="2246316"/>
            <a:ext cx="0" cy="1430889"/>
          </a:xfrm>
          <a:prstGeom prst="line">
            <a:avLst/>
          </a:prstGeom>
          <a:ln w="25400">
            <a:solidFill>
              <a:srgbClr val="AAA4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46"/>
          <p:cNvSpPr/>
          <p:nvPr/>
        </p:nvSpPr>
        <p:spPr>
          <a:xfrm>
            <a:off x="957923" y="2246316"/>
            <a:ext cx="141204" cy="365760"/>
          </a:xfrm>
          <a:prstGeom prst="rect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96"/>
          <p:cNvSpPr/>
          <p:nvPr/>
        </p:nvSpPr>
        <p:spPr>
          <a:xfrm>
            <a:off x="2124103" y="2254013"/>
            <a:ext cx="4008823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您的内容打在这里，或者通过复制您的文本后，在此框中选择粘贴，并选择只保留文字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96"/>
          <p:cNvSpPr/>
          <p:nvPr/>
        </p:nvSpPr>
        <p:spPr>
          <a:xfrm>
            <a:off x="2124103" y="3154285"/>
            <a:ext cx="4008823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您的内容打在这里，或者通过复制您的文本后，在此框中选择粘贴，并选择只保留文字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28"/>
          <p:cNvSpPr txBox="1"/>
          <p:nvPr/>
        </p:nvSpPr>
        <p:spPr>
          <a:xfrm>
            <a:off x="4335340" y="4479962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9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en-US" dirty="0">
              <a:solidFill>
                <a:srgbClr val="9999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30"/>
          <p:cNvSpPr txBox="1"/>
          <p:nvPr/>
        </p:nvSpPr>
        <p:spPr>
          <a:xfrm>
            <a:off x="4335340" y="5380234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999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en-US" dirty="0">
              <a:solidFill>
                <a:srgbClr val="9999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5" name="Straight Connector 19"/>
          <p:cNvCxnSpPr/>
          <p:nvPr/>
        </p:nvCxnSpPr>
        <p:spPr>
          <a:xfrm>
            <a:off x="3821196" y="4426098"/>
            <a:ext cx="0" cy="1430889"/>
          </a:xfrm>
          <a:prstGeom prst="line">
            <a:avLst/>
          </a:prstGeom>
          <a:ln w="25400">
            <a:solidFill>
              <a:srgbClr val="AAA4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6"/>
          <p:cNvSpPr/>
          <p:nvPr/>
        </p:nvSpPr>
        <p:spPr>
          <a:xfrm>
            <a:off x="3821196" y="4426098"/>
            <a:ext cx="141204" cy="365760"/>
          </a:xfrm>
          <a:prstGeom prst="rect">
            <a:avLst/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6"/>
          <p:cNvSpPr/>
          <p:nvPr/>
        </p:nvSpPr>
        <p:spPr>
          <a:xfrm>
            <a:off x="4987376" y="4433795"/>
            <a:ext cx="4008823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您的内容打在这里，或者通过复制您的文本后，在此框中选择粘贴，并选择只保留文字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Rectangle 96"/>
          <p:cNvSpPr/>
          <p:nvPr/>
        </p:nvSpPr>
        <p:spPr>
          <a:xfrm>
            <a:off x="4987376" y="5334067"/>
            <a:ext cx="4008823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您的内容打在这里，或者通过复制您的文本后，在此框中选择粘贴，并选择只保留文字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  <p:pic>
        <p:nvPicPr>
          <p:cNvPr id="5" name="图片 4" descr="未标题-2"/>
          <p:cNvPicPr>
            <a:picLocks noChangeAspect="1"/>
          </p:cNvPicPr>
          <p:nvPr/>
        </p:nvPicPr>
        <p:blipFill>
          <a:blip r:embed="rId3"/>
          <a:srcRect t="30137" r="4918" b="27474"/>
          <a:stretch>
            <a:fillRect/>
          </a:stretch>
        </p:blipFill>
        <p:spPr>
          <a:xfrm>
            <a:off x="7406005" y="616585"/>
            <a:ext cx="5070475" cy="6410960"/>
          </a:xfrm>
          <a:prstGeom prst="rect">
            <a:avLst/>
          </a:prstGeom>
        </p:spPr>
      </p:pic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7" grpId="0" bldLvl="0" animBg="1"/>
      <p:bldP spid="11" grpId="0"/>
      <p:bldP spid="12" grpId="0"/>
      <p:bldP spid="13" grpId="0" build="p"/>
      <p:bldP spid="14" grpId="0" build="p"/>
      <p:bldP spid="16" grpId="0" bldLvl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七夕海报-5"/>
          <p:cNvPicPr>
            <a:picLocks noChangeAspect="1"/>
          </p:cNvPicPr>
          <p:nvPr/>
        </p:nvPicPr>
        <p:blipFill>
          <a:blip r:embed="rId3"/>
          <a:srcRect l="232" t="25521" r="-232" b="32560"/>
          <a:stretch>
            <a:fillRect/>
          </a:stretch>
        </p:blipFill>
        <p:spPr>
          <a:xfrm>
            <a:off x="0" y="0"/>
            <a:ext cx="12299315" cy="6874510"/>
          </a:xfrm>
          <a:prstGeom prst="rect">
            <a:avLst/>
          </a:prstGeom>
        </p:spPr>
      </p:pic>
      <p:sp>
        <p:nvSpPr>
          <p:cNvPr id="4" name="椭圆 3"/>
          <p:cNvSpPr/>
          <p:nvPr/>
        </p:nvSpPr>
        <p:spPr>
          <a:xfrm>
            <a:off x="2780145" y="216195"/>
            <a:ext cx="6206836" cy="6206836"/>
          </a:xfrm>
          <a:prstGeom prst="ellips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015817" y="451866"/>
            <a:ext cx="5735494" cy="5735494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164965" y="4244340"/>
            <a:ext cx="3654425" cy="1247775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文字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773640" y="3133870"/>
            <a:ext cx="2290620" cy="229062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7008E">
                    <a:alpha val="70000"/>
                  </a:srgb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7645962" y="470103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任意多边形 12"/>
          <p:cNvSpPr/>
          <p:nvPr/>
        </p:nvSpPr>
        <p:spPr>
          <a:xfrm>
            <a:off x="9449358" y="1511841"/>
            <a:ext cx="1827682" cy="710131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任意多边形 4"/>
          <p:cNvSpPr/>
          <p:nvPr/>
        </p:nvSpPr>
        <p:spPr>
          <a:xfrm>
            <a:off x="1024817" y="1011689"/>
            <a:ext cx="2752438" cy="1069437"/>
          </a:xfrm>
          <a:custGeom>
            <a:avLst/>
            <a:gdLst>
              <a:gd name="connsiteX0" fmla="*/ 1270129 w 4136306"/>
              <a:gd name="connsiteY0" fmla="*/ 267854 h 1607128"/>
              <a:gd name="connsiteX1" fmla="*/ 1270129 w 4136306"/>
              <a:gd name="connsiteY1" fmla="*/ 267854 h 1607128"/>
              <a:gd name="connsiteX2" fmla="*/ 1270129 w 4136306"/>
              <a:gd name="connsiteY2" fmla="*/ 267855 h 1607128"/>
              <a:gd name="connsiteX3" fmla="*/ 1537984 w 4136306"/>
              <a:gd name="connsiteY3" fmla="*/ 0 h 1607128"/>
              <a:gd name="connsiteX4" fmla="*/ 3868451 w 4136306"/>
              <a:gd name="connsiteY4" fmla="*/ 0 h 1607128"/>
              <a:gd name="connsiteX5" fmla="*/ 4136306 w 4136306"/>
              <a:gd name="connsiteY5" fmla="*/ 267855 h 1607128"/>
              <a:gd name="connsiteX6" fmla="*/ 4136305 w 4136306"/>
              <a:gd name="connsiteY6" fmla="*/ 267855 h 1607128"/>
              <a:gd name="connsiteX7" fmla="*/ 3868450 w 4136306"/>
              <a:gd name="connsiteY7" fmla="*/ 535710 h 1607128"/>
              <a:gd name="connsiteX8" fmla="*/ 2634832 w 4136306"/>
              <a:gd name="connsiteY8" fmla="*/ 535710 h 1607128"/>
              <a:gd name="connsiteX9" fmla="*/ 2634832 w 4136306"/>
              <a:gd name="connsiteY9" fmla="*/ 536664 h 1607128"/>
              <a:gd name="connsiteX10" fmla="*/ 2590327 w 4136306"/>
              <a:gd name="connsiteY10" fmla="*/ 541151 h 1607128"/>
              <a:gd name="connsiteX11" fmla="*/ 2397503 w 4136306"/>
              <a:gd name="connsiteY11" fmla="*/ 699303 h 1607128"/>
              <a:gd name="connsiteX12" fmla="*/ 2376454 w 4136306"/>
              <a:gd name="connsiteY12" fmla="*/ 803564 h 1607128"/>
              <a:gd name="connsiteX13" fmla="*/ 2397503 w 4136306"/>
              <a:gd name="connsiteY13" fmla="*/ 907824 h 1607128"/>
              <a:gd name="connsiteX14" fmla="*/ 2590327 w 4136306"/>
              <a:gd name="connsiteY14" fmla="*/ 1065976 h 1607128"/>
              <a:gd name="connsiteX15" fmla="*/ 2634832 w 4136306"/>
              <a:gd name="connsiteY15" fmla="*/ 1070463 h 1607128"/>
              <a:gd name="connsiteX16" fmla="*/ 2634832 w 4136306"/>
              <a:gd name="connsiteY16" fmla="*/ 1071418 h 1607128"/>
              <a:gd name="connsiteX17" fmla="*/ 2650837 w 4136306"/>
              <a:gd name="connsiteY17" fmla="*/ 1071418 h 1607128"/>
              <a:gd name="connsiteX18" fmla="*/ 2918692 w 4136306"/>
              <a:gd name="connsiteY18" fmla="*/ 1339273 h 1607128"/>
              <a:gd name="connsiteX19" fmla="*/ 2918691 w 4136306"/>
              <a:gd name="connsiteY19" fmla="*/ 1339273 h 1607128"/>
              <a:gd name="connsiteX20" fmla="*/ 2650836 w 4136306"/>
              <a:gd name="connsiteY20" fmla="*/ 1607128 h 1607128"/>
              <a:gd name="connsiteX21" fmla="*/ 267855 w 4136306"/>
              <a:gd name="connsiteY21" fmla="*/ 1607127 h 1607128"/>
              <a:gd name="connsiteX22" fmla="*/ 21049 w 4136306"/>
              <a:gd name="connsiteY22" fmla="*/ 1443533 h 1607128"/>
              <a:gd name="connsiteX23" fmla="*/ 0 w 4136306"/>
              <a:gd name="connsiteY23" fmla="*/ 1339273 h 1607128"/>
              <a:gd name="connsiteX24" fmla="*/ 21049 w 4136306"/>
              <a:gd name="connsiteY24" fmla="*/ 1235012 h 1607128"/>
              <a:gd name="connsiteX25" fmla="*/ 267855 w 4136306"/>
              <a:gd name="connsiteY25" fmla="*/ 1071418 h 1607128"/>
              <a:gd name="connsiteX26" fmla="*/ 1535148 w 4136306"/>
              <a:gd name="connsiteY26" fmla="*/ 1071418 h 1607128"/>
              <a:gd name="connsiteX27" fmla="*/ 1567168 w 4136306"/>
              <a:gd name="connsiteY27" fmla="*/ 1068190 h 1607128"/>
              <a:gd name="connsiteX28" fmla="*/ 1781041 w 4136306"/>
              <a:gd name="connsiteY28" fmla="*/ 805777 h 1607128"/>
              <a:gd name="connsiteX29" fmla="*/ 1781042 w 4136306"/>
              <a:gd name="connsiteY29" fmla="*/ 805777 h 1607128"/>
              <a:gd name="connsiteX30" fmla="*/ 1513187 w 4136306"/>
              <a:gd name="connsiteY30" fmla="*/ 537922 h 1607128"/>
              <a:gd name="connsiteX31" fmla="*/ 1496291 w 4136306"/>
              <a:gd name="connsiteY31" fmla="*/ 537922 h 1607128"/>
              <a:gd name="connsiteX32" fmla="*/ 1496291 w 4136306"/>
              <a:gd name="connsiteY32" fmla="*/ 535709 h 1607128"/>
              <a:gd name="connsiteX33" fmla="*/ 1537984 w 4136306"/>
              <a:gd name="connsiteY33" fmla="*/ 535709 h 1607128"/>
              <a:gd name="connsiteX34" fmla="*/ 1291178 w 4136306"/>
              <a:gd name="connsiteY34" fmla="*/ 372115 h 1607128"/>
              <a:gd name="connsiteX35" fmla="*/ 1270129 w 4136306"/>
              <a:gd name="connsiteY35" fmla="*/ 267854 h 1607128"/>
              <a:gd name="connsiteX36" fmla="*/ 1291178 w 4136306"/>
              <a:gd name="connsiteY36" fmla="*/ 163594 h 1607128"/>
              <a:gd name="connsiteX37" fmla="*/ 1537984 w 4136306"/>
              <a:gd name="connsiteY37" fmla="*/ 0 h 1607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136306" h="1607128">
                <a:moveTo>
                  <a:pt x="1270129" y="267854"/>
                </a:moveTo>
                <a:lnTo>
                  <a:pt x="1270129" y="267854"/>
                </a:lnTo>
                <a:lnTo>
                  <a:pt x="1270129" y="267855"/>
                </a:lnTo>
                <a:close/>
                <a:moveTo>
                  <a:pt x="1537984" y="0"/>
                </a:moveTo>
                <a:lnTo>
                  <a:pt x="3868451" y="0"/>
                </a:lnTo>
                <a:cubicBezTo>
                  <a:pt x="4016383" y="0"/>
                  <a:pt x="4136306" y="119923"/>
                  <a:pt x="4136306" y="267855"/>
                </a:cubicBezTo>
                <a:lnTo>
                  <a:pt x="4136305" y="267855"/>
                </a:lnTo>
                <a:cubicBezTo>
                  <a:pt x="4136305" y="415787"/>
                  <a:pt x="4016382" y="535710"/>
                  <a:pt x="3868450" y="535710"/>
                </a:cubicBezTo>
                <a:lnTo>
                  <a:pt x="2634832" y="535710"/>
                </a:lnTo>
                <a:lnTo>
                  <a:pt x="2634832" y="536664"/>
                </a:lnTo>
                <a:lnTo>
                  <a:pt x="2590327" y="541151"/>
                </a:lnTo>
                <a:cubicBezTo>
                  <a:pt x="2503143" y="558991"/>
                  <a:pt x="2431389" y="619189"/>
                  <a:pt x="2397503" y="699303"/>
                </a:cubicBezTo>
                <a:lnTo>
                  <a:pt x="2376454" y="803564"/>
                </a:lnTo>
                <a:lnTo>
                  <a:pt x="2397503" y="907824"/>
                </a:lnTo>
                <a:cubicBezTo>
                  <a:pt x="2431389" y="987939"/>
                  <a:pt x="2503143" y="1048136"/>
                  <a:pt x="2590327" y="1065976"/>
                </a:cubicBezTo>
                <a:lnTo>
                  <a:pt x="2634832" y="1070463"/>
                </a:lnTo>
                <a:lnTo>
                  <a:pt x="2634832" y="1071418"/>
                </a:lnTo>
                <a:lnTo>
                  <a:pt x="2650837" y="1071418"/>
                </a:lnTo>
                <a:cubicBezTo>
                  <a:pt x="2798769" y="1071418"/>
                  <a:pt x="2918692" y="1191341"/>
                  <a:pt x="2918692" y="1339273"/>
                </a:cubicBezTo>
                <a:lnTo>
                  <a:pt x="2918691" y="1339273"/>
                </a:lnTo>
                <a:cubicBezTo>
                  <a:pt x="2918691" y="1487205"/>
                  <a:pt x="2798768" y="1607128"/>
                  <a:pt x="2650836" y="1607128"/>
                </a:cubicBezTo>
                <a:lnTo>
                  <a:pt x="267855" y="1607127"/>
                </a:lnTo>
                <a:cubicBezTo>
                  <a:pt x="156906" y="1607127"/>
                  <a:pt x="61712" y="1539670"/>
                  <a:pt x="21049" y="1443533"/>
                </a:cubicBezTo>
                <a:lnTo>
                  <a:pt x="0" y="1339273"/>
                </a:lnTo>
                <a:lnTo>
                  <a:pt x="21049" y="1235012"/>
                </a:lnTo>
                <a:cubicBezTo>
                  <a:pt x="61712" y="1138875"/>
                  <a:pt x="156906" y="1071418"/>
                  <a:pt x="267855" y="1071418"/>
                </a:cubicBezTo>
                <a:lnTo>
                  <a:pt x="1535148" y="1071418"/>
                </a:lnTo>
                <a:lnTo>
                  <a:pt x="1567168" y="1068190"/>
                </a:lnTo>
                <a:cubicBezTo>
                  <a:pt x="1689225" y="1043214"/>
                  <a:pt x="1781041" y="935218"/>
                  <a:pt x="1781041" y="805777"/>
                </a:cubicBezTo>
                <a:lnTo>
                  <a:pt x="1781042" y="805777"/>
                </a:lnTo>
                <a:cubicBezTo>
                  <a:pt x="1781042" y="657845"/>
                  <a:pt x="1661119" y="537922"/>
                  <a:pt x="1513187" y="537922"/>
                </a:cubicBezTo>
                <a:lnTo>
                  <a:pt x="1496291" y="537922"/>
                </a:lnTo>
                <a:lnTo>
                  <a:pt x="1496291" y="535709"/>
                </a:lnTo>
                <a:lnTo>
                  <a:pt x="1537984" y="535709"/>
                </a:lnTo>
                <a:cubicBezTo>
                  <a:pt x="1427035" y="535709"/>
                  <a:pt x="1331841" y="468252"/>
                  <a:pt x="1291178" y="372115"/>
                </a:cubicBezTo>
                <a:lnTo>
                  <a:pt x="1270129" y="267854"/>
                </a:lnTo>
                <a:lnTo>
                  <a:pt x="1291178" y="163594"/>
                </a:lnTo>
                <a:cubicBezTo>
                  <a:pt x="1331841" y="67457"/>
                  <a:pt x="1427035" y="0"/>
                  <a:pt x="1537984" y="0"/>
                </a:cubicBez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10" name="图片 9" descr="未标题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-285750"/>
            <a:ext cx="2622550" cy="479171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121066" y="3608074"/>
            <a:ext cx="1524648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503941" y="1898777"/>
            <a:ext cx="8961377" cy="2957133"/>
            <a:chOff x="1503941" y="2113977"/>
            <a:chExt cx="8961377" cy="2957133"/>
          </a:xfrm>
        </p:grpSpPr>
        <p:sp>
          <p:nvSpPr>
            <p:cNvPr id="17" name="圆角矩形 3"/>
            <p:cNvSpPr/>
            <p:nvPr/>
          </p:nvSpPr>
          <p:spPr>
            <a:xfrm>
              <a:off x="2323348" y="2244090"/>
              <a:ext cx="8141970" cy="1413510"/>
            </a:xfrm>
            <a:custGeom>
              <a:avLst/>
              <a:gdLst>
                <a:gd name="connsiteX0" fmla="*/ 0 w 8848725"/>
                <a:gd name="connsiteY0" fmla="*/ 706755 h 1413510"/>
                <a:gd name="connsiteX1" fmla="*/ 706755 w 8848725"/>
                <a:gd name="connsiteY1" fmla="*/ 0 h 1413510"/>
                <a:gd name="connsiteX2" fmla="*/ 8141970 w 8848725"/>
                <a:gd name="connsiteY2" fmla="*/ 0 h 1413510"/>
                <a:gd name="connsiteX3" fmla="*/ 8848725 w 8848725"/>
                <a:gd name="connsiteY3" fmla="*/ 706755 h 1413510"/>
                <a:gd name="connsiteX4" fmla="*/ 8848725 w 8848725"/>
                <a:gd name="connsiteY4" fmla="*/ 706755 h 1413510"/>
                <a:gd name="connsiteX5" fmla="*/ 8141970 w 8848725"/>
                <a:gd name="connsiteY5" fmla="*/ 1413510 h 1413510"/>
                <a:gd name="connsiteX6" fmla="*/ 706755 w 8848725"/>
                <a:gd name="connsiteY6" fmla="*/ 1413510 h 1413510"/>
                <a:gd name="connsiteX7" fmla="*/ 0 w 8848725"/>
                <a:gd name="connsiteY7" fmla="*/ 706755 h 1413510"/>
                <a:gd name="connsiteX0-1" fmla="*/ 0 w 8848725"/>
                <a:gd name="connsiteY0-2" fmla="*/ 706755 h 1413510"/>
                <a:gd name="connsiteX1-3" fmla="*/ 706755 w 8848725"/>
                <a:gd name="connsiteY1-4" fmla="*/ 0 h 1413510"/>
                <a:gd name="connsiteX2-5" fmla="*/ 8141970 w 8848725"/>
                <a:gd name="connsiteY2-6" fmla="*/ 0 h 1413510"/>
                <a:gd name="connsiteX3-7" fmla="*/ 8848725 w 8848725"/>
                <a:gd name="connsiteY3-8" fmla="*/ 706755 h 1413510"/>
                <a:gd name="connsiteX4-9" fmla="*/ 8848725 w 8848725"/>
                <a:gd name="connsiteY4-10" fmla="*/ 706755 h 1413510"/>
                <a:gd name="connsiteX5-11" fmla="*/ 8141970 w 8848725"/>
                <a:gd name="connsiteY5-12" fmla="*/ 1413510 h 1413510"/>
                <a:gd name="connsiteX6-13" fmla="*/ 706755 w 8848725"/>
                <a:gd name="connsiteY6-14" fmla="*/ 1413510 h 1413510"/>
                <a:gd name="connsiteX7-15" fmla="*/ 91440 w 8848725"/>
                <a:gd name="connsiteY7-16" fmla="*/ 798195 h 1413510"/>
                <a:gd name="connsiteX0-17" fmla="*/ 0 w 8848725"/>
                <a:gd name="connsiteY0-18" fmla="*/ 706755 h 1413510"/>
                <a:gd name="connsiteX1-19" fmla="*/ 706755 w 8848725"/>
                <a:gd name="connsiteY1-20" fmla="*/ 0 h 1413510"/>
                <a:gd name="connsiteX2-21" fmla="*/ 8141970 w 8848725"/>
                <a:gd name="connsiteY2-22" fmla="*/ 0 h 1413510"/>
                <a:gd name="connsiteX3-23" fmla="*/ 8848725 w 8848725"/>
                <a:gd name="connsiteY3-24" fmla="*/ 706755 h 1413510"/>
                <a:gd name="connsiteX4-25" fmla="*/ 8848725 w 8848725"/>
                <a:gd name="connsiteY4-26" fmla="*/ 706755 h 1413510"/>
                <a:gd name="connsiteX5-27" fmla="*/ 8141970 w 8848725"/>
                <a:gd name="connsiteY5-28" fmla="*/ 1413510 h 1413510"/>
                <a:gd name="connsiteX6-29" fmla="*/ 706755 w 8848725"/>
                <a:gd name="connsiteY6-30" fmla="*/ 1413510 h 1413510"/>
                <a:gd name="connsiteX0-31" fmla="*/ 0 w 8141970"/>
                <a:gd name="connsiteY0-32" fmla="*/ 0 h 1413510"/>
                <a:gd name="connsiteX1-33" fmla="*/ 7435215 w 8141970"/>
                <a:gd name="connsiteY1-34" fmla="*/ 0 h 1413510"/>
                <a:gd name="connsiteX2-35" fmla="*/ 8141970 w 8141970"/>
                <a:gd name="connsiteY2-36" fmla="*/ 706755 h 1413510"/>
                <a:gd name="connsiteX3-37" fmla="*/ 8141970 w 8141970"/>
                <a:gd name="connsiteY3-38" fmla="*/ 706755 h 1413510"/>
                <a:gd name="connsiteX4-39" fmla="*/ 7435215 w 8141970"/>
                <a:gd name="connsiteY4-40" fmla="*/ 1413510 h 1413510"/>
                <a:gd name="connsiteX5-41" fmla="*/ 0 w 8141970"/>
                <a:gd name="connsiteY5-42" fmla="*/ 1413510 h 14135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8141970" h="1413510">
                  <a:moveTo>
                    <a:pt x="0" y="0"/>
                  </a:moveTo>
                  <a:lnTo>
                    <a:pt x="7435215" y="0"/>
                  </a:lnTo>
                  <a:cubicBezTo>
                    <a:pt x="7825545" y="0"/>
                    <a:pt x="8141970" y="316425"/>
                    <a:pt x="8141970" y="706755"/>
                  </a:cubicBezTo>
                  <a:lnTo>
                    <a:pt x="8141970" y="706755"/>
                  </a:lnTo>
                  <a:cubicBezTo>
                    <a:pt x="8141970" y="1097085"/>
                    <a:pt x="7825545" y="1413510"/>
                    <a:pt x="7435215" y="1413510"/>
                  </a:cubicBezTo>
                  <a:lnTo>
                    <a:pt x="0" y="1413510"/>
                  </a:ln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4"/>
            <p:cNvSpPr/>
            <p:nvPr/>
          </p:nvSpPr>
          <p:spPr>
            <a:xfrm>
              <a:off x="1616592" y="3657600"/>
              <a:ext cx="8141970" cy="1413510"/>
            </a:xfrm>
            <a:custGeom>
              <a:avLst/>
              <a:gdLst>
                <a:gd name="connsiteX0" fmla="*/ 0 w 8848725"/>
                <a:gd name="connsiteY0" fmla="*/ 706755 h 1413510"/>
                <a:gd name="connsiteX1" fmla="*/ 706755 w 8848725"/>
                <a:gd name="connsiteY1" fmla="*/ 0 h 1413510"/>
                <a:gd name="connsiteX2" fmla="*/ 8141970 w 8848725"/>
                <a:gd name="connsiteY2" fmla="*/ 0 h 1413510"/>
                <a:gd name="connsiteX3" fmla="*/ 8848725 w 8848725"/>
                <a:gd name="connsiteY3" fmla="*/ 706755 h 1413510"/>
                <a:gd name="connsiteX4" fmla="*/ 8848725 w 8848725"/>
                <a:gd name="connsiteY4" fmla="*/ 706755 h 1413510"/>
                <a:gd name="connsiteX5" fmla="*/ 8141970 w 8848725"/>
                <a:gd name="connsiteY5" fmla="*/ 1413510 h 1413510"/>
                <a:gd name="connsiteX6" fmla="*/ 706755 w 8848725"/>
                <a:gd name="connsiteY6" fmla="*/ 1413510 h 1413510"/>
                <a:gd name="connsiteX7" fmla="*/ 0 w 8848725"/>
                <a:gd name="connsiteY7" fmla="*/ 706755 h 1413510"/>
                <a:gd name="connsiteX0-1" fmla="*/ 8141970 w 8848725"/>
                <a:gd name="connsiteY0-2" fmla="*/ 0 h 1413510"/>
                <a:gd name="connsiteX1-3" fmla="*/ 8848725 w 8848725"/>
                <a:gd name="connsiteY1-4" fmla="*/ 706755 h 1413510"/>
                <a:gd name="connsiteX2-5" fmla="*/ 8848725 w 8848725"/>
                <a:gd name="connsiteY2-6" fmla="*/ 706755 h 1413510"/>
                <a:gd name="connsiteX3-7" fmla="*/ 8141970 w 8848725"/>
                <a:gd name="connsiteY3-8" fmla="*/ 1413510 h 1413510"/>
                <a:gd name="connsiteX4-9" fmla="*/ 706755 w 8848725"/>
                <a:gd name="connsiteY4-10" fmla="*/ 1413510 h 1413510"/>
                <a:gd name="connsiteX5-11" fmla="*/ 0 w 8848725"/>
                <a:gd name="connsiteY5-12" fmla="*/ 706755 h 1413510"/>
                <a:gd name="connsiteX6-13" fmla="*/ 706755 w 8848725"/>
                <a:gd name="connsiteY6-14" fmla="*/ 0 h 1413510"/>
                <a:gd name="connsiteX7-15" fmla="*/ 8233410 w 8848725"/>
                <a:gd name="connsiteY7-16" fmla="*/ 91440 h 1413510"/>
                <a:gd name="connsiteX0-17" fmla="*/ 8141970 w 8848725"/>
                <a:gd name="connsiteY0-18" fmla="*/ 0 h 1413510"/>
                <a:gd name="connsiteX1-19" fmla="*/ 8848725 w 8848725"/>
                <a:gd name="connsiteY1-20" fmla="*/ 706755 h 1413510"/>
                <a:gd name="connsiteX2-21" fmla="*/ 8848725 w 8848725"/>
                <a:gd name="connsiteY2-22" fmla="*/ 706755 h 1413510"/>
                <a:gd name="connsiteX3-23" fmla="*/ 8141970 w 8848725"/>
                <a:gd name="connsiteY3-24" fmla="*/ 1413510 h 1413510"/>
                <a:gd name="connsiteX4-25" fmla="*/ 706755 w 8848725"/>
                <a:gd name="connsiteY4-26" fmla="*/ 1413510 h 1413510"/>
                <a:gd name="connsiteX5-27" fmla="*/ 0 w 8848725"/>
                <a:gd name="connsiteY5-28" fmla="*/ 706755 h 1413510"/>
                <a:gd name="connsiteX6-29" fmla="*/ 706755 w 8848725"/>
                <a:gd name="connsiteY6-30" fmla="*/ 0 h 1413510"/>
                <a:gd name="connsiteX0-31" fmla="*/ 8848725 w 8848725"/>
                <a:gd name="connsiteY0-32" fmla="*/ 706755 h 1413510"/>
                <a:gd name="connsiteX1-33" fmla="*/ 8848725 w 8848725"/>
                <a:gd name="connsiteY1-34" fmla="*/ 706755 h 1413510"/>
                <a:gd name="connsiteX2-35" fmla="*/ 8141970 w 8848725"/>
                <a:gd name="connsiteY2-36" fmla="*/ 1413510 h 1413510"/>
                <a:gd name="connsiteX3-37" fmla="*/ 706755 w 8848725"/>
                <a:gd name="connsiteY3-38" fmla="*/ 1413510 h 1413510"/>
                <a:gd name="connsiteX4-39" fmla="*/ 0 w 8848725"/>
                <a:gd name="connsiteY4-40" fmla="*/ 706755 h 1413510"/>
                <a:gd name="connsiteX5-41" fmla="*/ 706755 w 8848725"/>
                <a:gd name="connsiteY5-42" fmla="*/ 0 h 1413510"/>
                <a:gd name="connsiteX0-43" fmla="*/ 8848725 w 8848725"/>
                <a:gd name="connsiteY0-44" fmla="*/ 706755 h 1413510"/>
                <a:gd name="connsiteX1-45" fmla="*/ 8141970 w 8848725"/>
                <a:gd name="connsiteY1-46" fmla="*/ 1413510 h 1413510"/>
                <a:gd name="connsiteX2-47" fmla="*/ 706755 w 8848725"/>
                <a:gd name="connsiteY2-48" fmla="*/ 1413510 h 1413510"/>
                <a:gd name="connsiteX3-49" fmla="*/ 0 w 8848725"/>
                <a:gd name="connsiteY3-50" fmla="*/ 706755 h 1413510"/>
                <a:gd name="connsiteX4-51" fmla="*/ 706755 w 8848725"/>
                <a:gd name="connsiteY4-52" fmla="*/ 0 h 1413510"/>
                <a:gd name="connsiteX0-53" fmla="*/ 8141970 w 8141970"/>
                <a:gd name="connsiteY0-54" fmla="*/ 1413510 h 1413510"/>
                <a:gd name="connsiteX1-55" fmla="*/ 706755 w 8141970"/>
                <a:gd name="connsiteY1-56" fmla="*/ 1413510 h 1413510"/>
                <a:gd name="connsiteX2-57" fmla="*/ 0 w 8141970"/>
                <a:gd name="connsiteY2-58" fmla="*/ 706755 h 1413510"/>
                <a:gd name="connsiteX3-59" fmla="*/ 706755 w 8141970"/>
                <a:gd name="connsiteY3-60" fmla="*/ 0 h 14135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8141970" h="1413510">
                  <a:moveTo>
                    <a:pt x="8141970" y="1413510"/>
                  </a:moveTo>
                  <a:lnTo>
                    <a:pt x="706755" y="1413510"/>
                  </a:lnTo>
                  <a:cubicBezTo>
                    <a:pt x="316425" y="1413510"/>
                    <a:pt x="0" y="1097085"/>
                    <a:pt x="0" y="706755"/>
                  </a:cubicBezTo>
                  <a:cubicBezTo>
                    <a:pt x="0" y="316425"/>
                    <a:pt x="316425" y="0"/>
                    <a:pt x="706755" y="0"/>
                  </a:cubicBezTo>
                </a:path>
              </a:pathLst>
            </a:custGeom>
            <a:noFill/>
            <a:ln w="19050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等腰三角形 19"/>
            <p:cNvSpPr/>
            <p:nvPr/>
          </p:nvSpPr>
          <p:spPr>
            <a:xfrm rot="5400000">
              <a:off x="9641149" y="2130172"/>
              <a:ext cx="234826" cy="202436"/>
            </a:xfrm>
            <a:prstGeom prst="triangle">
              <a:avLst/>
            </a:prstGeom>
            <a:solidFill>
              <a:srgbClr val="47008E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等腰三角形 20"/>
            <p:cNvSpPr/>
            <p:nvPr/>
          </p:nvSpPr>
          <p:spPr>
            <a:xfrm rot="16200000" flipH="1">
              <a:off x="4612875" y="3543682"/>
              <a:ext cx="234826" cy="202436"/>
            </a:xfrm>
            <a:prstGeom prst="triangle">
              <a:avLst/>
            </a:prstGeom>
            <a:solidFill>
              <a:srgbClr val="47008E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等腰三角形 21"/>
            <p:cNvSpPr/>
            <p:nvPr/>
          </p:nvSpPr>
          <p:spPr>
            <a:xfrm rot="10800000" flipH="1">
              <a:off x="1503941" y="4270280"/>
              <a:ext cx="234826" cy="202436"/>
            </a:xfrm>
            <a:prstGeom prst="triangle">
              <a:avLst/>
            </a:prstGeom>
            <a:solidFill>
              <a:srgbClr val="47008E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椭圆 22"/>
          <p:cNvSpPr/>
          <p:nvPr/>
        </p:nvSpPr>
        <p:spPr>
          <a:xfrm>
            <a:off x="4340380" y="1620696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6761324" y="1620696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340380" y="4445195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6761324" y="4445195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2323348" y="3022425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5673270" y="3022425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9425086" y="3022425"/>
            <a:ext cx="798869" cy="79886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942053" y="1808839"/>
            <a:ext cx="1488928" cy="434386"/>
            <a:chOff x="942053" y="2024039"/>
            <a:chExt cx="1488928" cy="434386"/>
          </a:xfrm>
        </p:grpSpPr>
        <p:sp>
          <p:nvSpPr>
            <p:cNvPr id="31" name="圆角矩形 30"/>
            <p:cNvSpPr/>
            <p:nvPr/>
          </p:nvSpPr>
          <p:spPr>
            <a:xfrm>
              <a:off x="942053" y="2024039"/>
              <a:ext cx="1488928" cy="434386"/>
            </a:xfrm>
            <a:prstGeom prst="roundRect">
              <a:avLst>
                <a:gd name="adj" fmla="val 50000"/>
              </a:avLst>
            </a:prstGeom>
            <a:solidFill>
              <a:srgbClr val="AAA4CA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284042" y="2033539"/>
              <a:ext cx="8049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Start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761020" y="4627436"/>
            <a:ext cx="1488928" cy="434386"/>
            <a:chOff x="9761020" y="4842636"/>
            <a:chExt cx="1488928" cy="434386"/>
          </a:xfrm>
          <a:solidFill>
            <a:srgbClr val="AAA4CA"/>
          </a:solidFill>
        </p:grpSpPr>
        <p:sp>
          <p:nvSpPr>
            <p:cNvPr id="34" name="圆角矩形 33"/>
            <p:cNvSpPr/>
            <p:nvPr/>
          </p:nvSpPr>
          <p:spPr>
            <a:xfrm>
              <a:off x="9761020" y="4842636"/>
              <a:ext cx="1488928" cy="434386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0007687" y="4859774"/>
              <a:ext cx="995594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Finish</a:t>
              </a:r>
            </a:p>
          </p:txBody>
        </p:sp>
      </p:grpSp>
      <p:sp>
        <p:nvSpPr>
          <p:cNvPr id="36" name="文本框 35"/>
          <p:cNvSpPr txBox="1"/>
          <p:nvPr/>
        </p:nvSpPr>
        <p:spPr bwMode="auto">
          <a:xfrm>
            <a:off x="3625051" y="2465667"/>
            <a:ext cx="2229526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7" name="文本框 36"/>
          <p:cNvSpPr txBox="1"/>
          <p:nvPr/>
        </p:nvSpPr>
        <p:spPr bwMode="auto">
          <a:xfrm>
            <a:off x="6001680" y="2506402"/>
            <a:ext cx="2309200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8" name="文本框 37"/>
          <p:cNvSpPr txBox="1"/>
          <p:nvPr/>
        </p:nvSpPr>
        <p:spPr bwMode="auto">
          <a:xfrm>
            <a:off x="3585214" y="5301311"/>
            <a:ext cx="2309200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39" name="文本框 38"/>
          <p:cNvSpPr txBox="1"/>
          <p:nvPr/>
        </p:nvSpPr>
        <p:spPr bwMode="auto">
          <a:xfrm>
            <a:off x="6001680" y="5301311"/>
            <a:ext cx="2309200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0" name="文本框 39"/>
          <p:cNvSpPr txBox="1"/>
          <p:nvPr/>
        </p:nvSpPr>
        <p:spPr bwMode="auto">
          <a:xfrm>
            <a:off x="4964918" y="3900862"/>
            <a:ext cx="2211024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1" name="文本框 40"/>
          <p:cNvSpPr txBox="1"/>
          <p:nvPr/>
        </p:nvSpPr>
        <p:spPr bwMode="auto">
          <a:xfrm>
            <a:off x="8716880" y="3900862"/>
            <a:ext cx="2215280" cy="752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2" name="文本框 41"/>
          <p:cNvSpPr txBox="1"/>
          <p:nvPr/>
        </p:nvSpPr>
        <p:spPr bwMode="auto">
          <a:xfrm>
            <a:off x="1737164" y="3900862"/>
            <a:ext cx="1971236" cy="972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43" name="Freeform 40"/>
          <p:cNvSpPr/>
          <p:nvPr/>
        </p:nvSpPr>
        <p:spPr bwMode="auto">
          <a:xfrm>
            <a:off x="6976496" y="4680886"/>
            <a:ext cx="361699" cy="327485"/>
          </a:xfrm>
          <a:custGeom>
            <a:avLst/>
            <a:gdLst>
              <a:gd name="T0" fmla="*/ 161 w 188"/>
              <a:gd name="T1" fmla="*/ 58 h 170"/>
              <a:gd name="T2" fmla="*/ 147 w 188"/>
              <a:gd name="T3" fmla="*/ 51 h 170"/>
              <a:gd name="T4" fmla="*/ 142 w 188"/>
              <a:gd name="T5" fmla="*/ 54 h 170"/>
              <a:gd name="T6" fmla="*/ 149 w 188"/>
              <a:gd name="T7" fmla="*/ 85 h 170"/>
              <a:gd name="T8" fmla="*/ 85 w 188"/>
              <a:gd name="T9" fmla="*/ 149 h 170"/>
              <a:gd name="T10" fmla="*/ 21 w 188"/>
              <a:gd name="T11" fmla="*/ 85 h 170"/>
              <a:gd name="T12" fmla="*/ 85 w 188"/>
              <a:gd name="T13" fmla="*/ 21 h 170"/>
              <a:gd name="T14" fmla="*/ 135 w 188"/>
              <a:gd name="T15" fmla="*/ 45 h 170"/>
              <a:gd name="T16" fmla="*/ 125 w 188"/>
              <a:gd name="T17" fmla="*/ 51 h 170"/>
              <a:gd name="T18" fmla="*/ 85 w 188"/>
              <a:gd name="T19" fmla="*/ 33 h 170"/>
              <a:gd name="T20" fmla="*/ 33 w 188"/>
              <a:gd name="T21" fmla="*/ 85 h 170"/>
              <a:gd name="T22" fmla="*/ 85 w 188"/>
              <a:gd name="T23" fmla="*/ 137 h 170"/>
              <a:gd name="T24" fmla="*/ 138 w 188"/>
              <a:gd name="T25" fmla="*/ 85 h 170"/>
              <a:gd name="T26" fmla="*/ 132 w 188"/>
              <a:gd name="T27" fmla="*/ 61 h 170"/>
              <a:gd name="T28" fmla="*/ 115 w 188"/>
              <a:gd name="T29" fmla="*/ 72 h 170"/>
              <a:gd name="T30" fmla="*/ 118 w 188"/>
              <a:gd name="T31" fmla="*/ 85 h 170"/>
              <a:gd name="T32" fmla="*/ 85 w 188"/>
              <a:gd name="T33" fmla="*/ 118 h 170"/>
              <a:gd name="T34" fmla="*/ 53 w 188"/>
              <a:gd name="T35" fmla="*/ 85 h 170"/>
              <a:gd name="T36" fmla="*/ 85 w 188"/>
              <a:gd name="T37" fmla="*/ 52 h 170"/>
              <a:gd name="T38" fmla="*/ 109 w 188"/>
              <a:gd name="T39" fmla="*/ 62 h 170"/>
              <a:gd name="T40" fmla="*/ 97 w 188"/>
              <a:gd name="T41" fmla="*/ 70 h 170"/>
              <a:gd name="T42" fmla="*/ 85 w 188"/>
              <a:gd name="T43" fmla="*/ 65 h 170"/>
              <a:gd name="T44" fmla="*/ 65 w 188"/>
              <a:gd name="T45" fmla="*/ 85 h 170"/>
              <a:gd name="T46" fmla="*/ 85 w 188"/>
              <a:gd name="T47" fmla="*/ 105 h 170"/>
              <a:gd name="T48" fmla="*/ 105 w 188"/>
              <a:gd name="T49" fmla="*/ 85 h 170"/>
              <a:gd name="T50" fmla="*/ 104 w 188"/>
              <a:gd name="T51" fmla="*/ 79 h 170"/>
              <a:gd name="T52" fmla="*/ 88 w 188"/>
              <a:gd name="T53" fmla="*/ 89 h 170"/>
              <a:gd name="T54" fmla="*/ 86 w 188"/>
              <a:gd name="T55" fmla="*/ 86 h 170"/>
              <a:gd name="T56" fmla="*/ 148 w 188"/>
              <a:gd name="T57" fmla="*/ 45 h 170"/>
              <a:gd name="T58" fmla="*/ 163 w 188"/>
              <a:gd name="T59" fmla="*/ 52 h 170"/>
              <a:gd name="T60" fmla="*/ 188 w 188"/>
              <a:gd name="T61" fmla="*/ 36 h 170"/>
              <a:gd name="T62" fmla="*/ 173 w 188"/>
              <a:gd name="T63" fmla="*/ 29 h 170"/>
              <a:gd name="T64" fmla="*/ 177 w 188"/>
              <a:gd name="T65" fmla="*/ 26 h 170"/>
              <a:gd name="T66" fmla="*/ 173 w 188"/>
              <a:gd name="T67" fmla="*/ 20 h 170"/>
              <a:gd name="T68" fmla="*/ 169 w 188"/>
              <a:gd name="T69" fmla="*/ 23 h 170"/>
              <a:gd name="T70" fmla="*/ 169 w 188"/>
              <a:gd name="T71" fmla="*/ 6 h 170"/>
              <a:gd name="T72" fmla="*/ 144 w 188"/>
              <a:gd name="T73" fmla="*/ 22 h 170"/>
              <a:gd name="T74" fmla="*/ 144 w 188"/>
              <a:gd name="T75" fmla="*/ 39 h 170"/>
              <a:gd name="T76" fmla="*/ 139 w 188"/>
              <a:gd name="T77" fmla="*/ 42 h 170"/>
              <a:gd name="T78" fmla="*/ 139 w 188"/>
              <a:gd name="T79" fmla="*/ 24 h 170"/>
              <a:gd name="T80" fmla="*/ 141 w 188"/>
              <a:gd name="T81" fmla="*/ 22 h 170"/>
              <a:gd name="T82" fmla="*/ 85 w 188"/>
              <a:gd name="T83" fmla="*/ 0 h 170"/>
              <a:gd name="T84" fmla="*/ 0 w 188"/>
              <a:gd name="T85" fmla="*/ 85 h 170"/>
              <a:gd name="T86" fmla="*/ 85 w 188"/>
              <a:gd name="T87" fmla="*/ 170 h 170"/>
              <a:gd name="T88" fmla="*/ 170 w 188"/>
              <a:gd name="T89" fmla="*/ 85 h 170"/>
              <a:gd name="T90" fmla="*/ 165 w 188"/>
              <a:gd name="T91" fmla="*/ 55 h 170"/>
              <a:gd name="T92" fmla="*/ 161 w 188"/>
              <a:gd name="T93" fmla="*/ 58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188" h="170">
                <a:moveTo>
                  <a:pt x="161" y="58"/>
                </a:moveTo>
                <a:cubicBezTo>
                  <a:pt x="147" y="51"/>
                  <a:pt x="147" y="51"/>
                  <a:pt x="147" y="51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47" y="64"/>
                  <a:pt x="149" y="74"/>
                  <a:pt x="149" y="85"/>
                </a:cubicBezTo>
                <a:cubicBezTo>
                  <a:pt x="149" y="120"/>
                  <a:pt x="121" y="149"/>
                  <a:pt x="85" y="149"/>
                </a:cubicBezTo>
                <a:cubicBezTo>
                  <a:pt x="50" y="149"/>
                  <a:pt x="21" y="120"/>
                  <a:pt x="21" y="85"/>
                </a:cubicBezTo>
                <a:cubicBezTo>
                  <a:pt x="21" y="50"/>
                  <a:pt x="50" y="21"/>
                  <a:pt x="85" y="21"/>
                </a:cubicBezTo>
                <a:cubicBezTo>
                  <a:pt x="105" y="21"/>
                  <a:pt x="123" y="30"/>
                  <a:pt x="135" y="45"/>
                </a:cubicBezTo>
                <a:cubicBezTo>
                  <a:pt x="125" y="51"/>
                  <a:pt x="125" y="51"/>
                  <a:pt x="125" y="51"/>
                </a:cubicBezTo>
                <a:cubicBezTo>
                  <a:pt x="116" y="40"/>
                  <a:pt x="101" y="33"/>
                  <a:pt x="85" y="33"/>
                </a:cubicBezTo>
                <a:cubicBezTo>
                  <a:pt x="56" y="33"/>
                  <a:pt x="33" y="56"/>
                  <a:pt x="33" y="85"/>
                </a:cubicBezTo>
                <a:cubicBezTo>
                  <a:pt x="33" y="114"/>
                  <a:pt x="56" y="137"/>
                  <a:pt x="85" y="137"/>
                </a:cubicBezTo>
                <a:cubicBezTo>
                  <a:pt x="114" y="137"/>
                  <a:pt x="138" y="114"/>
                  <a:pt x="138" y="85"/>
                </a:cubicBezTo>
                <a:cubicBezTo>
                  <a:pt x="138" y="76"/>
                  <a:pt x="135" y="68"/>
                  <a:pt x="132" y="61"/>
                </a:cubicBezTo>
                <a:cubicBezTo>
                  <a:pt x="115" y="72"/>
                  <a:pt x="115" y="72"/>
                  <a:pt x="115" y="72"/>
                </a:cubicBezTo>
                <a:cubicBezTo>
                  <a:pt x="117" y="76"/>
                  <a:pt x="118" y="80"/>
                  <a:pt x="118" y="85"/>
                </a:cubicBezTo>
                <a:cubicBezTo>
                  <a:pt x="118" y="103"/>
                  <a:pt x="103" y="118"/>
                  <a:pt x="85" y="118"/>
                </a:cubicBezTo>
                <a:cubicBezTo>
                  <a:pt x="67" y="118"/>
                  <a:pt x="53" y="103"/>
                  <a:pt x="53" y="85"/>
                </a:cubicBezTo>
                <a:cubicBezTo>
                  <a:pt x="53" y="67"/>
                  <a:pt x="67" y="52"/>
                  <a:pt x="85" y="52"/>
                </a:cubicBezTo>
                <a:cubicBezTo>
                  <a:pt x="94" y="52"/>
                  <a:pt x="103" y="56"/>
                  <a:pt x="109" y="62"/>
                </a:cubicBezTo>
                <a:cubicBezTo>
                  <a:pt x="97" y="70"/>
                  <a:pt x="97" y="70"/>
                  <a:pt x="97" y="70"/>
                </a:cubicBezTo>
                <a:cubicBezTo>
                  <a:pt x="94" y="67"/>
                  <a:pt x="90" y="65"/>
                  <a:pt x="85" y="65"/>
                </a:cubicBezTo>
                <a:cubicBezTo>
                  <a:pt x="74" y="65"/>
                  <a:pt x="65" y="74"/>
                  <a:pt x="65" y="85"/>
                </a:cubicBezTo>
                <a:cubicBezTo>
                  <a:pt x="65" y="96"/>
                  <a:pt x="74" y="105"/>
                  <a:pt x="85" y="105"/>
                </a:cubicBezTo>
                <a:cubicBezTo>
                  <a:pt x="96" y="105"/>
                  <a:pt x="105" y="96"/>
                  <a:pt x="105" y="85"/>
                </a:cubicBezTo>
                <a:cubicBezTo>
                  <a:pt x="105" y="83"/>
                  <a:pt x="105" y="81"/>
                  <a:pt x="104" y="79"/>
                </a:cubicBezTo>
                <a:cubicBezTo>
                  <a:pt x="88" y="89"/>
                  <a:pt x="88" y="89"/>
                  <a:pt x="88" y="89"/>
                </a:cubicBezTo>
                <a:cubicBezTo>
                  <a:pt x="86" y="86"/>
                  <a:pt x="86" y="86"/>
                  <a:pt x="86" y="86"/>
                </a:cubicBezTo>
                <a:cubicBezTo>
                  <a:pt x="148" y="45"/>
                  <a:pt x="148" y="45"/>
                  <a:pt x="148" y="45"/>
                </a:cubicBezTo>
                <a:cubicBezTo>
                  <a:pt x="163" y="52"/>
                  <a:pt x="163" y="52"/>
                  <a:pt x="163" y="52"/>
                </a:cubicBezTo>
                <a:cubicBezTo>
                  <a:pt x="188" y="36"/>
                  <a:pt x="188" y="36"/>
                  <a:pt x="188" y="36"/>
                </a:cubicBezTo>
                <a:cubicBezTo>
                  <a:pt x="173" y="29"/>
                  <a:pt x="173" y="29"/>
                  <a:pt x="173" y="29"/>
                </a:cubicBezTo>
                <a:cubicBezTo>
                  <a:pt x="177" y="26"/>
                  <a:pt x="177" y="26"/>
                  <a:pt x="177" y="26"/>
                </a:cubicBezTo>
                <a:cubicBezTo>
                  <a:pt x="173" y="20"/>
                  <a:pt x="173" y="20"/>
                  <a:pt x="173" y="20"/>
                </a:cubicBezTo>
                <a:cubicBezTo>
                  <a:pt x="169" y="23"/>
                  <a:pt x="169" y="23"/>
                  <a:pt x="169" y="23"/>
                </a:cubicBezTo>
                <a:cubicBezTo>
                  <a:pt x="169" y="6"/>
                  <a:pt x="169" y="6"/>
                  <a:pt x="169" y="6"/>
                </a:cubicBezTo>
                <a:cubicBezTo>
                  <a:pt x="144" y="22"/>
                  <a:pt x="144" y="22"/>
                  <a:pt x="144" y="22"/>
                </a:cubicBezTo>
                <a:cubicBezTo>
                  <a:pt x="144" y="39"/>
                  <a:pt x="144" y="39"/>
                  <a:pt x="144" y="39"/>
                </a:cubicBezTo>
                <a:cubicBezTo>
                  <a:pt x="139" y="42"/>
                  <a:pt x="139" y="42"/>
                  <a:pt x="139" y="42"/>
                </a:cubicBezTo>
                <a:cubicBezTo>
                  <a:pt x="139" y="24"/>
                  <a:pt x="139" y="24"/>
                  <a:pt x="139" y="24"/>
                </a:cubicBezTo>
                <a:cubicBezTo>
                  <a:pt x="141" y="22"/>
                  <a:pt x="141" y="22"/>
                  <a:pt x="141" y="22"/>
                </a:cubicBezTo>
                <a:cubicBezTo>
                  <a:pt x="126" y="8"/>
                  <a:pt x="107" y="0"/>
                  <a:pt x="85" y="0"/>
                </a:cubicBezTo>
                <a:cubicBezTo>
                  <a:pt x="38" y="0"/>
                  <a:pt x="0" y="38"/>
                  <a:pt x="0" y="85"/>
                </a:cubicBezTo>
                <a:cubicBezTo>
                  <a:pt x="0" y="132"/>
                  <a:pt x="38" y="170"/>
                  <a:pt x="85" y="170"/>
                </a:cubicBezTo>
                <a:cubicBezTo>
                  <a:pt x="132" y="170"/>
                  <a:pt x="170" y="132"/>
                  <a:pt x="170" y="85"/>
                </a:cubicBezTo>
                <a:cubicBezTo>
                  <a:pt x="170" y="75"/>
                  <a:pt x="168" y="65"/>
                  <a:pt x="165" y="55"/>
                </a:cubicBezTo>
                <a:lnTo>
                  <a:pt x="161" y="58"/>
                </a:lnTo>
                <a:close/>
              </a:path>
            </a:pathLst>
          </a:custGeom>
          <a:solidFill>
            <a:srgbClr val="736AA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6996722" y="1876767"/>
            <a:ext cx="329114" cy="292455"/>
            <a:chOff x="3843406" y="5497220"/>
            <a:chExt cx="438051" cy="389258"/>
          </a:xfrm>
          <a:solidFill>
            <a:srgbClr val="736AA8"/>
          </a:solidFill>
        </p:grpSpPr>
        <p:sp>
          <p:nvSpPr>
            <p:cNvPr id="45" name="Freeform 63"/>
            <p:cNvSpPr>
              <a:spLocks noEditPoints="1"/>
            </p:cNvSpPr>
            <p:nvPr/>
          </p:nvSpPr>
          <p:spPr bwMode="auto">
            <a:xfrm>
              <a:off x="3843406" y="5497220"/>
              <a:ext cx="438051" cy="389258"/>
            </a:xfrm>
            <a:custGeom>
              <a:avLst/>
              <a:gdLst>
                <a:gd name="T0" fmla="*/ 165 w 171"/>
                <a:gd name="T1" fmla="*/ 0 h 152"/>
                <a:gd name="T2" fmla="*/ 5 w 171"/>
                <a:gd name="T3" fmla="*/ 0 h 152"/>
                <a:gd name="T4" fmla="*/ 0 w 171"/>
                <a:gd name="T5" fmla="*/ 5 h 152"/>
                <a:gd name="T6" fmla="*/ 0 w 171"/>
                <a:gd name="T7" fmla="*/ 146 h 152"/>
                <a:gd name="T8" fmla="*/ 5 w 171"/>
                <a:gd name="T9" fmla="*/ 152 h 152"/>
                <a:gd name="T10" fmla="*/ 165 w 171"/>
                <a:gd name="T11" fmla="*/ 152 h 152"/>
                <a:gd name="T12" fmla="*/ 171 w 171"/>
                <a:gd name="T13" fmla="*/ 146 h 152"/>
                <a:gd name="T14" fmla="*/ 171 w 171"/>
                <a:gd name="T15" fmla="*/ 5 h 152"/>
                <a:gd name="T16" fmla="*/ 165 w 171"/>
                <a:gd name="T17" fmla="*/ 0 h 152"/>
                <a:gd name="T18" fmla="*/ 132 w 171"/>
                <a:gd name="T19" fmla="*/ 12 h 152"/>
                <a:gd name="T20" fmla="*/ 139 w 171"/>
                <a:gd name="T21" fmla="*/ 19 h 152"/>
                <a:gd name="T22" fmla="*/ 132 w 171"/>
                <a:gd name="T23" fmla="*/ 26 h 152"/>
                <a:gd name="T24" fmla="*/ 124 w 171"/>
                <a:gd name="T25" fmla="*/ 19 h 152"/>
                <a:gd name="T26" fmla="*/ 132 w 171"/>
                <a:gd name="T27" fmla="*/ 12 h 152"/>
                <a:gd name="T28" fmla="*/ 110 w 171"/>
                <a:gd name="T29" fmla="*/ 12 h 152"/>
                <a:gd name="T30" fmla="*/ 118 w 171"/>
                <a:gd name="T31" fmla="*/ 19 h 152"/>
                <a:gd name="T32" fmla="*/ 110 w 171"/>
                <a:gd name="T33" fmla="*/ 26 h 152"/>
                <a:gd name="T34" fmla="*/ 103 w 171"/>
                <a:gd name="T35" fmla="*/ 19 h 152"/>
                <a:gd name="T36" fmla="*/ 110 w 171"/>
                <a:gd name="T37" fmla="*/ 12 h 152"/>
                <a:gd name="T38" fmla="*/ 160 w 171"/>
                <a:gd name="T39" fmla="*/ 141 h 152"/>
                <a:gd name="T40" fmla="*/ 11 w 171"/>
                <a:gd name="T41" fmla="*/ 141 h 152"/>
                <a:gd name="T42" fmla="*/ 11 w 171"/>
                <a:gd name="T43" fmla="*/ 38 h 152"/>
                <a:gd name="T44" fmla="*/ 160 w 171"/>
                <a:gd name="T45" fmla="*/ 38 h 152"/>
                <a:gd name="T46" fmla="*/ 160 w 171"/>
                <a:gd name="T47" fmla="*/ 141 h 152"/>
                <a:gd name="T48" fmla="*/ 153 w 171"/>
                <a:gd name="T49" fmla="*/ 26 h 152"/>
                <a:gd name="T50" fmla="*/ 146 w 171"/>
                <a:gd name="T51" fmla="*/ 19 h 152"/>
                <a:gd name="T52" fmla="*/ 153 w 171"/>
                <a:gd name="T53" fmla="*/ 12 h 152"/>
                <a:gd name="T54" fmla="*/ 160 w 171"/>
                <a:gd name="T55" fmla="*/ 19 h 152"/>
                <a:gd name="T56" fmla="*/ 153 w 171"/>
                <a:gd name="T57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1" h="152">
                  <a:moveTo>
                    <a:pt x="16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9"/>
                    <a:pt x="2" y="152"/>
                    <a:pt x="5" y="152"/>
                  </a:cubicBezTo>
                  <a:cubicBezTo>
                    <a:pt x="165" y="152"/>
                    <a:pt x="165" y="152"/>
                    <a:pt x="165" y="152"/>
                  </a:cubicBezTo>
                  <a:cubicBezTo>
                    <a:pt x="168" y="152"/>
                    <a:pt x="171" y="149"/>
                    <a:pt x="171" y="146"/>
                  </a:cubicBezTo>
                  <a:cubicBezTo>
                    <a:pt x="171" y="5"/>
                    <a:pt x="171" y="5"/>
                    <a:pt x="171" y="5"/>
                  </a:cubicBezTo>
                  <a:cubicBezTo>
                    <a:pt x="171" y="2"/>
                    <a:pt x="168" y="0"/>
                    <a:pt x="165" y="0"/>
                  </a:cubicBezTo>
                  <a:close/>
                  <a:moveTo>
                    <a:pt x="132" y="12"/>
                  </a:moveTo>
                  <a:cubicBezTo>
                    <a:pt x="136" y="12"/>
                    <a:pt x="139" y="15"/>
                    <a:pt x="139" y="19"/>
                  </a:cubicBezTo>
                  <a:cubicBezTo>
                    <a:pt x="139" y="23"/>
                    <a:pt x="136" y="26"/>
                    <a:pt x="132" y="26"/>
                  </a:cubicBezTo>
                  <a:cubicBezTo>
                    <a:pt x="128" y="26"/>
                    <a:pt x="124" y="23"/>
                    <a:pt x="124" y="19"/>
                  </a:cubicBezTo>
                  <a:cubicBezTo>
                    <a:pt x="124" y="15"/>
                    <a:pt x="128" y="12"/>
                    <a:pt x="132" y="12"/>
                  </a:cubicBezTo>
                  <a:close/>
                  <a:moveTo>
                    <a:pt x="110" y="12"/>
                  </a:moveTo>
                  <a:cubicBezTo>
                    <a:pt x="114" y="12"/>
                    <a:pt x="118" y="15"/>
                    <a:pt x="118" y="19"/>
                  </a:cubicBezTo>
                  <a:cubicBezTo>
                    <a:pt x="118" y="23"/>
                    <a:pt x="114" y="26"/>
                    <a:pt x="110" y="26"/>
                  </a:cubicBezTo>
                  <a:cubicBezTo>
                    <a:pt x="106" y="26"/>
                    <a:pt x="103" y="23"/>
                    <a:pt x="103" y="19"/>
                  </a:cubicBezTo>
                  <a:cubicBezTo>
                    <a:pt x="103" y="15"/>
                    <a:pt x="106" y="12"/>
                    <a:pt x="110" y="12"/>
                  </a:cubicBezTo>
                  <a:close/>
                  <a:moveTo>
                    <a:pt x="160" y="141"/>
                  </a:moveTo>
                  <a:cubicBezTo>
                    <a:pt x="11" y="141"/>
                    <a:pt x="11" y="141"/>
                    <a:pt x="11" y="141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0" y="38"/>
                    <a:pt x="160" y="38"/>
                    <a:pt x="160" y="38"/>
                  </a:cubicBezTo>
                  <a:lnTo>
                    <a:pt x="160" y="141"/>
                  </a:lnTo>
                  <a:close/>
                  <a:moveTo>
                    <a:pt x="153" y="26"/>
                  </a:moveTo>
                  <a:cubicBezTo>
                    <a:pt x="149" y="26"/>
                    <a:pt x="146" y="23"/>
                    <a:pt x="146" y="19"/>
                  </a:cubicBezTo>
                  <a:cubicBezTo>
                    <a:pt x="146" y="15"/>
                    <a:pt x="149" y="12"/>
                    <a:pt x="153" y="12"/>
                  </a:cubicBezTo>
                  <a:cubicBezTo>
                    <a:pt x="157" y="12"/>
                    <a:pt x="160" y="15"/>
                    <a:pt x="160" y="19"/>
                  </a:cubicBezTo>
                  <a:cubicBezTo>
                    <a:pt x="160" y="23"/>
                    <a:pt x="157" y="26"/>
                    <a:pt x="15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6" name="Freeform 64"/>
            <p:cNvSpPr>
              <a:spLocks noEditPoints="1"/>
            </p:cNvSpPr>
            <p:nvPr/>
          </p:nvSpPr>
          <p:spPr bwMode="auto">
            <a:xfrm>
              <a:off x="3864007" y="5619744"/>
              <a:ext cx="394679" cy="249385"/>
            </a:xfrm>
            <a:custGeom>
              <a:avLst/>
              <a:gdLst>
                <a:gd name="T0" fmla="*/ 0 w 154"/>
                <a:gd name="T1" fmla="*/ 76 h 97"/>
                <a:gd name="T2" fmla="*/ 12 w 154"/>
                <a:gd name="T3" fmla="*/ 97 h 97"/>
                <a:gd name="T4" fmla="*/ 9 w 154"/>
                <a:gd name="T5" fmla="*/ 66 h 97"/>
                <a:gd name="T6" fmla="*/ 8 w 154"/>
                <a:gd name="T7" fmla="*/ 64 h 97"/>
                <a:gd name="T8" fmla="*/ 24 w 154"/>
                <a:gd name="T9" fmla="*/ 32 h 97"/>
                <a:gd name="T10" fmla="*/ 27 w 154"/>
                <a:gd name="T11" fmla="*/ 30 h 97"/>
                <a:gd name="T12" fmla="*/ 27 w 154"/>
                <a:gd name="T13" fmla="*/ 28 h 97"/>
                <a:gd name="T14" fmla="*/ 30 w 154"/>
                <a:gd name="T15" fmla="*/ 26 h 97"/>
                <a:gd name="T16" fmla="*/ 31 w 154"/>
                <a:gd name="T17" fmla="*/ 25 h 97"/>
                <a:gd name="T18" fmla="*/ 30 w 154"/>
                <a:gd name="T19" fmla="*/ 25 h 97"/>
                <a:gd name="T20" fmla="*/ 31 w 154"/>
                <a:gd name="T21" fmla="*/ 23 h 97"/>
                <a:gd name="T22" fmla="*/ 33 w 154"/>
                <a:gd name="T23" fmla="*/ 24 h 97"/>
                <a:gd name="T24" fmla="*/ 44 w 154"/>
                <a:gd name="T25" fmla="*/ 14 h 97"/>
                <a:gd name="T26" fmla="*/ 42 w 154"/>
                <a:gd name="T27" fmla="*/ 16 h 97"/>
                <a:gd name="T28" fmla="*/ 77 w 154"/>
                <a:gd name="T29" fmla="*/ 8 h 97"/>
                <a:gd name="T30" fmla="*/ 114 w 154"/>
                <a:gd name="T31" fmla="*/ 19 h 97"/>
                <a:gd name="T32" fmla="*/ 118 w 154"/>
                <a:gd name="T33" fmla="*/ 22 h 97"/>
                <a:gd name="T34" fmla="*/ 122 w 154"/>
                <a:gd name="T35" fmla="*/ 23 h 97"/>
                <a:gd name="T36" fmla="*/ 123 w 154"/>
                <a:gd name="T37" fmla="*/ 25 h 97"/>
                <a:gd name="T38" fmla="*/ 124 w 154"/>
                <a:gd name="T39" fmla="*/ 26 h 97"/>
                <a:gd name="T40" fmla="*/ 139 w 154"/>
                <a:gd name="T41" fmla="*/ 44 h 97"/>
                <a:gd name="T42" fmla="*/ 140 w 154"/>
                <a:gd name="T43" fmla="*/ 45 h 97"/>
                <a:gd name="T44" fmla="*/ 141 w 154"/>
                <a:gd name="T45" fmla="*/ 52 h 97"/>
                <a:gd name="T46" fmla="*/ 142 w 154"/>
                <a:gd name="T47" fmla="*/ 55 h 97"/>
                <a:gd name="T48" fmla="*/ 143 w 154"/>
                <a:gd name="T49" fmla="*/ 54 h 97"/>
                <a:gd name="T50" fmla="*/ 144 w 154"/>
                <a:gd name="T51" fmla="*/ 57 h 97"/>
                <a:gd name="T52" fmla="*/ 142 w 154"/>
                <a:gd name="T53" fmla="*/ 56 h 97"/>
                <a:gd name="T54" fmla="*/ 143 w 154"/>
                <a:gd name="T55" fmla="*/ 57 h 97"/>
                <a:gd name="T56" fmla="*/ 144 w 154"/>
                <a:gd name="T57" fmla="*/ 62 h 97"/>
                <a:gd name="T58" fmla="*/ 145 w 154"/>
                <a:gd name="T59" fmla="*/ 76 h 97"/>
                <a:gd name="T60" fmla="*/ 144 w 154"/>
                <a:gd name="T61" fmla="*/ 89 h 97"/>
                <a:gd name="T62" fmla="*/ 144 w 154"/>
                <a:gd name="T63" fmla="*/ 95 h 97"/>
                <a:gd name="T64" fmla="*/ 143 w 154"/>
                <a:gd name="T65" fmla="*/ 93 h 97"/>
                <a:gd name="T66" fmla="*/ 151 w 154"/>
                <a:gd name="T67" fmla="*/ 97 h 97"/>
                <a:gd name="T68" fmla="*/ 77 w 154"/>
                <a:gd name="T69" fmla="*/ 0 h 97"/>
                <a:gd name="T70" fmla="*/ 142 w 154"/>
                <a:gd name="T71" fmla="*/ 5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4" h="97">
                  <a:moveTo>
                    <a:pt x="77" y="0"/>
                  </a:moveTo>
                  <a:cubicBezTo>
                    <a:pt x="35" y="0"/>
                    <a:pt x="0" y="34"/>
                    <a:pt x="0" y="76"/>
                  </a:cubicBezTo>
                  <a:cubicBezTo>
                    <a:pt x="0" y="83"/>
                    <a:pt x="1" y="90"/>
                    <a:pt x="3" y="97"/>
                  </a:cubicBezTo>
                  <a:cubicBezTo>
                    <a:pt x="12" y="97"/>
                    <a:pt x="12" y="97"/>
                    <a:pt x="12" y="97"/>
                  </a:cubicBezTo>
                  <a:cubicBezTo>
                    <a:pt x="10" y="91"/>
                    <a:pt x="8" y="84"/>
                    <a:pt x="8" y="76"/>
                  </a:cubicBezTo>
                  <a:cubicBezTo>
                    <a:pt x="8" y="73"/>
                    <a:pt x="9" y="70"/>
                    <a:pt x="9" y="66"/>
                  </a:cubicBezTo>
                  <a:cubicBezTo>
                    <a:pt x="9" y="66"/>
                    <a:pt x="9" y="65"/>
                    <a:pt x="9" y="64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10" y="52"/>
                    <a:pt x="15" y="41"/>
                    <a:pt x="23" y="32"/>
                  </a:cubicBezTo>
                  <a:cubicBezTo>
                    <a:pt x="23" y="32"/>
                    <a:pt x="24" y="32"/>
                    <a:pt x="24" y="32"/>
                  </a:cubicBezTo>
                  <a:cubicBezTo>
                    <a:pt x="25" y="32"/>
                    <a:pt x="25" y="31"/>
                    <a:pt x="26" y="31"/>
                  </a:cubicBezTo>
                  <a:cubicBezTo>
                    <a:pt x="26" y="31"/>
                    <a:pt x="26" y="30"/>
                    <a:pt x="27" y="30"/>
                  </a:cubicBezTo>
                  <a:cubicBezTo>
                    <a:pt x="27" y="30"/>
                    <a:pt x="27" y="29"/>
                    <a:pt x="26" y="29"/>
                  </a:cubicBezTo>
                  <a:cubicBezTo>
                    <a:pt x="26" y="28"/>
                    <a:pt x="27" y="29"/>
                    <a:pt x="27" y="28"/>
                  </a:cubicBezTo>
                  <a:cubicBezTo>
                    <a:pt x="27" y="28"/>
                    <a:pt x="28" y="28"/>
                    <a:pt x="28" y="28"/>
                  </a:cubicBezTo>
                  <a:cubicBezTo>
                    <a:pt x="29" y="28"/>
                    <a:pt x="30" y="27"/>
                    <a:pt x="30" y="26"/>
                  </a:cubicBezTo>
                  <a:cubicBezTo>
                    <a:pt x="31" y="26"/>
                    <a:pt x="31" y="25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1" y="25"/>
                    <a:pt x="31" y="25"/>
                    <a:pt x="30" y="25"/>
                  </a:cubicBezTo>
                  <a:cubicBezTo>
                    <a:pt x="30" y="25"/>
                    <a:pt x="30" y="24"/>
                    <a:pt x="30" y="24"/>
                  </a:cubicBezTo>
                  <a:cubicBezTo>
                    <a:pt x="30" y="24"/>
                    <a:pt x="31" y="24"/>
                    <a:pt x="31" y="23"/>
                  </a:cubicBezTo>
                  <a:cubicBezTo>
                    <a:pt x="31" y="24"/>
                    <a:pt x="32" y="24"/>
                    <a:pt x="33" y="24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3" y="23"/>
                    <a:pt x="32" y="23"/>
                    <a:pt x="32" y="23"/>
                  </a:cubicBezTo>
                  <a:cubicBezTo>
                    <a:pt x="36" y="19"/>
                    <a:pt x="40" y="17"/>
                    <a:pt x="44" y="14"/>
                  </a:cubicBezTo>
                  <a:cubicBezTo>
                    <a:pt x="44" y="15"/>
                    <a:pt x="45" y="14"/>
                    <a:pt x="45" y="15"/>
                  </a:cubicBezTo>
                  <a:cubicBezTo>
                    <a:pt x="45" y="16"/>
                    <a:pt x="43" y="16"/>
                    <a:pt x="42" y="16"/>
                  </a:cubicBezTo>
                  <a:cubicBezTo>
                    <a:pt x="42" y="16"/>
                    <a:pt x="42" y="17"/>
                    <a:pt x="42" y="17"/>
                  </a:cubicBezTo>
                  <a:cubicBezTo>
                    <a:pt x="52" y="11"/>
                    <a:pt x="64" y="8"/>
                    <a:pt x="77" y="8"/>
                  </a:cubicBezTo>
                  <a:cubicBezTo>
                    <a:pt x="90" y="8"/>
                    <a:pt x="102" y="11"/>
                    <a:pt x="112" y="17"/>
                  </a:cubicBezTo>
                  <a:cubicBezTo>
                    <a:pt x="113" y="18"/>
                    <a:pt x="114" y="18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20"/>
                    <a:pt x="117" y="21"/>
                    <a:pt x="118" y="22"/>
                  </a:cubicBezTo>
                  <a:cubicBezTo>
                    <a:pt x="119" y="22"/>
                    <a:pt x="120" y="22"/>
                    <a:pt x="120" y="22"/>
                  </a:cubicBezTo>
                  <a:cubicBezTo>
                    <a:pt x="121" y="22"/>
                    <a:pt x="121" y="23"/>
                    <a:pt x="122" y="23"/>
                  </a:cubicBezTo>
                  <a:cubicBezTo>
                    <a:pt x="122" y="24"/>
                    <a:pt x="122" y="24"/>
                    <a:pt x="121" y="24"/>
                  </a:cubicBezTo>
                  <a:cubicBezTo>
                    <a:pt x="122" y="25"/>
                    <a:pt x="122" y="25"/>
                    <a:pt x="123" y="25"/>
                  </a:cubicBezTo>
                  <a:cubicBezTo>
                    <a:pt x="123" y="25"/>
                    <a:pt x="123" y="26"/>
                    <a:pt x="123" y="26"/>
                  </a:cubicBezTo>
                  <a:cubicBezTo>
                    <a:pt x="124" y="26"/>
                    <a:pt x="124" y="26"/>
                    <a:pt x="124" y="26"/>
                  </a:cubicBezTo>
                  <a:cubicBezTo>
                    <a:pt x="125" y="26"/>
                    <a:pt x="125" y="26"/>
                    <a:pt x="126" y="26"/>
                  </a:cubicBezTo>
                  <a:cubicBezTo>
                    <a:pt x="131" y="31"/>
                    <a:pt x="136" y="37"/>
                    <a:pt x="139" y="44"/>
                  </a:cubicBezTo>
                  <a:cubicBezTo>
                    <a:pt x="139" y="44"/>
                    <a:pt x="138" y="44"/>
                    <a:pt x="138" y="45"/>
                  </a:cubicBezTo>
                  <a:cubicBezTo>
                    <a:pt x="138" y="46"/>
                    <a:pt x="139" y="46"/>
                    <a:pt x="140" y="45"/>
                  </a:cubicBezTo>
                  <a:cubicBezTo>
                    <a:pt x="140" y="46"/>
                    <a:pt x="141" y="47"/>
                    <a:pt x="141" y="48"/>
                  </a:cubicBezTo>
                  <a:cubicBezTo>
                    <a:pt x="141" y="49"/>
                    <a:pt x="141" y="51"/>
                    <a:pt x="141" y="52"/>
                  </a:cubicBezTo>
                  <a:cubicBezTo>
                    <a:pt x="141" y="52"/>
                    <a:pt x="141" y="52"/>
                    <a:pt x="141" y="52"/>
                  </a:cubicBezTo>
                  <a:cubicBezTo>
                    <a:pt x="141" y="53"/>
                    <a:pt x="142" y="54"/>
                    <a:pt x="142" y="55"/>
                  </a:cubicBezTo>
                  <a:cubicBezTo>
                    <a:pt x="142" y="54"/>
                    <a:pt x="142" y="54"/>
                    <a:pt x="142" y="53"/>
                  </a:cubicBezTo>
                  <a:cubicBezTo>
                    <a:pt x="143" y="53"/>
                    <a:pt x="143" y="53"/>
                    <a:pt x="143" y="54"/>
                  </a:cubicBezTo>
                  <a:cubicBezTo>
                    <a:pt x="144" y="55"/>
                    <a:pt x="144" y="55"/>
                    <a:pt x="144" y="56"/>
                  </a:cubicBezTo>
                  <a:cubicBezTo>
                    <a:pt x="144" y="56"/>
                    <a:pt x="144" y="57"/>
                    <a:pt x="144" y="57"/>
                  </a:cubicBezTo>
                  <a:cubicBezTo>
                    <a:pt x="143" y="57"/>
                    <a:pt x="144" y="56"/>
                    <a:pt x="143" y="56"/>
                  </a:cubicBezTo>
                  <a:cubicBezTo>
                    <a:pt x="143" y="56"/>
                    <a:pt x="143" y="56"/>
                    <a:pt x="142" y="56"/>
                  </a:cubicBezTo>
                  <a:cubicBezTo>
                    <a:pt x="143" y="56"/>
                    <a:pt x="143" y="57"/>
                    <a:pt x="143" y="57"/>
                  </a:cubicBezTo>
                  <a:cubicBezTo>
                    <a:pt x="143" y="57"/>
                    <a:pt x="143" y="57"/>
                    <a:pt x="143" y="57"/>
                  </a:cubicBezTo>
                  <a:cubicBezTo>
                    <a:pt x="143" y="57"/>
                    <a:pt x="143" y="57"/>
                    <a:pt x="143" y="57"/>
                  </a:cubicBezTo>
                  <a:cubicBezTo>
                    <a:pt x="143" y="59"/>
                    <a:pt x="144" y="60"/>
                    <a:pt x="144" y="62"/>
                  </a:cubicBezTo>
                  <a:cubicBezTo>
                    <a:pt x="144" y="62"/>
                    <a:pt x="144" y="62"/>
                    <a:pt x="144" y="62"/>
                  </a:cubicBezTo>
                  <a:cubicBezTo>
                    <a:pt x="145" y="67"/>
                    <a:pt x="145" y="71"/>
                    <a:pt x="145" y="76"/>
                  </a:cubicBezTo>
                  <a:cubicBezTo>
                    <a:pt x="145" y="81"/>
                    <a:pt x="145" y="85"/>
                    <a:pt x="144" y="89"/>
                  </a:cubicBezTo>
                  <a:cubicBezTo>
                    <a:pt x="144" y="89"/>
                    <a:pt x="144" y="89"/>
                    <a:pt x="144" y="89"/>
                  </a:cubicBezTo>
                  <a:cubicBezTo>
                    <a:pt x="145" y="90"/>
                    <a:pt x="145" y="90"/>
                    <a:pt x="146" y="90"/>
                  </a:cubicBezTo>
                  <a:cubicBezTo>
                    <a:pt x="145" y="92"/>
                    <a:pt x="145" y="94"/>
                    <a:pt x="144" y="95"/>
                  </a:cubicBezTo>
                  <a:cubicBezTo>
                    <a:pt x="144" y="95"/>
                    <a:pt x="144" y="94"/>
                    <a:pt x="144" y="94"/>
                  </a:cubicBezTo>
                  <a:cubicBezTo>
                    <a:pt x="144" y="93"/>
                    <a:pt x="144" y="93"/>
                    <a:pt x="143" y="93"/>
                  </a:cubicBezTo>
                  <a:cubicBezTo>
                    <a:pt x="143" y="94"/>
                    <a:pt x="143" y="96"/>
                    <a:pt x="142" y="97"/>
                  </a:cubicBezTo>
                  <a:cubicBezTo>
                    <a:pt x="151" y="97"/>
                    <a:pt x="151" y="97"/>
                    <a:pt x="151" y="97"/>
                  </a:cubicBezTo>
                  <a:cubicBezTo>
                    <a:pt x="153" y="90"/>
                    <a:pt x="154" y="83"/>
                    <a:pt x="154" y="76"/>
                  </a:cubicBezTo>
                  <a:cubicBezTo>
                    <a:pt x="154" y="34"/>
                    <a:pt x="119" y="0"/>
                    <a:pt x="77" y="0"/>
                  </a:cubicBezTo>
                  <a:close/>
                  <a:moveTo>
                    <a:pt x="143" y="53"/>
                  </a:moveTo>
                  <a:cubicBezTo>
                    <a:pt x="142" y="52"/>
                    <a:pt x="142" y="51"/>
                    <a:pt x="142" y="50"/>
                  </a:cubicBezTo>
                  <a:cubicBezTo>
                    <a:pt x="142" y="51"/>
                    <a:pt x="143" y="52"/>
                    <a:pt x="143" y="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Freeform 65"/>
            <p:cNvSpPr/>
            <p:nvPr/>
          </p:nvSpPr>
          <p:spPr bwMode="auto">
            <a:xfrm>
              <a:off x="3961592" y="5668537"/>
              <a:ext cx="5422" cy="3253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0 h 1"/>
                <a:gd name="T4" fmla="*/ 0 w 2"/>
                <a:gd name="T5" fmla="*/ 1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Freeform 66"/>
            <p:cNvSpPr/>
            <p:nvPr/>
          </p:nvSpPr>
          <p:spPr bwMode="auto">
            <a:xfrm>
              <a:off x="3969183" y="5666368"/>
              <a:ext cx="2169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Freeform 67"/>
            <p:cNvSpPr>
              <a:spLocks noEditPoints="1"/>
            </p:cNvSpPr>
            <p:nvPr/>
          </p:nvSpPr>
          <p:spPr bwMode="auto">
            <a:xfrm>
              <a:off x="3884608" y="5683717"/>
              <a:ext cx="114934" cy="185413"/>
            </a:xfrm>
            <a:custGeom>
              <a:avLst/>
              <a:gdLst>
                <a:gd name="T0" fmla="*/ 23 w 45"/>
                <a:gd name="T1" fmla="*/ 6 h 72"/>
                <a:gd name="T2" fmla="*/ 20 w 45"/>
                <a:gd name="T3" fmla="*/ 3 h 72"/>
                <a:gd name="T4" fmla="*/ 18 w 45"/>
                <a:gd name="T5" fmla="*/ 4 h 72"/>
                <a:gd name="T6" fmla="*/ 18 w 45"/>
                <a:gd name="T7" fmla="*/ 6 h 72"/>
                <a:gd name="T8" fmla="*/ 15 w 45"/>
                <a:gd name="T9" fmla="*/ 7 h 72"/>
                <a:gd name="T10" fmla="*/ 1 w 45"/>
                <a:gd name="T11" fmla="*/ 41 h 72"/>
                <a:gd name="T12" fmla="*/ 3 w 45"/>
                <a:gd name="T13" fmla="*/ 47 h 72"/>
                <a:gd name="T14" fmla="*/ 4 w 45"/>
                <a:gd name="T15" fmla="*/ 44 h 72"/>
                <a:gd name="T16" fmla="*/ 7 w 45"/>
                <a:gd name="T17" fmla="*/ 47 h 72"/>
                <a:gd name="T18" fmla="*/ 14 w 45"/>
                <a:gd name="T19" fmla="*/ 55 h 72"/>
                <a:gd name="T20" fmla="*/ 17 w 45"/>
                <a:gd name="T21" fmla="*/ 57 h 72"/>
                <a:gd name="T22" fmla="*/ 21 w 45"/>
                <a:gd name="T23" fmla="*/ 61 h 72"/>
                <a:gd name="T24" fmla="*/ 20 w 45"/>
                <a:gd name="T25" fmla="*/ 68 h 72"/>
                <a:gd name="T26" fmla="*/ 21 w 45"/>
                <a:gd name="T27" fmla="*/ 72 h 72"/>
                <a:gd name="T28" fmla="*/ 45 w 45"/>
                <a:gd name="T29" fmla="*/ 70 h 72"/>
                <a:gd name="T30" fmla="*/ 42 w 45"/>
                <a:gd name="T31" fmla="*/ 66 h 72"/>
                <a:gd name="T32" fmla="*/ 36 w 45"/>
                <a:gd name="T33" fmla="*/ 64 h 72"/>
                <a:gd name="T34" fmla="*/ 29 w 45"/>
                <a:gd name="T35" fmla="*/ 56 h 72"/>
                <a:gd name="T36" fmla="*/ 26 w 45"/>
                <a:gd name="T37" fmla="*/ 55 h 72"/>
                <a:gd name="T38" fmla="*/ 21 w 45"/>
                <a:gd name="T39" fmla="*/ 58 h 72"/>
                <a:gd name="T40" fmla="*/ 19 w 45"/>
                <a:gd name="T41" fmla="*/ 53 h 72"/>
                <a:gd name="T42" fmla="*/ 14 w 45"/>
                <a:gd name="T43" fmla="*/ 48 h 72"/>
                <a:gd name="T44" fmla="*/ 14 w 45"/>
                <a:gd name="T45" fmla="*/ 43 h 72"/>
                <a:gd name="T46" fmla="*/ 20 w 45"/>
                <a:gd name="T47" fmla="*/ 43 h 72"/>
                <a:gd name="T48" fmla="*/ 20 w 45"/>
                <a:gd name="T49" fmla="*/ 42 h 72"/>
                <a:gd name="T50" fmla="*/ 25 w 45"/>
                <a:gd name="T51" fmla="*/ 37 h 72"/>
                <a:gd name="T52" fmla="*/ 27 w 45"/>
                <a:gd name="T53" fmla="*/ 31 h 72"/>
                <a:gd name="T54" fmla="*/ 32 w 45"/>
                <a:gd name="T55" fmla="*/ 29 h 72"/>
                <a:gd name="T56" fmla="*/ 32 w 45"/>
                <a:gd name="T57" fmla="*/ 25 h 72"/>
                <a:gd name="T58" fmla="*/ 35 w 45"/>
                <a:gd name="T59" fmla="*/ 27 h 72"/>
                <a:gd name="T60" fmla="*/ 37 w 45"/>
                <a:gd name="T61" fmla="*/ 27 h 72"/>
                <a:gd name="T62" fmla="*/ 34 w 45"/>
                <a:gd name="T63" fmla="*/ 21 h 72"/>
                <a:gd name="T64" fmla="*/ 31 w 45"/>
                <a:gd name="T65" fmla="*/ 15 h 72"/>
                <a:gd name="T66" fmla="*/ 30 w 45"/>
                <a:gd name="T67" fmla="*/ 14 h 72"/>
                <a:gd name="T68" fmla="*/ 25 w 45"/>
                <a:gd name="T69" fmla="*/ 13 h 72"/>
                <a:gd name="T70" fmla="*/ 24 w 45"/>
                <a:gd name="T71" fmla="*/ 20 h 72"/>
                <a:gd name="T72" fmla="*/ 21 w 45"/>
                <a:gd name="T73" fmla="*/ 20 h 72"/>
                <a:gd name="T74" fmla="*/ 17 w 45"/>
                <a:gd name="T75" fmla="*/ 16 h 72"/>
                <a:gd name="T76" fmla="*/ 22 w 45"/>
                <a:gd name="T77" fmla="*/ 11 h 72"/>
                <a:gd name="T78" fmla="*/ 25 w 45"/>
                <a:gd name="T79" fmla="*/ 6 h 72"/>
                <a:gd name="T80" fmla="*/ 28 w 45"/>
                <a:gd name="T81" fmla="*/ 6 h 72"/>
                <a:gd name="T82" fmla="*/ 28 w 45"/>
                <a:gd name="T83" fmla="*/ 11 h 72"/>
                <a:gd name="T84" fmla="*/ 32 w 45"/>
                <a:gd name="T85" fmla="*/ 9 h 72"/>
                <a:gd name="T86" fmla="*/ 35 w 45"/>
                <a:gd name="T87" fmla="*/ 8 h 72"/>
                <a:gd name="T88" fmla="*/ 32 w 45"/>
                <a:gd name="T89" fmla="*/ 5 h 72"/>
                <a:gd name="T90" fmla="*/ 29 w 45"/>
                <a:gd name="T91" fmla="*/ 2 h 72"/>
                <a:gd name="T92" fmla="*/ 23 w 45"/>
                <a:gd name="T93" fmla="*/ 0 h 72"/>
                <a:gd name="T94" fmla="*/ 34 w 45"/>
                <a:gd name="T95" fmla="*/ 22 h 72"/>
                <a:gd name="T96" fmla="*/ 3 w 45"/>
                <a:gd name="T97" fmla="*/ 42 h 72"/>
                <a:gd name="T98" fmla="*/ 3 w 45"/>
                <a:gd name="T99" fmla="*/ 4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" h="72">
                  <a:moveTo>
                    <a:pt x="22" y="1"/>
                  </a:moveTo>
                  <a:cubicBezTo>
                    <a:pt x="21" y="2"/>
                    <a:pt x="21" y="4"/>
                    <a:pt x="22" y="5"/>
                  </a:cubicBezTo>
                  <a:cubicBezTo>
                    <a:pt x="22" y="5"/>
                    <a:pt x="23" y="5"/>
                    <a:pt x="23" y="6"/>
                  </a:cubicBezTo>
                  <a:cubicBezTo>
                    <a:pt x="23" y="6"/>
                    <a:pt x="23" y="7"/>
                    <a:pt x="22" y="8"/>
                  </a:cubicBezTo>
                  <a:cubicBezTo>
                    <a:pt x="22" y="7"/>
                    <a:pt x="23" y="7"/>
                    <a:pt x="22" y="6"/>
                  </a:cubicBezTo>
                  <a:cubicBezTo>
                    <a:pt x="22" y="5"/>
                    <a:pt x="21" y="5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19" y="3"/>
                    <a:pt x="19" y="3"/>
                  </a:cubicBezTo>
                  <a:cubicBezTo>
                    <a:pt x="19" y="4"/>
                    <a:pt x="18" y="3"/>
                    <a:pt x="18" y="4"/>
                  </a:cubicBezTo>
                  <a:cubicBezTo>
                    <a:pt x="19" y="4"/>
                    <a:pt x="19" y="5"/>
                    <a:pt x="19" y="5"/>
                  </a:cubicBezTo>
                  <a:cubicBezTo>
                    <a:pt x="19" y="6"/>
                    <a:pt x="19" y="7"/>
                    <a:pt x="18" y="7"/>
                  </a:cubicBezTo>
                  <a:cubicBezTo>
                    <a:pt x="18" y="7"/>
                    <a:pt x="18" y="7"/>
                    <a:pt x="18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7" y="7"/>
                    <a:pt x="16" y="7"/>
                  </a:cubicBezTo>
                  <a:cubicBezTo>
                    <a:pt x="16" y="7"/>
                    <a:pt x="15" y="7"/>
                    <a:pt x="15" y="7"/>
                  </a:cubicBezTo>
                  <a:cubicBezTo>
                    <a:pt x="7" y="16"/>
                    <a:pt x="2" y="27"/>
                    <a:pt x="0" y="39"/>
                  </a:cubicBezTo>
                  <a:cubicBezTo>
                    <a:pt x="0" y="39"/>
                    <a:pt x="0" y="39"/>
                    <a:pt x="1" y="39"/>
                  </a:cubicBezTo>
                  <a:cubicBezTo>
                    <a:pt x="1" y="40"/>
                    <a:pt x="1" y="41"/>
                    <a:pt x="1" y="41"/>
                  </a:cubicBezTo>
                  <a:cubicBezTo>
                    <a:pt x="1" y="42"/>
                    <a:pt x="2" y="43"/>
                    <a:pt x="2" y="43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3" y="44"/>
                    <a:pt x="3" y="46"/>
                    <a:pt x="3" y="47"/>
                  </a:cubicBezTo>
                  <a:cubicBezTo>
                    <a:pt x="4" y="46"/>
                    <a:pt x="4" y="47"/>
                    <a:pt x="5" y="47"/>
                  </a:cubicBezTo>
                  <a:cubicBezTo>
                    <a:pt x="5" y="46"/>
                    <a:pt x="4" y="46"/>
                    <a:pt x="4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5" y="44"/>
                    <a:pt x="5" y="45"/>
                    <a:pt x="5" y="45"/>
                  </a:cubicBezTo>
                  <a:cubicBezTo>
                    <a:pt x="5" y="46"/>
                    <a:pt x="6" y="47"/>
                    <a:pt x="7" y="47"/>
                  </a:cubicBezTo>
                  <a:cubicBezTo>
                    <a:pt x="6" y="49"/>
                    <a:pt x="7" y="50"/>
                    <a:pt x="8" y="52"/>
                  </a:cubicBezTo>
                  <a:cubicBezTo>
                    <a:pt x="10" y="52"/>
                    <a:pt x="11" y="54"/>
                    <a:pt x="13" y="53"/>
                  </a:cubicBezTo>
                  <a:cubicBezTo>
                    <a:pt x="13" y="54"/>
                    <a:pt x="14" y="54"/>
                    <a:pt x="14" y="55"/>
                  </a:cubicBezTo>
                  <a:cubicBezTo>
                    <a:pt x="15" y="55"/>
                    <a:pt x="15" y="55"/>
                    <a:pt x="16" y="55"/>
                  </a:cubicBezTo>
                  <a:cubicBezTo>
                    <a:pt x="16" y="56"/>
                    <a:pt x="16" y="56"/>
                    <a:pt x="17" y="57"/>
                  </a:cubicBezTo>
                  <a:cubicBezTo>
                    <a:pt x="17" y="57"/>
                    <a:pt x="17" y="57"/>
                    <a:pt x="17" y="57"/>
                  </a:cubicBezTo>
                  <a:cubicBezTo>
                    <a:pt x="18" y="57"/>
                    <a:pt x="19" y="59"/>
                    <a:pt x="20" y="59"/>
                  </a:cubicBezTo>
                  <a:cubicBezTo>
                    <a:pt x="20" y="59"/>
                    <a:pt x="20" y="58"/>
                    <a:pt x="20" y="58"/>
                  </a:cubicBezTo>
                  <a:cubicBezTo>
                    <a:pt x="21" y="59"/>
                    <a:pt x="21" y="60"/>
                    <a:pt x="21" y="61"/>
                  </a:cubicBezTo>
                  <a:cubicBezTo>
                    <a:pt x="21" y="61"/>
                    <a:pt x="21" y="61"/>
                    <a:pt x="21" y="62"/>
                  </a:cubicBezTo>
                  <a:cubicBezTo>
                    <a:pt x="21" y="63"/>
                    <a:pt x="20" y="63"/>
                    <a:pt x="20" y="64"/>
                  </a:cubicBezTo>
                  <a:cubicBezTo>
                    <a:pt x="19" y="66"/>
                    <a:pt x="21" y="67"/>
                    <a:pt x="20" y="68"/>
                  </a:cubicBezTo>
                  <a:cubicBezTo>
                    <a:pt x="20" y="69"/>
                    <a:pt x="21" y="69"/>
                    <a:pt x="21" y="69"/>
                  </a:cubicBezTo>
                  <a:cubicBezTo>
                    <a:pt x="21" y="70"/>
                    <a:pt x="21" y="70"/>
                    <a:pt x="20" y="70"/>
                  </a:cubicBezTo>
                  <a:cubicBezTo>
                    <a:pt x="20" y="71"/>
                    <a:pt x="20" y="72"/>
                    <a:pt x="21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1"/>
                    <a:pt x="45" y="71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69"/>
                    <a:pt x="45" y="68"/>
                    <a:pt x="45" y="67"/>
                  </a:cubicBezTo>
                  <a:cubicBezTo>
                    <a:pt x="44" y="67"/>
                    <a:pt x="44" y="67"/>
                    <a:pt x="44" y="67"/>
                  </a:cubicBezTo>
                  <a:cubicBezTo>
                    <a:pt x="43" y="67"/>
                    <a:pt x="42" y="66"/>
                    <a:pt x="42" y="66"/>
                  </a:cubicBezTo>
                  <a:cubicBezTo>
                    <a:pt x="41" y="66"/>
                    <a:pt x="40" y="66"/>
                    <a:pt x="40" y="66"/>
                  </a:cubicBezTo>
                  <a:cubicBezTo>
                    <a:pt x="39" y="65"/>
                    <a:pt x="38" y="66"/>
                    <a:pt x="38" y="64"/>
                  </a:cubicBezTo>
                  <a:cubicBezTo>
                    <a:pt x="37" y="64"/>
                    <a:pt x="36" y="65"/>
                    <a:pt x="36" y="64"/>
                  </a:cubicBezTo>
                  <a:cubicBezTo>
                    <a:pt x="37" y="63"/>
                    <a:pt x="36" y="59"/>
                    <a:pt x="34" y="60"/>
                  </a:cubicBezTo>
                  <a:cubicBezTo>
                    <a:pt x="33" y="60"/>
                    <a:pt x="32" y="59"/>
                    <a:pt x="32" y="58"/>
                  </a:cubicBezTo>
                  <a:cubicBezTo>
                    <a:pt x="31" y="57"/>
                    <a:pt x="30" y="57"/>
                    <a:pt x="29" y="56"/>
                  </a:cubicBezTo>
                  <a:cubicBezTo>
                    <a:pt x="29" y="56"/>
                    <a:pt x="29" y="57"/>
                    <a:pt x="28" y="57"/>
                  </a:cubicBezTo>
                  <a:cubicBezTo>
                    <a:pt x="28" y="56"/>
                    <a:pt x="27" y="56"/>
                    <a:pt x="27" y="55"/>
                  </a:cubicBezTo>
                  <a:cubicBezTo>
                    <a:pt x="26" y="54"/>
                    <a:pt x="26" y="55"/>
                    <a:pt x="26" y="55"/>
                  </a:cubicBezTo>
                  <a:cubicBezTo>
                    <a:pt x="25" y="55"/>
                    <a:pt x="25" y="55"/>
                    <a:pt x="24" y="54"/>
                  </a:cubicBezTo>
                  <a:cubicBezTo>
                    <a:pt x="24" y="55"/>
                    <a:pt x="24" y="55"/>
                    <a:pt x="23" y="55"/>
                  </a:cubicBezTo>
                  <a:cubicBezTo>
                    <a:pt x="23" y="56"/>
                    <a:pt x="22" y="57"/>
                    <a:pt x="21" y="58"/>
                  </a:cubicBezTo>
                  <a:cubicBezTo>
                    <a:pt x="21" y="57"/>
                    <a:pt x="21" y="56"/>
                    <a:pt x="20" y="56"/>
                  </a:cubicBezTo>
                  <a:cubicBezTo>
                    <a:pt x="20" y="57"/>
                    <a:pt x="20" y="57"/>
                    <a:pt x="19" y="57"/>
                  </a:cubicBezTo>
                  <a:cubicBezTo>
                    <a:pt x="18" y="56"/>
                    <a:pt x="19" y="55"/>
                    <a:pt x="19" y="53"/>
                  </a:cubicBezTo>
                  <a:cubicBezTo>
                    <a:pt x="18" y="52"/>
                    <a:pt x="17" y="52"/>
                    <a:pt x="16" y="52"/>
                  </a:cubicBezTo>
                  <a:cubicBezTo>
                    <a:pt x="16" y="51"/>
                    <a:pt x="17" y="50"/>
                    <a:pt x="17" y="48"/>
                  </a:cubicBezTo>
                  <a:cubicBezTo>
                    <a:pt x="16" y="48"/>
                    <a:pt x="16" y="48"/>
                    <a:pt x="14" y="48"/>
                  </a:cubicBezTo>
                  <a:cubicBezTo>
                    <a:pt x="14" y="49"/>
                    <a:pt x="14" y="50"/>
                    <a:pt x="13" y="50"/>
                  </a:cubicBezTo>
                  <a:cubicBezTo>
                    <a:pt x="10" y="51"/>
                    <a:pt x="12" y="46"/>
                    <a:pt x="12" y="44"/>
                  </a:cubicBezTo>
                  <a:cubicBezTo>
                    <a:pt x="12" y="43"/>
                    <a:pt x="13" y="43"/>
                    <a:pt x="14" y="43"/>
                  </a:cubicBezTo>
                  <a:cubicBezTo>
                    <a:pt x="15" y="42"/>
                    <a:pt x="15" y="43"/>
                    <a:pt x="16" y="43"/>
                  </a:cubicBezTo>
                  <a:cubicBezTo>
                    <a:pt x="16" y="43"/>
                    <a:pt x="16" y="43"/>
                    <a:pt x="17" y="43"/>
                  </a:cubicBezTo>
                  <a:cubicBezTo>
                    <a:pt x="18" y="43"/>
                    <a:pt x="19" y="42"/>
                    <a:pt x="20" y="43"/>
                  </a:cubicBezTo>
                  <a:cubicBezTo>
                    <a:pt x="19" y="45"/>
                    <a:pt x="20" y="46"/>
                    <a:pt x="21" y="46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2"/>
                    <a:pt x="20" y="42"/>
                  </a:cubicBezTo>
                  <a:cubicBezTo>
                    <a:pt x="21" y="40"/>
                    <a:pt x="22" y="39"/>
                    <a:pt x="23" y="38"/>
                  </a:cubicBezTo>
                  <a:cubicBezTo>
                    <a:pt x="24" y="38"/>
                    <a:pt x="24" y="38"/>
                    <a:pt x="23" y="37"/>
                  </a:cubicBezTo>
                  <a:cubicBezTo>
                    <a:pt x="24" y="37"/>
                    <a:pt x="24" y="37"/>
                    <a:pt x="25" y="37"/>
                  </a:cubicBezTo>
                  <a:cubicBezTo>
                    <a:pt x="24" y="35"/>
                    <a:pt x="25" y="35"/>
                    <a:pt x="25" y="34"/>
                  </a:cubicBezTo>
                  <a:cubicBezTo>
                    <a:pt x="26" y="33"/>
                    <a:pt x="27" y="33"/>
                    <a:pt x="27" y="32"/>
                  </a:cubicBezTo>
                  <a:cubicBezTo>
                    <a:pt x="28" y="32"/>
                    <a:pt x="27" y="32"/>
                    <a:pt x="27" y="31"/>
                  </a:cubicBezTo>
                  <a:cubicBezTo>
                    <a:pt x="28" y="30"/>
                    <a:pt x="29" y="30"/>
                    <a:pt x="30" y="29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31" y="30"/>
                    <a:pt x="32" y="29"/>
                    <a:pt x="32" y="29"/>
                  </a:cubicBezTo>
                  <a:cubicBezTo>
                    <a:pt x="32" y="28"/>
                    <a:pt x="31" y="28"/>
                    <a:pt x="31" y="27"/>
                  </a:cubicBezTo>
                  <a:cubicBezTo>
                    <a:pt x="31" y="26"/>
                    <a:pt x="32" y="26"/>
                    <a:pt x="32" y="26"/>
                  </a:cubicBezTo>
                  <a:cubicBezTo>
                    <a:pt x="32" y="25"/>
                    <a:pt x="32" y="26"/>
                    <a:pt x="32" y="25"/>
                  </a:cubicBezTo>
                  <a:cubicBezTo>
                    <a:pt x="33" y="26"/>
                    <a:pt x="34" y="23"/>
                    <a:pt x="35" y="24"/>
                  </a:cubicBezTo>
                  <a:cubicBezTo>
                    <a:pt x="35" y="25"/>
                    <a:pt x="34" y="26"/>
                    <a:pt x="33" y="28"/>
                  </a:cubicBezTo>
                  <a:cubicBezTo>
                    <a:pt x="34" y="28"/>
                    <a:pt x="34" y="27"/>
                    <a:pt x="35" y="27"/>
                  </a:cubicBezTo>
                  <a:cubicBezTo>
                    <a:pt x="35" y="28"/>
                    <a:pt x="35" y="29"/>
                    <a:pt x="35" y="29"/>
                  </a:cubicBezTo>
                  <a:cubicBezTo>
                    <a:pt x="35" y="28"/>
                    <a:pt x="36" y="29"/>
                    <a:pt x="37" y="29"/>
                  </a:cubicBezTo>
                  <a:cubicBezTo>
                    <a:pt x="37" y="28"/>
                    <a:pt x="36" y="27"/>
                    <a:pt x="37" y="27"/>
                  </a:cubicBezTo>
                  <a:cubicBezTo>
                    <a:pt x="36" y="27"/>
                    <a:pt x="36" y="26"/>
                    <a:pt x="35" y="25"/>
                  </a:cubicBezTo>
                  <a:cubicBezTo>
                    <a:pt x="36" y="23"/>
                    <a:pt x="36" y="23"/>
                    <a:pt x="35" y="21"/>
                  </a:cubicBezTo>
                  <a:cubicBezTo>
                    <a:pt x="35" y="21"/>
                    <a:pt x="35" y="21"/>
                    <a:pt x="34" y="21"/>
                  </a:cubicBezTo>
                  <a:cubicBezTo>
                    <a:pt x="34" y="20"/>
                    <a:pt x="33" y="20"/>
                    <a:pt x="33" y="19"/>
                  </a:cubicBezTo>
                  <a:cubicBezTo>
                    <a:pt x="33" y="19"/>
                    <a:pt x="33" y="18"/>
                    <a:pt x="33" y="18"/>
                  </a:cubicBezTo>
                  <a:cubicBezTo>
                    <a:pt x="32" y="17"/>
                    <a:pt x="33" y="15"/>
                    <a:pt x="31" y="15"/>
                  </a:cubicBezTo>
                  <a:cubicBezTo>
                    <a:pt x="31" y="16"/>
                    <a:pt x="32" y="17"/>
                    <a:pt x="31" y="17"/>
                  </a:cubicBezTo>
                  <a:cubicBezTo>
                    <a:pt x="31" y="16"/>
                    <a:pt x="30" y="17"/>
                    <a:pt x="30" y="16"/>
                  </a:cubicBezTo>
                  <a:cubicBezTo>
                    <a:pt x="30" y="15"/>
                    <a:pt x="30" y="14"/>
                    <a:pt x="30" y="14"/>
                  </a:cubicBezTo>
                  <a:cubicBezTo>
                    <a:pt x="28" y="14"/>
                    <a:pt x="29" y="13"/>
                    <a:pt x="27" y="13"/>
                  </a:cubicBezTo>
                  <a:cubicBezTo>
                    <a:pt x="27" y="13"/>
                    <a:pt x="27" y="12"/>
                    <a:pt x="26" y="12"/>
                  </a:cubicBezTo>
                  <a:cubicBezTo>
                    <a:pt x="26" y="12"/>
                    <a:pt x="26" y="13"/>
                    <a:pt x="25" y="13"/>
                  </a:cubicBezTo>
                  <a:cubicBezTo>
                    <a:pt x="25" y="15"/>
                    <a:pt x="24" y="17"/>
                    <a:pt x="25" y="19"/>
                  </a:cubicBezTo>
                  <a:cubicBezTo>
                    <a:pt x="24" y="19"/>
                    <a:pt x="24" y="18"/>
                    <a:pt x="23" y="19"/>
                  </a:cubicBezTo>
                  <a:cubicBezTo>
                    <a:pt x="24" y="20"/>
                    <a:pt x="24" y="19"/>
                    <a:pt x="24" y="20"/>
                  </a:cubicBezTo>
                  <a:cubicBezTo>
                    <a:pt x="24" y="20"/>
                    <a:pt x="24" y="22"/>
                    <a:pt x="23" y="23"/>
                  </a:cubicBezTo>
                  <a:cubicBezTo>
                    <a:pt x="23" y="22"/>
                    <a:pt x="23" y="21"/>
                    <a:pt x="22" y="20"/>
                  </a:cubicBezTo>
                  <a:cubicBezTo>
                    <a:pt x="22" y="19"/>
                    <a:pt x="22" y="20"/>
                    <a:pt x="21" y="20"/>
                  </a:cubicBezTo>
                  <a:cubicBezTo>
                    <a:pt x="21" y="19"/>
                    <a:pt x="21" y="20"/>
                    <a:pt x="20" y="20"/>
                  </a:cubicBezTo>
                  <a:cubicBezTo>
                    <a:pt x="20" y="19"/>
                    <a:pt x="19" y="18"/>
                    <a:pt x="18" y="18"/>
                  </a:cubicBezTo>
                  <a:cubicBezTo>
                    <a:pt x="18" y="16"/>
                    <a:pt x="17" y="17"/>
                    <a:pt x="17" y="16"/>
                  </a:cubicBezTo>
                  <a:cubicBezTo>
                    <a:pt x="18" y="16"/>
                    <a:pt x="18" y="15"/>
                    <a:pt x="18" y="15"/>
                  </a:cubicBezTo>
                  <a:cubicBezTo>
                    <a:pt x="18" y="14"/>
                    <a:pt x="19" y="13"/>
                    <a:pt x="20" y="13"/>
                  </a:cubicBezTo>
                  <a:cubicBezTo>
                    <a:pt x="20" y="12"/>
                    <a:pt x="20" y="11"/>
                    <a:pt x="22" y="11"/>
                  </a:cubicBezTo>
                  <a:cubicBezTo>
                    <a:pt x="22" y="10"/>
                    <a:pt x="21" y="10"/>
                    <a:pt x="21" y="10"/>
                  </a:cubicBezTo>
                  <a:cubicBezTo>
                    <a:pt x="23" y="9"/>
                    <a:pt x="24" y="9"/>
                    <a:pt x="25" y="9"/>
                  </a:cubicBezTo>
                  <a:cubicBezTo>
                    <a:pt x="25" y="8"/>
                    <a:pt x="25" y="7"/>
                    <a:pt x="25" y="6"/>
                  </a:cubicBezTo>
                  <a:cubicBezTo>
                    <a:pt x="25" y="5"/>
                    <a:pt x="24" y="5"/>
                    <a:pt x="24" y="5"/>
                  </a:cubicBezTo>
                  <a:cubicBezTo>
                    <a:pt x="25" y="5"/>
                    <a:pt x="26" y="5"/>
                    <a:pt x="26" y="6"/>
                  </a:cubicBezTo>
                  <a:cubicBezTo>
                    <a:pt x="27" y="5"/>
                    <a:pt x="27" y="6"/>
                    <a:pt x="28" y="6"/>
                  </a:cubicBezTo>
                  <a:cubicBezTo>
                    <a:pt x="28" y="7"/>
                    <a:pt x="29" y="6"/>
                    <a:pt x="29" y="8"/>
                  </a:cubicBezTo>
                  <a:cubicBezTo>
                    <a:pt x="29" y="10"/>
                    <a:pt x="26" y="9"/>
                    <a:pt x="26" y="11"/>
                  </a:cubicBezTo>
                  <a:cubicBezTo>
                    <a:pt x="26" y="11"/>
                    <a:pt x="27" y="11"/>
                    <a:pt x="28" y="11"/>
                  </a:cubicBezTo>
                  <a:cubicBezTo>
                    <a:pt x="30" y="12"/>
                    <a:pt x="30" y="14"/>
                    <a:pt x="32" y="14"/>
                  </a:cubicBezTo>
                  <a:cubicBezTo>
                    <a:pt x="32" y="13"/>
                    <a:pt x="33" y="13"/>
                    <a:pt x="32" y="11"/>
                  </a:cubicBezTo>
                  <a:cubicBezTo>
                    <a:pt x="32" y="10"/>
                    <a:pt x="32" y="10"/>
                    <a:pt x="32" y="9"/>
                  </a:cubicBezTo>
                  <a:cubicBezTo>
                    <a:pt x="33" y="9"/>
                    <a:pt x="33" y="10"/>
                    <a:pt x="34" y="11"/>
                  </a:cubicBezTo>
                  <a:cubicBezTo>
                    <a:pt x="34" y="10"/>
                    <a:pt x="33" y="9"/>
                    <a:pt x="34" y="9"/>
                  </a:cubicBezTo>
                  <a:cubicBezTo>
                    <a:pt x="34" y="9"/>
                    <a:pt x="35" y="8"/>
                    <a:pt x="35" y="8"/>
                  </a:cubicBezTo>
                  <a:cubicBezTo>
                    <a:pt x="34" y="8"/>
                    <a:pt x="34" y="7"/>
                    <a:pt x="34" y="7"/>
                  </a:cubicBezTo>
                  <a:cubicBezTo>
                    <a:pt x="33" y="7"/>
                    <a:pt x="32" y="6"/>
                    <a:pt x="32" y="6"/>
                  </a:cubicBezTo>
                  <a:cubicBezTo>
                    <a:pt x="32" y="6"/>
                    <a:pt x="32" y="6"/>
                    <a:pt x="32" y="5"/>
                  </a:cubicBezTo>
                  <a:cubicBezTo>
                    <a:pt x="32" y="4"/>
                    <a:pt x="31" y="4"/>
                    <a:pt x="31" y="3"/>
                  </a:cubicBezTo>
                  <a:cubicBezTo>
                    <a:pt x="31" y="3"/>
                    <a:pt x="30" y="3"/>
                    <a:pt x="29" y="3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8" y="2"/>
                    <a:pt x="27" y="2"/>
                    <a:pt x="26" y="2"/>
                  </a:cubicBezTo>
                  <a:cubicBezTo>
                    <a:pt x="26" y="0"/>
                    <a:pt x="24" y="1"/>
                    <a:pt x="24" y="2"/>
                  </a:cubicBezTo>
                  <a:cubicBezTo>
                    <a:pt x="24" y="1"/>
                    <a:pt x="24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1"/>
                    <a:pt x="22" y="1"/>
                  </a:cubicBezTo>
                  <a:close/>
                  <a:moveTo>
                    <a:pt x="34" y="22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lose/>
                  <a:moveTo>
                    <a:pt x="3" y="42"/>
                  </a:moveTo>
                  <a:cubicBezTo>
                    <a:pt x="3" y="41"/>
                    <a:pt x="3" y="42"/>
                    <a:pt x="3" y="42"/>
                  </a:cubicBezTo>
                  <a:cubicBezTo>
                    <a:pt x="3" y="42"/>
                    <a:pt x="3" y="42"/>
                    <a:pt x="3" y="42"/>
                  </a:cubicBezTo>
                  <a:close/>
                  <a:moveTo>
                    <a:pt x="3" y="42"/>
                  </a:moveTo>
                  <a:cubicBezTo>
                    <a:pt x="4" y="42"/>
                    <a:pt x="4" y="43"/>
                    <a:pt x="4" y="43"/>
                  </a:cubicBezTo>
                  <a:cubicBezTo>
                    <a:pt x="4" y="44"/>
                    <a:pt x="3" y="43"/>
                    <a:pt x="3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Freeform 68"/>
            <p:cNvSpPr>
              <a:spLocks noEditPoints="1"/>
            </p:cNvSpPr>
            <p:nvPr/>
          </p:nvSpPr>
          <p:spPr bwMode="auto">
            <a:xfrm>
              <a:off x="3940991" y="5655525"/>
              <a:ext cx="37950" cy="31445"/>
            </a:xfrm>
            <a:custGeom>
              <a:avLst/>
              <a:gdLst>
                <a:gd name="T0" fmla="*/ 12 w 15"/>
                <a:gd name="T1" fmla="*/ 2 h 12"/>
                <a:gd name="T2" fmla="*/ 15 w 15"/>
                <a:gd name="T3" fmla="*/ 1 h 12"/>
                <a:gd name="T4" fmla="*/ 14 w 15"/>
                <a:gd name="T5" fmla="*/ 0 h 12"/>
                <a:gd name="T6" fmla="*/ 2 w 15"/>
                <a:gd name="T7" fmla="*/ 9 h 12"/>
                <a:gd name="T8" fmla="*/ 3 w 15"/>
                <a:gd name="T9" fmla="*/ 10 h 12"/>
                <a:gd name="T10" fmla="*/ 3 w 15"/>
                <a:gd name="T11" fmla="*/ 10 h 12"/>
                <a:gd name="T12" fmla="*/ 3 w 15"/>
                <a:gd name="T13" fmla="*/ 10 h 12"/>
                <a:gd name="T14" fmla="*/ 1 w 15"/>
                <a:gd name="T15" fmla="*/ 9 h 12"/>
                <a:gd name="T16" fmla="*/ 0 w 15"/>
                <a:gd name="T17" fmla="*/ 10 h 12"/>
                <a:gd name="T18" fmla="*/ 0 w 15"/>
                <a:gd name="T19" fmla="*/ 11 h 12"/>
                <a:gd name="T20" fmla="*/ 2 w 15"/>
                <a:gd name="T21" fmla="*/ 11 h 12"/>
                <a:gd name="T22" fmla="*/ 5 w 15"/>
                <a:gd name="T23" fmla="*/ 10 h 12"/>
                <a:gd name="T24" fmla="*/ 6 w 15"/>
                <a:gd name="T25" fmla="*/ 9 h 12"/>
                <a:gd name="T26" fmla="*/ 5 w 15"/>
                <a:gd name="T27" fmla="*/ 9 h 12"/>
                <a:gd name="T28" fmla="*/ 7 w 15"/>
                <a:gd name="T29" fmla="*/ 9 h 12"/>
                <a:gd name="T30" fmla="*/ 8 w 15"/>
                <a:gd name="T31" fmla="*/ 6 h 12"/>
                <a:gd name="T32" fmla="*/ 8 w 15"/>
                <a:gd name="T33" fmla="*/ 6 h 12"/>
                <a:gd name="T34" fmla="*/ 10 w 15"/>
                <a:gd name="T35" fmla="*/ 5 h 12"/>
                <a:gd name="T36" fmla="*/ 11 w 15"/>
                <a:gd name="T37" fmla="*/ 5 h 12"/>
                <a:gd name="T38" fmla="*/ 11 w 15"/>
                <a:gd name="T39" fmla="*/ 4 h 12"/>
                <a:gd name="T40" fmla="*/ 12 w 15"/>
                <a:gd name="T41" fmla="*/ 4 h 12"/>
                <a:gd name="T42" fmla="*/ 12 w 15"/>
                <a:gd name="T43" fmla="*/ 3 h 12"/>
                <a:gd name="T44" fmla="*/ 12 w 15"/>
                <a:gd name="T45" fmla="*/ 3 h 12"/>
                <a:gd name="T46" fmla="*/ 12 w 15"/>
                <a:gd name="T47" fmla="*/ 2 h 12"/>
                <a:gd name="T48" fmla="*/ 4 w 15"/>
                <a:gd name="T49" fmla="*/ 10 h 12"/>
                <a:gd name="T50" fmla="*/ 4 w 15"/>
                <a:gd name="T51" fmla="*/ 10 h 12"/>
                <a:gd name="T52" fmla="*/ 4 w 15"/>
                <a:gd name="T53" fmla="*/ 1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" h="12">
                  <a:moveTo>
                    <a:pt x="12" y="2"/>
                  </a:moveTo>
                  <a:cubicBezTo>
                    <a:pt x="13" y="2"/>
                    <a:pt x="15" y="2"/>
                    <a:pt x="15" y="1"/>
                  </a:cubicBezTo>
                  <a:cubicBezTo>
                    <a:pt x="15" y="0"/>
                    <a:pt x="14" y="1"/>
                    <a:pt x="14" y="0"/>
                  </a:cubicBezTo>
                  <a:cubicBezTo>
                    <a:pt x="10" y="3"/>
                    <a:pt x="6" y="5"/>
                    <a:pt x="2" y="9"/>
                  </a:cubicBezTo>
                  <a:cubicBezTo>
                    <a:pt x="2" y="9"/>
                    <a:pt x="3" y="9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2" y="10"/>
                    <a:pt x="1" y="10"/>
                    <a:pt x="1" y="9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3" y="11"/>
                    <a:pt x="5" y="12"/>
                    <a:pt x="5" y="10"/>
                  </a:cubicBezTo>
                  <a:cubicBezTo>
                    <a:pt x="6" y="10"/>
                    <a:pt x="6" y="10"/>
                    <a:pt x="6" y="9"/>
                  </a:cubicBezTo>
                  <a:cubicBezTo>
                    <a:pt x="6" y="8"/>
                    <a:pt x="5" y="9"/>
                    <a:pt x="5" y="9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7" y="7"/>
                    <a:pt x="8" y="7"/>
                    <a:pt x="8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5"/>
                    <a:pt x="10" y="5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4"/>
                    <a:pt x="12" y="3"/>
                    <a:pt x="12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lose/>
                  <a:moveTo>
                    <a:pt x="4" y="10"/>
                  </a:move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10"/>
                    <a:pt x="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" name="Freeform 69"/>
            <p:cNvSpPr/>
            <p:nvPr/>
          </p:nvSpPr>
          <p:spPr bwMode="auto">
            <a:xfrm>
              <a:off x="4192545" y="5812747"/>
              <a:ext cx="2169" cy="4337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0 h 2"/>
                <a:gd name="T4" fmla="*/ 0 w 1"/>
                <a:gd name="T5" fmla="*/ 0 h 2"/>
                <a:gd name="T6" fmla="*/ 0 w 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Freeform 70"/>
            <p:cNvSpPr/>
            <p:nvPr/>
          </p:nvSpPr>
          <p:spPr bwMode="auto">
            <a:xfrm>
              <a:off x="4072189" y="5779134"/>
              <a:ext cx="2169" cy="2169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3" name="Freeform 71"/>
            <p:cNvSpPr/>
            <p:nvPr/>
          </p:nvSpPr>
          <p:spPr bwMode="auto">
            <a:xfrm>
              <a:off x="4030986" y="5724920"/>
              <a:ext cx="9759" cy="22770"/>
            </a:xfrm>
            <a:custGeom>
              <a:avLst/>
              <a:gdLst>
                <a:gd name="T0" fmla="*/ 3 w 4"/>
                <a:gd name="T1" fmla="*/ 5 h 9"/>
                <a:gd name="T2" fmla="*/ 3 w 4"/>
                <a:gd name="T3" fmla="*/ 2 h 9"/>
                <a:gd name="T4" fmla="*/ 2 w 4"/>
                <a:gd name="T5" fmla="*/ 1 h 9"/>
                <a:gd name="T6" fmla="*/ 2 w 4"/>
                <a:gd name="T7" fmla="*/ 0 h 9"/>
                <a:gd name="T8" fmla="*/ 1 w 4"/>
                <a:gd name="T9" fmla="*/ 0 h 9"/>
                <a:gd name="T10" fmla="*/ 0 w 4"/>
                <a:gd name="T11" fmla="*/ 4 h 9"/>
                <a:gd name="T12" fmla="*/ 2 w 4"/>
                <a:gd name="T13" fmla="*/ 4 h 9"/>
                <a:gd name="T14" fmla="*/ 0 w 4"/>
                <a:gd name="T15" fmla="*/ 5 h 9"/>
                <a:gd name="T16" fmla="*/ 1 w 4"/>
                <a:gd name="T17" fmla="*/ 8 h 9"/>
                <a:gd name="T18" fmla="*/ 0 w 4"/>
                <a:gd name="T19" fmla="*/ 9 h 9"/>
                <a:gd name="T20" fmla="*/ 3 w 4"/>
                <a:gd name="T21" fmla="*/ 8 h 9"/>
                <a:gd name="T22" fmla="*/ 4 w 4"/>
                <a:gd name="T23" fmla="*/ 6 h 9"/>
                <a:gd name="T24" fmla="*/ 3 w 4"/>
                <a:gd name="T25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" h="9">
                  <a:moveTo>
                    <a:pt x="3" y="5"/>
                  </a:moveTo>
                  <a:cubicBezTo>
                    <a:pt x="4" y="3"/>
                    <a:pt x="2" y="3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2"/>
                    <a:pt x="0" y="2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5"/>
                    <a:pt x="1" y="6"/>
                    <a:pt x="0" y="5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1" y="9"/>
                    <a:pt x="2" y="8"/>
                    <a:pt x="3" y="8"/>
                  </a:cubicBezTo>
                  <a:cubicBezTo>
                    <a:pt x="4" y="7"/>
                    <a:pt x="3" y="7"/>
                    <a:pt x="4" y="6"/>
                  </a:cubicBezTo>
                  <a:cubicBezTo>
                    <a:pt x="4" y="5"/>
                    <a:pt x="4" y="5"/>
                    <a:pt x="3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Freeform 72"/>
            <p:cNvSpPr>
              <a:spLocks noEditPoints="1"/>
            </p:cNvSpPr>
            <p:nvPr/>
          </p:nvSpPr>
          <p:spPr bwMode="auto">
            <a:xfrm>
              <a:off x="4015806" y="5673959"/>
              <a:ext cx="209267" cy="195171"/>
            </a:xfrm>
            <a:custGeom>
              <a:avLst/>
              <a:gdLst>
                <a:gd name="T0" fmla="*/ 80 w 82"/>
                <a:gd name="T1" fmla="*/ 23 h 76"/>
                <a:gd name="T2" fmla="*/ 64 w 82"/>
                <a:gd name="T3" fmla="*/ 4 h 76"/>
                <a:gd name="T4" fmla="*/ 61 w 82"/>
                <a:gd name="T5" fmla="*/ 1 h 76"/>
                <a:gd name="T6" fmla="*/ 56 w 82"/>
                <a:gd name="T7" fmla="*/ 2 h 76"/>
                <a:gd name="T8" fmla="*/ 50 w 82"/>
                <a:gd name="T9" fmla="*/ 4 h 76"/>
                <a:gd name="T10" fmla="*/ 46 w 82"/>
                <a:gd name="T11" fmla="*/ 6 h 76"/>
                <a:gd name="T12" fmla="*/ 43 w 82"/>
                <a:gd name="T13" fmla="*/ 6 h 76"/>
                <a:gd name="T14" fmla="*/ 35 w 82"/>
                <a:gd name="T15" fmla="*/ 10 h 76"/>
                <a:gd name="T16" fmla="*/ 29 w 82"/>
                <a:gd name="T17" fmla="*/ 13 h 76"/>
                <a:gd name="T18" fmla="*/ 29 w 82"/>
                <a:gd name="T19" fmla="*/ 13 h 76"/>
                <a:gd name="T20" fmla="*/ 21 w 82"/>
                <a:gd name="T21" fmla="*/ 7 h 76"/>
                <a:gd name="T22" fmla="*/ 15 w 82"/>
                <a:gd name="T23" fmla="*/ 15 h 76"/>
                <a:gd name="T24" fmla="*/ 12 w 82"/>
                <a:gd name="T25" fmla="*/ 21 h 76"/>
                <a:gd name="T26" fmla="*/ 11 w 82"/>
                <a:gd name="T27" fmla="*/ 25 h 76"/>
                <a:gd name="T28" fmla="*/ 7 w 82"/>
                <a:gd name="T29" fmla="*/ 30 h 76"/>
                <a:gd name="T30" fmla="*/ 8 w 82"/>
                <a:gd name="T31" fmla="*/ 35 h 76"/>
                <a:gd name="T32" fmla="*/ 7 w 82"/>
                <a:gd name="T33" fmla="*/ 41 h 76"/>
                <a:gd name="T34" fmla="*/ 14 w 82"/>
                <a:gd name="T35" fmla="*/ 34 h 76"/>
                <a:gd name="T36" fmla="*/ 15 w 82"/>
                <a:gd name="T37" fmla="*/ 36 h 76"/>
                <a:gd name="T38" fmla="*/ 18 w 82"/>
                <a:gd name="T39" fmla="*/ 40 h 76"/>
                <a:gd name="T40" fmla="*/ 17 w 82"/>
                <a:gd name="T41" fmla="*/ 34 h 76"/>
                <a:gd name="T42" fmla="*/ 20 w 82"/>
                <a:gd name="T43" fmla="*/ 41 h 76"/>
                <a:gd name="T44" fmla="*/ 23 w 82"/>
                <a:gd name="T45" fmla="*/ 40 h 76"/>
                <a:gd name="T46" fmla="*/ 28 w 82"/>
                <a:gd name="T47" fmla="*/ 41 h 76"/>
                <a:gd name="T48" fmla="*/ 20 w 82"/>
                <a:gd name="T49" fmla="*/ 45 h 76"/>
                <a:gd name="T50" fmla="*/ 12 w 82"/>
                <a:gd name="T51" fmla="*/ 41 h 76"/>
                <a:gd name="T52" fmla="*/ 3 w 82"/>
                <a:gd name="T53" fmla="*/ 47 h 76"/>
                <a:gd name="T54" fmla="*/ 2 w 82"/>
                <a:gd name="T55" fmla="*/ 64 h 76"/>
                <a:gd name="T56" fmla="*/ 10 w 82"/>
                <a:gd name="T57" fmla="*/ 65 h 76"/>
                <a:gd name="T58" fmla="*/ 15 w 82"/>
                <a:gd name="T59" fmla="*/ 74 h 76"/>
                <a:gd name="T60" fmla="*/ 32 w 82"/>
                <a:gd name="T61" fmla="*/ 69 h 76"/>
                <a:gd name="T62" fmla="*/ 35 w 82"/>
                <a:gd name="T63" fmla="*/ 60 h 76"/>
                <a:gd name="T64" fmla="*/ 29 w 82"/>
                <a:gd name="T65" fmla="*/ 51 h 76"/>
                <a:gd name="T66" fmla="*/ 34 w 82"/>
                <a:gd name="T67" fmla="*/ 59 h 76"/>
                <a:gd name="T68" fmla="*/ 42 w 82"/>
                <a:gd name="T69" fmla="*/ 52 h 76"/>
                <a:gd name="T70" fmla="*/ 37 w 82"/>
                <a:gd name="T71" fmla="*/ 46 h 76"/>
                <a:gd name="T72" fmla="*/ 44 w 82"/>
                <a:gd name="T73" fmla="*/ 50 h 76"/>
                <a:gd name="T74" fmla="*/ 48 w 82"/>
                <a:gd name="T75" fmla="*/ 53 h 76"/>
                <a:gd name="T76" fmla="*/ 51 w 82"/>
                <a:gd name="T77" fmla="*/ 62 h 76"/>
                <a:gd name="T78" fmla="*/ 55 w 82"/>
                <a:gd name="T79" fmla="*/ 56 h 76"/>
                <a:gd name="T80" fmla="*/ 60 w 82"/>
                <a:gd name="T81" fmla="*/ 55 h 76"/>
                <a:gd name="T82" fmla="*/ 63 w 82"/>
                <a:gd name="T83" fmla="*/ 60 h 76"/>
                <a:gd name="T84" fmla="*/ 66 w 82"/>
                <a:gd name="T85" fmla="*/ 63 h 76"/>
                <a:gd name="T86" fmla="*/ 67 w 82"/>
                <a:gd name="T87" fmla="*/ 62 h 76"/>
                <a:gd name="T88" fmla="*/ 69 w 82"/>
                <a:gd name="T89" fmla="*/ 54 h 76"/>
                <a:gd name="T90" fmla="*/ 75 w 82"/>
                <a:gd name="T91" fmla="*/ 45 h 76"/>
                <a:gd name="T92" fmla="*/ 75 w 82"/>
                <a:gd name="T93" fmla="*/ 40 h 76"/>
                <a:gd name="T94" fmla="*/ 78 w 82"/>
                <a:gd name="T95" fmla="*/ 36 h 76"/>
                <a:gd name="T96" fmla="*/ 82 w 82"/>
                <a:gd name="T97" fmla="*/ 27 h 76"/>
                <a:gd name="T98" fmla="*/ 19 w 82"/>
                <a:gd name="T99" fmla="*/ 24 h 76"/>
                <a:gd name="T100" fmla="*/ 15 w 82"/>
                <a:gd name="T101" fmla="*/ 24 h 76"/>
                <a:gd name="T102" fmla="*/ 18 w 82"/>
                <a:gd name="T103" fmla="*/ 19 h 76"/>
                <a:gd name="T104" fmla="*/ 21 w 82"/>
                <a:gd name="T105" fmla="*/ 19 h 76"/>
                <a:gd name="T106" fmla="*/ 24 w 82"/>
                <a:gd name="T107" fmla="*/ 9 h 76"/>
                <a:gd name="T108" fmla="*/ 28 w 82"/>
                <a:gd name="T109" fmla="*/ 48 h 76"/>
                <a:gd name="T110" fmla="*/ 28 w 82"/>
                <a:gd name="T111" fmla="*/ 15 h 76"/>
                <a:gd name="T112" fmla="*/ 45 w 82"/>
                <a:gd name="T113" fmla="*/ 9 h 76"/>
                <a:gd name="T114" fmla="*/ 61 w 82"/>
                <a:gd name="T115" fmla="*/ 5 h 76"/>
                <a:gd name="T116" fmla="*/ 62 w 82"/>
                <a:gd name="T117" fmla="*/ 4 h 76"/>
                <a:gd name="T118" fmla="*/ 74 w 82"/>
                <a:gd name="T119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2" h="76">
                  <a:moveTo>
                    <a:pt x="82" y="27"/>
                  </a:moveTo>
                  <a:cubicBezTo>
                    <a:pt x="82" y="26"/>
                    <a:pt x="81" y="25"/>
                    <a:pt x="81" y="24"/>
                  </a:cubicBezTo>
                  <a:cubicBezTo>
                    <a:pt x="80" y="25"/>
                    <a:pt x="79" y="25"/>
                    <a:pt x="79" y="24"/>
                  </a:cubicBezTo>
                  <a:cubicBezTo>
                    <a:pt x="79" y="23"/>
                    <a:pt x="80" y="23"/>
                    <a:pt x="80" y="23"/>
                  </a:cubicBezTo>
                  <a:cubicBezTo>
                    <a:pt x="77" y="16"/>
                    <a:pt x="72" y="10"/>
                    <a:pt x="67" y="5"/>
                  </a:cubicBezTo>
                  <a:cubicBezTo>
                    <a:pt x="66" y="5"/>
                    <a:pt x="66" y="5"/>
                    <a:pt x="65" y="5"/>
                  </a:cubicBezTo>
                  <a:cubicBezTo>
                    <a:pt x="65" y="5"/>
                    <a:pt x="65" y="5"/>
                    <a:pt x="64" y="5"/>
                  </a:cubicBezTo>
                  <a:cubicBezTo>
                    <a:pt x="64" y="5"/>
                    <a:pt x="64" y="4"/>
                    <a:pt x="64" y="4"/>
                  </a:cubicBezTo>
                  <a:cubicBezTo>
                    <a:pt x="63" y="4"/>
                    <a:pt x="63" y="4"/>
                    <a:pt x="62" y="4"/>
                  </a:cubicBezTo>
                  <a:cubicBezTo>
                    <a:pt x="62" y="4"/>
                    <a:pt x="62" y="4"/>
                    <a:pt x="62" y="3"/>
                  </a:cubicBezTo>
                  <a:cubicBezTo>
                    <a:pt x="63" y="3"/>
                    <a:pt x="63" y="3"/>
                    <a:pt x="63" y="2"/>
                  </a:cubicBezTo>
                  <a:cubicBezTo>
                    <a:pt x="62" y="2"/>
                    <a:pt x="62" y="1"/>
                    <a:pt x="61" y="1"/>
                  </a:cubicBezTo>
                  <a:cubicBezTo>
                    <a:pt x="61" y="1"/>
                    <a:pt x="60" y="1"/>
                    <a:pt x="59" y="1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8" y="1"/>
                    <a:pt x="58" y="0"/>
                    <a:pt x="57" y="0"/>
                  </a:cubicBezTo>
                  <a:cubicBezTo>
                    <a:pt x="57" y="0"/>
                    <a:pt x="56" y="1"/>
                    <a:pt x="56" y="2"/>
                  </a:cubicBezTo>
                  <a:cubicBezTo>
                    <a:pt x="55" y="1"/>
                    <a:pt x="56" y="3"/>
                    <a:pt x="55" y="2"/>
                  </a:cubicBezTo>
                  <a:cubicBezTo>
                    <a:pt x="54" y="2"/>
                    <a:pt x="55" y="1"/>
                    <a:pt x="54" y="2"/>
                  </a:cubicBezTo>
                  <a:cubicBezTo>
                    <a:pt x="53" y="2"/>
                    <a:pt x="52" y="3"/>
                    <a:pt x="51" y="3"/>
                  </a:cubicBezTo>
                  <a:cubicBezTo>
                    <a:pt x="51" y="3"/>
                    <a:pt x="50" y="4"/>
                    <a:pt x="50" y="4"/>
                  </a:cubicBezTo>
                  <a:cubicBezTo>
                    <a:pt x="49" y="4"/>
                    <a:pt x="50" y="5"/>
                    <a:pt x="49" y="5"/>
                  </a:cubicBezTo>
                  <a:cubicBezTo>
                    <a:pt x="48" y="5"/>
                    <a:pt x="47" y="4"/>
                    <a:pt x="48" y="5"/>
                  </a:cubicBezTo>
                  <a:cubicBezTo>
                    <a:pt x="48" y="6"/>
                    <a:pt x="49" y="6"/>
                    <a:pt x="49" y="7"/>
                  </a:cubicBezTo>
                  <a:cubicBezTo>
                    <a:pt x="48" y="7"/>
                    <a:pt x="48" y="6"/>
                    <a:pt x="46" y="6"/>
                  </a:cubicBezTo>
                  <a:cubicBezTo>
                    <a:pt x="46" y="7"/>
                    <a:pt x="46" y="8"/>
                    <a:pt x="46" y="8"/>
                  </a:cubicBezTo>
                  <a:cubicBezTo>
                    <a:pt x="46" y="7"/>
                    <a:pt x="46" y="7"/>
                    <a:pt x="46" y="6"/>
                  </a:cubicBezTo>
                  <a:cubicBezTo>
                    <a:pt x="45" y="6"/>
                    <a:pt x="45" y="7"/>
                    <a:pt x="44" y="7"/>
                  </a:cubicBezTo>
                  <a:cubicBezTo>
                    <a:pt x="44" y="6"/>
                    <a:pt x="44" y="5"/>
                    <a:pt x="43" y="6"/>
                  </a:cubicBezTo>
                  <a:cubicBezTo>
                    <a:pt x="42" y="7"/>
                    <a:pt x="41" y="8"/>
                    <a:pt x="40" y="9"/>
                  </a:cubicBezTo>
                  <a:cubicBezTo>
                    <a:pt x="39" y="9"/>
                    <a:pt x="39" y="8"/>
                    <a:pt x="37" y="8"/>
                  </a:cubicBezTo>
                  <a:cubicBezTo>
                    <a:pt x="37" y="10"/>
                    <a:pt x="39" y="9"/>
                    <a:pt x="38" y="10"/>
                  </a:cubicBezTo>
                  <a:cubicBezTo>
                    <a:pt x="37" y="10"/>
                    <a:pt x="36" y="10"/>
                    <a:pt x="35" y="10"/>
                  </a:cubicBezTo>
                  <a:cubicBezTo>
                    <a:pt x="34" y="10"/>
                    <a:pt x="33" y="11"/>
                    <a:pt x="32" y="12"/>
                  </a:cubicBezTo>
                  <a:cubicBezTo>
                    <a:pt x="32" y="11"/>
                    <a:pt x="32" y="11"/>
                    <a:pt x="32" y="10"/>
                  </a:cubicBezTo>
                  <a:cubicBezTo>
                    <a:pt x="31" y="10"/>
                    <a:pt x="31" y="10"/>
                    <a:pt x="31" y="10"/>
                  </a:cubicBezTo>
                  <a:cubicBezTo>
                    <a:pt x="31" y="11"/>
                    <a:pt x="31" y="13"/>
                    <a:pt x="29" y="13"/>
                  </a:cubicBezTo>
                  <a:cubicBezTo>
                    <a:pt x="29" y="14"/>
                    <a:pt x="28" y="13"/>
                    <a:pt x="28" y="14"/>
                  </a:cubicBezTo>
                  <a:cubicBezTo>
                    <a:pt x="27" y="14"/>
                    <a:pt x="28" y="15"/>
                    <a:pt x="28" y="15"/>
                  </a:cubicBezTo>
                  <a:cubicBezTo>
                    <a:pt x="26" y="15"/>
                    <a:pt x="26" y="13"/>
                    <a:pt x="26" y="12"/>
                  </a:cubicBezTo>
                  <a:cubicBezTo>
                    <a:pt x="27" y="12"/>
                    <a:pt x="29" y="12"/>
                    <a:pt x="29" y="13"/>
                  </a:cubicBezTo>
                  <a:cubicBezTo>
                    <a:pt x="30" y="11"/>
                    <a:pt x="28" y="10"/>
                    <a:pt x="26" y="10"/>
                  </a:cubicBezTo>
                  <a:cubicBezTo>
                    <a:pt x="26" y="9"/>
                    <a:pt x="25" y="9"/>
                    <a:pt x="25" y="9"/>
                  </a:cubicBezTo>
                  <a:cubicBezTo>
                    <a:pt x="24" y="8"/>
                    <a:pt x="24" y="8"/>
                    <a:pt x="23" y="7"/>
                  </a:cubicBezTo>
                  <a:cubicBezTo>
                    <a:pt x="23" y="7"/>
                    <a:pt x="22" y="7"/>
                    <a:pt x="21" y="7"/>
                  </a:cubicBezTo>
                  <a:cubicBezTo>
                    <a:pt x="21" y="8"/>
                    <a:pt x="20" y="8"/>
                    <a:pt x="19" y="9"/>
                  </a:cubicBezTo>
                  <a:cubicBezTo>
                    <a:pt x="19" y="8"/>
                    <a:pt x="19" y="9"/>
                    <a:pt x="19" y="9"/>
                  </a:cubicBezTo>
                  <a:cubicBezTo>
                    <a:pt x="18" y="10"/>
                    <a:pt x="17" y="11"/>
                    <a:pt x="16" y="12"/>
                  </a:cubicBezTo>
                  <a:cubicBezTo>
                    <a:pt x="16" y="13"/>
                    <a:pt x="15" y="14"/>
                    <a:pt x="15" y="15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2" y="15"/>
                    <a:pt x="12" y="17"/>
                    <a:pt x="12" y="18"/>
                  </a:cubicBezTo>
                  <a:cubicBezTo>
                    <a:pt x="12" y="19"/>
                    <a:pt x="12" y="20"/>
                    <a:pt x="12" y="21"/>
                  </a:cubicBezTo>
                  <a:cubicBezTo>
                    <a:pt x="12" y="22"/>
                    <a:pt x="14" y="22"/>
                    <a:pt x="14" y="22"/>
                  </a:cubicBezTo>
                  <a:cubicBezTo>
                    <a:pt x="14" y="23"/>
                    <a:pt x="13" y="23"/>
                    <a:pt x="13" y="24"/>
                  </a:cubicBezTo>
                  <a:cubicBezTo>
                    <a:pt x="14" y="24"/>
                    <a:pt x="14" y="24"/>
                    <a:pt x="14" y="25"/>
                  </a:cubicBezTo>
                  <a:cubicBezTo>
                    <a:pt x="13" y="25"/>
                    <a:pt x="12" y="25"/>
                    <a:pt x="11" y="25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0" y="27"/>
                    <a:pt x="10" y="29"/>
                    <a:pt x="9" y="28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8" y="29"/>
                    <a:pt x="8" y="30"/>
                    <a:pt x="7" y="30"/>
                  </a:cubicBezTo>
                  <a:cubicBezTo>
                    <a:pt x="7" y="30"/>
                    <a:pt x="6" y="30"/>
                    <a:pt x="6" y="31"/>
                  </a:cubicBezTo>
                  <a:cubicBezTo>
                    <a:pt x="6" y="32"/>
                    <a:pt x="7" y="31"/>
                    <a:pt x="8" y="31"/>
                  </a:cubicBezTo>
                  <a:cubicBezTo>
                    <a:pt x="8" y="33"/>
                    <a:pt x="9" y="32"/>
                    <a:pt x="9" y="34"/>
                  </a:cubicBezTo>
                  <a:cubicBezTo>
                    <a:pt x="8" y="34"/>
                    <a:pt x="8" y="35"/>
                    <a:pt x="8" y="35"/>
                  </a:cubicBezTo>
                  <a:cubicBezTo>
                    <a:pt x="7" y="34"/>
                    <a:pt x="6" y="35"/>
                    <a:pt x="4" y="35"/>
                  </a:cubicBezTo>
                  <a:cubicBezTo>
                    <a:pt x="4" y="36"/>
                    <a:pt x="5" y="38"/>
                    <a:pt x="4" y="38"/>
                  </a:cubicBezTo>
                  <a:cubicBezTo>
                    <a:pt x="4" y="39"/>
                    <a:pt x="5" y="39"/>
                    <a:pt x="4" y="40"/>
                  </a:cubicBezTo>
                  <a:cubicBezTo>
                    <a:pt x="6" y="40"/>
                    <a:pt x="6" y="41"/>
                    <a:pt x="7" y="41"/>
                  </a:cubicBezTo>
                  <a:cubicBezTo>
                    <a:pt x="7" y="40"/>
                    <a:pt x="8" y="40"/>
                    <a:pt x="8" y="41"/>
                  </a:cubicBezTo>
                  <a:cubicBezTo>
                    <a:pt x="9" y="40"/>
                    <a:pt x="10" y="39"/>
                    <a:pt x="10" y="37"/>
                  </a:cubicBezTo>
                  <a:cubicBezTo>
                    <a:pt x="11" y="37"/>
                    <a:pt x="10" y="35"/>
                    <a:pt x="12" y="35"/>
                  </a:cubicBezTo>
                  <a:cubicBezTo>
                    <a:pt x="13" y="35"/>
                    <a:pt x="13" y="35"/>
                    <a:pt x="14" y="34"/>
                  </a:cubicBezTo>
                  <a:cubicBezTo>
                    <a:pt x="13" y="36"/>
                    <a:pt x="14" y="37"/>
                    <a:pt x="14" y="39"/>
                  </a:cubicBezTo>
                  <a:cubicBezTo>
                    <a:pt x="16" y="38"/>
                    <a:pt x="15" y="37"/>
                    <a:pt x="15" y="36"/>
                  </a:cubicBezTo>
                  <a:cubicBezTo>
                    <a:pt x="15" y="36"/>
                    <a:pt x="14" y="35"/>
                    <a:pt x="15" y="35"/>
                  </a:cubicBezTo>
                  <a:cubicBezTo>
                    <a:pt x="15" y="35"/>
                    <a:pt x="15" y="35"/>
                    <a:pt x="15" y="36"/>
                  </a:cubicBezTo>
                  <a:cubicBezTo>
                    <a:pt x="15" y="36"/>
                    <a:pt x="15" y="36"/>
                    <a:pt x="15" y="37"/>
                  </a:cubicBezTo>
                  <a:cubicBezTo>
                    <a:pt x="17" y="37"/>
                    <a:pt x="17" y="37"/>
                    <a:pt x="18" y="38"/>
                  </a:cubicBezTo>
                  <a:cubicBezTo>
                    <a:pt x="18" y="39"/>
                    <a:pt x="17" y="39"/>
                    <a:pt x="16" y="39"/>
                  </a:cubicBezTo>
                  <a:cubicBezTo>
                    <a:pt x="16" y="40"/>
                    <a:pt x="17" y="40"/>
                    <a:pt x="18" y="40"/>
                  </a:cubicBezTo>
                  <a:cubicBezTo>
                    <a:pt x="17" y="39"/>
                    <a:pt x="18" y="39"/>
                    <a:pt x="19" y="38"/>
                  </a:cubicBezTo>
                  <a:cubicBezTo>
                    <a:pt x="19" y="38"/>
                    <a:pt x="18" y="38"/>
                    <a:pt x="18" y="38"/>
                  </a:cubicBezTo>
                  <a:cubicBezTo>
                    <a:pt x="19" y="37"/>
                    <a:pt x="19" y="38"/>
                    <a:pt x="19" y="38"/>
                  </a:cubicBezTo>
                  <a:cubicBezTo>
                    <a:pt x="19" y="36"/>
                    <a:pt x="16" y="36"/>
                    <a:pt x="17" y="34"/>
                  </a:cubicBezTo>
                  <a:cubicBezTo>
                    <a:pt x="17" y="35"/>
                    <a:pt x="19" y="36"/>
                    <a:pt x="19" y="37"/>
                  </a:cubicBezTo>
                  <a:cubicBezTo>
                    <a:pt x="20" y="37"/>
                    <a:pt x="20" y="38"/>
                    <a:pt x="20" y="38"/>
                  </a:cubicBezTo>
                  <a:cubicBezTo>
                    <a:pt x="20" y="38"/>
                    <a:pt x="20" y="38"/>
                    <a:pt x="20" y="39"/>
                  </a:cubicBezTo>
                  <a:cubicBezTo>
                    <a:pt x="20" y="39"/>
                    <a:pt x="20" y="40"/>
                    <a:pt x="20" y="41"/>
                  </a:cubicBezTo>
                  <a:cubicBezTo>
                    <a:pt x="21" y="41"/>
                    <a:pt x="21" y="41"/>
                    <a:pt x="22" y="41"/>
                  </a:cubicBezTo>
                  <a:cubicBezTo>
                    <a:pt x="22" y="40"/>
                    <a:pt x="22" y="39"/>
                    <a:pt x="22" y="38"/>
                  </a:cubicBezTo>
                  <a:cubicBezTo>
                    <a:pt x="22" y="38"/>
                    <a:pt x="23" y="38"/>
                    <a:pt x="23" y="38"/>
                  </a:cubicBezTo>
                  <a:cubicBezTo>
                    <a:pt x="23" y="39"/>
                    <a:pt x="23" y="39"/>
                    <a:pt x="23" y="40"/>
                  </a:cubicBezTo>
                  <a:cubicBezTo>
                    <a:pt x="23" y="40"/>
                    <a:pt x="23" y="40"/>
                    <a:pt x="23" y="41"/>
                  </a:cubicBezTo>
                  <a:cubicBezTo>
                    <a:pt x="24" y="41"/>
                    <a:pt x="26" y="41"/>
                    <a:pt x="26" y="41"/>
                  </a:cubicBezTo>
                  <a:cubicBezTo>
                    <a:pt x="27" y="41"/>
                    <a:pt x="26" y="42"/>
                    <a:pt x="27" y="42"/>
                  </a:cubicBezTo>
                  <a:cubicBezTo>
                    <a:pt x="28" y="42"/>
                    <a:pt x="27" y="40"/>
                    <a:pt x="28" y="41"/>
                  </a:cubicBezTo>
                  <a:cubicBezTo>
                    <a:pt x="28" y="41"/>
                    <a:pt x="28" y="42"/>
                    <a:pt x="28" y="42"/>
                  </a:cubicBezTo>
                  <a:cubicBezTo>
                    <a:pt x="27" y="43"/>
                    <a:pt x="28" y="45"/>
                    <a:pt x="27" y="45"/>
                  </a:cubicBezTo>
                  <a:cubicBezTo>
                    <a:pt x="25" y="44"/>
                    <a:pt x="23" y="44"/>
                    <a:pt x="21" y="44"/>
                  </a:cubicBezTo>
                  <a:cubicBezTo>
                    <a:pt x="20" y="44"/>
                    <a:pt x="20" y="45"/>
                    <a:pt x="20" y="45"/>
                  </a:cubicBezTo>
                  <a:cubicBezTo>
                    <a:pt x="19" y="44"/>
                    <a:pt x="16" y="44"/>
                    <a:pt x="15" y="43"/>
                  </a:cubicBezTo>
                  <a:cubicBezTo>
                    <a:pt x="16" y="42"/>
                    <a:pt x="15" y="42"/>
                    <a:pt x="15" y="41"/>
                  </a:cubicBezTo>
                  <a:cubicBezTo>
                    <a:pt x="16" y="41"/>
                    <a:pt x="16" y="40"/>
                    <a:pt x="15" y="40"/>
                  </a:cubicBezTo>
                  <a:cubicBezTo>
                    <a:pt x="14" y="40"/>
                    <a:pt x="13" y="40"/>
                    <a:pt x="12" y="41"/>
                  </a:cubicBezTo>
                  <a:cubicBezTo>
                    <a:pt x="10" y="41"/>
                    <a:pt x="8" y="41"/>
                    <a:pt x="7" y="42"/>
                  </a:cubicBezTo>
                  <a:cubicBezTo>
                    <a:pt x="7" y="41"/>
                    <a:pt x="7" y="41"/>
                    <a:pt x="6" y="41"/>
                  </a:cubicBezTo>
                  <a:cubicBezTo>
                    <a:pt x="6" y="42"/>
                    <a:pt x="5" y="42"/>
                    <a:pt x="4" y="43"/>
                  </a:cubicBezTo>
                  <a:cubicBezTo>
                    <a:pt x="4" y="44"/>
                    <a:pt x="4" y="46"/>
                    <a:pt x="3" y="47"/>
                  </a:cubicBezTo>
                  <a:cubicBezTo>
                    <a:pt x="3" y="48"/>
                    <a:pt x="2" y="48"/>
                    <a:pt x="1" y="49"/>
                  </a:cubicBezTo>
                  <a:cubicBezTo>
                    <a:pt x="1" y="51"/>
                    <a:pt x="1" y="52"/>
                    <a:pt x="0" y="53"/>
                  </a:cubicBezTo>
                  <a:cubicBezTo>
                    <a:pt x="0" y="55"/>
                    <a:pt x="0" y="57"/>
                    <a:pt x="0" y="60"/>
                  </a:cubicBezTo>
                  <a:cubicBezTo>
                    <a:pt x="1" y="61"/>
                    <a:pt x="2" y="62"/>
                    <a:pt x="2" y="64"/>
                  </a:cubicBezTo>
                  <a:cubicBezTo>
                    <a:pt x="3" y="64"/>
                    <a:pt x="4" y="65"/>
                    <a:pt x="5" y="66"/>
                  </a:cubicBezTo>
                  <a:cubicBezTo>
                    <a:pt x="6" y="65"/>
                    <a:pt x="7" y="65"/>
                    <a:pt x="8" y="65"/>
                  </a:cubicBezTo>
                  <a:cubicBezTo>
                    <a:pt x="9" y="65"/>
                    <a:pt x="9" y="64"/>
                    <a:pt x="10" y="64"/>
                  </a:cubicBezTo>
                  <a:cubicBezTo>
                    <a:pt x="10" y="64"/>
                    <a:pt x="10" y="65"/>
                    <a:pt x="10" y="65"/>
                  </a:cubicBezTo>
                  <a:cubicBezTo>
                    <a:pt x="11" y="65"/>
                    <a:pt x="12" y="66"/>
                    <a:pt x="13" y="66"/>
                  </a:cubicBezTo>
                  <a:cubicBezTo>
                    <a:pt x="13" y="65"/>
                    <a:pt x="13" y="65"/>
                    <a:pt x="14" y="65"/>
                  </a:cubicBezTo>
                  <a:cubicBezTo>
                    <a:pt x="14" y="67"/>
                    <a:pt x="14" y="68"/>
                    <a:pt x="14" y="70"/>
                  </a:cubicBezTo>
                  <a:cubicBezTo>
                    <a:pt x="14" y="71"/>
                    <a:pt x="15" y="73"/>
                    <a:pt x="15" y="74"/>
                  </a:cubicBezTo>
                  <a:cubicBezTo>
                    <a:pt x="15" y="75"/>
                    <a:pt x="15" y="75"/>
                    <a:pt x="16" y="76"/>
                  </a:cubicBezTo>
                  <a:cubicBezTo>
                    <a:pt x="31" y="76"/>
                    <a:pt x="31" y="76"/>
                    <a:pt x="31" y="76"/>
                  </a:cubicBezTo>
                  <a:cubicBezTo>
                    <a:pt x="31" y="75"/>
                    <a:pt x="31" y="74"/>
                    <a:pt x="31" y="73"/>
                  </a:cubicBezTo>
                  <a:cubicBezTo>
                    <a:pt x="32" y="72"/>
                    <a:pt x="32" y="71"/>
                    <a:pt x="32" y="69"/>
                  </a:cubicBezTo>
                  <a:cubicBezTo>
                    <a:pt x="33" y="69"/>
                    <a:pt x="33" y="68"/>
                    <a:pt x="34" y="68"/>
                  </a:cubicBezTo>
                  <a:cubicBezTo>
                    <a:pt x="35" y="66"/>
                    <a:pt x="36" y="64"/>
                    <a:pt x="37" y="62"/>
                  </a:cubicBezTo>
                  <a:cubicBezTo>
                    <a:pt x="37" y="61"/>
                    <a:pt x="38" y="60"/>
                    <a:pt x="37" y="59"/>
                  </a:cubicBezTo>
                  <a:cubicBezTo>
                    <a:pt x="36" y="59"/>
                    <a:pt x="36" y="60"/>
                    <a:pt x="35" y="60"/>
                  </a:cubicBezTo>
                  <a:cubicBezTo>
                    <a:pt x="34" y="60"/>
                    <a:pt x="34" y="60"/>
                    <a:pt x="33" y="60"/>
                  </a:cubicBezTo>
                  <a:cubicBezTo>
                    <a:pt x="33" y="58"/>
                    <a:pt x="32" y="57"/>
                    <a:pt x="31" y="56"/>
                  </a:cubicBezTo>
                  <a:cubicBezTo>
                    <a:pt x="31" y="55"/>
                    <a:pt x="30" y="55"/>
                    <a:pt x="30" y="53"/>
                  </a:cubicBezTo>
                  <a:cubicBezTo>
                    <a:pt x="30" y="52"/>
                    <a:pt x="29" y="52"/>
                    <a:pt x="29" y="51"/>
                  </a:cubicBezTo>
                  <a:cubicBezTo>
                    <a:pt x="29" y="50"/>
                    <a:pt x="28" y="49"/>
                    <a:pt x="29" y="49"/>
                  </a:cubicBezTo>
                  <a:cubicBezTo>
                    <a:pt x="29" y="49"/>
                    <a:pt x="30" y="51"/>
                    <a:pt x="30" y="51"/>
                  </a:cubicBezTo>
                  <a:cubicBezTo>
                    <a:pt x="30" y="53"/>
                    <a:pt x="31" y="54"/>
                    <a:pt x="32" y="55"/>
                  </a:cubicBezTo>
                  <a:cubicBezTo>
                    <a:pt x="33" y="56"/>
                    <a:pt x="33" y="58"/>
                    <a:pt x="34" y="59"/>
                  </a:cubicBezTo>
                  <a:cubicBezTo>
                    <a:pt x="35" y="59"/>
                    <a:pt x="36" y="57"/>
                    <a:pt x="38" y="57"/>
                  </a:cubicBezTo>
                  <a:cubicBezTo>
                    <a:pt x="39" y="57"/>
                    <a:pt x="38" y="56"/>
                    <a:pt x="39" y="56"/>
                  </a:cubicBezTo>
                  <a:cubicBezTo>
                    <a:pt x="40" y="56"/>
                    <a:pt x="40" y="55"/>
                    <a:pt x="41" y="54"/>
                  </a:cubicBezTo>
                  <a:cubicBezTo>
                    <a:pt x="41" y="53"/>
                    <a:pt x="42" y="53"/>
                    <a:pt x="42" y="52"/>
                  </a:cubicBezTo>
                  <a:cubicBezTo>
                    <a:pt x="42" y="51"/>
                    <a:pt x="40" y="51"/>
                    <a:pt x="40" y="50"/>
                  </a:cubicBezTo>
                  <a:cubicBezTo>
                    <a:pt x="40" y="49"/>
                    <a:pt x="39" y="50"/>
                    <a:pt x="39" y="50"/>
                  </a:cubicBezTo>
                  <a:cubicBezTo>
                    <a:pt x="38" y="49"/>
                    <a:pt x="38" y="49"/>
                    <a:pt x="38" y="47"/>
                  </a:cubicBezTo>
                  <a:cubicBezTo>
                    <a:pt x="37" y="47"/>
                    <a:pt x="37" y="47"/>
                    <a:pt x="37" y="46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9" y="47"/>
                    <a:pt x="38" y="50"/>
                    <a:pt x="41" y="49"/>
                  </a:cubicBezTo>
                  <a:cubicBezTo>
                    <a:pt x="41" y="50"/>
                    <a:pt x="41" y="50"/>
                    <a:pt x="41" y="51"/>
                  </a:cubicBezTo>
                  <a:cubicBezTo>
                    <a:pt x="42" y="51"/>
                    <a:pt x="42" y="50"/>
                    <a:pt x="44" y="5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46" y="50"/>
                    <a:pt x="46" y="51"/>
                    <a:pt x="47" y="52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7" y="53"/>
                    <a:pt x="48" y="53"/>
                    <a:pt x="48" y="53"/>
                  </a:cubicBezTo>
                  <a:cubicBezTo>
                    <a:pt x="48" y="54"/>
                    <a:pt x="49" y="54"/>
                    <a:pt x="48" y="55"/>
                  </a:cubicBezTo>
                  <a:cubicBezTo>
                    <a:pt x="49" y="56"/>
                    <a:pt x="49" y="57"/>
                    <a:pt x="50" y="59"/>
                  </a:cubicBezTo>
                  <a:cubicBezTo>
                    <a:pt x="50" y="59"/>
                    <a:pt x="51" y="60"/>
                    <a:pt x="51" y="61"/>
                  </a:cubicBezTo>
                  <a:cubicBezTo>
                    <a:pt x="51" y="61"/>
                    <a:pt x="51" y="62"/>
                    <a:pt x="51" y="62"/>
                  </a:cubicBezTo>
                  <a:cubicBezTo>
                    <a:pt x="51" y="63"/>
                    <a:pt x="52" y="62"/>
                    <a:pt x="53" y="62"/>
                  </a:cubicBezTo>
                  <a:cubicBezTo>
                    <a:pt x="53" y="61"/>
                    <a:pt x="54" y="60"/>
                    <a:pt x="54" y="57"/>
                  </a:cubicBezTo>
                  <a:cubicBezTo>
                    <a:pt x="54" y="57"/>
                    <a:pt x="54" y="57"/>
                    <a:pt x="55" y="57"/>
                  </a:cubicBezTo>
                  <a:cubicBezTo>
                    <a:pt x="55" y="57"/>
                    <a:pt x="55" y="56"/>
                    <a:pt x="55" y="56"/>
                  </a:cubicBezTo>
                  <a:cubicBezTo>
                    <a:pt x="55" y="57"/>
                    <a:pt x="55" y="55"/>
                    <a:pt x="56" y="56"/>
                  </a:cubicBezTo>
                  <a:cubicBezTo>
                    <a:pt x="56" y="54"/>
                    <a:pt x="57" y="54"/>
                    <a:pt x="57" y="53"/>
                  </a:cubicBezTo>
                  <a:cubicBezTo>
                    <a:pt x="57" y="53"/>
                    <a:pt x="58" y="52"/>
                    <a:pt x="59" y="52"/>
                  </a:cubicBezTo>
                  <a:cubicBezTo>
                    <a:pt x="60" y="53"/>
                    <a:pt x="60" y="54"/>
                    <a:pt x="60" y="55"/>
                  </a:cubicBezTo>
                  <a:cubicBezTo>
                    <a:pt x="60" y="55"/>
                    <a:pt x="60" y="55"/>
                    <a:pt x="60" y="56"/>
                  </a:cubicBezTo>
                  <a:cubicBezTo>
                    <a:pt x="60" y="57"/>
                    <a:pt x="62" y="56"/>
                    <a:pt x="63" y="57"/>
                  </a:cubicBezTo>
                  <a:cubicBezTo>
                    <a:pt x="62" y="58"/>
                    <a:pt x="63" y="58"/>
                    <a:pt x="62" y="59"/>
                  </a:cubicBezTo>
                  <a:cubicBezTo>
                    <a:pt x="63" y="59"/>
                    <a:pt x="63" y="59"/>
                    <a:pt x="63" y="60"/>
                  </a:cubicBezTo>
                  <a:cubicBezTo>
                    <a:pt x="63" y="61"/>
                    <a:pt x="63" y="61"/>
                    <a:pt x="63" y="62"/>
                  </a:cubicBezTo>
                  <a:cubicBezTo>
                    <a:pt x="63" y="62"/>
                    <a:pt x="64" y="63"/>
                    <a:pt x="63" y="64"/>
                  </a:cubicBezTo>
                  <a:cubicBezTo>
                    <a:pt x="65" y="65"/>
                    <a:pt x="66" y="66"/>
                    <a:pt x="67" y="67"/>
                  </a:cubicBezTo>
                  <a:cubicBezTo>
                    <a:pt x="67" y="65"/>
                    <a:pt x="66" y="65"/>
                    <a:pt x="66" y="63"/>
                  </a:cubicBezTo>
                  <a:cubicBezTo>
                    <a:pt x="65" y="63"/>
                    <a:pt x="64" y="62"/>
                    <a:pt x="64" y="61"/>
                  </a:cubicBezTo>
                  <a:cubicBezTo>
                    <a:pt x="64" y="60"/>
                    <a:pt x="64" y="59"/>
                    <a:pt x="65" y="59"/>
                  </a:cubicBezTo>
                  <a:cubicBezTo>
                    <a:pt x="65" y="60"/>
                    <a:pt x="65" y="61"/>
                    <a:pt x="66" y="61"/>
                  </a:cubicBezTo>
                  <a:cubicBezTo>
                    <a:pt x="67" y="61"/>
                    <a:pt x="67" y="61"/>
                    <a:pt x="67" y="62"/>
                  </a:cubicBezTo>
                  <a:cubicBezTo>
                    <a:pt x="69" y="62"/>
                    <a:pt x="70" y="59"/>
                    <a:pt x="69" y="56"/>
                  </a:cubicBezTo>
                  <a:cubicBezTo>
                    <a:pt x="69" y="56"/>
                    <a:pt x="68" y="56"/>
                    <a:pt x="68" y="55"/>
                  </a:cubicBezTo>
                  <a:cubicBezTo>
                    <a:pt x="68" y="54"/>
                    <a:pt x="67" y="54"/>
                    <a:pt x="68" y="53"/>
                  </a:cubicBezTo>
                  <a:cubicBezTo>
                    <a:pt x="68" y="53"/>
                    <a:pt x="68" y="54"/>
                    <a:pt x="69" y="54"/>
                  </a:cubicBezTo>
                  <a:cubicBezTo>
                    <a:pt x="69" y="53"/>
                    <a:pt x="71" y="53"/>
                    <a:pt x="72" y="53"/>
                  </a:cubicBezTo>
                  <a:cubicBezTo>
                    <a:pt x="73" y="52"/>
                    <a:pt x="74" y="51"/>
                    <a:pt x="74" y="49"/>
                  </a:cubicBezTo>
                  <a:cubicBezTo>
                    <a:pt x="74" y="49"/>
                    <a:pt x="74" y="48"/>
                    <a:pt x="75" y="48"/>
                  </a:cubicBezTo>
                  <a:cubicBezTo>
                    <a:pt x="75" y="47"/>
                    <a:pt x="75" y="45"/>
                    <a:pt x="75" y="45"/>
                  </a:cubicBezTo>
                  <a:cubicBezTo>
                    <a:pt x="75" y="44"/>
                    <a:pt x="75" y="44"/>
                    <a:pt x="75" y="43"/>
                  </a:cubicBezTo>
                  <a:cubicBezTo>
                    <a:pt x="74" y="43"/>
                    <a:pt x="74" y="42"/>
                    <a:pt x="74" y="42"/>
                  </a:cubicBezTo>
                  <a:cubicBezTo>
                    <a:pt x="74" y="41"/>
                    <a:pt x="74" y="41"/>
                    <a:pt x="74" y="40"/>
                  </a:cubicBezTo>
                  <a:cubicBezTo>
                    <a:pt x="74" y="40"/>
                    <a:pt x="75" y="40"/>
                    <a:pt x="75" y="40"/>
                  </a:cubicBezTo>
                  <a:cubicBezTo>
                    <a:pt x="75" y="39"/>
                    <a:pt x="74" y="38"/>
                    <a:pt x="75" y="38"/>
                  </a:cubicBezTo>
                  <a:cubicBezTo>
                    <a:pt x="75" y="39"/>
                    <a:pt x="76" y="39"/>
                    <a:pt x="77" y="40"/>
                  </a:cubicBezTo>
                  <a:cubicBezTo>
                    <a:pt x="76" y="41"/>
                    <a:pt x="77" y="42"/>
                    <a:pt x="78" y="42"/>
                  </a:cubicBezTo>
                  <a:cubicBezTo>
                    <a:pt x="79" y="41"/>
                    <a:pt x="78" y="38"/>
                    <a:pt x="78" y="36"/>
                  </a:cubicBezTo>
                  <a:cubicBezTo>
                    <a:pt x="79" y="35"/>
                    <a:pt x="80" y="35"/>
                    <a:pt x="80" y="35"/>
                  </a:cubicBezTo>
                  <a:cubicBezTo>
                    <a:pt x="81" y="34"/>
                    <a:pt x="81" y="32"/>
                    <a:pt x="82" y="31"/>
                  </a:cubicBezTo>
                  <a:cubicBezTo>
                    <a:pt x="82" y="31"/>
                    <a:pt x="82" y="31"/>
                    <a:pt x="82" y="31"/>
                  </a:cubicBezTo>
                  <a:cubicBezTo>
                    <a:pt x="82" y="30"/>
                    <a:pt x="82" y="28"/>
                    <a:pt x="82" y="27"/>
                  </a:cubicBezTo>
                  <a:close/>
                  <a:moveTo>
                    <a:pt x="21" y="19"/>
                  </a:moveTo>
                  <a:cubicBezTo>
                    <a:pt x="21" y="20"/>
                    <a:pt x="21" y="21"/>
                    <a:pt x="21" y="22"/>
                  </a:cubicBezTo>
                  <a:cubicBezTo>
                    <a:pt x="21" y="22"/>
                    <a:pt x="21" y="20"/>
                    <a:pt x="20" y="21"/>
                  </a:cubicBezTo>
                  <a:cubicBezTo>
                    <a:pt x="20" y="21"/>
                    <a:pt x="20" y="23"/>
                    <a:pt x="19" y="24"/>
                  </a:cubicBezTo>
                  <a:cubicBezTo>
                    <a:pt x="19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5"/>
                  </a:cubicBezTo>
                  <a:cubicBezTo>
                    <a:pt x="16" y="25"/>
                    <a:pt x="15" y="24"/>
                    <a:pt x="15" y="25"/>
                  </a:cubicBezTo>
                  <a:cubicBezTo>
                    <a:pt x="15" y="25"/>
                    <a:pt x="15" y="24"/>
                    <a:pt x="15" y="24"/>
                  </a:cubicBezTo>
                  <a:cubicBezTo>
                    <a:pt x="15" y="23"/>
                    <a:pt x="15" y="22"/>
                    <a:pt x="15" y="21"/>
                  </a:cubicBezTo>
                  <a:cubicBezTo>
                    <a:pt x="16" y="21"/>
                    <a:pt x="15" y="25"/>
                    <a:pt x="17" y="24"/>
                  </a:cubicBezTo>
                  <a:cubicBezTo>
                    <a:pt x="18" y="23"/>
                    <a:pt x="18" y="21"/>
                    <a:pt x="19" y="20"/>
                  </a:cubicBezTo>
                  <a:cubicBezTo>
                    <a:pt x="19" y="20"/>
                    <a:pt x="18" y="19"/>
                    <a:pt x="18" y="19"/>
                  </a:cubicBezTo>
                  <a:cubicBezTo>
                    <a:pt x="18" y="16"/>
                    <a:pt x="20" y="15"/>
                    <a:pt x="21" y="13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6"/>
                    <a:pt x="19" y="15"/>
                    <a:pt x="19" y="18"/>
                  </a:cubicBezTo>
                  <a:cubicBezTo>
                    <a:pt x="20" y="18"/>
                    <a:pt x="21" y="19"/>
                    <a:pt x="21" y="19"/>
                  </a:cubicBezTo>
                  <a:close/>
                  <a:moveTo>
                    <a:pt x="22" y="20"/>
                  </a:moveTo>
                  <a:cubicBezTo>
                    <a:pt x="22" y="19"/>
                    <a:pt x="23" y="19"/>
                    <a:pt x="23" y="19"/>
                  </a:cubicBezTo>
                  <a:cubicBezTo>
                    <a:pt x="23" y="20"/>
                    <a:pt x="23" y="20"/>
                    <a:pt x="22" y="20"/>
                  </a:cubicBezTo>
                  <a:close/>
                  <a:moveTo>
                    <a:pt x="24" y="9"/>
                  </a:move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  <a:moveTo>
                    <a:pt x="28" y="48"/>
                  </a:moveTo>
                  <a:cubicBezTo>
                    <a:pt x="28" y="48"/>
                    <a:pt x="28" y="48"/>
                    <a:pt x="28" y="48"/>
                  </a:cubicBezTo>
                  <a:cubicBezTo>
                    <a:pt x="28" y="48"/>
                    <a:pt x="28" y="49"/>
                    <a:pt x="28" y="48"/>
                  </a:cubicBezTo>
                  <a:close/>
                  <a:moveTo>
                    <a:pt x="28" y="15"/>
                  </a:moveTo>
                  <a:cubicBezTo>
                    <a:pt x="28" y="14"/>
                    <a:pt x="29" y="14"/>
                    <a:pt x="29" y="14"/>
                  </a:cubicBezTo>
                  <a:cubicBezTo>
                    <a:pt x="29" y="14"/>
                    <a:pt x="28" y="15"/>
                    <a:pt x="28" y="15"/>
                  </a:cubicBezTo>
                  <a:close/>
                  <a:moveTo>
                    <a:pt x="45" y="9"/>
                  </a:moveTo>
                  <a:cubicBezTo>
                    <a:pt x="44" y="9"/>
                    <a:pt x="45" y="8"/>
                    <a:pt x="45" y="9"/>
                  </a:cubicBezTo>
                  <a:cubicBezTo>
                    <a:pt x="45" y="10"/>
                    <a:pt x="46" y="9"/>
                    <a:pt x="46" y="10"/>
                  </a:cubicBezTo>
                  <a:cubicBezTo>
                    <a:pt x="45" y="10"/>
                    <a:pt x="45" y="10"/>
                    <a:pt x="45" y="9"/>
                  </a:cubicBezTo>
                  <a:close/>
                  <a:moveTo>
                    <a:pt x="60" y="5"/>
                  </a:moveTo>
                  <a:cubicBezTo>
                    <a:pt x="60" y="5"/>
                    <a:pt x="60" y="5"/>
                    <a:pt x="60" y="5"/>
                  </a:cubicBezTo>
                  <a:cubicBezTo>
                    <a:pt x="61" y="5"/>
                    <a:pt x="60" y="5"/>
                    <a:pt x="60" y="5"/>
                  </a:cubicBezTo>
                  <a:close/>
                  <a:moveTo>
                    <a:pt x="61" y="5"/>
                  </a:moveTo>
                  <a:cubicBezTo>
                    <a:pt x="61" y="5"/>
                    <a:pt x="61" y="5"/>
                    <a:pt x="61" y="5"/>
                  </a:cubicBezTo>
                  <a:cubicBezTo>
                    <a:pt x="61" y="5"/>
                    <a:pt x="61" y="5"/>
                    <a:pt x="61" y="5"/>
                  </a:cubicBezTo>
                  <a:close/>
                  <a:moveTo>
                    <a:pt x="62" y="4"/>
                  </a:moveTo>
                  <a:cubicBezTo>
                    <a:pt x="61" y="4"/>
                    <a:pt x="62" y="4"/>
                    <a:pt x="62" y="4"/>
                  </a:cubicBezTo>
                  <a:cubicBezTo>
                    <a:pt x="62" y="4"/>
                    <a:pt x="62" y="4"/>
                    <a:pt x="62" y="4"/>
                  </a:cubicBezTo>
                  <a:close/>
                  <a:moveTo>
                    <a:pt x="72" y="39"/>
                  </a:moveTo>
                  <a:cubicBezTo>
                    <a:pt x="72" y="38"/>
                    <a:pt x="73" y="38"/>
                    <a:pt x="74" y="38"/>
                  </a:cubicBezTo>
                  <a:cubicBezTo>
                    <a:pt x="74" y="38"/>
                    <a:pt x="73" y="39"/>
                    <a:pt x="74" y="39"/>
                  </a:cubicBezTo>
                  <a:cubicBezTo>
                    <a:pt x="73" y="40"/>
                    <a:pt x="73" y="39"/>
                    <a:pt x="72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Freeform 73"/>
            <p:cNvSpPr/>
            <p:nvPr/>
          </p:nvSpPr>
          <p:spPr bwMode="auto">
            <a:xfrm>
              <a:off x="4228326" y="5756364"/>
              <a:ext cx="4337" cy="9759"/>
            </a:xfrm>
            <a:custGeom>
              <a:avLst/>
              <a:gdLst>
                <a:gd name="T0" fmla="*/ 1 w 2"/>
                <a:gd name="T1" fmla="*/ 3 h 4"/>
                <a:gd name="T2" fmla="*/ 2 w 2"/>
                <a:gd name="T3" fmla="*/ 4 h 4"/>
                <a:gd name="T4" fmla="*/ 2 w 2"/>
                <a:gd name="T5" fmla="*/ 3 h 4"/>
                <a:gd name="T6" fmla="*/ 1 w 2"/>
                <a:gd name="T7" fmla="*/ 1 h 4"/>
                <a:gd name="T8" fmla="*/ 0 w 2"/>
                <a:gd name="T9" fmla="*/ 0 h 4"/>
                <a:gd name="T10" fmla="*/ 0 w 2"/>
                <a:gd name="T11" fmla="*/ 2 h 4"/>
                <a:gd name="T12" fmla="*/ 0 w 2"/>
                <a:gd name="T13" fmla="*/ 3 h 4"/>
                <a:gd name="T14" fmla="*/ 0 w 2"/>
                <a:gd name="T15" fmla="*/ 3 h 4"/>
                <a:gd name="T16" fmla="*/ 1 w 2"/>
                <a:gd name="T1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" h="4">
                  <a:moveTo>
                    <a:pt x="1" y="3"/>
                  </a:moveTo>
                  <a:cubicBezTo>
                    <a:pt x="2" y="3"/>
                    <a:pt x="1" y="4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6" name="Freeform 74"/>
            <p:cNvSpPr/>
            <p:nvPr/>
          </p:nvSpPr>
          <p:spPr bwMode="auto">
            <a:xfrm>
              <a:off x="4213146" y="5820337"/>
              <a:ext cx="9759" cy="9759"/>
            </a:xfrm>
            <a:custGeom>
              <a:avLst/>
              <a:gdLst>
                <a:gd name="T0" fmla="*/ 0 w 4"/>
                <a:gd name="T1" fmla="*/ 3 h 4"/>
                <a:gd name="T2" fmla="*/ 1 w 4"/>
                <a:gd name="T3" fmla="*/ 3 h 4"/>
                <a:gd name="T4" fmla="*/ 1 w 4"/>
                <a:gd name="T5" fmla="*/ 4 h 4"/>
                <a:gd name="T6" fmla="*/ 4 w 4"/>
                <a:gd name="T7" fmla="*/ 3 h 4"/>
                <a:gd name="T8" fmla="*/ 2 w 4"/>
                <a:gd name="T9" fmla="*/ 2 h 4"/>
                <a:gd name="T10" fmla="*/ 1 w 4"/>
                <a:gd name="T11" fmla="*/ 0 h 4"/>
                <a:gd name="T12" fmla="*/ 1 w 4"/>
                <a:gd name="T13" fmla="*/ 2 h 4"/>
                <a:gd name="T14" fmla="*/ 0 w 4"/>
                <a:gd name="T15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4">
                  <a:moveTo>
                    <a:pt x="0" y="3"/>
                  </a:moveTo>
                  <a:cubicBezTo>
                    <a:pt x="0" y="4"/>
                    <a:pt x="0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3"/>
                    <a:pt x="4" y="3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2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7" name="Freeform 75"/>
            <p:cNvSpPr/>
            <p:nvPr/>
          </p:nvSpPr>
          <p:spPr bwMode="auto">
            <a:xfrm>
              <a:off x="4204472" y="5845275"/>
              <a:ext cx="10843" cy="13011"/>
            </a:xfrm>
            <a:custGeom>
              <a:avLst/>
              <a:gdLst>
                <a:gd name="T0" fmla="*/ 4 w 4"/>
                <a:gd name="T1" fmla="*/ 1 h 5"/>
                <a:gd name="T2" fmla="*/ 2 w 4"/>
                <a:gd name="T3" fmla="*/ 0 h 5"/>
                <a:gd name="T4" fmla="*/ 2 w 4"/>
                <a:gd name="T5" fmla="*/ 5 h 5"/>
                <a:gd name="T6" fmla="*/ 2 w 4"/>
                <a:gd name="T7" fmla="*/ 3 h 5"/>
                <a:gd name="T8" fmla="*/ 3 w 4"/>
                <a:gd name="T9" fmla="*/ 4 h 5"/>
                <a:gd name="T10" fmla="*/ 3 w 4"/>
                <a:gd name="T11" fmla="*/ 1 h 5"/>
                <a:gd name="T12" fmla="*/ 4 w 4"/>
                <a:gd name="T1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5">
                  <a:moveTo>
                    <a:pt x="4" y="1"/>
                  </a:moveTo>
                  <a:cubicBezTo>
                    <a:pt x="4" y="0"/>
                    <a:pt x="2" y="1"/>
                    <a:pt x="2" y="0"/>
                  </a:cubicBezTo>
                  <a:cubicBezTo>
                    <a:pt x="1" y="1"/>
                    <a:pt x="0" y="4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3" y="4"/>
                    <a:pt x="3" y="5"/>
                    <a:pt x="3" y="4"/>
                  </a:cubicBezTo>
                  <a:cubicBezTo>
                    <a:pt x="3" y="3"/>
                    <a:pt x="3" y="3"/>
                    <a:pt x="3" y="1"/>
                  </a:cubicBezTo>
                  <a:cubicBezTo>
                    <a:pt x="3" y="2"/>
                    <a:pt x="3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Freeform 76"/>
            <p:cNvSpPr/>
            <p:nvPr/>
          </p:nvSpPr>
          <p:spPr bwMode="auto">
            <a:xfrm>
              <a:off x="4192545" y="5835516"/>
              <a:ext cx="15180" cy="22770"/>
            </a:xfrm>
            <a:custGeom>
              <a:avLst/>
              <a:gdLst>
                <a:gd name="T0" fmla="*/ 0 w 6"/>
                <a:gd name="T1" fmla="*/ 5 h 9"/>
                <a:gd name="T2" fmla="*/ 1 w 6"/>
                <a:gd name="T3" fmla="*/ 8 h 9"/>
                <a:gd name="T4" fmla="*/ 4 w 6"/>
                <a:gd name="T5" fmla="*/ 9 h 9"/>
                <a:gd name="T6" fmla="*/ 5 w 6"/>
                <a:gd name="T7" fmla="*/ 8 h 9"/>
                <a:gd name="T8" fmla="*/ 4 w 6"/>
                <a:gd name="T9" fmla="*/ 8 h 9"/>
                <a:gd name="T10" fmla="*/ 5 w 6"/>
                <a:gd name="T11" fmla="*/ 5 h 9"/>
                <a:gd name="T12" fmla="*/ 5 w 6"/>
                <a:gd name="T13" fmla="*/ 3 h 9"/>
                <a:gd name="T14" fmla="*/ 6 w 6"/>
                <a:gd name="T15" fmla="*/ 1 h 9"/>
                <a:gd name="T16" fmla="*/ 4 w 6"/>
                <a:gd name="T17" fmla="*/ 0 h 9"/>
                <a:gd name="T18" fmla="*/ 0 w 6"/>
                <a:gd name="T1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9">
                  <a:moveTo>
                    <a:pt x="0" y="5"/>
                  </a:moveTo>
                  <a:cubicBezTo>
                    <a:pt x="0" y="6"/>
                    <a:pt x="1" y="6"/>
                    <a:pt x="1" y="8"/>
                  </a:cubicBezTo>
                  <a:cubicBezTo>
                    <a:pt x="3" y="7"/>
                    <a:pt x="3" y="9"/>
                    <a:pt x="4" y="9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8"/>
                    <a:pt x="4" y="8"/>
                    <a:pt x="4" y="8"/>
                  </a:cubicBezTo>
                  <a:cubicBezTo>
                    <a:pt x="5" y="7"/>
                    <a:pt x="5" y="6"/>
                    <a:pt x="5" y="5"/>
                  </a:cubicBezTo>
                  <a:cubicBezTo>
                    <a:pt x="5" y="4"/>
                    <a:pt x="6" y="3"/>
                    <a:pt x="5" y="3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5" y="1"/>
                    <a:pt x="5" y="0"/>
                    <a:pt x="4" y="0"/>
                  </a:cubicBezTo>
                  <a:cubicBezTo>
                    <a:pt x="4" y="3"/>
                    <a:pt x="0" y="3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9" name="Freeform 77"/>
            <p:cNvSpPr/>
            <p:nvPr/>
          </p:nvSpPr>
          <p:spPr bwMode="auto">
            <a:xfrm>
              <a:off x="4187123" y="5858287"/>
              <a:ext cx="15180" cy="7590"/>
            </a:xfrm>
            <a:custGeom>
              <a:avLst/>
              <a:gdLst>
                <a:gd name="T0" fmla="*/ 0 w 6"/>
                <a:gd name="T1" fmla="*/ 2 h 3"/>
                <a:gd name="T2" fmla="*/ 6 w 6"/>
                <a:gd name="T3" fmla="*/ 3 h 3"/>
                <a:gd name="T4" fmla="*/ 5 w 6"/>
                <a:gd name="T5" fmla="*/ 1 h 3"/>
                <a:gd name="T6" fmla="*/ 1 w 6"/>
                <a:gd name="T7" fmla="*/ 0 h 3"/>
                <a:gd name="T8" fmla="*/ 0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cubicBezTo>
                    <a:pt x="2" y="2"/>
                    <a:pt x="3" y="3"/>
                    <a:pt x="6" y="3"/>
                  </a:cubicBezTo>
                  <a:cubicBezTo>
                    <a:pt x="6" y="2"/>
                    <a:pt x="5" y="2"/>
                    <a:pt x="5" y="1"/>
                  </a:cubicBezTo>
                  <a:cubicBezTo>
                    <a:pt x="3" y="1"/>
                    <a:pt x="2" y="1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0" name="Freeform 78"/>
            <p:cNvSpPr/>
            <p:nvPr/>
          </p:nvSpPr>
          <p:spPr bwMode="auto">
            <a:xfrm>
              <a:off x="4204472" y="5799735"/>
              <a:ext cx="5422" cy="7590"/>
            </a:xfrm>
            <a:custGeom>
              <a:avLst/>
              <a:gdLst>
                <a:gd name="T0" fmla="*/ 0 w 2"/>
                <a:gd name="T1" fmla="*/ 1 h 3"/>
                <a:gd name="T2" fmla="*/ 1 w 2"/>
                <a:gd name="T3" fmla="*/ 3 h 3"/>
                <a:gd name="T4" fmla="*/ 2 w 2"/>
                <a:gd name="T5" fmla="*/ 1 h 3"/>
                <a:gd name="T6" fmla="*/ 0 w 2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2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1" y="0"/>
                    <a:pt x="0" y="1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" name="Freeform 79"/>
            <p:cNvSpPr/>
            <p:nvPr/>
          </p:nvSpPr>
          <p:spPr bwMode="auto">
            <a:xfrm>
              <a:off x="4207725" y="5809494"/>
              <a:ext cx="5422" cy="10843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2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" name="Freeform 80"/>
            <p:cNvSpPr/>
            <p:nvPr/>
          </p:nvSpPr>
          <p:spPr bwMode="auto">
            <a:xfrm>
              <a:off x="4220736" y="5845275"/>
              <a:ext cx="7590" cy="5422"/>
            </a:xfrm>
            <a:custGeom>
              <a:avLst/>
              <a:gdLst>
                <a:gd name="T0" fmla="*/ 3 w 3"/>
                <a:gd name="T1" fmla="*/ 0 h 2"/>
                <a:gd name="T2" fmla="*/ 0 w 3"/>
                <a:gd name="T3" fmla="*/ 1 h 2"/>
                <a:gd name="T4" fmla="*/ 3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3" y="0"/>
                  </a:moveTo>
                  <a:cubicBezTo>
                    <a:pt x="2" y="0"/>
                    <a:pt x="0" y="0"/>
                    <a:pt x="0" y="1"/>
                  </a:cubicBezTo>
                  <a:cubicBezTo>
                    <a:pt x="1" y="2"/>
                    <a:pt x="3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3" name="Freeform 81"/>
            <p:cNvSpPr/>
            <p:nvPr/>
          </p:nvSpPr>
          <p:spPr bwMode="auto">
            <a:xfrm>
              <a:off x="4217483" y="5766122"/>
              <a:ext cx="15180" cy="22770"/>
            </a:xfrm>
            <a:custGeom>
              <a:avLst/>
              <a:gdLst>
                <a:gd name="T0" fmla="*/ 5 w 6"/>
                <a:gd name="T1" fmla="*/ 0 h 9"/>
                <a:gd name="T2" fmla="*/ 5 w 6"/>
                <a:gd name="T3" fmla="*/ 0 h 9"/>
                <a:gd name="T4" fmla="*/ 5 w 6"/>
                <a:gd name="T5" fmla="*/ 0 h 9"/>
                <a:gd name="T6" fmla="*/ 5 w 6"/>
                <a:gd name="T7" fmla="*/ 3 h 9"/>
                <a:gd name="T8" fmla="*/ 5 w 6"/>
                <a:gd name="T9" fmla="*/ 3 h 9"/>
                <a:gd name="T10" fmla="*/ 2 w 6"/>
                <a:gd name="T11" fmla="*/ 5 h 9"/>
                <a:gd name="T12" fmla="*/ 0 w 6"/>
                <a:gd name="T13" fmla="*/ 7 h 9"/>
                <a:gd name="T14" fmla="*/ 1 w 6"/>
                <a:gd name="T15" fmla="*/ 7 h 9"/>
                <a:gd name="T16" fmla="*/ 0 w 6"/>
                <a:gd name="T17" fmla="*/ 7 h 9"/>
                <a:gd name="T18" fmla="*/ 1 w 6"/>
                <a:gd name="T19" fmla="*/ 9 h 9"/>
                <a:gd name="T20" fmla="*/ 2 w 6"/>
                <a:gd name="T21" fmla="*/ 7 h 9"/>
                <a:gd name="T22" fmla="*/ 3 w 6"/>
                <a:gd name="T23" fmla="*/ 7 h 9"/>
                <a:gd name="T24" fmla="*/ 6 w 6"/>
                <a:gd name="T25" fmla="*/ 5 h 9"/>
                <a:gd name="T26" fmla="*/ 6 w 6"/>
                <a:gd name="T27" fmla="*/ 5 h 9"/>
                <a:gd name="T28" fmla="*/ 5 w 6"/>
                <a:gd name="T2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" h="9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"/>
                    <a:pt x="4" y="2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4"/>
                    <a:pt x="3" y="4"/>
                    <a:pt x="2" y="5"/>
                  </a:cubicBezTo>
                  <a:cubicBezTo>
                    <a:pt x="2" y="6"/>
                    <a:pt x="0" y="5"/>
                    <a:pt x="0" y="7"/>
                  </a:cubicBezTo>
                  <a:cubicBezTo>
                    <a:pt x="0" y="7"/>
                    <a:pt x="1" y="6"/>
                    <a:pt x="1" y="7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0" y="8"/>
                    <a:pt x="1" y="9"/>
                  </a:cubicBezTo>
                  <a:cubicBezTo>
                    <a:pt x="1" y="8"/>
                    <a:pt x="2" y="7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6"/>
                    <a:pt x="5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3"/>
                    <a:pt x="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4" name="Freeform 82"/>
            <p:cNvSpPr/>
            <p:nvPr/>
          </p:nvSpPr>
          <p:spPr bwMode="auto">
            <a:xfrm>
              <a:off x="4228326" y="5747690"/>
              <a:ext cx="2169" cy="8674"/>
            </a:xfrm>
            <a:custGeom>
              <a:avLst/>
              <a:gdLst>
                <a:gd name="T0" fmla="*/ 1 w 1"/>
                <a:gd name="T1" fmla="*/ 3 h 3"/>
                <a:gd name="T2" fmla="*/ 0 w 1"/>
                <a:gd name="T3" fmla="*/ 0 h 3"/>
                <a:gd name="T4" fmla="*/ 1 w 1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1" y="3"/>
                  </a:moveTo>
                  <a:cubicBezTo>
                    <a:pt x="1" y="2"/>
                    <a:pt x="0" y="1"/>
                    <a:pt x="0" y="0"/>
                  </a:cubicBezTo>
                  <a:cubicBezTo>
                    <a:pt x="0" y="1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" name="Freeform 83"/>
            <p:cNvSpPr/>
            <p:nvPr/>
          </p:nvSpPr>
          <p:spPr bwMode="auto">
            <a:xfrm>
              <a:off x="4174112" y="5837685"/>
              <a:ext cx="13011" cy="20602"/>
            </a:xfrm>
            <a:custGeom>
              <a:avLst/>
              <a:gdLst>
                <a:gd name="T0" fmla="*/ 5 w 5"/>
                <a:gd name="T1" fmla="*/ 8 h 8"/>
                <a:gd name="T2" fmla="*/ 4 w 5"/>
                <a:gd name="T3" fmla="*/ 4 h 8"/>
                <a:gd name="T4" fmla="*/ 3 w 5"/>
                <a:gd name="T5" fmla="*/ 2 h 8"/>
                <a:gd name="T6" fmla="*/ 2 w 5"/>
                <a:gd name="T7" fmla="*/ 0 h 8"/>
                <a:gd name="T8" fmla="*/ 1 w 5"/>
                <a:gd name="T9" fmla="*/ 0 h 8"/>
                <a:gd name="T10" fmla="*/ 0 w 5"/>
                <a:gd name="T11" fmla="*/ 0 h 8"/>
                <a:gd name="T12" fmla="*/ 2 w 5"/>
                <a:gd name="T13" fmla="*/ 6 h 8"/>
                <a:gd name="T14" fmla="*/ 5 w 5"/>
                <a:gd name="T1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" h="8">
                  <a:moveTo>
                    <a:pt x="5" y="8"/>
                  </a:moveTo>
                  <a:cubicBezTo>
                    <a:pt x="5" y="7"/>
                    <a:pt x="4" y="5"/>
                    <a:pt x="4" y="4"/>
                  </a:cubicBezTo>
                  <a:cubicBezTo>
                    <a:pt x="4" y="4"/>
                    <a:pt x="3" y="3"/>
                    <a:pt x="3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3"/>
                    <a:pt x="3" y="3"/>
                    <a:pt x="2" y="6"/>
                  </a:cubicBezTo>
                  <a:cubicBezTo>
                    <a:pt x="4" y="7"/>
                    <a:pt x="4" y="8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6" name="Freeform 84"/>
            <p:cNvSpPr/>
            <p:nvPr/>
          </p:nvSpPr>
          <p:spPr bwMode="auto">
            <a:xfrm>
              <a:off x="4151342" y="5830095"/>
              <a:ext cx="5422" cy="7590"/>
            </a:xfrm>
            <a:custGeom>
              <a:avLst/>
              <a:gdLst>
                <a:gd name="T0" fmla="*/ 1 w 2"/>
                <a:gd name="T1" fmla="*/ 3 h 3"/>
                <a:gd name="T2" fmla="*/ 2 w 2"/>
                <a:gd name="T3" fmla="*/ 2 h 3"/>
                <a:gd name="T4" fmla="*/ 1 w 2"/>
                <a:gd name="T5" fmla="*/ 0 h 3"/>
                <a:gd name="T6" fmla="*/ 1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3"/>
                    <a:pt x="1" y="2"/>
                    <a:pt x="2" y="2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1"/>
                    <a:pt x="0" y="2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7" name="Freeform 85"/>
            <p:cNvSpPr>
              <a:spLocks noEditPoints="1"/>
            </p:cNvSpPr>
            <p:nvPr/>
          </p:nvSpPr>
          <p:spPr bwMode="auto">
            <a:xfrm>
              <a:off x="3963761" y="5651188"/>
              <a:ext cx="74816" cy="73731"/>
            </a:xfrm>
            <a:custGeom>
              <a:avLst/>
              <a:gdLst>
                <a:gd name="T0" fmla="*/ 9 w 29"/>
                <a:gd name="T1" fmla="*/ 28 h 29"/>
                <a:gd name="T2" fmla="*/ 10 w 29"/>
                <a:gd name="T3" fmla="*/ 28 h 29"/>
                <a:gd name="T4" fmla="*/ 11 w 29"/>
                <a:gd name="T5" fmla="*/ 29 h 29"/>
                <a:gd name="T6" fmla="*/ 12 w 29"/>
                <a:gd name="T7" fmla="*/ 28 h 29"/>
                <a:gd name="T8" fmla="*/ 13 w 29"/>
                <a:gd name="T9" fmla="*/ 24 h 29"/>
                <a:gd name="T10" fmla="*/ 14 w 29"/>
                <a:gd name="T11" fmla="*/ 22 h 29"/>
                <a:gd name="T12" fmla="*/ 16 w 29"/>
                <a:gd name="T13" fmla="*/ 22 h 29"/>
                <a:gd name="T14" fmla="*/ 17 w 29"/>
                <a:gd name="T15" fmla="*/ 21 h 29"/>
                <a:gd name="T16" fmla="*/ 20 w 29"/>
                <a:gd name="T17" fmla="*/ 20 h 29"/>
                <a:gd name="T18" fmla="*/ 22 w 29"/>
                <a:gd name="T19" fmla="*/ 17 h 29"/>
                <a:gd name="T20" fmla="*/ 19 w 29"/>
                <a:gd name="T21" fmla="*/ 17 h 29"/>
                <a:gd name="T22" fmla="*/ 20 w 29"/>
                <a:gd name="T23" fmla="*/ 16 h 29"/>
                <a:gd name="T24" fmla="*/ 23 w 29"/>
                <a:gd name="T25" fmla="*/ 17 h 29"/>
                <a:gd name="T26" fmla="*/ 22 w 29"/>
                <a:gd name="T27" fmla="*/ 16 h 29"/>
                <a:gd name="T28" fmla="*/ 23 w 29"/>
                <a:gd name="T29" fmla="*/ 16 h 29"/>
                <a:gd name="T30" fmla="*/ 23 w 29"/>
                <a:gd name="T31" fmla="*/ 15 h 29"/>
                <a:gd name="T32" fmla="*/ 24 w 29"/>
                <a:gd name="T33" fmla="*/ 10 h 29"/>
                <a:gd name="T34" fmla="*/ 26 w 29"/>
                <a:gd name="T35" fmla="*/ 10 h 29"/>
                <a:gd name="T36" fmla="*/ 24 w 29"/>
                <a:gd name="T37" fmla="*/ 8 h 29"/>
                <a:gd name="T38" fmla="*/ 25 w 29"/>
                <a:gd name="T39" fmla="*/ 8 h 29"/>
                <a:gd name="T40" fmla="*/ 25 w 29"/>
                <a:gd name="T41" fmla="*/ 6 h 29"/>
                <a:gd name="T42" fmla="*/ 27 w 29"/>
                <a:gd name="T43" fmla="*/ 5 h 29"/>
                <a:gd name="T44" fmla="*/ 29 w 29"/>
                <a:gd name="T45" fmla="*/ 5 h 29"/>
                <a:gd name="T46" fmla="*/ 27 w 29"/>
                <a:gd name="T47" fmla="*/ 4 h 29"/>
                <a:gd name="T48" fmla="*/ 26 w 29"/>
                <a:gd name="T49" fmla="*/ 3 h 29"/>
                <a:gd name="T50" fmla="*/ 24 w 29"/>
                <a:gd name="T51" fmla="*/ 4 h 29"/>
                <a:gd name="T52" fmla="*/ 26 w 29"/>
                <a:gd name="T53" fmla="*/ 2 h 29"/>
                <a:gd name="T54" fmla="*/ 23 w 29"/>
                <a:gd name="T55" fmla="*/ 1 h 29"/>
                <a:gd name="T56" fmla="*/ 21 w 29"/>
                <a:gd name="T57" fmla="*/ 1 h 29"/>
                <a:gd name="T58" fmla="*/ 20 w 29"/>
                <a:gd name="T59" fmla="*/ 1 h 29"/>
                <a:gd name="T60" fmla="*/ 16 w 29"/>
                <a:gd name="T61" fmla="*/ 1 h 29"/>
                <a:gd name="T62" fmla="*/ 13 w 29"/>
                <a:gd name="T63" fmla="*/ 2 h 29"/>
                <a:gd name="T64" fmla="*/ 13 w 29"/>
                <a:gd name="T65" fmla="*/ 4 h 29"/>
                <a:gd name="T66" fmla="*/ 9 w 29"/>
                <a:gd name="T67" fmla="*/ 3 h 29"/>
                <a:gd name="T68" fmla="*/ 3 w 29"/>
                <a:gd name="T69" fmla="*/ 6 h 29"/>
                <a:gd name="T70" fmla="*/ 4 w 29"/>
                <a:gd name="T71" fmla="*/ 7 h 29"/>
                <a:gd name="T72" fmla="*/ 1 w 29"/>
                <a:gd name="T73" fmla="*/ 8 h 29"/>
                <a:gd name="T74" fmla="*/ 0 w 29"/>
                <a:gd name="T75" fmla="*/ 9 h 29"/>
                <a:gd name="T76" fmla="*/ 1 w 29"/>
                <a:gd name="T77" fmla="*/ 10 h 29"/>
                <a:gd name="T78" fmla="*/ 2 w 29"/>
                <a:gd name="T79" fmla="*/ 10 h 29"/>
                <a:gd name="T80" fmla="*/ 4 w 29"/>
                <a:gd name="T81" fmla="*/ 10 h 29"/>
                <a:gd name="T82" fmla="*/ 1 w 29"/>
                <a:gd name="T83" fmla="*/ 10 h 29"/>
                <a:gd name="T84" fmla="*/ 3 w 29"/>
                <a:gd name="T85" fmla="*/ 12 h 29"/>
                <a:gd name="T86" fmla="*/ 4 w 29"/>
                <a:gd name="T87" fmla="*/ 11 h 29"/>
                <a:gd name="T88" fmla="*/ 7 w 29"/>
                <a:gd name="T89" fmla="*/ 12 h 29"/>
                <a:gd name="T90" fmla="*/ 7 w 29"/>
                <a:gd name="T91" fmla="*/ 14 h 29"/>
                <a:gd name="T92" fmla="*/ 7 w 29"/>
                <a:gd name="T93" fmla="*/ 16 h 29"/>
                <a:gd name="T94" fmla="*/ 8 w 29"/>
                <a:gd name="T95" fmla="*/ 16 h 29"/>
                <a:gd name="T96" fmla="*/ 7 w 29"/>
                <a:gd name="T97" fmla="*/ 17 h 29"/>
                <a:gd name="T98" fmla="*/ 9 w 29"/>
                <a:gd name="T99" fmla="*/ 19 h 29"/>
                <a:gd name="T100" fmla="*/ 7 w 29"/>
                <a:gd name="T101" fmla="*/ 20 h 29"/>
                <a:gd name="T102" fmla="*/ 7 w 29"/>
                <a:gd name="T103" fmla="*/ 22 h 29"/>
                <a:gd name="T104" fmla="*/ 9 w 29"/>
                <a:gd name="T105" fmla="*/ 28 h 29"/>
                <a:gd name="T106" fmla="*/ 22 w 29"/>
                <a:gd name="T107" fmla="*/ 16 h 29"/>
                <a:gd name="T108" fmla="*/ 22 w 29"/>
                <a:gd name="T109" fmla="*/ 14 h 29"/>
                <a:gd name="T110" fmla="*/ 22 w 29"/>
                <a:gd name="T111" fmla="*/ 16 h 29"/>
                <a:gd name="T112" fmla="*/ 23 w 29"/>
                <a:gd name="T113" fmla="*/ 3 h 29"/>
                <a:gd name="T114" fmla="*/ 22 w 29"/>
                <a:gd name="T115" fmla="*/ 4 h 29"/>
                <a:gd name="T116" fmla="*/ 19 w 29"/>
                <a:gd name="T117" fmla="*/ 4 h 29"/>
                <a:gd name="T118" fmla="*/ 23 w 29"/>
                <a:gd name="T119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9" h="29">
                  <a:moveTo>
                    <a:pt x="9" y="28"/>
                  </a:moveTo>
                  <a:cubicBezTo>
                    <a:pt x="9" y="28"/>
                    <a:pt x="10" y="28"/>
                    <a:pt x="10" y="28"/>
                  </a:cubicBezTo>
                  <a:cubicBezTo>
                    <a:pt x="11" y="28"/>
                    <a:pt x="11" y="29"/>
                    <a:pt x="11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4" y="26"/>
                    <a:pt x="13" y="24"/>
                  </a:cubicBezTo>
                  <a:cubicBezTo>
                    <a:pt x="14" y="23"/>
                    <a:pt x="14" y="22"/>
                    <a:pt x="14" y="22"/>
                  </a:cubicBezTo>
                  <a:cubicBezTo>
                    <a:pt x="15" y="23"/>
                    <a:pt x="15" y="22"/>
                    <a:pt x="16" y="22"/>
                  </a:cubicBezTo>
                  <a:cubicBezTo>
                    <a:pt x="17" y="22"/>
                    <a:pt x="17" y="22"/>
                    <a:pt x="17" y="21"/>
                  </a:cubicBezTo>
                  <a:cubicBezTo>
                    <a:pt x="18" y="21"/>
                    <a:pt x="19" y="20"/>
                    <a:pt x="20" y="20"/>
                  </a:cubicBezTo>
                  <a:cubicBezTo>
                    <a:pt x="20" y="19"/>
                    <a:pt x="22" y="18"/>
                    <a:pt x="22" y="17"/>
                  </a:cubicBezTo>
                  <a:cubicBezTo>
                    <a:pt x="21" y="18"/>
                    <a:pt x="20" y="17"/>
                    <a:pt x="19" y="17"/>
                  </a:cubicBezTo>
                  <a:cubicBezTo>
                    <a:pt x="20" y="17"/>
                    <a:pt x="20" y="16"/>
                    <a:pt x="20" y="16"/>
                  </a:cubicBezTo>
                  <a:cubicBezTo>
                    <a:pt x="21" y="17"/>
                    <a:pt x="22" y="18"/>
                    <a:pt x="23" y="17"/>
                  </a:cubicBezTo>
                  <a:cubicBezTo>
                    <a:pt x="24" y="17"/>
                    <a:pt x="22" y="16"/>
                    <a:pt x="22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4" y="15"/>
                    <a:pt x="23" y="15"/>
                    <a:pt x="23" y="15"/>
                  </a:cubicBezTo>
                  <a:cubicBezTo>
                    <a:pt x="25" y="15"/>
                    <a:pt x="24" y="12"/>
                    <a:pt x="24" y="10"/>
                  </a:cubicBezTo>
                  <a:cubicBezTo>
                    <a:pt x="24" y="10"/>
                    <a:pt x="25" y="10"/>
                    <a:pt x="26" y="10"/>
                  </a:cubicBezTo>
                  <a:cubicBezTo>
                    <a:pt x="26" y="9"/>
                    <a:pt x="25" y="9"/>
                    <a:pt x="24" y="8"/>
                  </a:cubicBezTo>
                  <a:cubicBezTo>
                    <a:pt x="25" y="9"/>
                    <a:pt x="25" y="8"/>
                    <a:pt x="25" y="8"/>
                  </a:cubicBezTo>
                  <a:cubicBezTo>
                    <a:pt x="26" y="7"/>
                    <a:pt x="25" y="7"/>
                    <a:pt x="25" y="6"/>
                  </a:cubicBezTo>
                  <a:cubicBezTo>
                    <a:pt x="26" y="6"/>
                    <a:pt x="26" y="5"/>
                    <a:pt x="27" y="5"/>
                  </a:cubicBezTo>
                  <a:cubicBezTo>
                    <a:pt x="27" y="5"/>
                    <a:pt x="29" y="6"/>
                    <a:pt x="29" y="5"/>
                  </a:cubicBezTo>
                  <a:cubicBezTo>
                    <a:pt x="29" y="4"/>
                    <a:pt x="28" y="5"/>
                    <a:pt x="27" y="4"/>
                  </a:cubicBezTo>
                  <a:cubicBezTo>
                    <a:pt x="27" y="4"/>
                    <a:pt x="27" y="3"/>
                    <a:pt x="26" y="3"/>
                  </a:cubicBezTo>
                  <a:cubicBezTo>
                    <a:pt x="25" y="3"/>
                    <a:pt x="24" y="4"/>
                    <a:pt x="24" y="4"/>
                  </a:cubicBezTo>
                  <a:cubicBezTo>
                    <a:pt x="24" y="2"/>
                    <a:pt x="26" y="3"/>
                    <a:pt x="26" y="2"/>
                  </a:cubicBezTo>
                  <a:cubicBezTo>
                    <a:pt x="25" y="1"/>
                    <a:pt x="24" y="1"/>
                    <a:pt x="23" y="1"/>
                  </a:cubicBezTo>
                  <a:cubicBezTo>
                    <a:pt x="22" y="1"/>
                    <a:pt x="21" y="0"/>
                    <a:pt x="21" y="1"/>
                  </a:cubicBezTo>
                  <a:cubicBezTo>
                    <a:pt x="21" y="1"/>
                    <a:pt x="20" y="1"/>
                    <a:pt x="20" y="1"/>
                  </a:cubicBezTo>
                  <a:cubicBezTo>
                    <a:pt x="19" y="1"/>
                    <a:pt x="17" y="0"/>
                    <a:pt x="16" y="1"/>
                  </a:cubicBezTo>
                  <a:cubicBezTo>
                    <a:pt x="15" y="1"/>
                    <a:pt x="13" y="1"/>
                    <a:pt x="13" y="2"/>
                  </a:cubicBezTo>
                  <a:cubicBezTo>
                    <a:pt x="13" y="2"/>
                    <a:pt x="13" y="3"/>
                    <a:pt x="13" y="4"/>
                  </a:cubicBezTo>
                  <a:cubicBezTo>
                    <a:pt x="11" y="3"/>
                    <a:pt x="10" y="4"/>
                    <a:pt x="9" y="3"/>
                  </a:cubicBezTo>
                  <a:cubicBezTo>
                    <a:pt x="7" y="4"/>
                    <a:pt x="5" y="5"/>
                    <a:pt x="3" y="6"/>
                  </a:cubicBezTo>
                  <a:cubicBezTo>
                    <a:pt x="3" y="7"/>
                    <a:pt x="4" y="6"/>
                    <a:pt x="4" y="7"/>
                  </a:cubicBezTo>
                  <a:cubicBezTo>
                    <a:pt x="3" y="7"/>
                    <a:pt x="2" y="7"/>
                    <a:pt x="1" y="8"/>
                  </a:cubicBezTo>
                  <a:cubicBezTo>
                    <a:pt x="1" y="8"/>
                    <a:pt x="0" y="8"/>
                    <a:pt x="0" y="9"/>
                  </a:cubicBezTo>
                  <a:cubicBezTo>
                    <a:pt x="0" y="9"/>
                    <a:pt x="0" y="9"/>
                    <a:pt x="1" y="10"/>
                  </a:cubicBezTo>
                  <a:cubicBezTo>
                    <a:pt x="1" y="9"/>
                    <a:pt x="2" y="9"/>
                    <a:pt x="2" y="10"/>
                  </a:cubicBezTo>
                  <a:cubicBezTo>
                    <a:pt x="3" y="9"/>
                    <a:pt x="4" y="8"/>
                    <a:pt x="4" y="10"/>
                  </a:cubicBezTo>
                  <a:cubicBezTo>
                    <a:pt x="3" y="10"/>
                    <a:pt x="1" y="10"/>
                    <a:pt x="1" y="10"/>
                  </a:cubicBezTo>
                  <a:cubicBezTo>
                    <a:pt x="1" y="11"/>
                    <a:pt x="2" y="11"/>
                    <a:pt x="3" y="12"/>
                  </a:cubicBezTo>
                  <a:cubicBezTo>
                    <a:pt x="3" y="12"/>
                    <a:pt x="3" y="11"/>
                    <a:pt x="4" y="11"/>
                  </a:cubicBezTo>
                  <a:cubicBezTo>
                    <a:pt x="4" y="12"/>
                    <a:pt x="5" y="12"/>
                    <a:pt x="7" y="12"/>
                  </a:cubicBezTo>
                  <a:cubicBezTo>
                    <a:pt x="6" y="13"/>
                    <a:pt x="7" y="14"/>
                    <a:pt x="7" y="14"/>
                  </a:cubicBezTo>
                  <a:cubicBezTo>
                    <a:pt x="7" y="15"/>
                    <a:pt x="7" y="16"/>
                    <a:pt x="7" y="16"/>
                  </a:cubicBezTo>
                  <a:cubicBezTo>
                    <a:pt x="8" y="17"/>
                    <a:pt x="8" y="15"/>
                    <a:pt x="8" y="16"/>
                  </a:cubicBezTo>
                  <a:cubicBezTo>
                    <a:pt x="9" y="17"/>
                    <a:pt x="8" y="17"/>
                    <a:pt x="7" y="17"/>
                  </a:cubicBezTo>
                  <a:cubicBezTo>
                    <a:pt x="7" y="18"/>
                    <a:pt x="9" y="18"/>
                    <a:pt x="9" y="19"/>
                  </a:cubicBezTo>
                  <a:cubicBezTo>
                    <a:pt x="9" y="19"/>
                    <a:pt x="8" y="20"/>
                    <a:pt x="7" y="20"/>
                  </a:cubicBezTo>
                  <a:cubicBezTo>
                    <a:pt x="8" y="21"/>
                    <a:pt x="7" y="21"/>
                    <a:pt x="7" y="22"/>
                  </a:cubicBezTo>
                  <a:cubicBezTo>
                    <a:pt x="9" y="23"/>
                    <a:pt x="7" y="26"/>
                    <a:pt x="9" y="28"/>
                  </a:cubicBezTo>
                  <a:close/>
                  <a:moveTo>
                    <a:pt x="22" y="16"/>
                  </a:moveTo>
                  <a:cubicBezTo>
                    <a:pt x="21" y="15"/>
                    <a:pt x="22" y="14"/>
                    <a:pt x="22" y="14"/>
                  </a:cubicBezTo>
                  <a:cubicBezTo>
                    <a:pt x="22" y="15"/>
                    <a:pt x="22" y="15"/>
                    <a:pt x="22" y="16"/>
                  </a:cubicBezTo>
                  <a:close/>
                  <a:moveTo>
                    <a:pt x="23" y="3"/>
                  </a:moveTo>
                  <a:cubicBezTo>
                    <a:pt x="23" y="4"/>
                    <a:pt x="23" y="4"/>
                    <a:pt x="22" y="4"/>
                  </a:cubicBezTo>
                  <a:cubicBezTo>
                    <a:pt x="22" y="4"/>
                    <a:pt x="21" y="3"/>
                    <a:pt x="19" y="4"/>
                  </a:cubicBezTo>
                  <a:cubicBezTo>
                    <a:pt x="20" y="2"/>
                    <a:pt x="22" y="3"/>
                    <a:pt x="2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8" name="Freeform 86"/>
            <p:cNvSpPr/>
            <p:nvPr/>
          </p:nvSpPr>
          <p:spPr bwMode="auto">
            <a:xfrm>
              <a:off x="4048335" y="5660947"/>
              <a:ext cx="20602" cy="20602"/>
            </a:xfrm>
            <a:custGeom>
              <a:avLst/>
              <a:gdLst>
                <a:gd name="T0" fmla="*/ 0 w 8"/>
                <a:gd name="T1" fmla="*/ 2 h 8"/>
                <a:gd name="T2" fmla="*/ 1 w 8"/>
                <a:gd name="T3" fmla="*/ 4 h 8"/>
                <a:gd name="T4" fmla="*/ 1 w 8"/>
                <a:gd name="T5" fmla="*/ 5 h 8"/>
                <a:gd name="T6" fmla="*/ 3 w 8"/>
                <a:gd name="T7" fmla="*/ 4 h 8"/>
                <a:gd name="T8" fmla="*/ 2 w 8"/>
                <a:gd name="T9" fmla="*/ 6 h 8"/>
                <a:gd name="T10" fmla="*/ 4 w 8"/>
                <a:gd name="T11" fmla="*/ 7 h 8"/>
                <a:gd name="T12" fmla="*/ 5 w 8"/>
                <a:gd name="T13" fmla="*/ 8 h 8"/>
                <a:gd name="T14" fmla="*/ 5 w 8"/>
                <a:gd name="T15" fmla="*/ 5 h 8"/>
                <a:gd name="T16" fmla="*/ 8 w 8"/>
                <a:gd name="T17" fmla="*/ 6 h 8"/>
                <a:gd name="T18" fmla="*/ 6 w 8"/>
                <a:gd name="T19" fmla="*/ 3 h 8"/>
                <a:gd name="T20" fmla="*/ 5 w 8"/>
                <a:gd name="T21" fmla="*/ 3 h 8"/>
                <a:gd name="T22" fmla="*/ 4 w 8"/>
                <a:gd name="T23" fmla="*/ 2 h 8"/>
                <a:gd name="T24" fmla="*/ 3 w 8"/>
                <a:gd name="T25" fmla="*/ 1 h 8"/>
                <a:gd name="T26" fmla="*/ 3 w 8"/>
                <a:gd name="T27" fmla="*/ 2 h 8"/>
                <a:gd name="T28" fmla="*/ 0 w 8"/>
                <a:gd name="T29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" h="8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1" y="4"/>
                    <a:pt x="1" y="4"/>
                    <a:pt x="1" y="5"/>
                  </a:cubicBezTo>
                  <a:cubicBezTo>
                    <a:pt x="2" y="5"/>
                    <a:pt x="2" y="4"/>
                    <a:pt x="3" y="4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7"/>
                    <a:pt x="3" y="7"/>
                    <a:pt x="4" y="7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7"/>
                    <a:pt x="5" y="6"/>
                    <a:pt x="5" y="5"/>
                  </a:cubicBezTo>
                  <a:cubicBezTo>
                    <a:pt x="6" y="5"/>
                    <a:pt x="6" y="7"/>
                    <a:pt x="8" y="6"/>
                  </a:cubicBezTo>
                  <a:cubicBezTo>
                    <a:pt x="8" y="4"/>
                    <a:pt x="7" y="4"/>
                    <a:pt x="6" y="3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5" y="3"/>
                    <a:pt x="4" y="2"/>
                    <a:pt x="4" y="2"/>
                  </a:cubicBezTo>
                  <a:cubicBezTo>
                    <a:pt x="5" y="1"/>
                    <a:pt x="4" y="0"/>
                    <a:pt x="3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2" y="1"/>
                    <a:pt x="0" y="0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9" name="Freeform 87"/>
            <p:cNvSpPr/>
            <p:nvPr/>
          </p:nvSpPr>
          <p:spPr bwMode="auto">
            <a:xfrm>
              <a:off x="4061346" y="5660947"/>
              <a:ext cx="15180" cy="7590"/>
            </a:xfrm>
            <a:custGeom>
              <a:avLst/>
              <a:gdLst>
                <a:gd name="T0" fmla="*/ 5 w 6"/>
                <a:gd name="T1" fmla="*/ 2 h 3"/>
                <a:gd name="T2" fmla="*/ 6 w 6"/>
                <a:gd name="T3" fmla="*/ 1 h 3"/>
                <a:gd name="T4" fmla="*/ 0 w 6"/>
                <a:gd name="T5" fmla="*/ 0 h 3"/>
                <a:gd name="T6" fmla="*/ 0 w 6"/>
                <a:gd name="T7" fmla="*/ 1 h 3"/>
                <a:gd name="T8" fmla="*/ 5 w 6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3">
                  <a:moveTo>
                    <a:pt x="5" y="2"/>
                  </a:moveTo>
                  <a:cubicBezTo>
                    <a:pt x="5" y="1"/>
                    <a:pt x="6" y="2"/>
                    <a:pt x="6" y="1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2"/>
                    <a:pt x="3" y="3"/>
                    <a:pt x="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0" name="Freeform 88"/>
            <p:cNvSpPr/>
            <p:nvPr/>
          </p:nvSpPr>
          <p:spPr bwMode="auto">
            <a:xfrm>
              <a:off x="4025565" y="5735762"/>
              <a:ext cx="5422" cy="7590"/>
            </a:xfrm>
            <a:custGeom>
              <a:avLst/>
              <a:gdLst>
                <a:gd name="T0" fmla="*/ 1 w 2"/>
                <a:gd name="T1" fmla="*/ 0 h 3"/>
                <a:gd name="T2" fmla="*/ 0 w 2"/>
                <a:gd name="T3" fmla="*/ 1 h 3"/>
                <a:gd name="T4" fmla="*/ 0 w 2"/>
                <a:gd name="T5" fmla="*/ 3 h 3"/>
                <a:gd name="T6" fmla="*/ 2 w 2"/>
                <a:gd name="T7" fmla="*/ 2 h 3"/>
                <a:gd name="T8" fmla="*/ 2 w 2"/>
                <a:gd name="T9" fmla="*/ 0 h 3"/>
                <a:gd name="T10" fmla="*/ 1 w 2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1" y="1"/>
                    <a:pt x="0" y="0"/>
                    <a:pt x="0" y="1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" name="Freeform 89"/>
            <p:cNvSpPr/>
            <p:nvPr/>
          </p:nvSpPr>
          <p:spPr bwMode="auto">
            <a:xfrm>
              <a:off x="4020144" y="5702150"/>
              <a:ext cx="13011" cy="13011"/>
            </a:xfrm>
            <a:custGeom>
              <a:avLst/>
              <a:gdLst>
                <a:gd name="T0" fmla="*/ 5 w 5"/>
                <a:gd name="T1" fmla="*/ 4 h 5"/>
                <a:gd name="T2" fmla="*/ 5 w 5"/>
                <a:gd name="T3" fmla="*/ 1 h 5"/>
                <a:gd name="T4" fmla="*/ 2 w 5"/>
                <a:gd name="T5" fmla="*/ 2 h 5"/>
                <a:gd name="T6" fmla="*/ 1 w 5"/>
                <a:gd name="T7" fmla="*/ 1 h 5"/>
                <a:gd name="T8" fmla="*/ 0 w 5"/>
                <a:gd name="T9" fmla="*/ 2 h 5"/>
                <a:gd name="T10" fmla="*/ 1 w 5"/>
                <a:gd name="T11" fmla="*/ 2 h 5"/>
                <a:gd name="T12" fmla="*/ 0 w 5"/>
                <a:gd name="T13" fmla="*/ 4 h 5"/>
                <a:gd name="T14" fmla="*/ 2 w 5"/>
                <a:gd name="T15" fmla="*/ 5 h 5"/>
                <a:gd name="T16" fmla="*/ 4 w 5"/>
                <a:gd name="T17" fmla="*/ 5 h 5"/>
                <a:gd name="T18" fmla="*/ 5 w 5"/>
                <a:gd name="T1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" h="5">
                  <a:moveTo>
                    <a:pt x="5" y="4"/>
                  </a:moveTo>
                  <a:cubicBezTo>
                    <a:pt x="5" y="3"/>
                    <a:pt x="5" y="3"/>
                    <a:pt x="5" y="1"/>
                  </a:cubicBezTo>
                  <a:cubicBezTo>
                    <a:pt x="4" y="2"/>
                    <a:pt x="3" y="1"/>
                    <a:pt x="2" y="2"/>
                  </a:cubicBezTo>
                  <a:cubicBezTo>
                    <a:pt x="2" y="1"/>
                    <a:pt x="2" y="0"/>
                    <a:pt x="1" y="1"/>
                  </a:cubicBezTo>
                  <a:cubicBezTo>
                    <a:pt x="1" y="2"/>
                    <a:pt x="0" y="1"/>
                    <a:pt x="0" y="2"/>
                  </a:cubicBezTo>
                  <a:cubicBezTo>
                    <a:pt x="1" y="3"/>
                    <a:pt x="1" y="2"/>
                    <a:pt x="1" y="2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2" y="3"/>
                    <a:pt x="1" y="5"/>
                    <a:pt x="2" y="5"/>
                  </a:cubicBezTo>
                  <a:cubicBezTo>
                    <a:pt x="2" y="4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2" name="Freeform 90"/>
            <p:cNvSpPr/>
            <p:nvPr/>
          </p:nvSpPr>
          <p:spPr bwMode="auto">
            <a:xfrm>
              <a:off x="4102549" y="5676127"/>
              <a:ext cx="17349" cy="20602"/>
            </a:xfrm>
            <a:custGeom>
              <a:avLst/>
              <a:gdLst>
                <a:gd name="T0" fmla="*/ 1 w 7"/>
                <a:gd name="T1" fmla="*/ 5 h 8"/>
                <a:gd name="T2" fmla="*/ 0 w 7"/>
                <a:gd name="T3" fmla="*/ 6 h 8"/>
                <a:gd name="T4" fmla="*/ 2 w 7"/>
                <a:gd name="T5" fmla="*/ 8 h 8"/>
                <a:gd name="T6" fmla="*/ 3 w 7"/>
                <a:gd name="T7" fmla="*/ 7 h 8"/>
                <a:gd name="T8" fmla="*/ 2 w 7"/>
                <a:gd name="T9" fmla="*/ 4 h 8"/>
                <a:gd name="T10" fmla="*/ 5 w 7"/>
                <a:gd name="T11" fmla="*/ 2 h 8"/>
                <a:gd name="T12" fmla="*/ 7 w 7"/>
                <a:gd name="T13" fmla="*/ 0 h 8"/>
                <a:gd name="T14" fmla="*/ 6 w 7"/>
                <a:gd name="T15" fmla="*/ 0 h 8"/>
                <a:gd name="T16" fmla="*/ 6 w 7"/>
                <a:gd name="T17" fmla="*/ 0 h 8"/>
                <a:gd name="T18" fmla="*/ 2 w 7"/>
                <a:gd name="T19" fmla="*/ 2 h 8"/>
                <a:gd name="T20" fmla="*/ 1 w 7"/>
                <a:gd name="T2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1" y="5"/>
                  </a:move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1" y="8"/>
                    <a:pt x="2" y="8"/>
                  </a:cubicBezTo>
                  <a:cubicBezTo>
                    <a:pt x="2" y="8"/>
                    <a:pt x="2" y="7"/>
                    <a:pt x="3" y="7"/>
                  </a:cubicBezTo>
                  <a:cubicBezTo>
                    <a:pt x="2" y="6"/>
                    <a:pt x="1" y="6"/>
                    <a:pt x="2" y="4"/>
                  </a:cubicBezTo>
                  <a:cubicBezTo>
                    <a:pt x="3" y="4"/>
                    <a:pt x="4" y="2"/>
                    <a:pt x="5" y="2"/>
                  </a:cubicBezTo>
                  <a:cubicBezTo>
                    <a:pt x="7" y="2"/>
                    <a:pt x="7" y="1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4" y="1"/>
                    <a:pt x="3" y="1"/>
                    <a:pt x="2" y="2"/>
                  </a:cubicBezTo>
                  <a:cubicBezTo>
                    <a:pt x="2" y="3"/>
                    <a:pt x="0" y="3"/>
                    <a:pt x="1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3" name="Freeform 91"/>
            <p:cNvSpPr/>
            <p:nvPr/>
          </p:nvSpPr>
          <p:spPr bwMode="auto">
            <a:xfrm>
              <a:off x="4107971" y="5660947"/>
              <a:ext cx="4337" cy="7590"/>
            </a:xfrm>
            <a:custGeom>
              <a:avLst/>
              <a:gdLst>
                <a:gd name="T0" fmla="*/ 0 w 2"/>
                <a:gd name="T1" fmla="*/ 2 h 3"/>
                <a:gd name="T2" fmla="*/ 2 w 2"/>
                <a:gd name="T3" fmla="*/ 2 h 3"/>
                <a:gd name="T4" fmla="*/ 0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3"/>
                    <a:pt x="1" y="2"/>
                    <a:pt x="2" y="2"/>
                  </a:cubicBezTo>
                  <a:cubicBezTo>
                    <a:pt x="2" y="0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4" name="Freeform 92"/>
            <p:cNvSpPr/>
            <p:nvPr/>
          </p:nvSpPr>
          <p:spPr bwMode="auto">
            <a:xfrm>
              <a:off x="4145920" y="5663116"/>
              <a:ext cx="10843" cy="8674"/>
            </a:xfrm>
            <a:custGeom>
              <a:avLst/>
              <a:gdLst>
                <a:gd name="T0" fmla="*/ 2 w 4"/>
                <a:gd name="T1" fmla="*/ 0 h 3"/>
                <a:gd name="T2" fmla="*/ 0 w 4"/>
                <a:gd name="T3" fmla="*/ 1 h 3"/>
                <a:gd name="T4" fmla="*/ 0 w 4"/>
                <a:gd name="T5" fmla="*/ 2 h 3"/>
                <a:gd name="T6" fmla="*/ 4 w 4"/>
                <a:gd name="T7" fmla="*/ 2 h 3"/>
                <a:gd name="T8" fmla="*/ 4 w 4"/>
                <a:gd name="T9" fmla="*/ 2 h 3"/>
                <a:gd name="T10" fmla="*/ 2 w 4"/>
                <a:gd name="T11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2" y="2"/>
                    <a:pt x="3" y="3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5" name="Freeform 93"/>
            <p:cNvSpPr/>
            <p:nvPr/>
          </p:nvSpPr>
          <p:spPr bwMode="auto">
            <a:xfrm>
              <a:off x="3938823" y="5709740"/>
              <a:ext cx="9759" cy="9759"/>
            </a:xfrm>
            <a:custGeom>
              <a:avLst/>
              <a:gdLst>
                <a:gd name="T0" fmla="*/ 2 w 4"/>
                <a:gd name="T1" fmla="*/ 0 h 4"/>
                <a:gd name="T2" fmla="*/ 0 w 4"/>
                <a:gd name="T3" fmla="*/ 2 h 4"/>
                <a:gd name="T4" fmla="*/ 2 w 4"/>
                <a:gd name="T5" fmla="*/ 3 h 4"/>
                <a:gd name="T6" fmla="*/ 4 w 4"/>
                <a:gd name="T7" fmla="*/ 2 h 4"/>
                <a:gd name="T8" fmla="*/ 3 w 4"/>
                <a:gd name="T9" fmla="*/ 1 h 4"/>
                <a:gd name="T10" fmla="*/ 2 w 4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2" y="0"/>
                  </a:move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2" y="1"/>
                    <a:pt x="4" y="4"/>
                    <a:pt x="4" y="2"/>
                  </a:cubicBezTo>
                  <a:cubicBezTo>
                    <a:pt x="3" y="2"/>
                    <a:pt x="4" y="1"/>
                    <a:pt x="3" y="1"/>
                  </a:cubicBezTo>
                  <a:cubicBezTo>
                    <a:pt x="2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6" name="Freeform 94"/>
            <p:cNvSpPr/>
            <p:nvPr/>
          </p:nvSpPr>
          <p:spPr bwMode="auto">
            <a:xfrm>
              <a:off x="3954003" y="5812747"/>
              <a:ext cx="4337" cy="4337"/>
            </a:xfrm>
            <a:custGeom>
              <a:avLst/>
              <a:gdLst>
                <a:gd name="T0" fmla="*/ 0 w 2"/>
                <a:gd name="T1" fmla="*/ 2 h 2"/>
                <a:gd name="T2" fmla="*/ 2 w 2"/>
                <a:gd name="T3" fmla="*/ 0 h 2"/>
                <a:gd name="T4" fmla="*/ 0 w 2"/>
                <a:gd name="T5" fmla="*/ 0 h 2"/>
                <a:gd name="T6" fmla="*/ 0 w 2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2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7" name="Freeform 95"/>
            <p:cNvSpPr/>
            <p:nvPr/>
          </p:nvSpPr>
          <p:spPr bwMode="auto">
            <a:xfrm>
              <a:off x="3930148" y="5804073"/>
              <a:ext cx="23854" cy="13011"/>
            </a:xfrm>
            <a:custGeom>
              <a:avLst/>
              <a:gdLst>
                <a:gd name="T0" fmla="*/ 6 w 9"/>
                <a:gd name="T1" fmla="*/ 4 h 5"/>
                <a:gd name="T2" fmla="*/ 7 w 9"/>
                <a:gd name="T3" fmla="*/ 5 h 5"/>
                <a:gd name="T4" fmla="*/ 9 w 9"/>
                <a:gd name="T5" fmla="*/ 4 h 5"/>
                <a:gd name="T6" fmla="*/ 6 w 9"/>
                <a:gd name="T7" fmla="*/ 2 h 5"/>
                <a:gd name="T8" fmla="*/ 5 w 9"/>
                <a:gd name="T9" fmla="*/ 1 h 5"/>
                <a:gd name="T10" fmla="*/ 4 w 9"/>
                <a:gd name="T11" fmla="*/ 0 h 5"/>
                <a:gd name="T12" fmla="*/ 1 w 9"/>
                <a:gd name="T13" fmla="*/ 0 h 5"/>
                <a:gd name="T14" fmla="*/ 0 w 9"/>
                <a:gd name="T15" fmla="*/ 2 h 5"/>
                <a:gd name="T16" fmla="*/ 2 w 9"/>
                <a:gd name="T17" fmla="*/ 1 h 5"/>
                <a:gd name="T18" fmla="*/ 4 w 9"/>
                <a:gd name="T19" fmla="*/ 3 h 5"/>
                <a:gd name="T20" fmla="*/ 6 w 9"/>
                <a:gd name="T21" fmla="*/ 3 h 5"/>
                <a:gd name="T22" fmla="*/ 6 w 9"/>
                <a:gd name="T23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5">
                  <a:moveTo>
                    <a:pt x="6" y="4"/>
                  </a:moveTo>
                  <a:cubicBezTo>
                    <a:pt x="7" y="4"/>
                    <a:pt x="7" y="4"/>
                    <a:pt x="7" y="5"/>
                  </a:cubicBezTo>
                  <a:cubicBezTo>
                    <a:pt x="7" y="4"/>
                    <a:pt x="8" y="4"/>
                    <a:pt x="9" y="4"/>
                  </a:cubicBezTo>
                  <a:cubicBezTo>
                    <a:pt x="9" y="2"/>
                    <a:pt x="7" y="2"/>
                    <a:pt x="6" y="2"/>
                  </a:cubicBezTo>
                  <a:cubicBezTo>
                    <a:pt x="6" y="2"/>
                    <a:pt x="6" y="2"/>
                    <a:pt x="5" y="1"/>
                  </a:cubicBezTo>
                  <a:cubicBezTo>
                    <a:pt x="5" y="1"/>
                    <a:pt x="4" y="1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5" y="3"/>
                    <a:pt x="6" y="2"/>
                    <a:pt x="6" y="3"/>
                  </a:cubicBezTo>
                  <a:cubicBezTo>
                    <a:pt x="5" y="3"/>
                    <a:pt x="6" y="3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8" name="Freeform 96"/>
            <p:cNvSpPr/>
            <p:nvPr/>
          </p:nvSpPr>
          <p:spPr bwMode="auto">
            <a:xfrm>
              <a:off x="3938823" y="5812747"/>
              <a:ext cx="4337" cy="4337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2 h 2"/>
                <a:gd name="T4" fmla="*/ 2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1" y="1"/>
                    <a:pt x="1" y="2"/>
                    <a:pt x="2" y="1"/>
                  </a:cubicBezTo>
                  <a:cubicBezTo>
                    <a:pt x="2" y="0"/>
                    <a:pt x="1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9" name="Freeform 97"/>
            <p:cNvSpPr/>
            <p:nvPr/>
          </p:nvSpPr>
          <p:spPr bwMode="auto">
            <a:xfrm>
              <a:off x="3938823" y="5801904"/>
              <a:ext cx="2169" cy="2169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0" name="Freeform 98"/>
            <p:cNvSpPr/>
            <p:nvPr/>
          </p:nvSpPr>
          <p:spPr bwMode="auto">
            <a:xfrm>
              <a:off x="3943160" y="5801904"/>
              <a:ext cx="3253" cy="2169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1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1" name="Freeform 99"/>
            <p:cNvSpPr/>
            <p:nvPr/>
          </p:nvSpPr>
          <p:spPr bwMode="auto">
            <a:xfrm>
              <a:off x="3946412" y="5804073"/>
              <a:ext cx="2169" cy="3253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1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Freeform 100"/>
            <p:cNvSpPr/>
            <p:nvPr/>
          </p:nvSpPr>
          <p:spPr bwMode="auto">
            <a:xfrm>
              <a:off x="3948581" y="5807325"/>
              <a:ext cx="2169" cy="2169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Freeform 101"/>
            <p:cNvSpPr/>
            <p:nvPr/>
          </p:nvSpPr>
          <p:spPr bwMode="auto">
            <a:xfrm>
              <a:off x="4222905" y="5848528"/>
              <a:ext cx="15180" cy="15180"/>
            </a:xfrm>
            <a:custGeom>
              <a:avLst/>
              <a:gdLst>
                <a:gd name="T0" fmla="*/ 4 w 6"/>
                <a:gd name="T1" fmla="*/ 6 h 6"/>
                <a:gd name="T2" fmla="*/ 6 w 6"/>
                <a:gd name="T3" fmla="*/ 1 h 6"/>
                <a:gd name="T4" fmla="*/ 4 w 6"/>
                <a:gd name="T5" fmla="*/ 0 h 6"/>
                <a:gd name="T6" fmla="*/ 4 w 6"/>
                <a:gd name="T7" fmla="*/ 0 h 6"/>
                <a:gd name="T8" fmla="*/ 3 w 6"/>
                <a:gd name="T9" fmla="*/ 0 h 6"/>
                <a:gd name="T10" fmla="*/ 2 w 6"/>
                <a:gd name="T11" fmla="*/ 1 h 6"/>
                <a:gd name="T12" fmla="*/ 1 w 6"/>
                <a:gd name="T13" fmla="*/ 1 h 6"/>
                <a:gd name="T14" fmla="*/ 0 w 6"/>
                <a:gd name="T15" fmla="*/ 2 h 6"/>
                <a:gd name="T16" fmla="*/ 1 w 6"/>
                <a:gd name="T17" fmla="*/ 2 h 6"/>
                <a:gd name="T18" fmla="*/ 3 w 6"/>
                <a:gd name="T19" fmla="*/ 4 h 6"/>
                <a:gd name="T20" fmla="*/ 4 w 6"/>
                <a:gd name="T21" fmla="*/ 5 h 6"/>
                <a:gd name="T22" fmla="*/ 4 w 6"/>
                <a:gd name="T2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" h="6">
                  <a:moveTo>
                    <a:pt x="4" y="6"/>
                  </a:moveTo>
                  <a:cubicBezTo>
                    <a:pt x="5" y="5"/>
                    <a:pt x="5" y="3"/>
                    <a:pt x="6" y="1"/>
                  </a:cubicBezTo>
                  <a:cubicBezTo>
                    <a:pt x="5" y="1"/>
                    <a:pt x="5" y="1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1"/>
                    <a:pt x="1" y="2"/>
                  </a:cubicBezTo>
                  <a:cubicBezTo>
                    <a:pt x="2" y="2"/>
                    <a:pt x="3" y="3"/>
                    <a:pt x="3" y="4"/>
                  </a:cubicBezTo>
                  <a:cubicBezTo>
                    <a:pt x="4" y="4"/>
                    <a:pt x="4" y="4"/>
                    <a:pt x="4" y="5"/>
                  </a:cubicBezTo>
                  <a:cubicBezTo>
                    <a:pt x="4" y="5"/>
                    <a:pt x="4" y="6"/>
                    <a:pt x="4" y="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Freeform 102"/>
            <p:cNvSpPr/>
            <p:nvPr/>
          </p:nvSpPr>
          <p:spPr bwMode="auto">
            <a:xfrm>
              <a:off x="3950749" y="568154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5" name="Freeform 103"/>
            <p:cNvSpPr/>
            <p:nvPr/>
          </p:nvSpPr>
          <p:spPr bwMode="auto">
            <a:xfrm>
              <a:off x="4200135" y="5771544"/>
              <a:ext cx="4337" cy="4337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1 h 2"/>
                <a:gd name="T6" fmla="*/ 2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1" y="1"/>
                    <a:pt x="1" y="2"/>
                    <a:pt x="2" y="1"/>
                  </a:cubicBezTo>
                  <a:cubicBezTo>
                    <a:pt x="1" y="1"/>
                    <a:pt x="2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6" name="Freeform 104"/>
            <p:cNvSpPr/>
            <p:nvPr/>
          </p:nvSpPr>
          <p:spPr bwMode="auto">
            <a:xfrm>
              <a:off x="4168691" y="5686970"/>
              <a:ext cx="3253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7" name="Freeform 105"/>
            <p:cNvSpPr/>
            <p:nvPr/>
          </p:nvSpPr>
          <p:spPr bwMode="auto">
            <a:xfrm>
              <a:off x="4171943" y="5686970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8" name="Freeform 106"/>
            <p:cNvSpPr/>
            <p:nvPr/>
          </p:nvSpPr>
          <p:spPr bwMode="auto">
            <a:xfrm>
              <a:off x="4130741" y="5696728"/>
              <a:ext cx="2169" cy="3253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Freeform 107"/>
            <p:cNvSpPr/>
            <p:nvPr/>
          </p:nvSpPr>
          <p:spPr bwMode="auto">
            <a:xfrm>
              <a:off x="3894367" y="5796482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0" name="Freeform 108"/>
            <p:cNvSpPr/>
            <p:nvPr/>
          </p:nvSpPr>
          <p:spPr bwMode="auto">
            <a:xfrm>
              <a:off x="4051588" y="5763954"/>
              <a:ext cx="2169" cy="2169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0 h 1"/>
                <a:gd name="T4" fmla="*/ 1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1" name="Freeform 109"/>
            <p:cNvSpPr/>
            <p:nvPr/>
          </p:nvSpPr>
          <p:spPr bwMode="auto">
            <a:xfrm>
              <a:off x="4053757" y="5707571"/>
              <a:ext cx="15180" cy="30360"/>
            </a:xfrm>
            <a:custGeom>
              <a:avLst/>
              <a:gdLst>
                <a:gd name="T0" fmla="*/ 6 w 6"/>
                <a:gd name="T1" fmla="*/ 0 h 12"/>
                <a:gd name="T2" fmla="*/ 3 w 6"/>
                <a:gd name="T3" fmla="*/ 6 h 12"/>
                <a:gd name="T4" fmla="*/ 4 w 6"/>
                <a:gd name="T5" fmla="*/ 7 h 12"/>
                <a:gd name="T6" fmla="*/ 2 w 6"/>
                <a:gd name="T7" fmla="*/ 11 h 12"/>
                <a:gd name="T8" fmla="*/ 0 w 6"/>
                <a:gd name="T9" fmla="*/ 8 h 12"/>
                <a:gd name="T10" fmla="*/ 0 w 6"/>
                <a:gd name="T11" fmla="*/ 11 h 12"/>
                <a:gd name="T12" fmla="*/ 0 w 6"/>
                <a:gd name="T13" fmla="*/ 12 h 12"/>
                <a:gd name="T14" fmla="*/ 1 w 6"/>
                <a:gd name="T15" fmla="*/ 12 h 12"/>
                <a:gd name="T16" fmla="*/ 3 w 6"/>
                <a:gd name="T17" fmla="*/ 11 h 12"/>
                <a:gd name="T18" fmla="*/ 4 w 6"/>
                <a:gd name="T19" fmla="*/ 11 h 12"/>
                <a:gd name="T20" fmla="*/ 5 w 6"/>
                <a:gd name="T21" fmla="*/ 8 h 12"/>
                <a:gd name="T22" fmla="*/ 6 w 6"/>
                <a:gd name="T23" fmla="*/ 9 h 12"/>
                <a:gd name="T24" fmla="*/ 6 w 6"/>
                <a:gd name="T25" fmla="*/ 6 h 12"/>
                <a:gd name="T26" fmla="*/ 4 w 6"/>
                <a:gd name="T27" fmla="*/ 5 h 12"/>
                <a:gd name="T28" fmla="*/ 6 w 6"/>
                <a:gd name="T29" fmla="*/ 1 h 12"/>
                <a:gd name="T30" fmla="*/ 6 w 6"/>
                <a:gd name="T3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" h="12">
                  <a:moveTo>
                    <a:pt x="6" y="0"/>
                  </a:moveTo>
                  <a:cubicBezTo>
                    <a:pt x="5" y="2"/>
                    <a:pt x="3" y="3"/>
                    <a:pt x="3" y="6"/>
                  </a:cubicBezTo>
                  <a:cubicBezTo>
                    <a:pt x="3" y="6"/>
                    <a:pt x="4" y="7"/>
                    <a:pt x="4" y="7"/>
                  </a:cubicBezTo>
                  <a:cubicBezTo>
                    <a:pt x="3" y="8"/>
                    <a:pt x="3" y="10"/>
                    <a:pt x="2" y="11"/>
                  </a:cubicBezTo>
                  <a:cubicBezTo>
                    <a:pt x="0" y="12"/>
                    <a:pt x="1" y="8"/>
                    <a:pt x="0" y="8"/>
                  </a:cubicBezTo>
                  <a:cubicBezTo>
                    <a:pt x="0" y="9"/>
                    <a:pt x="0" y="10"/>
                    <a:pt x="0" y="11"/>
                  </a:cubicBezTo>
                  <a:cubicBezTo>
                    <a:pt x="0" y="11"/>
                    <a:pt x="0" y="12"/>
                    <a:pt x="0" y="12"/>
                  </a:cubicBezTo>
                  <a:cubicBezTo>
                    <a:pt x="0" y="11"/>
                    <a:pt x="1" y="12"/>
                    <a:pt x="1" y="12"/>
                  </a:cubicBezTo>
                  <a:cubicBezTo>
                    <a:pt x="2" y="12"/>
                    <a:pt x="2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5" y="10"/>
                    <a:pt x="5" y="8"/>
                    <a:pt x="5" y="8"/>
                  </a:cubicBezTo>
                  <a:cubicBezTo>
                    <a:pt x="6" y="7"/>
                    <a:pt x="6" y="9"/>
                    <a:pt x="6" y="9"/>
                  </a:cubicBezTo>
                  <a:cubicBezTo>
                    <a:pt x="6" y="8"/>
                    <a:pt x="6" y="7"/>
                    <a:pt x="6" y="6"/>
                  </a:cubicBezTo>
                  <a:cubicBezTo>
                    <a:pt x="6" y="6"/>
                    <a:pt x="5" y="5"/>
                    <a:pt x="4" y="5"/>
                  </a:cubicBezTo>
                  <a:cubicBezTo>
                    <a:pt x="4" y="2"/>
                    <a:pt x="6" y="3"/>
                    <a:pt x="6" y="1"/>
                  </a:cubicBezTo>
                  <a:cubicBezTo>
                    <a:pt x="6" y="0"/>
                    <a:pt x="6" y="0"/>
                    <a:pt x="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" name="Freeform 110"/>
            <p:cNvSpPr/>
            <p:nvPr/>
          </p:nvSpPr>
          <p:spPr bwMode="auto">
            <a:xfrm>
              <a:off x="3971351" y="5740099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Freeform 111"/>
            <p:cNvSpPr/>
            <p:nvPr/>
          </p:nvSpPr>
          <p:spPr bwMode="auto">
            <a:xfrm>
              <a:off x="4187123" y="5809494"/>
              <a:ext cx="5422" cy="7590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2 h 3"/>
                <a:gd name="T4" fmla="*/ 2 w 2"/>
                <a:gd name="T5" fmla="*/ 3 h 3"/>
                <a:gd name="T6" fmla="*/ 2 w 2"/>
                <a:gd name="T7" fmla="*/ 1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1" y="1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1"/>
                    <a:pt x="2" y="2"/>
                    <a:pt x="2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4" name="Freeform 112"/>
            <p:cNvSpPr/>
            <p:nvPr/>
          </p:nvSpPr>
          <p:spPr bwMode="auto">
            <a:xfrm>
              <a:off x="4081948" y="5704318"/>
              <a:ext cx="7590" cy="7590"/>
            </a:xfrm>
            <a:custGeom>
              <a:avLst/>
              <a:gdLst>
                <a:gd name="T0" fmla="*/ 0 w 3"/>
                <a:gd name="T1" fmla="*/ 0 h 3"/>
                <a:gd name="T2" fmla="*/ 2 w 3"/>
                <a:gd name="T3" fmla="*/ 3 h 3"/>
                <a:gd name="T4" fmla="*/ 2 w 3"/>
                <a:gd name="T5" fmla="*/ 2 h 3"/>
                <a:gd name="T6" fmla="*/ 3 w 3"/>
                <a:gd name="T7" fmla="*/ 1 h 3"/>
                <a:gd name="T8" fmla="*/ 0 w 3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0" y="1"/>
                    <a:pt x="0" y="3"/>
                    <a:pt x="2" y="3"/>
                  </a:cubicBezTo>
                  <a:cubicBezTo>
                    <a:pt x="2" y="3"/>
                    <a:pt x="1" y="2"/>
                    <a:pt x="2" y="2"/>
                  </a:cubicBezTo>
                  <a:cubicBezTo>
                    <a:pt x="2" y="1"/>
                    <a:pt x="3" y="2"/>
                    <a:pt x="3" y="1"/>
                  </a:cubicBezTo>
                  <a:cubicBezTo>
                    <a:pt x="3" y="0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Freeform 113"/>
            <p:cNvSpPr/>
            <p:nvPr/>
          </p:nvSpPr>
          <p:spPr bwMode="auto">
            <a:xfrm>
              <a:off x="4076526" y="569672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6" name="Freeform 114"/>
            <p:cNvSpPr/>
            <p:nvPr/>
          </p:nvSpPr>
          <p:spPr bwMode="auto">
            <a:xfrm>
              <a:off x="4087369" y="5796482"/>
              <a:ext cx="0" cy="3253"/>
            </a:xfrm>
            <a:custGeom>
              <a:avLst/>
              <a:gdLst>
                <a:gd name="T0" fmla="*/ 0 h 1"/>
                <a:gd name="T1" fmla="*/ 0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Freeform 115"/>
            <p:cNvSpPr/>
            <p:nvPr/>
          </p:nvSpPr>
          <p:spPr bwMode="auto">
            <a:xfrm>
              <a:off x="4087369" y="5709740"/>
              <a:ext cx="2169" cy="2169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8" name="Freeform 116"/>
            <p:cNvSpPr/>
            <p:nvPr/>
          </p:nvSpPr>
          <p:spPr bwMode="auto">
            <a:xfrm>
              <a:off x="4128572" y="5694560"/>
              <a:ext cx="2169" cy="2169"/>
            </a:xfrm>
            <a:custGeom>
              <a:avLst/>
              <a:gdLst>
                <a:gd name="T0" fmla="*/ 1 w 1"/>
                <a:gd name="T1" fmla="*/ 1 h 1"/>
                <a:gd name="T2" fmla="*/ 1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0"/>
                    <a:pt x="0" y="1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Freeform 117"/>
            <p:cNvSpPr/>
            <p:nvPr/>
          </p:nvSpPr>
          <p:spPr bwMode="auto">
            <a:xfrm>
              <a:off x="4072189" y="5722751"/>
              <a:ext cx="2169" cy="2169"/>
            </a:xfrm>
            <a:custGeom>
              <a:avLst/>
              <a:gdLst>
                <a:gd name="T0" fmla="*/ 0 w 1"/>
                <a:gd name="T1" fmla="*/ 1 h 1"/>
                <a:gd name="T2" fmla="*/ 1 w 1"/>
                <a:gd name="T3" fmla="*/ 0 h 1"/>
                <a:gd name="T4" fmla="*/ 0 w 1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0" name="Freeform 118"/>
            <p:cNvSpPr/>
            <p:nvPr/>
          </p:nvSpPr>
          <p:spPr bwMode="auto">
            <a:xfrm>
              <a:off x="4171943" y="5683717"/>
              <a:ext cx="2169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1" name="Freeform 119"/>
            <p:cNvSpPr/>
            <p:nvPr/>
          </p:nvSpPr>
          <p:spPr bwMode="auto">
            <a:xfrm>
              <a:off x="4012554" y="5655525"/>
              <a:ext cx="10843" cy="5422"/>
            </a:xfrm>
            <a:custGeom>
              <a:avLst/>
              <a:gdLst>
                <a:gd name="T0" fmla="*/ 4 w 4"/>
                <a:gd name="T1" fmla="*/ 1 h 2"/>
                <a:gd name="T2" fmla="*/ 0 w 4"/>
                <a:gd name="T3" fmla="*/ 2 h 2"/>
                <a:gd name="T4" fmla="*/ 3 w 4"/>
                <a:gd name="T5" fmla="*/ 2 h 2"/>
                <a:gd name="T6" fmla="*/ 4 w 4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2">
                  <a:moveTo>
                    <a:pt x="4" y="1"/>
                  </a:moveTo>
                  <a:cubicBezTo>
                    <a:pt x="3" y="1"/>
                    <a:pt x="1" y="0"/>
                    <a:pt x="0" y="2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4" y="2"/>
                    <a:pt x="4" y="2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" name="Freeform 120"/>
            <p:cNvSpPr/>
            <p:nvPr/>
          </p:nvSpPr>
          <p:spPr bwMode="auto">
            <a:xfrm>
              <a:off x="4017975" y="5686970"/>
              <a:ext cx="2169" cy="4337"/>
            </a:xfrm>
            <a:custGeom>
              <a:avLst/>
              <a:gdLst>
                <a:gd name="T0" fmla="*/ 1 w 1"/>
                <a:gd name="T1" fmla="*/ 2 h 2"/>
                <a:gd name="T2" fmla="*/ 1 w 1"/>
                <a:gd name="T3" fmla="*/ 0 h 2"/>
                <a:gd name="T4" fmla="*/ 1 w 1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0" y="1"/>
                    <a:pt x="1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3" name="Freeform 121"/>
            <p:cNvSpPr/>
            <p:nvPr/>
          </p:nvSpPr>
          <p:spPr bwMode="auto">
            <a:xfrm>
              <a:off x="3892198" y="5792145"/>
              <a:ext cx="2169" cy="4337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1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0" y="1"/>
                    <a:pt x="1" y="2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4" name="Freeform 122"/>
            <p:cNvSpPr/>
            <p:nvPr/>
          </p:nvSpPr>
          <p:spPr bwMode="auto">
            <a:xfrm>
              <a:off x="3892198" y="5788893"/>
              <a:ext cx="0" cy="3253"/>
            </a:xfrm>
            <a:custGeom>
              <a:avLst/>
              <a:gdLst>
                <a:gd name="T0" fmla="*/ 1 h 1"/>
                <a:gd name="T1" fmla="*/ 1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5" name="组合 104"/>
          <p:cNvGrpSpPr/>
          <p:nvPr/>
        </p:nvGrpSpPr>
        <p:grpSpPr>
          <a:xfrm>
            <a:off x="5889837" y="3270918"/>
            <a:ext cx="399987" cy="342963"/>
            <a:chOff x="5964264" y="5437584"/>
            <a:chExt cx="532384" cy="456484"/>
          </a:xfrm>
          <a:solidFill>
            <a:srgbClr val="736AA8"/>
          </a:solidFill>
        </p:grpSpPr>
        <p:sp>
          <p:nvSpPr>
            <p:cNvPr id="106" name="Freeform 212"/>
            <p:cNvSpPr>
              <a:spLocks noEditPoints="1"/>
            </p:cNvSpPr>
            <p:nvPr/>
          </p:nvSpPr>
          <p:spPr bwMode="auto">
            <a:xfrm>
              <a:off x="6141003" y="5437584"/>
              <a:ext cx="355645" cy="315527"/>
            </a:xfrm>
            <a:custGeom>
              <a:avLst/>
              <a:gdLst>
                <a:gd name="T0" fmla="*/ 8 w 139"/>
                <a:gd name="T1" fmla="*/ 123 h 123"/>
                <a:gd name="T2" fmla="*/ 20 w 139"/>
                <a:gd name="T3" fmla="*/ 90 h 123"/>
                <a:gd name="T4" fmla="*/ 0 w 139"/>
                <a:gd name="T5" fmla="*/ 53 h 123"/>
                <a:gd name="T6" fmla="*/ 69 w 139"/>
                <a:gd name="T7" fmla="*/ 0 h 123"/>
                <a:gd name="T8" fmla="*/ 139 w 139"/>
                <a:gd name="T9" fmla="*/ 53 h 123"/>
                <a:gd name="T10" fmla="*/ 69 w 139"/>
                <a:gd name="T11" fmla="*/ 106 h 123"/>
                <a:gd name="T12" fmla="*/ 45 w 139"/>
                <a:gd name="T13" fmla="*/ 103 h 123"/>
                <a:gd name="T14" fmla="*/ 22 w 139"/>
                <a:gd name="T15" fmla="*/ 115 h 123"/>
                <a:gd name="T16" fmla="*/ 8 w 139"/>
                <a:gd name="T17" fmla="*/ 123 h 123"/>
                <a:gd name="T18" fmla="*/ 69 w 139"/>
                <a:gd name="T19" fmla="*/ 12 h 123"/>
                <a:gd name="T20" fmla="*/ 12 w 139"/>
                <a:gd name="T21" fmla="*/ 53 h 123"/>
                <a:gd name="T22" fmla="*/ 30 w 139"/>
                <a:gd name="T23" fmla="*/ 83 h 123"/>
                <a:gd name="T24" fmla="*/ 34 w 139"/>
                <a:gd name="T25" fmla="*/ 85 h 123"/>
                <a:gd name="T26" fmla="*/ 30 w 139"/>
                <a:gd name="T27" fmla="*/ 97 h 123"/>
                <a:gd name="T28" fmla="*/ 45 w 139"/>
                <a:gd name="T29" fmla="*/ 91 h 123"/>
                <a:gd name="T30" fmla="*/ 46 w 139"/>
                <a:gd name="T31" fmla="*/ 91 h 123"/>
                <a:gd name="T32" fmla="*/ 47 w 139"/>
                <a:gd name="T33" fmla="*/ 91 h 123"/>
                <a:gd name="T34" fmla="*/ 69 w 139"/>
                <a:gd name="T35" fmla="*/ 94 h 123"/>
                <a:gd name="T36" fmla="*/ 127 w 139"/>
                <a:gd name="T37" fmla="*/ 53 h 123"/>
                <a:gd name="T38" fmla="*/ 69 w 139"/>
                <a:gd name="T39" fmla="*/ 1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9" h="123">
                  <a:moveTo>
                    <a:pt x="8" y="123"/>
                  </a:moveTo>
                  <a:cubicBezTo>
                    <a:pt x="20" y="90"/>
                    <a:pt x="20" y="90"/>
                    <a:pt x="20" y="90"/>
                  </a:cubicBezTo>
                  <a:cubicBezTo>
                    <a:pt x="7" y="80"/>
                    <a:pt x="0" y="67"/>
                    <a:pt x="0" y="53"/>
                  </a:cubicBezTo>
                  <a:cubicBezTo>
                    <a:pt x="0" y="24"/>
                    <a:pt x="31" y="0"/>
                    <a:pt x="69" y="0"/>
                  </a:cubicBezTo>
                  <a:cubicBezTo>
                    <a:pt x="108" y="0"/>
                    <a:pt x="139" y="24"/>
                    <a:pt x="139" y="53"/>
                  </a:cubicBezTo>
                  <a:cubicBezTo>
                    <a:pt x="139" y="82"/>
                    <a:pt x="108" y="106"/>
                    <a:pt x="69" y="106"/>
                  </a:cubicBezTo>
                  <a:cubicBezTo>
                    <a:pt x="61" y="106"/>
                    <a:pt x="53" y="105"/>
                    <a:pt x="45" y="103"/>
                  </a:cubicBezTo>
                  <a:cubicBezTo>
                    <a:pt x="42" y="104"/>
                    <a:pt x="31" y="110"/>
                    <a:pt x="22" y="115"/>
                  </a:cubicBezTo>
                  <a:cubicBezTo>
                    <a:pt x="8" y="123"/>
                    <a:pt x="8" y="123"/>
                    <a:pt x="8" y="123"/>
                  </a:cubicBezTo>
                  <a:close/>
                  <a:moveTo>
                    <a:pt x="69" y="12"/>
                  </a:moveTo>
                  <a:cubicBezTo>
                    <a:pt x="38" y="12"/>
                    <a:pt x="12" y="30"/>
                    <a:pt x="12" y="53"/>
                  </a:cubicBezTo>
                  <a:cubicBezTo>
                    <a:pt x="12" y="64"/>
                    <a:pt x="18" y="75"/>
                    <a:pt x="30" y="83"/>
                  </a:cubicBezTo>
                  <a:cubicBezTo>
                    <a:pt x="34" y="85"/>
                    <a:pt x="34" y="85"/>
                    <a:pt x="34" y="85"/>
                  </a:cubicBezTo>
                  <a:cubicBezTo>
                    <a:pt x="30" y="97"/>
                    <a:pt x="30" y="97"/>
                    <a:pt x="30" y="97"/>
                  </a:cubicBezTo>
                  <a:cubicBezTo>
                    <a:pt x="42" y="91"/>
                    <a:pt x="44" y="91"/>
                    <a:pt x="45" y="91"/>
                  </a:cubicBezTo>
                  <a:cubicBezTo>
                    <a:pt x="46" y="91"/>
                    <a:pt x="46" y="91"/>
                    <a:pt x="46" y="91"/>
                  </a:cubicBezTo>
                  <a:cubicBezTo>
                    <a:pt x="47" y="91"/>
                    <a:pt x="47" y="91"/>
                    <a:pt x="47" y="91"/>
                  </a:cubicBezTo>
                  <a:cubicBezTo>
                    <a:pt x="54" y="93"/>
                    <a:pt x="62" y="94"/>
                    <a:pt x="69" y="94"/>
                  </a:cubicBezTo>
                  <a:cubicBezTo>
                    <a:pt x="101" y="94"/>
                    <a:pt x="127" y="76"/>
                    <a:pt x="127" y="53"/>
                  </a:cubicBezTo>
                  <a:cubicBezTo>
                    <a:pt x="127" y="30"/>
                    <a:pt x="101" y="12"/>
                    <a:pt x="6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Freeform 213"/>
            <p:cNvSpPr/>
            <p:nvPr/>
          </p:nvSpPr>
          <p:spPr bwMode="auto">
            <a:xfrm>
              <a:off x="6238588" y="5529748"/>
              <a:ext cx="169148" cy="16265"/>
            </a:xfrm>
            <a:custGeom>
              <a:avLst/>
              <a:gdLst>
                <a:gd name="T0" fmla="*/ 156 w 156"/>
                <a:gd name="T1" fmla="*/ 15 h 15"/>
                <a:gd name="T2" fmla="*/ 0 w 156"/>
                <a:gd name="T3" fmla="*/ 15 h 15"/>
                <a:gd name="T4" fmla="*/ 0 w 156"/>
                <a:gd name="T5" fmla="*/ 0 h 15"/>
                <a:gd name="T6" fmla="*/ 156 w 156"/>
                <a:gd name="T7" fmla="*/ 0 h 15"/>
                <a:gd name="T8" fmla="*/ 156 w 156"/>
                <a:gd name="T9" fmla="*/ 15 h 15"/>
                <a:gd name="T10" fmla="*/ 156 w 156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15">
                  <a:moveTo>
                    <a:pt x="156" y="15"/>
                  </a:moveTo>
                  <a:lnTo>
                    <a:pt x="0" y="15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15"/>
                  </a:lnTo>
                  <a:lnTo>
                    <a:pt x="156" y="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8" name="Freeform 214"/>
            <p:cNvSpPr/>
            <p:nvPr/>
          </p:nvSpPr>
          <p:spPr bwMode="auto">
            <a:xfrm>
              <a:off x="6238588" y="5561192"/>
              <a:ext cx="169148" cy="15180"/>
            </a:xfrm>
            <a:custGeom>
              <a:avLst/>
              <a:gdLst>
                <a:gd name="T0" fmla="*/ 156 w 156"/>
                <a:gd name="T1" fmla="*/ 14 h 14"/>
                <a:gd name="T2" fmla="*/ 0 w 156"/>
                <a:gd name="T3" fmla="*/ 14 h 14"/>
                <a:gd name="T4" fmla="*/ 0 w 156"/>
                <a:gd name="T5" fmla="*/ 0 h 14"/>
                <a:gd name="T6" fmla="*/ 156 w 156"/>
                <a:gd name="T7" fmla="*/ 0 h 14"/>
                <a:gd name="T8" fmla="*/ 156 w 156"/>
                <a:gd name="T9" fmla="*/ 14 h 14"/>
                <a:gd name="T10" fmla="*/ 156 w 156"/>
                <a:gd name="T1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14">
                  <a:moveTo>
                    <a:pt x="156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14"/>
                  </a:lnTo>
                  <a:lnTo>
                    <a:pt x="156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Freeform 215"/>
            <p:cNvSpPr/>
            <p:nvPr/>
          </p:nvSpPr>
          <p:spPr bwMode="auto">
            <a:xfrm>
              <a:off x="6238588" y="5591552"/>
              <a:ext cx="169148" cy="18433"/>
            </a:xfrm>
            <a:custGeom>
              <a:avLst/>
              <a:gdLst>
                <a:gd name="T0" fmla="*/ 156 w 156"/>
                <a:gd name="T1" fmla="*/ 17 h 17"/>
                <a:gd name="T2" fmla="*/ 0 w 156"/>
                <a:gd name="T3" fmla="*/ 17 h 17"/>
                <a:gd name="T4" fmla="*/ 0 w 156"/>
                <a:gd name="T5" fmla="*/ 0 h 17"/>
                <a:gd name="T6" fmla="*/ 156 w 156"/>
                <a:gd name="T7" fmla="*/ 0 h 17"/>
                <a:gd name="T8" fmla="*/ 156 w 156"/>
                <a:gd name="T9" fmla="*/ 17 h 17"/>
                <a:gd name="T10" fmla="*/ 156 w 15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6" h="17">
                  <a:moveTo>
                    <a:pt x="156" y="17"/>
                  </a:moveTo>
                  <a:lnTo>
                    <a:pt x="0" y="17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17"/>
                  </a:lnTo>
                  <a:lnTo>
                    <a:pt x="156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0" name="Freeform 216"/>
            <p:cNvSpPr/>
            <p:nvPr/>
          </p:nvSpPr>
          <p:spPr bwMode="auto">
            <a:xfrm>
              <a:off x="5964264" y="5622997"/>
              <a:ext cx="250470" cy="271071"/>
            </a:xfrm>
            <a:custGeom>
              <a:avLst/>
              <a:gdLst>
                <a:gd name="T0" fmla="*/ 92 w 98"/>
                <a:gd name="T1" fmla="*/ 73 h 106"/>
                <a:gd name="T2" fmla="*/ 61 w 98"/>
                <a:gd name="T3" fmla="*/ 64 h 106"/>
                <a:gd name="T4" fmla="*/ 62 w 98"/>
                <a:gd name="T5" fmla="*/ 57 h 106"/>
                <a:gd name="T6" fmla="*/ 66 w 98"/>
                <a:gd name="T7" fmla="*/ 51 h 106"/>
                <a:gd name="T8" fmla="*/ 67 w 98"/>
                <a:gd name="T9" fmla="*/ 44 h 106"/>
                <a:gd name="T10" fmla="*/ 69 w 98"/>
                <a:gd name="T11" fmla="*/ 45 h 106"/>
                <a:gd name="T12" fmla="*/ 71 w 98"/>
                <a:gd name="T13" fmla="*/ 43 h 106"/>
                <a:gd name="T14" fmla="*/ 72 w 98"/>
                <a:gd name="T15" fmla="*/ 32 h 106"/>
                <a:gd name="T16" fmla="*/ 70 w 98"/>
                <a:gd name="T17" fmla="*/ 29 h 106"/>
                <a:gd name="T18" fmla="*/ 69 w 98"/>
                <a:gd name="T19" fmla="*/ 30 h 106"/>
                <a:gd name="T20" fmla="*/ 70 w 98"/>
                <a:gd name="T21" fmla="*/ 23 h 106"/>
                <a:gd name="T22" fmla="*/ 66 w 98"/>
                <a:gd name="T23" fmla="*/ 8 h 106"/>
                <a:gd name="T24" fmla="*/ 32 w 98"/>
                <a:gd name="T25" fmla="*/ 8 h 106"/>
                <a:gd name="T26" fmla="*/ 28 w 98"/>
                <a:gd name="T27" fmla="*/ 23 h 106"/>
                <a:gd name="T28" fmla="*/ 29 w 98"/>
                <a:gd name="T29" fmla="*/ 30 h 106"/>
                <a:gd name="T30" fmla="*/ 28 w 98"/>
                <a:gd name="T31" fmla="*/ 29 h 106"/>
                <a:gd name="T32" fmla="*/ 26 w 98"/>
                <a:gd name="T33" fmla="*/ 32 h 106"/>
                <a:gd name="T34" fmla="*/ 27 w 98"/>
                <a:gd name="T35" fmla="*/ 43 h 106"/>
                <a:gd name="T36" fmla="*/ 29 w 98"/>
                <a:gd name="T37" fmla="*/ 45 h 106"/>
                <a:gd name="T38" fmla="*/ 31 w 98"/>
                <a:gd name="T39" fmla="*/ 44 h 106"/>
                <a:gd name="T40" fmla="*/ 31 w 98"/>
                <a:gd name="T41" fmla="*/ 51 h 106"/>
                <a:gd name="T42" fmla="*/ 36 w 98"/>
                <a:gd name="T43" fmla="*/ 57 h 106"/>
                <a:gd name="T44" fmla="*/ 37 w 98"/>
                <a:gd name="T45" fmla="*/ 64 h 106"/>
                <a:gd name="T46" fmla="*/ 5 w 98"/>
                <a:gd name="T47" fmla="*/ 73 h 106"/>
                <a:gd name="T48" fmla="*/ 0 w 98"/>
                <a:gd name="T49" fmla="*/ 83 h 106"/>
                <a:gd name="T50" fmla="*/ 1 w 98"/>
                <a:gd name="T51" fmla="*/ 94 h 106"/>
                <a:gd name="T52" fmla="*/ 8 w 98"/>
                <a:gd name="T53" fmla="*/ 102 h 106"/>
                <a:gd name="T54" fmla="*/ 90 w 98"/>
                <a:gd name="T55" fmla="*/ 102 h 106"/>
                <a:gd name="T56" fmla="*/ 96 w 98"/>
                <a:gd name="T57" fmla="*/ 94 h 106"/>
                <a:gd name="T58" fmla="*/ 98 w 98"/>
                <a:gd name="T59" fmla="*/ 83 h 106"/>
                <a:gd name="T60" fmla="*/ 92 w 98"/>
                <a:gd name="T61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8" h="106">
                  <a:moveTo>
                    <a:pt x="92" y="73"/>
                  </a:moveTo>
                  <a:cubicBezTo>
                    <a:pt x="82" y="69"/>
                    <a:pt x="72" y="66"/>
                    <a:pt x="61" y="64"/>
                  </a:cubicBezTo>
                  <a:cubicBezTo>
                    <a:pt x="61" y="62"/>
                    <a:pt x="62" y="59"/>
                    <a:pt x="62" y="57"/>
                  </a:cubicBezTo>
                  <a:cubicBezTo>
                    <a:pt x="65" y="55"/>
                    <a:pt x="66" y="53"/>
                    <a:pt x="66" y="51"/>
                  </a:cubicBezTo>
                  <a:cubicBezTo>
                    <a:pt x="67" y="49"/>
                    <a:pt x="67" y="46"/>
                    <a:pt x="67" y="44"/>
                  </a:cubicBezTo>
                  <a:cubicBezTo>
                    <a:pt x="68" y="44"/>
                    <a:pt x="68" y="44"/>
                    <a:pt x="69" y="45"/>
                  </a:cubicBezTo>
                  <a:cubicBezTo>
                    <a:pt x="70" y="45"/>
                    <a:pt x="71" y="44"/>
                    <a:pt x="71" y="43"/>
                  </a:cubicBezTo>
                  <a:cubicBezTo>
                    <a:pt x="72" y="32"/>
                    <a:pt x="72" y="32"/>
                    <a:pt x="72" y="32"/>
                  </a:cubicBezTo>
                  <a:cubicBezTo>
                    <a:pt x="72" y="31"/>
                    <a:pt x="71" y="30"/>
                    <a:pt x="70" y="29"/>
                  </a:cubicBezTo>
                  <a:cubicBezTo>
                    <a:pt x="70" y="29"/>
                    <a:pt x="69" y="29"/>
                    <a:pt x="69" y="30"/>
                  </a:cubicBezTo>
                  <a:cubicBezTo>
                    <a:pt x="69" y="28"/>
                    <a:pt x="69" y="25"/>
                    <a:pt x="70" y="23"/>
                  </a:cubicBezTo>
                  <a:cubicBezTo>
                    <a:pt x="70" y="20"/>
                    <a:pt x="71" y="13"/>
                    <a:pt x="66" y="8"/>
                  </a:cubicBezTo>
                  <a:cubicBezTo>
                    <a:pt x="58" y="0"/>
                    <a:pt x="40" y="0"/>
                    <a:pt x="32" y="8"/>
                  </a:cubicBezTo>
                  <a:cubicBezTo>
                    <a:pt x="27" y="13"/>
                    <a:pt x="28" y="20"/>
                    <a:pt x="28" y="23"/>
                  </a:cubicBezTo>
                  <a:cubicBezTo>
                    <a:pt x="28" y="25"/>
                    <a:pt x="29" y="28"/>
                    <a:pt x="29" y="30"/>
                  </a:cubicBezTo>
                  <a:cubicBezTo>
                    <a:pt x="29" y="29"/>
                    <a:pt x="28" y="29"/>
                    <a:pt x="28" y="29"/>
                  </a:cubicBezTo>
                  <a:cubicBezTo>
                    <a:pt x="27" y="30"/>
                    <a:pt x="26" y="31"/>
                    <a:pt x="26" y="32"/>
                  </a:cubicBezTo>
                  <a:cubicBezTo>
                    <a:pt x="27" y="43"/>
                    <a:pt x="27" y="43"/>
                    <a:pt x="27" y="43"/>
                  </a:cubicBezTo>
                  <a:cubicBezTo>
                    <a:pt x="27" y="44"/>
                    <a:pt x="28" y="45"/>
                    <a:pt x="29" y="45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1" y="46"/>
                    <a:pt x="31" y="49"/>
                    <a:pt x="31" y="51"/>
                  </a:cubicBezTo>
                  <a:cubicBezTo>
                    <a:pt x="32" y="53"/>
                    <a:pt x="33" y="55"/>
                    <a:pt x="36" y="57"/>
                  </a:cubicBezTo>
                  <a:cubicBezTo>
                    <a:pt x="36" y="59"/>
                    <a:pt x="36" y="62"/>
                    <a:pt x="37" y="64"/>
                  </a:cubicBezTo>
                  <a:cubicBezTo>
                    <a:pt x="26" y="66"/>
                    <a:pt x="15" y="69"/>
                    <a:pt x="5" y="73"/>
                  </a:cubicBezTo>
                  <a:cubicBezTo>
                    <a:pt x="2" y="75"/>
                    <a:pt x="0" y="80"/>
                    <a:pt x="0" y="83"/>
                  </a:cubicBezTo>
                  <a:cubicBezTo>
                    <a:pt x="1" y="87"/>
                    <a:pt x="1" y="91"/>
                    <a:pt x="1" y="94"/>
                  </a:cubicBezTo>
                  <a:cubicBezTo>
                    <a:pt x="2" y="98"/>
                    <a:pt x="5" y="101"/>
                    <a:pt x="8" y="102"/>
                  </a:cubicBezTo>
                  <a:cubicBezTo>
                    <a:pt x="35" y="106"/>
                    <a:pt x="63" y="106"/>
                    <a:pt x="90" y="102"/>
                  </a:cubicBezTo>
                  <a:cubicBezTo>
                    <a:pt x="93" y="101"/>
                    <a:pt x="96" y="98"/>
                    <a:pt x="96" y="94"/>
                  </a:cubicBezTo>
                  <a:cubicBezTo>
                    <a:pt x="97" y="91"/>
                    <a:pt x="97" y="87"/>
                    <a:pt x="98" y="83"/>
                  </a:cubicBezTo>
                  <a:cubicBezTo>
                    <a:pt x="98" y="80"/>
                    <a:pt x="96" y="75"/>
                    <a:pt x="92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11" name="组合 110"/>
          <p:cNvGrpSpPr/>
          <p:nvPr/>
        </p:nvGrpSpPr>
        <p:grpSpPr>
          <a:xfrm>
            <a:off x="9659590" y="3291182"/>
            <a:ext cx="323412" cy="320968"/>
            <a:chOff x="7078908" y="5461438"/>
            <a:chExt cx="430461" cy="427208"/>
          </a:xfrm>
          <a:solidFill>
            <a:srgbClr val="736AA8"/>
          </a:solidFill>
        </p:grpSpPr>
        <p:sp>
          <p:nvSpPr>
            <p:cNvPr id="112" name="Freeform 236"/>
            <p:cNvSpPr/>
            <p:nvPr/>
          </p:nvSpPr>
          <p:spPr bwMode="auto">
            <a:xfrm>
              <a:off x="7078908" y="5461438"/>
              <a:ext cx="418534" cy="417450"/>
            </a:xfrm>
            <a:custGeom>
              <a:avLst/>
              <a:gdLst>
                <a:gd name="T0" fmla="*/ 84 w 163"/>
                <a:gd name="T1" fmla="*/ 129 h 163"/>
                <a:gd name="T2" fmla="*/ 46 w 163"/>
                <a:gd name="T3" fmla="*/ 50 h 163"/>
                <a:gd name="T4" fmla="*/ 81 w 163"/>
                <a:gd name="T5" fmla="*/ 34 h 163"/>
                <a:gd name="T6" fmla="*/ 127 w 163"/>
                <a:gd name="T7" fmla="*/ 89 h 163"/>
                <a:gd name="T8" fmla="*/ 147 w 163"/>
                <a:gd name="T9" fmla="*/ 94 h 163"/>
                <a:gd name="T10" fmla="*/ 162 w 163"/>
                <a:gd name="T11" fmla="*/ 86 h 163"/>
                <a:gd name="T12" fmla="*/ 162 w 163"/>
                <a:gd name="T13" fmla="*/ 70 h 163"/>
                <a:gd name="T14" fmla="*/ 144 w 163"/>
                <a:gd name="T15" fmla="*/ 59 h 163"/>
                <a:gd name="T16" fmla="*/ 154 w 163"/>
                <a:gd name="T17" fmla="*/ 45 h 163"/>
                <a:gd name="T18" fmla="*/ 145 w 163"/>
                <a:gd name="T19" fmla="*/ 32 h 163"/>
                <a:gd name="T20" fmla="*/ 125 w 163"/>
                <a:gd name="T21" fmla="*/ 30 h 163"/>
                <a:gd name="T22" fmla="*/ 126 w 163"/>
                <a:gd name="T23" fmla="*/ 13 h 163"/>
                <a:gd name="T24" fmla="*/ 112 w 163"/>
                <a:gd name="T25" fmla="*/ 6 h 163"/>
                <a:gd name="T26" fmla="*/ 93 w 163"/>
                <a:gd name="T27" fmla="*/ 15 h 163"/>
                <a:gd name="T28" fmla="*/ 86 w 163"/>
                <a:gd name="T29" fmla="*/ 0 h 163"/>
                <a:gd name="T30" fmla="*/ 70 w 163"/>
                <a:gd name="T31" fmla="*/ 1 h 163"/>
                <a:gd name="T32" fmla="*/ 58 w 163"/>
                <a:gd name="T33" fmla="*/ 18 h 163"/>
                <a:gd name="T34" fmla="*/ 44 w 163"/>
                <a:gd name="T35" fmla="*/ 9 h 163"/>
                <a:gd name="T36" fmla="*/ 31 w 163"/>
                <a:gd name="T37" fmla="*/ 17 h 163"/>
                <a:gd name="T38" fmla="*/ 31 w 163"/>
                <a:gd name="T39" fmla="*/ 36 h 163"/>
                <a:gd name="T40" fmla="*/ 15 w 163"/>
                <a:gd name="T41" fmla="*/ 33 h 163"/>
                <a:gd name="T42" fmla="*/ 8 w 163"/>
                <a:gd name="T43" fmla="*/ 47 h 163"/>
                <a:gd name="T44" fmla="*/ 18 w 163"/>
                <a:gd name="T45" fmla="*/ 59 h 163"/>
                <a:gd name="T46" fmla="*/ 0 w 163"/>
                <a:gd name="T47" fmla="*/ 73 h 163"/>
                <a:gd name="T48" fmla="*/ 0 w 163"/>
                <a:gd name="T49" fmla="*/ 88 h 163"/>
                <a:gd name="T50" fmla="*/ 15 w 163"/>
                <a:gd name="T51" fmla="*/ 94 h 163"/>
                <a:gd name="T52" fmla="*/ 6 w 163"/>
                <a:gd name="T53" fmla="*/ 114 h 163"/>
                <a:gd name="T54" fmla="*/ 15 w 163"/>
                <a:gd name="T55" fmla="*/ 128 h 163"/>
                <a:gd name="T56" fmla="*/ 30 w 163"/>
                <a:gd name="T57" fmla="*/ 125 h 163"/>
                <a:gd name="T58" fmla="*/ 33 w 163"/>
                <a:gd name="T59" fmla="*/ 148 h 163"/>
                <a:gd name="T60" fmla="*/ 47 w 163"/>
                <a:gd name="T61" fmla="*/ 155 h 163"/>
                <a:gd name="T62" fmla="*/ 59 w 163"/>
                <a:gd name="T63" fmla="*/ 145 h 163"/>
                <a:gd name="T64" fmla="*/ 72 w 163"/>
                <a:gd name="T65" fmla="*/ 163 h 163"/>
                <a:gd name="T66" fmla="*/ 88 w 163"/>
                <a:gd name="T67" fmla="*/ 162 h 163"/>
                <a:gd name="T68" fmla="*/ 94 w 163"/>
                <a:gd name="T69" fmla="*/ 148 h 163"/>
                <a:gd name="T70" fmla="*/ 89 w 163"/>
                <a:gd name="T71" fmla="*/ 128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3" h="163">
                  <a:moveTo>
                    <a:pt x="89" y="128"/>
                  </a:moveTo>
                  <a:cubicBezTo>
                    <a:pt x="88" y="128"/>
                    <a:pt x="86" y="129"/>
                    <a:pt x="84" y="129"/>
                  </a:cubicBezTo>
                  <a:cubicBezTo>
                    <a:pt x="58" y="130"/>
                    <a:pt x="36" y="110"/>
                    <a:pt x="35" y="84"/>
                  </a:cubicBezTo>
                  <a:cubicBezTo>
                    <a:pt x="34" y="71"/>
                    <a:pt x="38" y="59"/>
                    <a:pt x="46" y="50"/>
                  </a:cubicBezTo>
                  <a:cubicBezTo>
                    <a:pt x="55" y="40"/>
                    <a:pt x="66" y="35"/>
                    <a:pt x="79" y="34"/>
                  </a:cubicBezTo>
                  <a:cubicBezTo>
                    <a:pt x="79" y="34"/>
                    <a:pt x="80" y="34"/>
                    <a:pt x="81" y="34"/>
                  </a:cubicBezTo>
                  <a:cubicBezTo>
                    <a:pt x="106" y="34"/>
                    <a:pt x="127" y="54"/>
                    <a:pt x="128" y="79"/>
                  </a:cubicBezTo>
                  <a:cubicBezTo>
                    <a:pt x="128" y="82"/>
                    <a:pt x="128" y="85"/>
                    <a:pt x="127" y="89"/>
                  </a:cubicBezTo>
                  <a:cubicBezTo>
                    <a:pt x="144" y="105"/>
                    <a:pt x="144" y="105"/>
                    <a:pt x="144" y="105"/>
                  </a:cubicBezTo>
                  <a:cubicBezTo>
                    <a:pt x="145" y="101"/>
                    <a:pt x="146" y="97"/>
                    <a:pt x="147" y="94"/>
                  </a:cubicBezTo>
                  <a:cubicBezTo>
                    <a:pt x="163" y="90"/>
                    <a:pt x="163" y="90"/>
                    <a:pt x="163" y="90"/>
                  </a:cubicBezTo>
                  <a:cubicBezTo>
                    <a:pt x="162" y="86"/>
                    <a:pt x="162" y="86"/>
                    <a:pt x="162" y="86"/>
                  </a:cubicBezTo>
                  <a:cubicBezTo>
                    <a:pt x="162" y="75"/>
                    <a:pt x="162" y="75"/>
                    <a:pt x="162" y="75"/>
                  </a:cubicBezTo>
                  <a:cubicBezTo>
                    <a:pt x="162" y="70"/>
                    <a:pt x="162" y="70"/>
                    <a:pt x="162" y="70"/>
                  </a:cubicBezTo>
                  <a:cubicBezTo>
                    <a:pt x="147" y="69"/>
                    <a:pt x="147" y="69"/>
                    <a:pt x="147" y="69"/>
                  </a:cubicBezTo>
                  <a:cubicBezTo>
                    <a:pt x="146" y="66"/>
                    <a:pt x="145" y="62"/>
                    <a:pt x="144" y="59"/>
                  </a:cubicBezTo>
                  <a:cubicBezTo>
                    <a:pt x="156" y="48"/>
                    <a:pt x="156" y="48"/>
                    <a:pt x="156" y="48"/>
                  </a:cubicBezTo>
                  <a:cubicBezTo>
                    <a:pt x="154" y="45"/>
                    <a:pt x="154" y="45"/>
                    <a:pt x="154" y="45"/>
                  </a:cubicBezTo>
                  <a:cubicBezTo>
                    <a:pt x="148" y="35"/>
                    <a:pt x="148" y="35"/>
                    <a:pt x="148" y="35"/>
                  </a:cubicBezTo>
                  <a:cubicBezTo>
                    <a:pt x="145" y="32"/>
                    <a:pt x="145" y="32"/>
                    <a:pt x="145" y="32"/>
                  </a:cubicBezTo>
                  <a:cubicBezTo>
                    <a:pt x="132" y="38"/>
                    <a:pt x="132" y="38"/>
                    <a:pt x="132" y="38"/>
                  </a:cubicBezTo>
                  <a:cubicBezTo>
                    <a:pt x="130" y="35"/>
                    <a:pt x="127" y="32"/>
                    <a:pt x="125" y="30"/>
                  </a:cubicBezTo>
                  <a:cubicBezTo>
                    <a:pt x="130" y="15"/>
                    <a:pt x="130" y="15"/>
                    <a:pt x="130" y="15"/>
                  </a:cubicBezTo>
                  <a:cubicBezTo>
                    <a:pt x="126" y="13"/>
                    <a:pt x="126" y="13"/>
                    <a:pt x="126" y="13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2" y="6"/>
                    <a:pt x="112" y="6"/>
                    <a:pt x="112" y="6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0" y="17"/>
                    <a:pt x="97" y="16"/>
                    <a:pt x="93" y="15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75" y="1"/>
                    <a:pt x="75" y="1"/>
                    <a:pt x="75" y="1"/>
                  </a:cubicBezTo>
                  <a:cubicBezTo>
                    <a:pt x="70" y="1"/>
                    <a:pt x="70" y="1"/>
                    <a:pt x="70" y="1"/>
                  </a:cubicBezTo>
                  <a:cubicBezTo>
                    <a:pt x="69" y="15"/>
                    <a:pt x="69" y="15"/>
                    <a:pt x="69" y="15"/>
                  </a:cubicBezTo>
                  <a:cubicBezTo>
                    <a:pt x="65" y="16"/>
                    <a:pt x="62" y="17"/>
                    <a:pt x="58" y="1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7" y="30"/>
                    <a:pt x="37" y="30"/>
                    <a:pt x="37" y="30"/>
                  </a:cubicBezTo>
                  <a:cubicBezTo>
                    <a:pt x="35" y="32"/>
                    <a:pt x="33" y="34"/>
                    <a:pt x="31" y="36"/>
                  </a:cubicBezTo>
                  <a:cubicBezTo>
                    <a:pt x="31" y="37"/>
                    <a:pt x="30" y="37"/>
                    <a:pt x="30" y="38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8" y="47"/>
                    <a:pt x="8" y="47"/>
                    <a:pt x="8" y="47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7" y="63"/>
                    <a:pt x="16" y="66"/>
                    <a:pt x="15" y="69"/>
                  </a:cubicBezTo>
                  <a:cubicBezTo>
                    <a:pt x="0" y="73"/>
                    <a:pt x="0" y="73"/>
                    <a:pt x="0" y="7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1" y="92"/>
                    <a:pt x="1" y="92"/>
                    <a:pt x="1" y="92"/>
                  </a:cubicBezTo>
                  <a:cubicBezTo>
                    <a:pt x="15" y="94"/>
                    <a:pt x="15" y="94"/>
                    <a:pt x="15" y="94"/>
                  </a:cubicBezTo>
                  <a:cubicBezTo>
                    <a:pt x="16" y="97"/>
                    <a:pt x="17" y="101"/>
                    <a:pt x="18" y="104"/>
                  </a:cubicBezTo>
                  <a:cubicBezTo>
                    <a:pt x="6" y="114"/>
                    <a:pt x="6" y="114"/>
                    <a:pt x="6" y="114"/>
                  </a:cubicBezTo>
                  <a:cubicBezTo>
                    <a:pt x="9" y="118"/>
                    <a:pt x="9" y="118"/>
                    <a:pt x="9" y="118"/>
                  </a:cubicBezTo>
                  <a:cubicBezTo>
                    <a:pt x="15" y="128"/>
                    <a:pt x="15" y="128"/>
                    <a:pt x="15" y="128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33" y="128"/>
                    <a:pt x="35" y="130"/>
                    <a:pt x="38" y="133"/>
                  </a:cubicBezTo>
                  <a:cubicBezTo>
                    <a:pt x="33" y="148"/>
                    <a:pt x="33" y="148"/>
                    <a:pt x="33" y="148"/>
                  </a:cubicBezTo>
                  <a:cubicBezTo>
                    <a:pt x="37" y="150"/>
                    <a:pt x="37" y="150"/>
                    <a:pt x="37" y="150"/>
                  </a:cubicBezTo>
                  <a:cubicBezTo>
                    <a:pt x="47" y="155"/>
                    <a:pt x="47" y="155"/>
                    <a:pt x="47" y="155"/>
                  </a:cubicBezTo>
                  <a:cubicBezTo>
                    <a:pt x="51" y="157"/>
                    <a:pt x="51" y="157"/>
                    <a:pt x="51" y="157"/>
                  </a:cubicBezTo>
                  <a:cubicBezTo>
                    <a:pt x="59" y="145"/>
                    <a:pt x="59" y="145"/>
                    <a:pt x="59" y="145"/>
                  </a:cubicBezTo>
                  <a:cubicBezTo>
                    <a:pt x="62" y="146"/>
                    <a:pt x="66" y="147"/>
                    <a:pt x="69" y="148"/>
                  </a:cubicBezTo>
                  <a:cubicBezTo>
                    <a:pt x="72" y="163"/>
                    <a:pt x="72" y="163"/>
                    <a:pt x="72" y="163"/>
                  </a:cubicBezTo>
                  <a:cubicBezTo>
                    <a:pt x="77" y="163"/>
                    <a:pt x="77" y="163"/>
                    <a:pt x="77" y="163"/>
                  </a:cubicBezTo>
                  <a:cubicBezTo>
                    <a:pt x="88" y="162"/>
                    <a:pt x="88" y="162"/>
                    <a:pt x="88" y="162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4" y="148"/>
                    <a:pt x="94" y="148"/>
                    <a:pt x="94" y="148"/>
                  </a:cubicBezTo>
                  <a:cubicBezTo>
                    <a:pt x="98" y="147"/>
                    <a:pt x="102" y="146"/>
                    <a:pt x="105" y="144"/>
                  </a:cubicBezTo>
                  <a:lnTo>
                    <a:pt x="89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3" name="Freeform 237"/>
            <p:cNvSpPr/>
            <p:nvPr/>
          </p:nvSpPr>
          <p:spPr bwMode="auto">
            <a:xfrm>
              <a:off x="7197095" y="5576372"/>
              <a:ext cx="312274" cy="312274"/>
            </a:xfrm>
            <a:custGeom>
              <a:avLst/>
              <a:gdLst>
                <a:gd name="T0" fmla="*/ 122 w 122"/>
                <a:gd name="T1" fmla="*/ 101 h 122"/>
                <a:gd name="T2" fmla="*/ 119 w 122"/>
                <a:gd name="T3" fmla="*/ 94 h 122"/>
                <a:gd name="T4" fmla="*/ 67 w 122"/>
                <a:gd name="T5" fmla="*/ 43 h 122"/>
                <a:gd name="T6" fmla="*/ 58 w 122"/>
                <a:gd name="T7" fmla="*/ 12 h 122"/>
                <a:gd name="T8" fmla="*/ 23 w 122"/>
                <a:gd name="T9" fmla="*/ 5 h 122"/>
                <a:gd name="T10" fmla="*/ 41 w 122"/>
                <a:gd name="T11" fmla="*/ 23 h 122"/>
                <a:gd name="T12" fmla="*/ 41 w 122"/>
                <a:gd name="T13" fmla="*/ 29 h 122"/>
                <a:gd name="T14" fmla="*/ 29 w 122"/>
                <a:gd name="T15" fmla="*/ 41 h 122"/>
                <a:gd name="T16" fmla="*/ 23 w 122"/>
                <a:gd name="T17" fmla="*/ 41 h 122"/>
                <a:gd name="T18" fmla="*/ 5 w 122"/>
                <a:gd name="T19" fmla="*/ 23 h 122"/>
                <a:gd name="T20" fmla="*/ 12 w 122"/>
                <a:gd name="T21" fmla="*/ 58 h 122"/>
                <a:gd name="T22" fmla="*/ 43 w 122"/>
                <a:gd name="T23" fmla="*/ 67 h 122"/>
                <a:gd name="T24" fmla="*/ 94 w 122"/>
                <a:gd name="T25" fmla="*/ 119 h 122"/>
                <a:gd name="T26" fmla="*/ 101 w 122"/>
                <a:gd name="T27" fmla="*/ 122 h 122"/>
                <a:gd name="T28" fmla="*/ 122 w 122"/>
                <a:gd name="T29" fmla="*/ 10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22">
                  <a:moveTo>
                    <a:pt x="122" y="101"/>
                  </a:moveTo>
                  <a:cubicBezTo>
                    <a:pt x="122" y="99"/>
                    <a:pt x="121" y="95"/>
                    <a:pt x="119" y="94"/>
                  </a:cubicBezTo>
                  <a:cubicBezTo>
                    <a:pt x="102" y="77"/>
                    <a:pt x="84" y="60"/>
                    <a:pt x="67" y="43"/>
                  </a:cubicBezTo>
                  <a:cubicBezTo>
                    <a:pt x="69" y="32"/>
                    <a:pt x="66" y="21"/>
                    <a:pt x="58" y="12"/>
                  </a:cubicBezTo>
                  <a:cubicBezTo>
                    <a:pt x="49" y="3"/>
                    <a:pt x="35" y="0"/>
                    <a:pt x="23" y="5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42" y="25"/>
                    <a:pt x="42" y="27"/>
                    <a:pt x="41" y="29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3"/>
                    <a:pt x="25" y="43"/>
                    <a:pt x="23" y="41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0" y="35"/>
                    <a:pt x="3" y="49"/>
                    <a:pt x="12" y="58"/>
                  </a:cubicBezTo>
                  <a:cubicBezTo>
                    <a:pt x="20" y="66"/>
                    <a:pt x="32" y="69"/>
                    <a:pt x="43" y="67"/>
                  </a:cubicBezTo>
                  <a:cubicBezTo>
                    <a:pt x="60" y="84"/>
                    <a:pt x="77" y="102"/>
                    <a:pt x="94" y="119"/>
                  </a:cubicBezTo>
                  <a:cubicBezTo>
                    <a:pt x="95" y="121"/>
                    <a:pt x="98" y="122"/>
                    <a:pt x="101" y="122"/>
                  </a:cubicBezTo>
                  <a:cubicBezTo>
                    <a:pt x="111" y="120"/>
                    <a:pt x="120" y="112"/>
                    <a:pt x="122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4" name="Freeform 247"/>
          <p:cNvSpPr>
            <a:spLocks noEditPoints="1"/>
          </p:cNvSpPr>
          <p:nvPr/>
        </p:nvSpPr>
        <p:spPr bwMode="auto">
          <a:xfrm>
            <a:off x="4579987" y="1884259"/>
            <a:ext cx="300602" cy="275348"/>
          </a:xfrm>
          <a:custGeom>
            <a:avLst/>
            <a:gdLst>
              <a:gd name="T0" fmla="*/ 139 w 156"/>
              <a:gd name="T1" fmla="*/ 26 h 143"/>
              <a:gd name="T2" fmla="*/ 117 w 156"/>
              <a:gd name="T3" fmla="*/ 26 h 143"/>
              <a:gd name="T4" fmla="*/ 117 w 156"/>
              <a:gd name="T5" fmla="*/ 23 h 143"/>
              <a:gd name="T6" fmla="*/ 94 w 156"/>
              <a:gd name="T7" fmla="*/ 0 h 143"/>
              <a:gd name="T8" fmla="*/ 62 w 156"/>
              <a:gd name="T9" fmla="*/ 0 h 143"/>
              <a:gd name="T10" fmla="*/ 39 w 156"/>
              <a:gd name="T11" fmla="*/ 23 h 143"/>
              <a:gd name="T12" fmla="*/ 39 w 156"/>
              <a:gd name="T13" fmla="*/ 26 h 143"/>
              <a:gd name="T14" fmla="*/ 16 w 156"/>
              <a:gd name="T15" fmla="*/ 26 h 143"/>
              <a:gd name="T16" fmla="*/ 0 w 156"/>
              <a:gd name="T17" fmla="*/ 42 h 143"/>
              <a:gd name="T18" fmla="*/ 0 w 156"/>
              <a:gd name="T19" fmla="*/ 121 h 143"/>
              <a:gd name="T20" fmla="*/ 15 w 156"/>
              <a:gd name="T21" fmla="*/ 137 h 143"/>
              <a:gd name="T22" fmla="*/ 14 w 156"/>
              <a:gd name="T23" fmla="*/ 139 h 143"/>
              <a:gd name="T24" fmla="*/ 19 w 156"/>
              <a:gd name="T25" fmla="*/ 143 h 143"/>
              <a:gd name="T26" fmla="*/ 27 w 156"/>
              <a:gd name="T27" fmla="*/ 143 h 143"/>
              <a:gd name="T28" fmla="*/ 31 w 156"/>
              <a:gd name="T29" fmla="*/ 139 h 143"/>
              <a:gd name="T30" fmla="*/ 31 w 156"/>
              <a:gd name="T31" fmla="*/ 138 h 143"/>
              <a:gd name="T32" fmla="*/ 125 w 156"/>
              <a:gd name="T33" fmla="*/ 138 h 143"/>
              <a:gd name="T34" fmla="*/ 124 w 156"/>
              <a:gd name="T35" fmla="*/ 139 h 143"/>
              <a:gd name="T36" fmla="*/ 129 w 156"/>
              <a:gd name="T37" fmla="*/ 143 h 143"/>
              <a:gd name="T38" fmla="*/ 137 w 156"/>
              <a:gd name="T39" fmla="*/ 143 h 143"/>
              <a:gd name="T40" fmla="*/ 141 w 156"/>
              <a:gd name="T41" fmla="*/ 139 h 143"/>
              <a:gd name="T42" fmla="*/ 141 w 156"/>
              <a:gd name="T43" fmla="*/ 137 h 143"/>
              <a:gd name="T44" fmla="*/ 156 w 156"/>
              <a:gd name="T45" fmla="*/ 121 h 143"/>
              <a:gd name="T46" fmla="*/ 156 w 156"/>
              <a:gd name="T47" fmla="*/ 42 h 143"/>
              <a:gd name="T48" fmla="*/ 139 w 156"/>
              <a:gd name="T49" fmla="*/ 26 h 143"/>
              <a:gd name="T50" fmla="*/ 126 w 156"/>
              <a:gd name="T51" fmla="*/ 31 h 143"/>
              <a:gd name="T52" fmla="*/ 134 w 156"/>
              <a:gd name="T53" fmla="*/ 31 h 143"/>
              <a:gd name="T54" fmla="*/ 134 w 156"/>
              <a:gd name="T55" fmla="*/ 130 h 143"/>
              <a:gd name="T56" fmla="*/ 126 w 156"/>
              <a:gd name="T57" fmla="*/ 130 h 143"/>
              <a:gd name="T58" fmla="*/ 126 w 156"/>
              <a:gd name="T59" fmla="*/ 31 h 143"/>
              <a:gd name="T60" fmla="*/ 52 w 156"/>
              <a:gd name="T61" fmla="*/ 23 h 143"/>
              <a:gd name="T62" fmla="*/ 62 w 156"/>
              <a:gd name="T63" fmla="*/ 13 h 143"/>
              <a:gd name="T64" fmla="*/ 94 w 156"/>
              <a:gd name="T65" fmla="*/ 13 h 143"/>
              <a:gd name="T66" fmla="*/ 104 w 156"/>
              <a:gd name="T67" fmla="*/ 23 h 143"/>
              <a:gd name="T68" fmla="*/ 104 w 156"/>
              <a:gd name="T69" fmla="*/ 26 h 143"/>
              <a:gd name="T70" fmla="*/ 52 w 156"/>
              <a:gd name="T71" fmla="*/ 26 h 143"/>
              <a:gd name="T72" fmla="*/ 52 w 156"/>
              <a:gd name="T73" fmla="*/ 23 h 143"/>
              <a:gd name="T74" fmla="*/ 22 w 156"/>
              <a:gd name="T75" fmla="*/ 31 h 143"/>
              <a:gd name="T76" fmla="*/ 30 w 156"/>
              <a:gd name="T77" fmla="*/ 31 h 143"/>
              <a:gd name="T78" fmla="*/ 30 w 156"/>
              <a:gd name="T79" fmla="*/ 130 h 143"/>
              <a:gd name="T80" fmla="*/ 22 w 156"/>
              <a:gd name="T81" fmla="*/ 130 h 143"/>
              <a:gd name="T82" fmla="*/ 22 w 156"/>
              <a:gd name="T83" fmla="*/ 31 h 1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56" h="143">
                <a:moveTo>
                  <a:pt x="139" y="26"/>
                </a:moveTo>
                <a:cubicBezTo>
                  <a:pt x="117" y="26"/>
                  <a:pt x="117" y="26"/>
                  <a:pt x="117" y="26"/>
                </a:cubicBezTo>
                <a:cubicBezTo>
                  <a:pt x="117" y="23"/>
                  <a:pt x="117" y="23"/>
                  <a:pt x="117" y="23"/>
                </a:cubicBezTo>
                <a:cubicBezTo>
                  <a:pt x="117" y="10"/>
                  <a:pt x="106" y="0"/>
                  <a:pt x="94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49" y="0"/>
                  <a:pt x="39" y="10"/>
                  <a:pt x="39" y="23"/>
                </a:cubicBezTo>
                <a:cubicBezTo>
                  <a:pt x="39" y="26"/>
                  <a:pt x="39" y="26"/>
                  <a:pt x="39" y="26"/>
                </a:cubicBezTo>
                <a:cubicBezTo>
                  <a:pt x="16" y="26"/>
                  <a:pt x="16" y="26"/>
                  <a:pt x="16" y="26"/>
                </a:cubicBezTo>
                <a:cubicBezTo>
                  <a:pt x="7" y="26"/>
                  <a:pt x="0" y="33"/>
                  <a:pt x="0" y="42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30"/>
                  <a:pt x="6" y="137"/>
                  <a:pt x="15" y="137"/>
                </a:cubicBezTo>
                <a:cubicBezTo>
                  <a:pt x="14" y="138"/>
                  <a:pt x="14" y="138"/>
                  <a:pt x="14" y="139"/>
                </a:cubicBezTo>
                <a:cubicBezTo>
                  <a:pt x="14" y="141"/>
                  <a:pt x="16" y="143"/>
                  <a:pt x="19" y="143"/>
                </a:cubicBezTo>
                <a:cubicBezTo>
                  <a:pt x="27" y="143"/>
                  <a:pt x="27" y="143"/>
                  <a:pt x="27" y="143"/>
                </a:cubicBezTo>
                <a:cubicBezTo>
                  <a:pt x="29" y="143"/>
                  <a:pt x="31" y="141"/>
                  <a:pt x="31" y="139"/>
                </a:cubicBezTo>
                <a:cubicBezTo>
                  <a:pt x="31" y="138"/>
                  <a:pt x="31" y="138"/>
                  <a:pt x="31" y="138"/>
                </a:cubicBezTo>
                <a:cubicBezTo>
                  <a:pt x="125" y="138"/>
                  <a:pt x="125" y="138"/>
                  <a:pt x="125" y="138"/>
                </a:cubicBezTo>
                <a:cubicBezTo>
                  <a:pt x="125" y="138"/>
                  <a:pt x="124" y="138"/>
                  <a:pt x="124" y="139"/>
                </a:cubicBezTo>
                <a:cubicBezTo>
                  <a:pt x="124" y="141"/>
                  <a:pt x="127" y="143"/>
                  <a:pt x="129" y="143"/>
                </a:cubicBezTo>
                <a:cubicBezTo>
                  <a:pt x="137" y="143"/>
                  <a:pt x="137" y="143"/>
                  <a:pt x="137" y="143"/>
                </a:cubicBezTo>
                <a:cubicBezTo>
                  <a:pt x="139" y="143"/>
                  <a:pt x="141" y="141"/>
                  <a:pt x="141" y="139"/>
                </a:cubicBezTo>
                <a:cubicBezTo>
                  <a:pt x="141" y="138"/>
                  <a:pt x="141" y="138"/>
                  <a:pt x="141" y="137"/>
                </a:cubicBezTo>
                <a:cubicBezTo>
                  <a:pt x="149" y="137"/>
                  <a:pt x="156" y="130"/>
                  <a:pt x="156" y="121"/>
                </a:cubicBezTo>
                <a:cubicBezTo>
                  <a:pt x="156" y="42"/>
                  <a:pt x="156" y="42"/>
                  <a:pt x="156" y="42"/>
                </a:cubicBezTo>
                <a:cubicBezTo>
                  <a:pt x="156" y="33"/>
                  <a:pt x="148" y="26"/>
                  <a:pt x="139" y="26"/>
                </a:cubicBezTo>
                <a:close/>
                <a:moveTo>
                  <a:pt x="126" y="31"/>
                </a:moveTo>
                <a:cubicBezTo>
                  <a:pt x="134" y="31"/>
                  <a:pt x="134" y="31"/>
                  <a:pt x="134" y="31"/>
                </a:cubicBezTo>
                <a:cubicBezTo>
                  <a:pt x="134" y="130"/>
                  <a:pt x="134" y="130"/>
                  <a:pt x="134" y="130"/>
                </a:cubicBezTo>
                <a:cubicBezTo>
                  <a:pt x="126" y="130"/>
                  <a:pt x="126" y="130"/>
                  <a:pt x="126" y="130"/>
                </a:cubicBezTo>
                <a:lnTo>
                  <a:pt x="126" y="31"/>
                </a:lnTo>
                <a:close/>
                <a:moveTo>
                  <a:pt x="52" y="23"/>
                </a:moveTo>
                <a:cubicBezTo>
                  <a:pt x="52" y="17"/>
                  <a:pt x="56" y="13"/>
                  <a:pt x="62" y="13"/>
                </a:cubicBezTo>
                <a:cubicBezTo>
                  <a:pt x="94" y="13"/>
                  <a:pt x="94" y="13"/>
                  <a:pt x="94" y="13"/>
                </a:cubicBezTo>
                <a:cubicBezTo>
                  <a:pt x="99" y="13"/>
                  <a:pt x="104" y="17"/>
                  <a:pt x="104" y="23"/>
                </a:cubicBezTo>
                <a:cubicBezTo>
                  <a:pt x="104" y="26"/>
                  <a:pt x="104" y="26"/>
                  <a:pt x="104" y="26"/>
                </a:cubicBezTo>
                <a:cubicBezTo>
                  <a:pt x="52" y="26"/>
                  <a:pt x="52" y="26"/>
                  <a:pt x="52" y="26"/>
                </a:cubicBezTo>
                <a:lnTo>
                  <a:pt x="52" y="23"/>
                </a:lnTo>
                <a:close/>
                <a:moveTo>
                  <a:pt x="22" y="31"/>
                </a:moveTo>
                <a:cubicBezTo>
                  <a:pt x="30" y="31"/>
                  <a:pt x="30" y="31"/>
                  <a:pt x="30" y="31"/>
                </a:cubicBezTo>
                <a:cubicBezTo>
                  <a:pt x="30" y="130"/>
                  <a:pt x="30" y="130"/>
                  <a:pt x="30" y="130"/>
                </a:cubicBezTo>
                <a:cubicBezTo>
                  <a:pt x="22" y="130"/>
                  <a:pt x="22" y="130"/>
                  <a:pt x="22" y="130"/>
                </a:cubicBezTo>
                <a:lnTo>
                  <a:pt x="22" y="31"/>
                </a:lnTo>
                <a:close/>
              </a:path>
            </a:pathLst>
          </a:custGeom>
          <a:solidFill>
            <a:srgbClr val="736AA8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5" name="组合 114"/>
          <p:cNvGrpSpPr/>
          <p:nvPr/>
        </p:nvGrpSpPr>
        <p:grpSpPr>
          <a:xfrm>
            <a:off x="2533770" y="3222272"/>
            <a:ext cx="373105" cy="399173"/>
            <a:chOff x="4895160" y="5416983"/>
            <a:chExt cx="496602" cy="531299"/>
          </a:xfrm>
          <a:solidFill>
            <a:srgbClr val="736AA8"/>
          </a:solidFill>
        </p:grpSpPr>
        <p:sp>
          <p:nvSpPr>
            <p:cNvPr id="116" name="Freeform 836"/>
            <p:cNvSpPr/>
            <p:nvPr/>
          </p:nvSpPr>
          <p:spPr bwMode="auto">
            <a:xfrm>
              <a:off x="5135871" y="5416983"/>
              <a:ext cx="28191" cy="74816"/>
            </a:xfrm>
            <a:custGeom>
              <a:avLst/>
              <a:gdLst>
                <a:gd name="T0" fmla="*/ 6 w 11"/>
                <a:gd name="T1" fmla="*/ 29 h 29"/>
                <a:gd name="T2" fmla="*/ 0 w 11"/>
                <a:gd name="T3" fmla="*/ 24 h 29"/>
                <a:gd name="T4" fmla="*/ 0 w 11"/>
                <a:gd name="T5" fmla="*/ 6 h 29"/>
                <a:gd name="T6" fmla="*/ 6 w 11"/>
                <a:gd name="T7" fmla="*/ 0 h 29"/>
                <a:gd name="T8" fmla="*/ 11 w 11"/>
                <a:gd name="T9" fmla="*/ 6 h 29"/>
                <a:gd name="T10" fmla="*/ 11 w 11"/>
                <a:gd name="T11" fmla="*/ 24 h 29"/>
                <a:gd name="T12" fmla="*/ 6 w 11"/>
                <a:gd name="T13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" h="29">
                  <a:moveTo>
                    <a:pt x="6" y="29"/>
                  </a:moveTo>
                  <a:cubicBezTo>
                    <a:pt x="3" y="29"/>
                    <a:pt x="0" y="27"/>
                    <a:pt x="0" y="2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1" y="3"/>
                    <a:pt x="11" y="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7"/>
                    <a:pt x="9" y="29"/>
                    <a:pt x="6" y="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7" name="Freeform 837"/>
            <p:cNvSpPr/>
            <p:nvPr/>
          </p:nvSpPr>
          <p:spPr bwMode="auto">
            <a:xfrm>
              <a:off x="5015516" y="5443006"/>
              <a:ext cx="56383" cy="71563"/>
            </a:xfrm>
            <a:custGeom>
              <a:avLst/>
              <a:gdLst>
                <a:gd name="T0" fmla="*/ 16 w 22"/>
                <a:gd name="T1" fmla="*/ 28 h 28"/>
                <a:gd name="T2" fmla="*/ 11 w 22"/>
                <a:gd name="T3" fmla="*/ 25 h 28"/>
                <a:gd name="T4" fmla="*/ 2 w 22"/>
                <a:gd name="T5" fmla="*/ 10 h 28"/>
                <a:gd name="T6" fmla="*/ 4 w 22"/>
                <a:gd name="T7" fmla="*/ 2 h 28"/>
                <a:gd name="T8" fmla="*/ 11 w 22"/>
                <a:gd name="T9" fmla="*/ 4 h 28"/>
                <a:gd name="T10" fmla="*/ 20 w 22"/>
                <a:gd name="T11" fmla="*/ 19 h 28"/>
                <a:gd name="T12" fmla="*/ 18 w 22"/>
                <a:gd name="T13" fmla="*/ 27 h 28"/>
                <a:gd name="T14" fmla="*/ 16 w 22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28">
                  <a:moveTo>
                    <a:pt x="16" y="28"/>
                  </a:moveTo>
                  <a:cubicBezTo>
                    <a:pt x="14" y="28"/>
                    <a:pt x="12" y="27"/>
                    <a:pt x="11" y="25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0" y="7"/>
                    <a:pt x="1" y="3"/>
                    <a:pt x="4" y="2"/>
                  </a:cubicBezTo>
                  <a:cubicBezTo>
                    <a:pt x="7" y="0"/>
                    <a:pt x="10" y="1"/>
                    <a:pt x="11" y="4"/>
                  </a:cubicBezTo>
                  <a:cubicBezTo>
                    <a:pt x="20" y="19"/>
                    <a:pt x="20" y="19"/>
                    <a:pt x="20" y="19"/>
                  </a:cubicBezTo>
                  <a:cubicBezTo>
                    <a:pt x="22" y="22"/>
                    <a:pt x="21" y="26"/>
                    <a:pt x="18" y="27"/>
                  </a:cubicBezTo>
                  <a:cubicBezTo>
                    <a:pt x="17" y="28"/>
                    <a:pt x="17" y="28"/>
                    <a:pt x="1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8" name="Freeform 838"/>
            <p:cNvSpPr/>
            <p:nvPr/>
          </p:nvSpPr>
          <p:spPr bwMode="auto">
            <a:xfrm>
              <a:off x="4927689" y="5527580"/>
              <a:ext cx="72647" cy="54214"/>
            </a:xfrm>
            <a:custGeom>
              <a:avLst/>
              <a:gdLst>
                <a:gd name="T0" fmla="*/ 22 w 28"/>
                <a:gd name="T1" fmla="*/ 21 h 21"/>
                <a:gd name="T2" fmla="*/ 19 w 28"/>
                <a:gd name="T3" fmla="*/ 20 h 21"/>
                <a:gd name="T4" fmla="*/ 3 w 28"/>
                <a:gd name="T5" fmla="*/ 11 h 21"/>
                <a:gd name="T6" fmla="*/ 1 w 28"/>
                <a:gd name="T7" fmla="*/ 3 h 21"/>
                <a:gd name="T8" fmla="*/ 9 w 28"/>
                <a:gd name="T9" fmla="*/ 1 h 21"/>
                <a:gd name="T10" fmla="*/ 24 w 28"/>
                <a:gd name="T11" fmla="*/ 10 h 21"/>
                <a:gd name="T12" fmla="*/ 26 w 28"/>
                <a:gd name="T13" fmla="*/ 18 h 21"/>
                <a:gd name="T14" fmla="*/ 22 w 28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1">
                  <a:moveTo>
                    <a:pt x="22" y="21"/>
                  </a:moveTo>
                  <a:cubicBezTo>
                    <a:pt x="21" y="21"/>
                    <a:pt x="20" y="20"/>
                    <a:pt x="19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9"/>
                    <a:pt x="0" y="6"/>
                    <a:pt x="1" y="3"/>
                  </a:cubicBezTo>
                  <a:cubicBezTo>
                    <a:pt x="3" y="1"/>
                    <a:pt x="6" y="0"/>
                    <a:pt x="9" y="1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7" y="12"/>
                    <a:pt x="28" y="15"/>
                    <a:pt x="26" y="18"/>
                  </a:cubicBezTo>
                  <a:cubicBezTo>
                    <a:pt x="25" y="20"/>
                    <a:pt x="24" y="21"/>
                    <a:pt x="22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9" name="Freeform 839"/>
            <p:cNvSpPr/>
            <p:nvPr/>
          </p:nvSpPr>
          <p:spPr bwMode="auto">
            <a:xfrm>
              <a:off x="4895160" y="5645766"/>
              <a:ext cx="73731" cy="28191"/>
            </a:xfrm>
            <a:custGeom>
              <a:avLst/>
              <a:gdLst>
                <a:gd name="T0" fmla="*/ 23 w 29"/>
                <a:gd name="T1" fmla="*/ 11 h 11"/>
                <a:gd name="T2" fmla="*/ 6 w 29"/>
                <a:gd name="T3" fmla="*/ 11 h 11"/>
                <a:gd name="T4" fmla="*/ 0 w 29"/>
                <a:gd name="T5" fmla="*/ 5 h 11"/>
                <a:gd name="T6" fmla="*/ 6 w 29"/>
                <a:gd name="T7" fmla="*/ 0 h 11"/>
                <a:gd name="T8" fmla="*/ 23 w 29"/>
                <a:gd name="T9" fmla="*/ 0 h 11"/>
                <a:gd name="T10" fmla="*/ 29 w 29"/>
                <a:gd name="T11" fmla="*/ 5 h 11"/>
                <a:gd name="T12" fmla="*/ 23 w 29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11">
                  <a:moveTo>
                    <a:pt x="23" y="11"/>
                  </a:moveTo>
                  <a:cubicBezTo>
                    <a:pt x="6" y="11"/>
                    <a:pt x="6" y="11"/>
                    <a:pt x="6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7" y="0"/>
                    <a:pt x="29" y="2"/>
                    <a:pt x="29" y="5"/>
                  </a:cubicBezTo>
                  <a:cubicBezTo>
                    <a:pt x="29" y="8"/>
                    <a:pt x="27" y="11"/>
                    <a:pt x="2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0" name="Freeform 840"/>
            <p:cNvSpPr/>
            <p:nvPr/>
          </p:nvSpPr>
          <p:spPr bwMode="auto">
            <a:xfrm>
              <a:off x="4920099" y="5737931"/>
              <a:ext cx="71563" cy="54214"/>
            </a:xfrm>
            <a:custGeom>
              <a:avLst/>
              <a:gdLst>
                <a:gd name="T0" fmla="*/ 6 w 28"/>
                <a:gd name="T1" fmla="*/ 21 h 21"/>
                <a:gd name="T2" fmla="*/ 2 w 28"/>
                <a:gd name="T3" fmla="*/ 18 h 21"/>
                <a:gd name="T4" fmla="*/ 4 w 28"/>
                <a:gd name="T5" fmla="*/ 11 h 21"/>
                <a:gd name="T6" fmla="*/ 19 w 28"/>
                <a:gd name="T7" fmla="*/ 2 h 21"/>
                <a:gd name="T8" fmla="*/ 27 w 28"/>
                <a:gd name="T9" fmla="*/ 4 h 21"/>
                <a:gd name="T10" fmla="*/ 25 w 28"/>
                <a:gd name="T11" fmla="*/ 11 h 21"/>
                <a:gd name="T12" fmla="*/ 9 w 28"/>
                <a:gd name="T13" fmla="*/ 20 h 21"/>
                <a:gd name="T14" fmla="*/ 6 w 28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1">
                  <a:moveTo>
                    <a:pt x="6" y="21"/>
                  </a:moveTo>
                  <a:cubicBezTo>
                    <a:pt x="4" y="21"/>
                    <a:pt x="3" y="20"/>
                    <a:pt x="2" y="18"/>
                  </a:cubicBezTo>
                  <a:cubicBezTo>
                    <a:pt x="0" y="16"/>
                    <a:pt x="1" y="12"/>
                    <a:pt x="4" y="11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2" y="0"/>
                    <a:pt x="25" y="1"/>
                    <a:pt x="27" y="4"/>
                  </a:cubicBezTo>
                  <a:cubicBezTo>
                    <a:pt x="28" y="6"/>
                    <a:pt x="27" y="10"/>
                    <a:pt x="25" y="11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8" y="21"/>
                    <a:pt x="7" y="21"/>
                    <a:pt x="6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1" name="Freeform 841"/>
            <p:cNvSpPr/>
            <p:nvPr/>
          </p:nvSpPr>
          <p:spPr bwMode="auto">
            <a:xfrm>
              <a:off x="5286587" y="5750942"/>
              <a:ext cx="72647" cy="53130"/>
            </a:xfrm>
            <a:custGeom>
              <a:avLst/>
              <a:gdLst>
                <a:gd name="T0" fmla="*/ 21 w 28"/>
                <a:gd name="T1" fmla="*/ 21 h 21"/>
                <a:gd name="T2" fmla="*/ 19 w 28"/>
                <a:gd name="T3" fmla="*/ 20 h 21"/>
                <a:gd name="T4" fmla="*/ 3 w 28"/>
                <a:gd name="T5" fmla="*/ 11 h 21"/>
                <a:gd name="T6" fmla="*/ 1 w 28"/>
                <a:gd name="T7" fmla="*/ 4 h 21"/>
                <a:gd name="T8" fmla="*/ 9 w 28"/>
                <a:gd name="T9" fmla="*/ 2 h 21"/>
                <a:gd name="T10" fmla="*/ 24 w 28"/>
                <a:gd name="T11" fmla="*/ 11 h 21"/>
                <a:gd name="T12" fmla="*/ 26 w 28"/>
                <a:gd name="T13" fmla="*/ 18 h 21"/>
                <a:gd name="T14" fmla="*/ 21 w 28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21">
                  <a:moveTo>
                    <a:pt x="21" y="21"/>
                  </a:moveTo>
                  <a:cubicBezTo>
                    <a:pt x="21" y="21"/>
                    <a:pt x="20" y="21"/>
                    <a:pt x="19" y="20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1" y="10"/>
                    <a:pt x="0" y="6"/>
                    <a:pt x="1" y="4"/>
                  </a:cubicBezTo>
                  <a:cubicBezTo>
                    <a:pt x="3" y="1"/>
                    <a:pt x="6" y="0"/>
                    <a:pt x="9" y="2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7" y="12"/>
                    <a:pt x="28" y="15"/>
                    <a:pt x="26" y="18"/>
                  </a:cubicBezTo>
                  <a:cubicBezTo>
                    <a:pt x="25" y="20"/>
                    <a:pt x="23" y="21"/>
                    <a:pt x="21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2" name="Freeform 842"/>
            <p:cNvSpPr/>
            <p:nvPr/>
          </p:nvSpPr>
          <p:spPr bwMode="auto">
            <a:xfrm>
              <a:off x="5318031" y="5660946"/>
              <a:ext cx="73731" cy="28191"/>
            </a:xfrm>
            <a:custGeom>
              <a:avLst/>
              <a:gdLst>
                <a:gd name="T0" fmla="*/ 23 w 29"/>
                <a:gd name="T1" fmla="*/ 11 h 11"/>
                <a:gd name="T2" fmla="*/ 5 w 29"/>
                <a:gd name="T3" fmla="*/ 11 h 11"/>
                <a:gd name="T4" fmla="*/ 0 w 29"/>
                <a:gd name="T5" fmla="*/ 5 h 11"/>
                <a:gd name="T6" fmla="*/ 5 w 29"/>
                <a:gd name="T7" fmla="*/ 0 h 11"/>
                <a:gd name="T8" fmla="*/ 23 w 29"/>
                <a:gd name="T9" fmla="*/ 0 h 11"/>
                <a:gd name="T10" fmla="*/ 29 w 29"/>
                <a:gd name="T11" fmla="*/ 5 h 11"/>
                <a:gd name="T12" fmla="*/ 23 w 29"/>
                <a:gd name="T13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11">
                  <a:moveTo>
                    <a:pt x="23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2" y="11"/>
                    <a:pt x="0" y="8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6" y="0"/>
                    <a:pt x="29" y="2"/>
                    <a:pt x="29" y="5"/>
                  </a:cubicBezTo>
                  <a:cubicBezTo>
                    <a:pt x="29" y="8"/>
                    <a:pt x="26" y="11"/>
                    <a:pt x="2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3" name="Freeform 843"/>
            <p:cNvSpPr/>
            <p:nvPr/>
          </p:nvSpPr>
          <p:spPr bwMode="auto">
            <a:xfrm>
              <a:off x="5292008" y="5540591"/>
              <a:ext cx="74816" cy="54214"/>
            </a:xfrm>
            <a:custGeom>
              <a:avLst/>
              <a:gdLst>
                <a:gd name="T0" fmla="*/ 7 w 29"/>
                <a:gd name="T1" fmla="*/ 21 h 21"/>
                <a:gd name="T2" fmla="*/ 2 w 29"/>
                <a:gd name="T3" fmla="*/ 18 h 21"/>
                <a:gd name="T4" fmla="*/ 4 w 29"/>
                <a:gd name="T5" fmla="*/ 10 h 21"/>
                <a:gd name="T6" fmla="*/ 20 w 29"/>
                <a:gd name="T7" fmla="*/ 1 h 21"/>
                <a:gd name="T8" fmla="*/ 27 w 29"/>
                <a:gd name="T9" fmla="*/ 3 h 21"/>
                <a:gd name="T10" fmla="*/ 25 w 29"/>
                <a:gd name="T11" fmla="*/ 11 h 21"/>
                <a:gd name="T12" fmla="*/ 10 w 29"/>
                <a:gd name="T13" fmla="*/ 20 h 21"/>
                <a:gd name="T14" fmla="*/ 7 w 29"/>
                <a:gd name="T15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21">
                  <a:moveTo>
                    <a:pt x="7" y="21"/>
                  </a:moveTo>
                  <a:cubicBezTo>
                    <a:pt x="5" y="21"/>
                    <a:pt x="3" y="20"/>
                    <a:pt x="2" y="18"/>
                  </a:cubicBezTo>
                  <a:cubicBezTo>
                    <a:pt x="0" y="15"/>
                    <a:pt x="1" y="12"/>
                    <a:pt x="4" y="10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2" y="0"/>
                    <a:pt x="26" y="1"/>
                    <a:pt x="27" y="3"/>
                  </a:cubicBezTo>
                  <a:cubicBezTo>
                    <a:pt x="29" y="6"/>
                    <a:pt x="28" y="9"/>
                    <a:pt x="25" y="1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9" y="20"/>
                    <a:pt x="8" y="21"/>
                    <a:pt x="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4" name="Freeform 844"/>
            <p:cNvSpPr/>
            <p:nvPr/>
          </p:nvSpPr>
          <p:spPr bwMode="auto">
            <a:xfrm>
              <a:off x="5228036" y="5450595"/>
              <a:ext cx="54214" cy="71563"/>
            </a:xfrm>
            <a:custGeom>
              <a:avLst/>
              <a:gdLst>
                <a:gd name="T0" fmla="*/ 6 w 21"/>
                <a:gd name="T1" fmla="*/ 28 h 28"/>
                <a:gd name="T2" fmla="*/ 3 w 21"/>
                <a:gd name="T3" fmla="*/ 27 h 28"/>
                <a:gd name="T4" fmla="*/ 1 w 21"/>
                <a:gd name="T5" fmla="*/ 19 h 28"/>
                <a:gd name="T6" fmla="*/ 10 w 21"/>
                <a:gd name="T7" fmla="*/ 4 h 28"/>
                <a:gd name="T8" fmla="*/ 18 w 21"/>
                <a:gd name="T9" fmla="*/ 2 h 28"/>
                <a:gd name="T10" fmla="*/ 20 w 21"/>
                <a:gd name="T11" fmla="*/ 9 h 28"/>
                <a:gd name="T12" fmla="*/ 11 w 21"/>
                <a:gd name="T13" fmla="*/ 25 h 28"/>
                <a:gd name="T14" fmla="*/ 6 w 21"/>
                <a:gd name="T1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28">
                  <a:moveTo>
                    <a:pt x="6" y="28"/>
                  </a:moveTo>
                  <a:cubicBezTo>
                    <a:pt x="5" y="28"/>
                    <a:pt x="4" y="27"/>
                    <a:pt x="3" y="27"/>
                  </a:cubicBezTo>
                  <a:cubicBezTo>
                    <a:pt x="1" y="25"/>
                    <a:pt x="0" y="22"/>
                    <a:pt x="1" y="19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2" y="1"/>
                    <a:pt x="15" y="0"/>
                    <a:pt x="18" y="2"/>
                  </a:cubicBezTo>
                  <a:cubicBezTo>
                    <a:pt x="20" y="3"/>
                    <a:pt x="21" y="7"/>
                    <a:pt x="20" y="9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0" y="27"/>
                    <a:pt x="8" y="28"/>
                    <a:pt x="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5" name="Freeform 845"/>
            <p:cNvSpPr>
              <a:spLocks noEditPoints="1"/>
            </p:cNvSpPr>
            <p:nvPr/>
          </p:nvSpPr>
          <p:spPr bwMode="auto">
            <a:xfrm>
              <a:off x="5010094" y="5535169"/>
              <a:ext cx="264565" cy="320948"/>
            </a:xfrm>
            <a:custGeom>
              <a:avLst/>
              <a:gdLst>
                <a:gd name="T0" fmla="*/ 52 w 103"/>
                <a:gd name="T1" fmla="*/ 0 h 125"/>
                <a:gd name="T2" fmla="*/ 0 w 103"/>
                <a:gd name="T3" fmla="*/ 57 h 125"/>
                <a:gd name="T4" fmla="*/ 24 w 103"/>
                <a:gd name="T5" fmla="*/ 125 h 125"/>
                <a:gd name="T6" fmla="*/ 55 w 103"/>
                <a:gd name="T7" fmla="*/ 125 h 125"/>
                <a:gd name="T8" fmla="*/ 82 w 103"/>
                <a:gd name="T9" fmla="*/ 103 h 125"/>
                <a:gd name="T10" fmla="*/ 103 w 103"/>
                <a:gd name="T11" fmla="*/ 52 h 125"/>
                <a:gd name="T12" fmla="*/ 45 w 103"/>
                <a:gd name="T13" fmla="*/ 92 h 125"/>
                <a:gd name="T14" fmla="*/ 35 w 103"/>
                <a:gd name="T15" fmla="*/ 71 h 125"/>
                <a:gd name="T16" fmla="*/ 42 w 103"/>
                <a:gd name="T17" fmla="*/ 68 h 125"/>
                <a:gd name="T18" fmla="*/ 56 w 103"/>
                <a:gd name="T19" fmla="*/ 67 h 125"/>
                <a:gd name="T20" fmla="*/ 62 w 103"/>
                <a:gd name="T21" fmla="*/ 72 h 125"/>
                <a:gd name="T22" fmla="*/ 65 w 103"/>
                <a:gd name="T23" fmla="*/ 71 h 125"/>
                <a:gd name="T24" fmla="*/ 55 w 103"/>
                <a:gd name="T25" fmla="*/ 92 h 125"/>
                <a:gd name="T26" fmla="*/ 45 w 103"/>
                <a:gd name="T27" fmla="*/ 117 h 125"/>
                <a:gd name="T28" fmla="*/ 43 w 103"/>
                <a:gd name="T29" fmla="*/ 56 h 125"/>
                <a:gd name="T30" fmla="*/ 44 w 103"/>
                <a:gd name="T31" fmla="*/ 57 h 125"/>
                <a:gd name="T32" fmla="*/ 42 w 103"/>
                <a:gd name="T33" fmla="*/ 56 h 125"/>
                <a:gd name="T34" fmla="*/ 58 w 103"/>
                <a:gd name="T35" fmla="*/ 54 h 125"/>
                <a:gd name="T36" fmla="*/ 59 w 103"/>
                <a:gd name="T37" fmla="*/ 55 h 125"/>
                <a:gd name="T38" fmla="*/ 57 w 103"/>
                <a:gd name="T39" fmla="*/ 55 h 125"/>
                <a:gd name="T40" fmla="*/ 93 w 103"/>
                <a:gd name="T41" fmla="*/ 60 h 125"/>
                <a:gd name="T42" fmla="*/ 75 w 103"/>
                <a:gd name="T43" fmla="*/ 97 h 125"/>
                <a:gd name="T44" fmla="*/ 61 w 103"/>
                <a:gd name="T45" fmla="*/ 117 h 125"/>
                <a:gd name="T46" fmla="*/ 73 w 103"/>
                <a:gd name="T47" fmla="*/ 70 h 125"/>
                <a:gd name="T48" fmla="*/ 67 w 103"/>
                <a:gd name="T49" fmla="*/ 67 h 125"/>
                <a:gd name="T50" fmla="*/ 59 w 103"/>
                <a:gd name="T51" fmla="*/ 67 h 125"/>
                <a:gd name="T52" fmla="*/ 58 w 103"/>
                <a:gd name="T53" fmla="*/ 65 h 125"/>
                <a:gd name="T54" fmla="*/ 58 w 103"/>
                <a:gd name="T55" fmla="*/ 51 h 125"/>
                <a:gd name="T56" fmla="*/ 55 w 103"/>
                <a:gd name="T57" fmla="*/ 64 h 125"/>
                <a:gd name="T58" fmla="*/ 44 w 103"/>
                <a:gd name="T59" fmla="*/ 65 h 125"/>
                <a:gd name="T60" fmla="*/ 44 w 103"/>
                <a:gd name="T61" fmla="*/ 53 h 125"/>
                <a:gd name="T62" fmla="*/ 39 w 103"/>
                <a:gd name="T63" fmla="*/ 63 h 125"/>
                <a:gd name="T64" fmla="*/ 36 w 103"/>
                <a:gd name="T65" fmla="*/ 67 h 125"/>
                <a:gd name="T66" fmla="*/ 33 w 103"/>
                <a:gd name="T67" fmla="*/ 67 h 125"/>
                <a:gd name="T68" fmla="*/ 29 w 103"/>
                <a:gd name="T69" fmla="*/ 65 h 125"/>
                <a:gd name="T70" fmla="*/ 29 w 103"/>
                <a:gd name="T71" fmla="*/ 66 h 125"/>
                <a:gd name="T72" fmla="*/ 29 w 103"/>
                <a:gd name="T73" fmla="*/ 66 h 125"/>
                <a:gd name="T74" fmla="*/ 39 w 103"/>
                <a:gd name="T75" fmla="*/ 93 h 125"/>
                <a:gd name="T76" fmla="*/ 33 w 103"/>
                <a:gd name="T77" fmla="*/ 117 h 125"/>
                <a:gd name="T78" fmla="*/ 9 w 103"/>
                <a:gd name="T79" fmla="*/ 60 h 125"/>
                <a:gd name="T80" fmla="*/ 9 w 103"/>
                <a:gd name="T81" fmla="*/ 54 h 125"/>
                <a:gd name="T82" fmla="*/ 52 w 103"/>
                <a:gd name="T83" fmla="*/ 9 h 125"/>
                <a:gd name="T84" fmla="*/ 94 w 103"/>
                <a:gd name="T85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" h="125">
                  <a:moveTo>
                    <a:pt x="103" y="52"/>
                  </a:moveTo>
                  <a:cubicBezTo>
                    <a:pt x="103" y="23"/>
                    <a:pt x="80" y="0"/>
                    <a:pt x="52" y="0"/>
                  </a:cubicBezTo>
                  <a:cubicBezTo>
                    <a:pt x="23" y="0"/>
                    <a:pt x="0" y="23"/>
                    <a:pt x="0" y="52"/>
                  </a:cubicBezTo>
                  <a:cubicBezTo>
                    <a:pt x="0" y="54"/>
                    <a:pt x="0" y="55"/>
                    <a:pt x="0" y="57"/>
                  </a:cubicBezTo>
                  <a:cubicBezTo>
                    <a:pt x="0" y="58"/>
                    <a:pt x="1" y="78"/>
                    <a:pt x="21" y="103"/>
                  </a:cubicBezTo>
                  <a:cubicBezTo>
                    <a:pt x="26" y="110"/>
                    <a:pt x="24" y="125"/>
                    <a:pt x="24" y="125"/>
                  </a:cubicBezTo>
                  <a:cubicBezTo>
                    <a:pt x="32" y="125"/>
                    <a:pt x="40" y="125"/>
                    <a:pt x="48" y="125"/>
                  </a:cubicBezTo>
                  <a:cubicBezTo>
                    <a:pt x="50" y="125"/>
                    <a:pt x="53" y="125"/>
                    <a:pt x="55" y="125"/>
                  </a:cubicBezTo>
                  <a:cubicBezTo>
                    <a:pt x="63" y="125"/>
                    <a:pt x="71" y="125"/>
                    <a:pt x="79" y="125"/>
                  </a:cubicBezTo>
                  <a:cubicBezTo>
                    <a:pt x="79" y="125"/>
                    <a:pt x="77" y="110"/>
                    <a:pt x="82" y="103"/>
                  </a:cubicBezTo>
                  <a:cubicBezTo>
                    <a:pt x="102" y="78"/>
                    <a:pt x="103" y="58"/>
                    <a:pt x="103" y="57"/>
                  </a:cubicBezTo>
                  <a:cubicBezTo>
                    <a:pt x="103" y="55"/>
                    <a:pt x="103" y="54"/>
                    <a:pt x="103" y="52"/>
                  </a:cubicBezTo>
                  <a:close/>
                  <a:moveTo>
                    <a:pt x="45" y="117"/>
                  </a:moveTo>
                  <a:cubicBezTo>
                    <a:pt x="45" y="92"/>
                    <a:pt x="45" y="92"/>
                    <a:pt x="45" y="92"/>
                  </a:cubicBezTo>
                  <a:cubicBezTo>
                    <a:pt x="45" y="91"/>
                    <a:pt x="45" y="91"/>
                    <a:pt x="45" y="90"/>
                  </a:cubicBezTo>
                  <a:cubicBezTo>
                    <a:pt x="35" y="71"/>
                    <a:pt x="35" y="71"/>
                    <a:pt x="35" y="71"/>
                  </a:cubicBezTo>
                  <a:cubicBezTo>
                    <a:pt x="36" y="71"/>
                    <a:pt x="36" y="71"/>
                    <a:pt x="37" y="70"/>
                  </a:cubicBezTo>
                  <a:cubicBezTo>
                    <a:pt x="39" y="70"/>
                    <a:pt x="40" y="69"/>
                    <a:pt x="42" y="68"/>
                  </a:cubicBezTo>
                  <a:cubicBezTo>
                    <a:pt x="43" y="70"/>
                    <a:pt x="45" y="71"/>
                    <a:pt x="47" y="71"/>
                  </a:cubicBezTo>
                  <a:cubicBezTo>
                    <a:pt x="50" y="72"/>
                    <a:pt x="53" y="70"/>
                    <a:pt x="56" y="67"/>
                  </a:cubicBezTo>
                  <a:cubicBezTo>
                    <a:pt x="56" y="68"/>
                    <a:pt x="57" y="68"/>
                    <a:pt x="57" y="68"/>
                  </a:cubicBezTo>
                  <a:cubicBezTo>
                    <a:pt x="58" y="71"/>
                    <a:pt x="60" y="72"/>
                    <a:pt x="62" y="72"/>
                  </a:cubicBezTo>
                  <a:cubicBezTo>
                    <a:pt x="62" y="72"/>
                    <a:pt x="63" y="72"/>
                    <a:pt x="63" y="72"/>
                  </a:cubicBezTo>
                  <a:cubicBezTo>
                    <a:pt x="63" y="72"/>
                    <a:pt x="64" y="71"/>
                    <a:pt x="65" y="71"/>
                  </a:cubicBezTo>
                  <a:cubicBezTo>
                    <a:pt x="55" y="90"/>
                    <a:pt x="55" y="90"/>
                    <a:pt x="55" y="90"/>
                  </a:cubicBezTo>
                  <a:cubicBezTo>
                    <a:pt x="55" y="91"/>
                    <a:pt x="55" y="91"/>
                    <a:pt x="55" y="92"/>
                  </a:cubicBezTo>
                  <a:cubicBezTo>
                    <a:pt x="55" y="117"/>
                    <a:pt x="55" y="117"/>
                    <a:pt x="55" y="117"/>
                  </a:cubicBezTo>
                  <a:lnTo>
                    <a:pt x="45" y="117"/>
                  </a:lnTo>
                  <a:close/>
                  <a:moveTo>
                    <a:pt x="42" y="56"/>
                  </a:moveTo>
                  <a:cubicBezTo>
                    <a:pt x="42" y="56"/>
                    <a:pt x="43" y="56"/>
                    <a:pt x="43" y="56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4" y="56"/>
                    <a:pt x="44" y="57"/>
                    <a:pt x="44" y="57"/>
                  </a:cubicBezTo>
                  <a:cubicBezTo>
                    <a:pt x="44" y="59"/>
                    <a:pt x="44" y="60"/>
                    <a:pt x="42" y="62"/>
                  </a:cubicBezTo>
                  <a:cubicBezTo>
                    <a:pt x="41" y="59"/>
                    <a:pt x="42" y="57"/>
                    <a:pt x="42" y="56"/>
                  </a:cubicBezTo>
                  <a:close/>
                  <a:moveTo>
                    <a:pt x="57" y="55"/>
                  </a:moveTo>
                  <a:cubicBezTo>
                    <a:pt x="58" y="54"/>
                    <a:pt x="58" y="54"/>
                    <a:pt x="58" y="54"/>
                  </a:cubicBezTo>
                  <a:cubicBezTo>
                    <a:pt x="58" y="54"/>
                    <a:pt x="58" y="54"/>
                    <a:pt x="58" y="54"/>
                  </a:cubicBezTo>
                  <a:cubicBezTo>
                    <a:pt x="59" y="54"/>
                    <a:pt x="59" y="55"/>
                    <a:pt x="59" y="55"/>
                  </a:cubicBezTo>
                  <a:cubicBezTo>
                    <a:pt x="59" y="55"/>
                    <a:pt x="59" y="58"/>
                    <a:pt x="57" y="61"/>
                  </a:cubicBezTo>
                  <a:cubicBezTo>
                    <a:pt x="57" y="59"/>
                    <a:pt x="57" y="56"/>
                    <a:pt x="57" y="55"/>
                  </a:cubicBezTo>
                  <a:close/>
                  <a:moveTo>
                    <a:pt x="94" y="54"/>
                  </a:moveTo>
                  <a:cubicBezTo>
                    <a:pt x="93" y="60"/>
                    <a:pt x="93" y="60"/>
                    <a:pt x="93" y="60"/>
                  </a:cubicBezTo>
                  <a:cubicBezTo>
                    <a:pt x="94" y="60"/>
                    <a:pt x="94" y="60"/>
                    <a:pt x="94" y="60"/>
                  </a:cubicBezTo>
                  <a:cubicBezTo>
                    <a:pt x="93" y="66"/>
                    <a:pt x="89" y="80"/>
                    <a:pt x="75" y="97"/>
                  </a:cubicBezTo>
                  <a:cubicBezTo>
                    <a:pt x="71" y="103"/>
                    <a:pt x="70" y="110"/>
                    <a:pt x="70" y="117"/>
                  </a:cubicBezTo>
                  <a:cubicBezTo>
                    <a:pt x="61" y="117"/>
                    <a:pt x="61" y="117"/>
                    <a:pt x="61" y="117"/>
                  </a:cubicBezTo>
                  <a:cubicBezTo>
                    <a:pt x="61" y="93"/>
                    <a:pt x="61" y="93"/>
                    <a:pt x="61" y="93"/>
                  </a:cubicBezTo>
                  <a:cubicBezTo>
                    <a:pt x="73" y="70"/>
                    <a:pt x="73" y="70"/>
                    <a:pt x="73" y="70"/>
                  </a:cubicBezTo>
                  <a:cubicBezTo>
                    <a:pt x="73" y="68"/>
                    <a:pt x="73" y="66"/>
                    <a:pt x="71" y="65"/>
                  </a:cubicBezTo>
                  <a:cubicBezTo>
                    <a:pt x="70" y="65"/>
                    <a:pt x="68" y="65"/>
                    <a:pt x="67" y="67"/>
                  </a:cubicBezTo>
                  <a:cubicBezTo>
                    <a:pt x="66" y="67"/>
                    <a:pt x="64" y="68"/>
                    <a:pt x="62" y="68"/>
                  </a:cubicBezTo>
                  <a:cubicBezTo>
                    <a:pt x="61" y="69"/>
                    <a:pt x="60" y="68"/>
                    <a:pt x="59" y="67"/>
                  </a:cubicBezTo>
                  <a:cubicBezTo>
                    <a:pt x="59" y="66"/>
                    <a:pt x="59" y="65"/>
                    <a:pt x="58" y="65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61" y="61"/>
                    <a:pt x="63" y="56"/>
                    <a:pt x="61" y="53"/>
                  </a:cubicBezTo>
                  <a:cubicBezTo>
                    <a:pt x="61" y="52"/>
                    <a:pt x="60" y="51"/>
                    <a:pt x="58" y="51"/>
                  </a:cubicBezTo>
                  <a:cubicBezTo>
                    <a:pt x="56" y="51"/>
                    <a:pt x="55" y="52"/>
                    <a:pt x="54" y="54"/>
                  </a:cubicBezTo>
                  <a:cubicBezTo>
                    <a:pt x="53" y="56"/>
                    <a:pt x="53" y="61"/>
                    <a:pt x="55" y="64"/>
                  </a:cubicBezTo>
                  <a:cubicBezTo>
                    <a:pt x="53" y="66"/>
                    <a:pt x="50" y="68"/>
                    <a:pt x="48" y="68"/>
                  </a:cubicBezTo>
                  <a:cubicBezTo>
                    <a:pt x="46" y="68"/>
                    <a:pt x="45" y="67"/>
                    <a:pt x="44" y="65"/>
                  </a:cubicBezTo>
                  <a:cubicBezTo>
                    <a:pt x="46" y="63"/>
                    <a:pt x="47" y="60"/>
                    <a:pt x="47" y="57"/>
                  </a:cubicBezTo>
                  <a:cubicBezTo>
                    <a:pt x="47" y="55"/>
                    <a:pt x="46" y="53"/>
                    <a:pt x="44" y="53"/>
                  </a:cubicBezTo>
                  <a:cubicBezTo>
                    <a:pt x="42" y="52"/>
                    <a:pt x="41" y="53"/>
                    <a:pt x="40" y="54"/>
                  </a:cubicBezTo>
                  <a:cubicBezTo>
                    <a:pt x="38" y="56"/>
                    <a:pt x="38" y="60"/>
                    <a:pt x="39" y="63"/>
                  </a:cubicBezTo>
                  <a:cubicBezTo>
                    <a:pt x="40" y="64"/>
                    <a:pt x="40" y="64"/>
                    <a:pt x="40" y="65"/>
                  </a:cubicBezTo>
                  <a:cubicBezTo>
                    <a:pt x="39" y="66"/>
                    <a:pt x="38" y="67"/>
                    <a:pt x="36" y="67"/>
                  </a:cubicBezTo>
                  <a:cubicBezTo>
                    <a:pt x="35" y="68"/>
                    <a:pt x="34" y="68"/>
                    <a:pt x="34" y="68"/>
                  </a:cubicBezTo>
                  <a:cubicBezTo>
                    <a:pt x="33" y="67"/>
                    <a:pt x="33" y="67"/>
                    <a:pt x="33" y="67"/>
                  </a:cubicBezTo>
                  <a:cubicBezTo>
                    <a:pt x="33" y="66"/>
                    <a:pt x="31" y="65"/>
                    <a:pt x="30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5"/>
                    <a:pt x="29" y="65"/>
                    <a:pt x="29" y="65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9" y="66"/>
                    <a:pt x="29" y="66"/>
                    <a:pt x="29" y="66"/>
                  </a:cubicBezTo>
                  <a:cubicBezTo>
                    <a:pt x="27" y="67"/>
                    <a:pt x="27" y="68"/>
                    <a:pt x="28" y="70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3" y="117"/>
                    <a:pt x="33" y="117"/>
                    <a:pt x="33" y="117"/>
                  </a:cubicBezTo>
                  <a:cubicBezTo>
                    <a:pt x="33" y="110"/>
                    <a:pt x="32" y="103"/>
                    <a:pt x="28" y="97"/>
                  </a:cubicBezTo>
                  <a:cubicBezTo>
                    <a:pt x="14" y="80"/>
                    <a:pt x="10" y="66"/>
                    <a:pt x="9" y="60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3"/>
                    <a:pt x="9" y="53"/>
                    <a:pt x="9" y="52"/>
                  </a:cubicBezTo>
                  <a:cubicBezTo>
                    <a:pt x="9" y="28"/>
                    <a:pt x="28" y="9"/>
                    <a:pt x="52" y="9"/>
                  </a:cubicBezTo>
                  <a:cubicBezTo>
                    <a:pt x="75" y="9"/>
                    <a:pt x="94" y="28"/>
                    <a:pt x="94" y="52"/>
                  </a:cubicBezTo>
                  <a:cubicBezTo>
                    <a:pt x="94" y="53"/>
                    <a:pt x="94" y="53"/>
                    <a:pt x="94" y="5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6" name="Freeform 846"/>
            <p:cNvSpPr/>
            <p:nvPr/>
          </p:nvSpPr>
          <p:spPr bwMode="auto">
            <a:xfrm>
              <a:off x="5071899" y="5869129"/>
              <a:ext cx="140957" cy="79153"/>
            </a:xfrm>
            <a:custGeom>
              <a:avLst/>
              <a:gdLst>
                <a:gd name="T0" fmla="*/ 0 w 55"/>
                <a:gd name="T1" fmla="*/ 4 h 31"/>
                <a:gd name="T2" fmla="*/ 3 w 55"/>
                <a:gd name="T3" fmla="*/ 4 h 31"/>
                <a:gd name="T4" fmla="*/ 3 w 55"/>
                <a:gd name="T5" fmla="*/ 8 h 31"/>
                <a:gd name="T6" fmla="*/ 0 w 55"/>
                <a:gd name="T7" fmla="*/ 8 h 31"/>
                <a:gd name="T8" fmla="*/ 0 w 55"/>
                <a:gd name="T9" fmla="*/ 12 h 31"/>
                <a:gd name="T10" fmla="*/ 3 w 55"/>
                <a:gd name="T11" fmla="*/ 12 h 31"/>
                <a:gd name="T12" fmla="*/ 3 w 55"/>
                <a:gd name="T13" fmla="*/ 16 h 31"/>
                <a:gd name="T14" fmla="*/ 0 w 55"/>
                <a:gd name="T15" fmla="*/ 16 h 31"/>
                <a:gd name="T16" fmla="*/ 12 w 55"/>
                <a:gd name="T17" fmla="*/ 26 h 31"/>
                <a:gd name="T18" fmla="*/ 19 w 55"/>
                <a:gd name="T19" fmla="*/ 31 h 31"/>
                <a:gd name="T20" fmla="*/ 36 w 55"/>
                <a:gd name="T21" fmla="*/ 31 h 31"/>
                <a:gd name="T22" fmla="*/ 43 w 55"/>
                <a:gd name="T23" fmla="*/ 26 h 31"/>
                <a:gd name="T24" fmla="*/ 55 w 55"/>
                <a:gd name="T25" fmla="*/ 16 h 31"/>
                <a:gd name="T26" fmla="*/ 53 w 55"/>
                <a:gd name="T27" fmla="*/ 16 h 31"/>
                <a:gd name="T28" fmla="*/ 53 w 55"/>
                <a:gd name="T29" fmla="*/ 12 h 31"/>
                <a:gd name="T30" fmla="*/ 55 w 55"/>
                <a:gd name="T31" fmla="*/ 12 h 31"/>
                <a:gd name="T32" fmla="*/ 55 w 55"/>
                <a:gd name="T33" fmla="*/ 8 h 31"/>
                <a:gd name="T34" fmla="*/ 53 w 55"/>
                <a:gd name="T35" fmla="*/ 8 h 31"/>
                <a:gd name="T36" fmla="*/ 53 w 55"/>
                <a:gd name="T37" fmla="*/ 4 h 31"/>
                <a:gd name="T38" fmla="*/ 55 w 55"/>
                <a:gd name="T39" fmla="*/ 4 h 31"/>
                <a:gd name="T40" fmla="*/ 55 w 55"/>
                <a:gd name="T41" fmla="*/ 0 h 31"/>
                <a:gd name="T42" fmla="*/ 0 w 55"/>
                <a:gd name="T43" fmla="*/ 0 h 31"/>
                <a:gd name="T44" fmla="*/ 0 w 55"/>
                <a:gd name="T45" fmla="*/ 4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5" h="31">
                  <a:moveTo>
                    <a:pt x="0" y="4"/>
                  </a:moveTo>
                  <a:cubicBezTo>
                    <a:pt x="3" y="4"/>
                    <a:pt x="3" y="4"/>
                    <a:pt x="3" y="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21"/>
                    <a:pt x="6" y="26"/>
                    <a:pt x="12" y="26"/>
                  </a:cubicBezTo>
                  <a:cubicBezTo>
                    <a:pt x="13" y="29"/>
                    <a:pt x="16" y="31"/>
                    <a:pt x="19" y="31"/>
                  </a:cubicBezTo>
                  <a:cubicBezTo>
                    <a:pt x="36" y="31"/>
                    <a:pt x="36" y="31"/>
                    <a:pt x="36" y="31"/>
                  </a:cubicBezTo>
                  <a:cubicBezTo>
                    <a:pt x="39" y="31"/>
                    <a:pt x="42" y="29"/>
                    <a:pt x="43" y="26"/>
                  </a:cubicBezTo>
                  <a:cubicBezTo>
                    <a:pt x="49" y="26"/>
                    <a:pt x="54" y="21"/>
                    <a:pt x="55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3" y="8"/>
                    <a:pt x="53" y="8"/>
                    <a:pt x="53" y="8"/>
                  </a:cubicBezTo>
                  <a:cubicBezTo>
                    <a:pt x="53" y="4"/>
                    <a:pt x="53" y="4"/>
                    <a:pt x="53" y="4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4589117" y="4673024"/>
            <a:ext cx="371476" cy="354368"/>
            <a:chOff x="8145843" y="5425657"/>
            <a:chExt cx="494435" cy="471664"/>
          </a:xfrm>
          <a:solidFill>
            <a:srgbClr val="736AA8"/>
          </a:solidFill>
        </p:grpSpPr>
        <p:sp>
          <p:nvSpPr>
            <p:cNvPr id="128" name="Freeform 850"/>
            <p:cNvSpPr/>
            <p:nvPr/>
          </p:nvSpPr>
          <p:spPr bwMode="auto">
            <a:xfrm>
              <a:off x="8294391" y="5425657"/>
              <a:ext cx="89996" cy="101923"/>
            </a:xfrm>
            <a:custGeom>
              <a:avLst/>
              <a:gdLst>
                <a:gd name="T0" fmla="*/ 9 w 35"/>
                <a:gd name="T1" fmla="*/ 35 h 40"/>
                <a:gd name="T2" fmla="*/ 5 w 35"/>
                <a:gd name="T3" fmla="*/ 13 h 40"/>
                <a:gd name="T4" fmla="*/ 27 w 35"/>
                <a:gd name="T5" fmla="*/ 4 h 40"/>
                <a:gd name="T6" fmla="*/ 30 w 35"/>
                <a:gd name="T7" fmla="*/ 27 h 40"/>
                <a:gd name="T8" fmla="*/ 9 w 35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40">
                  <a:moveTo>
                    <a:pt x="9" y="35"/>
                  </a:moveTo>
                  <a:cubicBezTo>
                    <a:pt x="2" y="31"/>
                    <a:pt x="0" y="21"/>
                    <a:pt x="5" y="13"/>
                  </a:cubicBezTo>
                  <a:cubicBezTo>
                    <a:pt x="10" y="4"/>
                    <a:pt x="20" y="0"/>
                    <a:pt x="27" y="4"/>
                  </a:cubicBezTo>
                  <a:cubicBezTo>
                    <a:pt x="34" y="8"/>
                    <a:pt x="35" y="19"/>
                    <a:pt x="30" y="27"/>
                  </a:cubicBezTo>
                  <a:cubicBezTo>
                    <a:pt x="25" y="36"/>
                    <a:pt x="16" y="40"/>
                    <a:pt x="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9" name="Freeform 851"/>
            <p:cNvSpPr/>
            <p:nvPr/>
          </p:nvSpPr>
          <p:spPr bwMode="auto">
            <a:xfrm>
              <a:off x="8145843" y="5499388"/>
              <a:ext cx="489012" cy="397933"/>
            </a:xfrm>
            <a:custGeom>
              <a:avLst/>
              <a:gdLst>
                <a:gd name="T0" fmla="*/ 3 w 191"/>
                <a:gd name="T1" fmla="*/ 12 h 155"/>
                <a:gd name="T2" fmla="*/ 4 w 191"/>
                <a:gd name="T3" fmla="*/ 12 h 155"/>
                <a:gd name="T4" fmla="*/ 10 w 191"/>
                <a:gd name="T5" fmla="*/ 10 h 155"/>
                <a:gd name="T6" fmla="*/ 35 w 191"/>
                <a:gd name="T7" fmla="*/ 1 h 155"/>
                <a:gd name="T8" fmla="*/ 58 w 191"/>
                <a:gd name="T9" fmla="*/ 6 h 155"/>
                <a:gd name="T10" fmla="*/ 52 w 191"/>
                <a:gd name="T11" fmla="*/ 9 h 155"/>
                <a:gd name="T12" fmla="*/ 50 w 191"/>
                <a:gd name="T13" fmla="*/ 19 h 155"/>
                <a:gd name="T14" fmla="*/ 60 w 191"/>
                <a:gd name="T15" fmla="*/ 14 h 155"/>
                <a:gd name="T16" fmla="*/ 64 w 191"/>
                <a:gd name="T17" fmla="*/ 7 h 155"/>
                <a:gd name="T18" fmla="*/ 65 w 191"/>
                <a:gd name="T19" fmla="*/ 15 h 155"/>
                <a:gd name="T20" fmla="*/ 53 w 191"/>
                <a:gd name="T21" fmla="*/ 41 h 155"/>
                <a:gd name="T22" fmla="*/ 65 w 191"/>
                <a:gd name="T23" fmla="*/ 20 h 155"/>
                <a:gd name="T24" fmla="*/ 70 w 191"/>
                <a:gd name="T25" fmla="*/ 19 h 155"/>
                <a:gd name="T26" fmla="*/ 75 w 191"/>
                <a:gd name="T27" fmla="*/ 50 h 155"/>
                <a:gd name="T28" fmla="*/ 95 w 191"/>
                <a:gd name="T29" fmla="*/ 63 h 155"/>
                <a:gd name="T30" fmla="*/ 130 w 191"/>
                <a:gd name="T31" fmla="*/ 35 h 155"/>
                <a:gd name="T32" fmla="*/ 191 w 191"/>
                <a:gd name="T33" fmla="*/ 79 h 155"/>
                <a:gd name="T34" fmla="*/ 183 w 191"/>
                <a:gd name="T35" fmla="*/ 81 h 155"/>
                <a:gd name="T36" fmla="*/ 92 w 191"/>
                <a:gd name="T37" fmla="*/ 81 h 155"/>
                <a:gd name="T38" fmla="*/ 77 w 191"/>
                <a:gd name="T39" fmla="*/ 79 h 155"/>
                <a:gd name="T40" fmla="*/ 71 w 191"/>
                <a:gd name="T41" fmla="*/ 71 h 155"/>
                <a:gd name="T42" fmla="*/ 61 w 191"/>
                <a:gd name="T43" fmla="*/ 63 h 155"/>
                <a:gd name="T44" fmla="*/ 61 w 191"/>
                <a:gd name="T45" fmla="*/ 63 h 155"/>
                <a:gd name="T46" fmla="*/ 61 w 191"/>
                <a:gd name="T47" fmla="*/ 63 h 155"/>
                <a:gd name="T48" fmla="*/ 57 w 191"/>
                <a:gd name="T49" fmla="*/ 57 h 155"/>
                <a:gd name="T50" fmla="*/ 57 w 191"/>
                <a:gd name="T51" fmla="*/ 55 h 155"/>
                <a:gd name="T52" fmla="*/ 56 w 191"/>
                <a:gd name="T53" fmla="*/ 50 h 155"/>
                <a:gd name="T54" fmla="*/ 60 w 191"/>
                <a:gd name="T55" fmla="*/ 94 h 155"/>
                <a:gd name="T56" fmla="*/ 46 w 191"/>
                <a:gd name="T57" fmla="*/ 155 h 155"/>
                <a:gd name="T58" fmla="*/ 41 w 191"/>
                <a:gd name="T59" fmla="*/ 105 h 155"/>
                <a:gd name="T60" fmla="*/ 40 w 191"/>
                <a:gd name="T61" fmla="*/ 104 h 155"/>
                <a:gd name="T62" fmla="*/ 32 w 191"/>
                <a:gd name="T63" fmla="*/ 87 h 155"/>
                <a:gd name="T64" fmla="*/ 5 w 191"/>
                <a:gd name="T65" fmla="*/ 152 h 155"/>
                <a:gd name="T66" fmla="*/ 2 w 191"/>
                <a:gd name="T67" fmla="*/ 66 h 155"/>
                <a:gd name="T68" fmla="*/ 15 w 191"/>
                <a:gd name="T69" fmla="*/ 40 h 155"/>
                <a:gd name="T70" fmla="*/ 1 w 191"/>
                <a:gd name="T71" fmla="*/ 29 h 155"/>
                <a:gd name="T72" fmla="*/ 0 w 191"/>
                <a:gd name="T73" fmla="*/ 28 h 155"/>
                <a:gd name="T74" fmla="*/ 3 w 191"/>
                <a:gd name="T75" fmla="*/ 12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91" h="155">
                  <a:moveTo>
                    <a:pt x="3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44" y="0"/>
                    <a:pt x="46" y="1"/>
                  </a:cubicBezTo>
                  <a:cubicBezTo>
                    <a:pt x="51" y="2"/>
                    <a:pt x="54" y="4"/>
                    <a:pt x="58" y="6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0" y="19"/>
                    <a:pt x="50" y="19"/>
                    <a:pt x="50" y="19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0" y="13"/>
                    <a:pt x="60" y="13"/>
                    <a:pt x="60" y="13"/>
                  </a:cubicBezTo>
                  <a:cubicBezTo>
                    <a:pt x="64" y="7"/>
                    <a:pt x="64" y="7"/>
                    <a:pt x="64" y="7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65" y="15"/>
                    <a:pt x="65" y="15"/>
                    <a:pt x="65" y="15"/>
                  </a:cubicBezTo>
                  <a:cubicBezTo>
                    <a:pt x="64" y="16"/>
                    <a:pt x="64" y="16"/>
                    <a:pt x="64" y="16"/>
                  </a:cubicBezTo>
                  <a:cubicBezTo>
                    <a:pt x="53" y="41"/>
                    <a:pt x="53" y="41"/>
                    <a:pt x="53" y="41"/>
                  </a:cubicBezTo>
                  <a:cubicBezTo>
                    <a:pt x="65" y="26"/>
                    <a:pt x="65" y="26"/>
                    <a:pt x="65" y="26"/>
                  </a:cubicBezTo>
                  <a:cubicBezTo>
                    <a:pt x="65" y="20"/>
                    <a:pt x="65" y="20"/>
                    <a:pt x="65" y="20"/>
                  </a:cubicBezTo>
                  <a:cubicBezTo>
                    <a:pt x="69" y="19"/>
                    <a:pt x="69" y="19"/>
                    <a:pt x="69" y="19"/>
                  </a:cubicBezTo>
                  <a:cubicBezTo>
                    <a:pt x="69" y="19"/>
                    <a:pt x="69" y="19"/>
                    <a:pt x="70" y="19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75" y="50"/>
                    <a:pt x="75" y="50"/>
                    <a:pt x="75" y="50"/>
                  </a:cubicBezTo>
                  <a:cubicBezTo>
                    <a:pt x="82" y="55"/>
                    <a:pt x="82" y="55"/>
                    <a:pt x="82" y="55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130" y="35"/>
                    <a:pt x="130" y="35"/>
                    <a:pt x="130" y="35"/>
                  </a:cubicBezTo>
                  <a:cubicBezTo>
                    <a:pt x="132" y="33"/>
                    <a:pt x="136" y="33"/>
                    <a:pt x="138" y="35"/>
                  </a:cubicBezTo>
                  <a:cubicBezTo>
                    <a:pt x="191" y="79"/>
                    <a:pt x="191" y="79"/>
                    <a:pt x="191" y="79"/>
                  </a:cubicBezTo>
                  <a:cubicBezTo>
                    <a:pt x="190" y="80"/>
                    <a:pt x="189" y="81"/>
                    <a:pt x="187" y="81"/>
                  </a:cubicBezTo>
                  <a:cubicBezTo>
                    <a:pt x="183" y="81"/>
                    <a:pt x="183" y="81"/>
                    <a:pt x="183" y="81"/>
                  </a:cubicBezTo>
                  <a:cubicBezTo>
                    <a:pt x="94" y="67"/>
                    <a:pt x="94" y="67"/>
                    <a:pt x="94" y="67"/>
                  </a:cubicBezTo>
                  <a:cubicBezTo>
                    <a:pt x="92" y="81"/>
                    <a:pt x="92" y="81"/>
                    <a:pt x="92" y="81"/>
                  </a:cubicBezTo>
                  <a:cubicBezTo>
                    <a:pt x="80" y="81"/>
                    <a:pt x="80" y="81"/>
                    <a:pt x="80" y="81"/>
                  </a:cubicBezTo>
                  <a:cubicBezTo>
                    <a:pt x="79" y="81"/>
                    <a:pt x="78" y="80"/>
                    <a:pt x="77" y="79"/>
                  </a:cubicBezTo>
                  <a:cubicBezTo>
                    <a:pt x="79" y="77"/>
                    <a:pt x="79" y="77"/>
                    <a:pt x="79" y="77"/>
                  </a:cubicBezTo>
                  <a:cubicBezTo>
                    <a:pt x="71" y="71"/>
                    <a:pt x="71" y="71"/>
                    <a:pt x="71" y="71"/>
                  </a:cubicBezTo>
                  <a:cubicBezTo>
                    <a:pt x="65" y="66"/>
                    <a:pt x="65" y="66"/>
                    <a:pt x="65" y="66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61" y="63"/>
                    <a:pt x="61" y="63"/>
                    <a:pt x="61" y="63"/>
                  </a:cubicBezTo>
                  <a:cubicBezTo>
                    <a:pt x="53" y="50"/>
                    <a:pt x="59" y="59"/>
                    <a:pt x="57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55"/>
                    <a:pt x="57" y="55"/>
                    <a:pt x="57" y="55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4" y="56"/>
                    <a:pt x="51" y="63"/>
                    <a:pt x="49" y="71"/>
                  </a:cubicBezTo>
                  <a:cubicBezTo>
                    <a:pt x="51" y="76"/>
                    <a:pt x="55" y="85"/>
                    <a:pt x="60" y="94"/>
                  </a:cubicBezTo>
                  <a:cubicBezTo>
                    <a:pt x="65" y="120"/>
                    <a:pt x="64" y="137"/>
                    <a:pt x="65" y="154"/>
                  </a:cubicBezTo>
                  <a:cubicBezTo>
                    <a:pt x="46" y="155"/>
                    <a:pt x="46" y="155"/>
                    <a:pt x="46" y="155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1" y="105"/>
                    <a:pt x="41" y="105"/>
                    <a:pt x="41" y="105"/>
                  </a:cubicBezTo>
                  <a:cubicBezTo>
                    <a:pt x="40" y="104"/>
                    <a:pt x="40" y="104"/>
                    <a:pt x="40" y="104"/>
                  </a:cubicBezTo>
                  <a:cubicBezTo>
                    <a:pt x="35" y="94"/>
                    <a:pt x="35" y="94"/>
                    <a:pt x="35" y="94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31" y="106"/>
                    <a:pt x="28" y="136"/>
                    <a:pt x="25" y="154"/>
                  </a:cubicBezTo>
                  <a:cubicBezTo>
                    <a:pt x="5" y="152"/>
                    <a:pt x="5" y="152"/>
                    <a:pt x="5" y="152"/>
                  </a:cubicBezTo>
                  <a:cubicBezTo>
                    <a:pt x="8" y="124"/>
                    <a:pt x="10" y="98"/>
                    <a:pt x="11" y="70"/>
                  </a:cubicBezTo>
                  <a:cubicBezTo>
                    <a:pt x="8" y="69"/>
                    <a:pt x="5" y="67"/>
                    <a:pt x="2" y="66"/>
                  </a:cubicBezTo>
                  <a:cubicBezTo>
                    <a:pt x="2" y="66"/>
                    <a:pt x="2" y="66"/>
                    <a:pt x="2" y="66"/>
                  </a:cubicBezTo>
                  <a:cubicBezTo>
                    <a:pt x="6" y="57"/>
                    <a:pt x="11" y="49"/>
                    <a:pt x="15" y="40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3" y="8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0" name="Freeform 852"/>
            <p:cNvSpPr>
              <a:spLocks noEditPoints="1"/>
            </p:cNvSpPr>
            <p:nvPr/>
          </p:nvSpPr>
          <p:spPr bwMode="auto">
            <a:xfrm>
              <a:off x="8337762" y="5711908"/>
              <a:ext cx="302516" cy="176739"/>
            </a:xfrm>
            <a:custGeom>
              <a:avLst/>
              <a:gdLst>
                <a:gd name="T0" fmla="*/ 63 w 118"/>
                <a:gd name="T1" fmla="*/ 46 h 69"/>
                <a:gd name="T2" fmla="*/ 118 w 118"/>
                <a:gd name="T3" fmla="*/ 0 h 69"/>
                <a:gd name="T4" fmla="*/ 118 w 118"/>
                <a:gd name="T5" fmla="*/ 63 h 69"/>
                <a:gd name="T6" fmla="*/ 112 w 118"/>
                <a:gd name="T7" fmla="*/ 69 h 69"/>
                <a:gd name="T8" fmla="*/ 5 w 118"/>
                <a:gd name="T9" fmla="*/ 69 h 69"/>
                <a:gd name="T10" fmla="*/ 0 w 118"/>
                <a:gd name="T11" fmla="*/ 63 h 69"/>
                <a:gd name="T12" fmla="*/ 0 w 118"/>
                <a:gd name="T13" fmla="*/ 0 h 69"/>
                <a:gd name="T14" fmla="*/ 55 w 118"/>
                <a:gd name="T15" fmla="*/ 46 h 69"/>
                <a:gd name="T16" fmla="*/ 63 w 118"/>
                <a:gd name="T17" fmla="*/ 46 h 69"/>
                <a:gd name="T18" fmla="*/ 84 w 118"/>
                <a:gd name="T19" fmla="*/ 39 h 69"/>
                <a:gd name="T20" fmla="*/ 110 w 118"/>
                <a:gd name="T21" fmla="*/ 64 h 69"/>
                <a:gd name="T22" fmla="*/ 111 w 118"/>
                <a:gd name="T23" fmla="*/ 64 h 69"/>
                <a:gd name="T24" fmla="*/ 113 w 118"/>
                <a:gd name="T25" fmla="*/ 64 h 69"/>
                <a:gd name="T26" fmla="*/ 113 w 118"/>
                <a:gd name="T27" fmla="*/ 61 h 69"/>
                <a:gd name="T28" fmla="*/ 87 w 118"/>
                <a:gd name="T29" fmla="*/ 36 h 69"/>
                <a:gd name="T30" fmla="*/ 84 w 118"/>
                <a:gd name="T31" fmla="*/ 37 h 69"/>
                <a:gd name="T32" fmla="*/ 84 w 118"/>
                <a:gd name="T33" fmla="*/ 39 h 69"/>
                <a:gd name="T34" fmla="*/ 34 w 118"/>
                <a:gd name="T35" fmla="*/ 37 h 69"/>
                <a:gd name="T36" fmla="*/ 31 w 118"/>
                <a:gd name="T37" fmla="*/ 36 h 69"/>
                <a:gd name="T38" fmla="*/ 5 w 118"/>
                <a:gd name="T39" fmla="*/ 61 h 69"/>
                <a:gd name="T40" fmla="*/ 5 w 118"/>
                <a:gd name="T41" fmla="*/ 64 h 69"/>
                <a:gd name="T42" fmla="*/ 6 w 118"/>
                <a:gd name="T43" fmla="*/ 64 h 69"/>
                <a:gd name="T44" fmla="*/ 8 w 118"/>
                <a:gd name="T45" fmla="*/ 64 h 69"/>
                <a:gd name="T46" fmla="*/ 34 w 118"/>
                <a:gd name="T47" fmla="*/ 39 h 69"/>
                <a:gd name="T48" fmla="*/ 34 w 118"/>
                <a:gd name="T49" fmla="*/ 3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8" h="69">
                  <a:moveTo>
                    <a:pt x="63" y="46"/>
                  </a:moveTo>
                  <a:cubicBezTo>
                    <a:pt x="118" y="0"/>
                    <a:pt x="118" y="0"/>
                    <a:pt x="118" y="0"/>
                  </a:cubicBezTo>
                  <a:cubicBezTo>
                    <a:pt x="118" y="63"/>
                    <a:pt x="118" y="63"/>
                    <a:pt x="118" y="63"/>
                  </a:cubicBezTo>
                  <a:cubicBezTo>
                    <a:pt x="118" y="66"/>
                    <a:pt x="116" y="69"/>
                    <a:pt x="112" y="69"/>
                  </a:cubicBezTo>
                  <a:cubicBezTo>
                    <a:pt x="5" y="69"/>
                    <a:pt x="5" y="69"/>
                    <a:pt x="5" y="69"/>
                  </a:cubicBezTo>
                  <a:cubicBezTo>
                    <a:pt x="2" y="69"/>
                    <a:pt x="0" y="66"/>
                    <a:pt x="0" y="6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46"/>
                    <a:pt x="55" y="46"/>
                    <a:pt x="55" y="46"/>
                  </a:cubicBezTo>
                  <a:cubicBezTo>
                    <a:pt x="57" y="47"/>
                    <a:pt x="61" y="47"/>
                    <a:pt x="63" y="46"/>
                  </a:cubicBezTo>
                  <a:close/>
                  <a:moveTo>
                    <a:pt x="84" y="39"/>
                  </a:moveTo>
                  <a:cubicBezTo>
                    <a:pt x="110" y="64"/>
                    <a:pt x="110" y="64"/>
                    <a:pt x="110" y="64"/>
                  </a:cubicBezTo>
                  <a:cubicBezTo>
                    <a:pt x="110" y="64"/>
                    <a:pt x="111" y="64"/>
                    <a:pt x="111" y="64"/>
                  </a:cubicBezTo>
                  <a:cubicBezTo>
                    <a:pt x="112" y="64"/>
                    <a:pt x="112" y="64"/>
                    <a:pt x="113" y="64"/>
                  </a:cubicBezTo>
                  <a:cubicBezTo>
                    <a:pt x="113" y="63"/>
                    <a:pt x="113" y="62"/>
                    <a:pt x="113" y="61"/>
                  </a:cubicBezTo>
                  <a:cubicBezTo>
                    <a:pt x="87" y="36"/>
                    <a:pt x="87" y="36"/>
                    <a:pt x="87" y="36"/>
                  </a:cubicBezTo>
                  <a:cubicBezTo>
                    <a:pt x="86" y="36"/>
                    <a:pt x="85" y="36"/>
                    <a:pt x="84" y="37"/>
                  </a:cubicBezTo>
                  <a:cubicBezTo>
                    <a:pt x="84" y="37"/>
                    <a:pt x="84" y="38"/>
                    <a:pt x="84" y="39"/>
                  </a:cubicBezTo>
                  <a:close/>
                  <a:moveTo>
                    <a:pt x="34" y="37"/>
                  </a:moveTo>
                  <a:cubicBezTo>
                    <a:pt x="33" y="36"/>
                    <a:pt x="32" y="36"/>
                    <a:pt x="31" y="36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4" y="62"/>
                    <a:pt x="4" y="63"/>
                    <a:pt x="5" y="64"/>
                  </a:cubicBezTo>
                  <a:cubicBezTo>
                    <a:pt x="5" y="64"/>
                    <a:pt x="6" y="64"/>
                    <a:pt x="6" y="64"/>
                  </a:cubicBezTo>
                  <a:cubicBezTo>
                    <a:pt x="7" y="64"/>
                    <a:pt x="7" y="64"/>
                    <a:pt x="8" y="64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34" y="38"/>
                    <a:pt x="34" y="37"/>
                    <a:pt x="34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1" name="Freeform 853"/>
            <p:cNvSpPr/>
            <p:nvPr/>
          </p:nvSpPr>
          <p:spPr bwMode="auto">
            <a:xfrm>
              <a:off x="8414746" y="5709740"/>
              <a:ext cx="169148" cy="43371"/>
            </a:xfrm>
            <a:custGeom>
              <a:avLst/>
              <a:gdLst>
                <a:gd name="T0" fmla="*/ 4 w 66"/>
                <a:gd name="T1" fmla="*/ 1 h 17"/>
                <a:gd name="T2" fmla="*/ 63 w 66"/>
                <a:gd name="T3" fmla="*/ 11 h 17"/>
                <a:gd name="T4" fmla="*/ 66 w 66"/>
                <a:gd name="T5" fmla="*/ 15 h 17"/>
                <a:gd name="T6" fmla="*/ 62 w 66"/>
                <a:gd name="T7" fmla="*/ 17 h 17"/>
                <a:gd name="T8" fmla="*/ 62 w 66"/>
                <a:gd name="T9" fmla="*/ 17 h 17"/>
                <a:gd name="T10" fmla="*/ 2 w 66"/>
                <a:gd name="T11" fmla="*/ 7 h 17"/>
                <a:gd name="T12" fmla="*/ 0 w 66"/>
                <a:gd name="T13" fmla="*/ 3 h 17"/>
                <a:gd name="T14" fmla="*/ 4 w 66"/>
                <a:gd name="T15" fmla="*/ 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17">
                  <a:moveTo>
                    <a:pt x="4" y="1"/>
                  </a:moveTo>
                  <a:cubicBezTo>
                    <a:pt x="63" y="11"/>
                    <a:pt x="63" y="11"/>
                    <a:pt x="63" y="11"/>
                  </a:cubicBezTo>
                  <a:cubicBezTo>
                    <a:pt x="65" y="11"/>
                    <a:pt x="66" y="13"/>
                    <a:pt x="66" y="15"/>
                  </a:cubicBezTo>
                  <a:cubicBezTo>
                    <a:pt x="65" y="16"/>
                    <a:pt x="64" y="17"/>
                    <a:pt x="62" y="17"/>
                  </a:cubicBezTo>
                  <a:cubicBezTo>
                    <a:pt x="62" y="17"/>
                    <a:pt x="62" y="17"/>
                    <a:pt x="6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0" y="3"/>
                  </a:cubicBezTo>
                  <a:cubicBezTo>
                    <a:pt x="0" y="2"/>
                    <a:pt x="2" y="0"/>
                    <a:pt x="4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2" name="Freeform 854"/>
            <p:cNvSpPr/>
            <p:nvPr/>
          </p:nvSpPr>
          <p:spPr bwMode="auto">
            <a:xfrm>
              <a:off x="8407156" y="5743352"/>
              <a:ext cx="135536" cy="35782"/>
            </a:xfrm>
            <a:custGeom>
              <a:avLst/>
              <a:gdLst>
                <a:gd name="T0" fmla="*/ 1 w 53"/>
                <a:gd name="T1" fmla="*/ 3 h 14"/>
                <a:gd name="T2" fmla="*/ 4 w 53"/>
                <a:gd name="T3" fmla="*/ 0 h 14"/>
                <a:gd name="T4" fmla="*/ 50 w 53"/>
                <a:gd name="T5" fmla="*/ 8 h 14"/>
                <a:gd name="T6" fmla="*/ 53 w 53"/>
                <a:gd name="T7" fmla="*/ 12 h 14"/>
                <a:gd name="T8" fmla="*/ 50 w 53"/>
                <a:gd name="T9" fmla="*/ 14 h 14"/>
                <a:gd name="T10" fmla="*/ 49 w 53"/>
                <a:gd name="T11" fmla="*/ 14 h 14"/>
                <a:gd name="T12" fmla="*/ 3 w 53"/>
                <a:gd name="T13" fmla="*/ 7 h 14"/>
                <a:gd name="T14" fmla="*/ 1 w 53"/>
                <a:gd name="T1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3" h="14">
                  <a:moveTo>
                    <a:pt x="1" y="3"/>
                  </a:moveTo>
                  <a:cubicBezTo>
                    <a:pt x="1" y="1"/>
                    <a:pt x="2" y="0"/>
                    <a:pt x="4" y="0"/>
                  </a:cubicBezTo>
                  <a:cubicBezTo>
                    <a:pt x="50" y="8"/>
                    <a:pt x="50" y="8"/>
                    <a:pt x="50" y="8"/>
                  </a:cubicBezTo>
                  <a:cubicBezTo>
                    <a:pt x="52" y="8"/>
                    <a:pt x="53" y="10"/>
                    <a:pt x="53" y="12"/>
                  </a:cubicBezTo>
                  <a:cubicBezTo>
                    <a:pt x="53" y="13"/>
                    <a:pt x="51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6"/>
                    <a:pt x="0" y="5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3" name="Freeform 855"/>
            <p:cNvSpPr/>
            <p:nvPr/>
          </p:nvSpPr>
          <p:spPr bwMode="auto">
            <a:xfrm>
              <a:off x="8450527" y="5784555"/>
              <a:ext cx="61805" cy="22770"/>
            </a:xfrm>
            <a:custGeom>
              <a:avLst/>
              <a:gdLst>
                <a:gd name="T0" fmla="*/ 21 w 24"/>
                <a:gd name="T1" fmla="*/ 3 h 9"/>
                <a:gd name="T2" fmla="*/ 24 w 24"/>
                <a:gd name="T3" fmla="*/ 6 h 9"/>
                <a:gd name="T4" fmla="*/ 21 w 24"/>
                <a:gd name="T5" fmla="*/ 9 h 9"/>
                <a:gd name="T6" fmla="*/ 20 w 24"/>
                <a:gd name="T7" fmla="*/ 9 h 9"/>
                <a:gd name="T8" fmla="*/ 3 w 24"/>
                <a:gd name="T9" fmla="*/ 6 h 9"/>
                <a:gd name="T10" fmla="*/ 0 w 24"/>
                <a:gd name="T11" fmla="*/ 3 h 9"/>
                <a:gd name="T12" fmla="*/ 4 w 24"/>
                <a:gd name="T13" fmla="*/ 0 h 9"/>
                <a:gd name="T14" fmla="*/ 21 w 24"/>
                <a:gd name="T1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9">
                  <a:moveTo>
                    <a:pt x="21" y="3"/>
                  </a:moveTo>
                  <a:cubicBezTo>
                    <a:pt x="23" y="3"/>
                    <a:pt x="24" y="5"/>
                    <a:pt x="24" y="6"/>
                  </a:cubicBezTo>
                  <a:cubicBezTo>
                    <a:pt x="24" y="8"/>
                    <a:pt x="22" y="9"/>
                    <a:pt x="21" y="9"/>
                  </a:cubicBezTo>
                  <a:cubicBezTo>
                    <a:pt x="21" y="9"/>
                    <a:pt x="21" y="9"/>
                    <a:pt x="20" y="9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1" y="6"/>
                    <a:pt x="0" y="4"/>
                    <a:pt x="0" y="3"/>
                  </a:cubicBezTo>
                  <a:cubicBezTo>
                    <a:pt x="0" y="1"/>
                    <a:pt x="2" y="0"/>
                    <a:pt x="4" y="0"/>
                  </a:cubicBezTo>
                  <a:lnTo>
                    <a:pt x="21" y="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3"/>
          <p:cNvSpPr/>
          <p:nvPr/>
        </p:nvSpPr>
        <p:spPr>
          <a:xfrm>
            <a:off x="1186327" y="2182244"/>
            <a:ext cx="2101819" cy="2329416"/>
          </a:xfrm>
          <a:prstGeom prst="roundRect">
            <a:avLst>
              <a:gd name="adj" fmla="val 17906"/>
            </a:avLst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/>
          <p:cNvSpPr/>
          <p:nvPr/>
        </p:nvSpPr>
        <p:spPr>
          <a:xfrm>
            <a:off x="1186327" y="4201658"/>
            <a:ext cx="2101819" cy="620004"/>
          </a:xfrm>
          <a:prstGeom prst="rect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364044" y="2691327"/>
            <a:ext cx="1746383" cy="2004999"/>
            <a:chOff x="2396480" y="3846941"/>
            <a:chExt cx="1746383" cy="2004999"/>
          </a:xfrm>
        </p:grpSpPr>
        <p:sp>
          <p:nvSpPr>
            <p:cNvPr id="18" name="TextBox 83"/>
            <p:cNvSpPr txBox="1"/>
            <p:nvPr/>
          </p:nvSpPr>
          <p:spPr>
            <a:xfrm>
              <a:off x="2480033" y="5482608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  <a:endParaRPr lang="id-ID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Rectangle 96"/>
            <p:cNvSpPr/>
            <p:nvPr/>
          </p:nvSpPr>
          <p:spPr>
            <a:xfrm>
              <a:off x="2396480" y="3846941"/>
              <a:ext cx="1746383" cy="1050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</a:p>
          </p:txBody>
        </p:sp>
      </p:grpSp>
      <p:sp>
        <p:nvSpPr>
          <p:cNvPr id="38" name="圆角矩形 37"/>
          <p:cNvSpPr/>
          <p:nvPr/>
        </p:nvSpPr>
        <p:spPr>
          <a:xfrm>
            <a:off x="2047889" y="4696326"/>
            <a:ext cx="378691" cy="540692"/>
          </a:xfrm>
          <a:prstGeom prst="roundRect">
            <a:avLst>
              <a:gd name="adj" fmla="val 36179"/>
            </a:avLst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9" name="Rounded Rectangle 3"/>
          <p:cNvSpPr/>
          <p:nvPr/>
        </p:nvSpPr>
        <p:spPr>
          <a:xfrm>
            <a:off x="3763273" y="2182244"/>
            <a:ext cx="2101819" cy="2329416"/>
          </a:xfrm>
          <a:prstGeom prst="roundRect">
            <a:avLst>
              <a:gd name="adj" fmla="val 17906"/>
            </a:avLst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0"/>
          <p:cNvSpPr/>
          <p:nvPr/>
        </p:nvSpPr>
        <p:spPr>
          <a:xfrm>
            <a:off x="3763273" y="4201658"/>
            <a:ext cx="2101819" cy="620004"/>
          </a:xfrm>
          <a:prstGeom prst="rect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3940990" y="2691327"/>
            <a:ext cx="1746383" cy="2004999"/>
            <a:chOff x="2396480" y="3846941"/>
            <a:chExt cx="1746383" cy="2004999"/>
          </a:xfrm>
        </p:grpSpPr>
        <p:sp>
          <p:nvSpPr>
            <p:cNvPr id="42" name="TextBox 83"/>
            <p:cNvSpPr txBox="1"/>
            <p:nvPr/>
          </p:nvSpPr>
          <p:spPr>
            <a:xfrm>
              <a:off x="2480033" y="5482608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  <a:endParaRPr lang="id-ID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Rectangle 96"/>
            <p:cNvSpPr/>
            <p:nvPr/>
          </p:nvSpPr>
          <p:spPr>
            <a:xfrm>
              <a:off x="2396480" y="3846941"/>
              <a:ext cx="1746383" cy="1050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圆角矩形 43"/>
          <p:cNvSpPr/>
          <p:nvPr/>
        </p:nvSpPr>
        <p:spPr>
          <a:xfrm>
            <a:off x="4624835" y="4696326"/>
            <a:ext cx="378691" cy="540692"/>
          </a:xfrm>
          <a:prstGeom prst="roundRect">
            <a:avLst>
              <a:gd name="adj" fmla="val 36179"/>
            </a:avLst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5" name="Rounded Rectangle 3"/>
          <p:cNvSpPr/>
          <p:nvPr/>
        </p:nvSpPr>
        <p:spPr>
          <a:xfrm>
            <a:off x="6340219" y="2182244"/>
            <a:ext cx="2101819" cy="2329416"/>
          </a:xfrm>
          <a:prstGeom prst="roundRect">
            <a:avLst>
              <a:gd name="adj" fmla="val 17906"/>
            </a:avLst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10"/>
          <p:cNvSpPr/>
          <p:nvPr/>
        </p:nvSpPr>
        <p:spPr>
          <a:xfrm>
            <a:off x="6340219" y="4201658"/>
            <a:ext cx="2101819" cy="620004"/>
          </a:xfrm>
          <a:prstGeom prst="rect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517936" y="2691327"/>
            <a:ext cx="1746383" cy="2004999"/>
            <a:chOff x="2396480" y="3846941"/>
            <a:chExt cx="1746383" cy="2004999"/>
          </a:xfrm>
        </p:grpSpPr>
        <p:sp>
          <p:nvSpPr>
            <p:cNvPr id="48" name="TextBox 83"/>
            <p:cNvSpPr txBox="1"/>
            <p:nvPr/>
          </p:nvSpPr>
          <p:spPr>
            <a:xfrm>
              <a:off x="2480033" y="5482608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  <a:endParaRPr lang="id-ID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9" name="Rectangle 96"/>
            <p:cNvSpPr/>
            <p:nvPr/>
          </p:nvSpPr>
          <p:spPr>
            <a:xfrm>
              <a:off x="2396480" y="3846941"/>
              <a:ext cx="1746383" cy="1050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0" name="圆角矩形 49"/>
          <p:cNvSpPr/>
          <p:nvPr/>
        </p:nvSpPr>
        <p:spPr>
          <a:xfrm>
            <a:off x="7201781" y="4696326"/>
            <a:ext cx="378691" cy="540692"/>
          </a:xfrm>
          <a:prstGeom prst="roundRect">
            <a:avLst>
              <a:gd name="adj" fmla="val 36179"/>
            </a:avLst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1" name="Rounded Rectangle 3"/>
          <p:cNvSpPr/>
          <p:nvPr/>
        </p:nvSpPr>
        <p:spPr>
          <a:xfrm>
            <a:off x="8917165" y="2182244"/>
            <a:ext cx="2101819" cy="2329416"/>
          </a:xfrm>
          <a:prstGeom prst="roundRect">
            <a:avLst>
              <a:gd name="adj" fmla="val 17906"/>
            </a:avLst>
          </a:prstGeom>
          <a:solidFill>
            <a:srgbClr val="AAA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10"/>
          <p:cNvSpPr/>
          <p:nvPr/>
        </p:nvSpPr>
        <p:spPr>
          <a:xfrm>
            <a:off x="8917165" y="4201658"/>
            <a:ext cx="2101819" cy="620004"/>
          </a:xfrm>
          <a:prstGeom prst="rect">
            <a:avLst/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9094882" y="2691327"/>
            <a:ext cx="1746383" cy="2004999"/>
            <a:chOff x="2396480" y="3846941"/>
            <a:chExt cx="1746383" cy="2004999"/>
          </a:xfrm>
        </p:grpSpPr>
        <p:sp>
          <p:nvSpPr>
            <p:cNvPr id="54" name="TextBox 83"/>
            <p:cNvSpPr txBox="1"/>
            <p:nvPr/>
          </p:nvSpPr>
          <p:spPr>
            <a:xfrm>
              <a:off x="2480033" y="5482608"/>
              <a:ext cx="15792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添加标题文字</a:t>
              </a:r>
              <a:endParaRPr lang="id-ID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Rectangle 96"/>
            <p:cNvSpPr/>
            <p:nvPr/>
          </p:nvSpPr>
          <p:spPr>
            <a:xfrm>
              <a:off x="2396480" y="3846941"/>
              <a:ext cx="1746383" cy="10502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lt"/>
                </a:rPr>
                <a:t>您的内容打在这里，或者通过复制您的文本后，在此框中选择粘贴，并选择只保留文字。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圆角矩形 55"/>
          <p:cNvSpPr/>
          <p:nvPr/>
        </p:nvSpPr>
        <p:spPr>
          <a:xfrm>
            <a:off x="9778727" y="4696326"/>
            <a:ext cx="378691" cy="540692"/>
          </a:xfrm>
          <a:prstGeom prst="roundRect">
            <a:avLst>
              <a:gd name="adj" fmla="val 36179"/>
            </a:avLst>
          </a:prstGeom>
          <a:solidFill>
            <a:srgbClr val="736A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0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TextBox 101"/>
          <p:cNvSpPr txBox="1"/>
          <p:nvPr/>
        </p:nvSpPr>
        <p:spPr>
          <a:xfrm>
            <a:off x="4785619" y="489725"/>
            <a:ext cx="26212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添加标题文字</a:t>
            </a:r>
          </a:p>
        </p:txBody>
      </p:sp>
    </p:spTree>
  </p:cSld>
  <p:clrMapOvr>
    <a:masterClrMapping/>
  </p:clrMapOvr>
  <p:transition spd="slow" advClick="0" advTm="0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情人节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1957</Words>
  <Application>Microsoft Office PowerPoint</Application>
  <PresentationFormat>宽屏</PresentationFormat>
  <Paragraphs>156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FontAwesome</vt:lpstr>
      <vt:lpstr>Lato Heavy</vt:lpstr>
      <vt:lpstr>Poppins</vt:lpstr>
      <vt:lpstr>Poppins SemiBold</vt:lpstr>
      <vt:lpstr>等线</vt:lpstr>
      <vt:lpstr>等线 Light</vt:lpstr>
      <vt:lpstr>微软雅黑</vt:lpstr>
      <vt:lpstr>Arial</vt:lpstr>
      <vt:lpstr>Calibri</vt:lpstr>
      <vt:lpstr>Roboto</vt:lpstr>
      <vt:lpstr>Wingdings</vt:lpstr>
      <vt:lpstr>www.2ppt.com</vt:lpstr>
      <vt:lpstr>PowerPoint 演示文稿</vt:lpstr>
      <vt:lpstr>PowerPoint 演示文稿</vt:lpstr>
      <vt:lpstr>添加标题文字</vt:lpstr>
      <vt:lpstr>PowerPoint 演示文稿</vt:lpstr>
      <vt:lpstr>PowerPoint 演示文稿</vt:lpstr>
      <vt:lpstr>PowerPoint 演示文稿</vt:lpstr>
      <vt:lpstr>添加标题文字</vt:lpstr>
      <vt:lpstr>PowerPoint 演示文稿</vt:lpstr>
      <vt:lpstr>PowerPoint 演示文稿</vt:lpstr>
      <vt:lpstr>PowerPoint 演示文稿</vt:lpstr>
      <vt:lpstr>添加标题文字</vt:lpstr>
      <vt:lpstr>PowerPoint 演示文稿</vt:lpstr>
      <vt:lpstr>PowerPoint 演示文稿</vt:lpstr>
      <vt:lpstr>PowerPoint 演示文稿</vt:lpstr>
      <vt:lpstr>添加标题文字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2017-08-08T14:40:00Z</dcterms:created>
  <dcterms:modified xsi:type="dcterms:W3CDTF">2023-01-10T10:12:42Z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291E7ABC840342E1AC17402D28C4AA9A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