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2"/>
  </p:sldMasterIdLst>
  <p:notesMasterIdLst>
    <p:notesMasterId r:id="rId27"/>
  </p:notesMasterIdLst>
  <p:handoutMasterIdLst>
    <p:handoutMasterId r:id="rId28"/>
  </p:handoutMasterIdLst>
  <p:sldIdLst>
    <p:sldId id="259" r:id="rId3"/>
    <p:sldId id="260" r:id="rId4"/>
    <p:sldId id="261" r:id="rId5"/>
    <p:sldId id="262" r:id="rId6"/>
    <p:sldId id="264" r:id="rId7"/>
    <p:sldId id="265" r:id="rId8"/>
    <p:sldId id="266" r:id="rId9"/>
    <p:sldId id="281" r:id="rId10"/>
    <p:sldId id="267" r:id="rId11"/>
    <p:sldId id="268" r:id="rId12"/>
    <p:sldId id="269" r:id="rId13"/>
    <p:sldId id="270" r:id="rId14"/>
    <p:sldId id="271" r:id="rId15"/>
    <p:sldId id="284" r:id="rId16"/>
    <p:sldId id="272" r:id="rId17"/>
    <p:sldId id="273" r:id="rId18"/>
    <p:sldId id="274" r:id="rId19"/>
    <p:sldId id="275" r:id="rId20"/>
    <p:sldId id="280" r:id="rId21"/>
    <p:sldId id="276" r:id="rId22"/>
    <p:sldId id="277" r:id="rId23"/>
    <p:sldId id="278" r:id="rId24"/>
    <p:sldId id="282" r:id="rId25"/>
    <p:sldId id="283" r:id="rId26"/>
  </p:sldIdLst>
  <p:sldSz cx="12192000" cy="6858000"/>
  <p:notesSz cx="6858000" cy="91440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4">
          <p15:clr>
            <a:srgbClr val="A4A3A4"/>
          </p15:clr>
        </p15:guide>
        <p15:guide id="2" orient="horz" pos="3770">
          <p15:clr>
            <a:srgbClr val="A4A3A4"/>
          </p15:clr>
        </p15:guide>
        <p15:guide id="3" pos="551">
          <p15:clr>
            <a:srgbClr val="A4A3A4"/>
          </p15:clr>
        </p15:guide>
        <p15:guide id="4" pos="71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1219"/>
    <a:srgbClr val="FAEED8"/>
    <a:srgbClr val="F3CD91"/>
    <a:srgbClr val="E90000"/>
    <a:srgbClr val="C20316"/>
    <a:srgbClr val="AA2E28"/>
    <a:srgbClr val="C7020C"/>
    <a:srgbClr val="FFF9D2"/>
    <a:srgbClr val="9E211B"/>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42" autoAdjust="0"/>
    <p:restoredTop sz="94646"/>
  </p:normalViewPr>
  <p:slideViewPr>
    <p:cSldViewPr snapToGrid="0">
      <p:cViewPr>
        <p:scale>
          <a:sx n="66" d="100"/>
          <a:sy n="66" d="100"/>
        </p:scale>
        <p:origin x="-2514" y="-1008"/>
      </p:cViewPr>
      <p:guideLst>
        <p:guide orient="horz" pos="414"/>
        <p:guide orient="horz" pos="3770"/>
        <p:guide pos="551"/>
        <p:guide pos="7129"/>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85E012-C334-402D-B613-AF231B29B06D}"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A24FEC-7483-462E-BE7F-85BB0E7286F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15219</a:t>
            </a:r>
            <a:endParaRPr lang="zh-CN" altLang="en-US" dirty="0"/>
          </a:p>
        </p:txBody>
      </p:sp>
      <p:sp>
        <p:nvSpPr>
          <p:cNvPr id="4" name="灯片编号占位符 3"/>
          <p:cNvSpPr>
            <a:spLocks noGrp="1"/>
          </p:cNvSpPr>
          <p:nvPr>
            <p:ph type="sldNum" sz="quarter" idx="5"/>
          </p:nvPr>
        </p:nvSpPr>
        <p:spPr/>
        <p:txBody>
          <a:bodyPr/>
          <a:lstStyle/>
          <a:p>
            <a:fld id="{5DA24FEC-7483-462E-BE7F-85BB0E7286F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13344</a:t>
            </a:r>
            <a:endParaRPr lang="zh-CN" altLang="en-US" dirty="0"/>
          </a:p>
        </p:txBody>
      </p:sp>
      <p:sp>
        <p:nvSpPr>
          <p:cNvPr id="4" name="灯片编号占位符 3"/>
          <p:cNvSpPr>
            <a:spLocks noGrp="1"/>
          </p:cNvSpPr>
          <p:nvPr>
            <p:ph type="sldNum" sz="quarter" idx="5"/>
          </p:nvPr>
        </p:nvSpPr>
        <p:spPr/>
        <p:txBody>
          <a:bodyPr/>
          <a:lstStyle/>
          <a:p>
            <a:fld id="{5DA24FEC-7483-462E-BE7F-85BB0E7286F8}"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13706</a:t>
            </a:r>
            <a:endParaRPr lang="zh-CN" altLang="en-US" dirty="0"/>
          </a:p>
        </p:txBody>
      </p:sp>
      <p:sp>
        <p:nvSpPr>
          <p:cNvPr id="4" name="灯片编号占位符 3"/>
          <p:cNvSpPr>
            <a:spLocks noGrp="1"/>
          </p:cNvSpPr>
          <p:nvPr>
            <p:ph type="sldNum" sz="quarter" idx="5"/>
          </p:nvPr>
        </p:nvSpPr>
        <p:spPr/>
        <p:txBody>
          <a:bodyPr/>
          <a:lstStyle/>
          <a:p>
            <a:fld id="{5DA24FEC-7483-462E-BE7F-85BB0E7286F8}"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13590</a:t>
            </a:r>
            <a:endParaRPr lang="zh-CN" altLang="en-US" dirty="0"/>
          </a:p>
        </p:txBody>
      </p:sp>
      <p:sp>
        <p:nvSpPr>
          <p:cNvPr id="4" name="灯片编号占位符 3"/>
          <p:cNvSpPr>
            <a:spLocks noGrp="1"/>
          </p:cNvSpPr>
          <p:nvPr>
            <p:ph type="sldNum" sz="quarter" idx="5"/>
          </p:nvPr>
        </p:nvSpPr>
        <p:spPr/>
        <p:txBody>
          <a:bodyPr/>
          <a:lstStyle/>
          <a:p>
            <a:fld id="{5DA24FEC-7483-462E-BE7F-85BB0E7286F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0_自定义版式">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95019" y="6603602"/>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http://www.1ppt.com/jieri/</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stretch>
            <a:fillRect/>
          </a:stretch>
        </p:blipFill>
        <p:spPr>
          <a:xfrm>
            <a:off x="0" y="-29739"/>
            <a:ext cx="12192000" cy="68877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29739"/>
            <a:ext cx="12192000" cy="6887739"/>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4_标题幻灯片">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036071" y="2004009"/>
            <a:ext cx="10260615" cy="2140148"/>
            <a:chOff x="1559825" y="1639812"/>
            <a:chExt cx="10260615" cy="2140148"/>
          </a:xfrm>
        </p:grpSpPr>
        <p:grpSp>
          <p:nvGrpSpPr>
            <p:cNvPr id="12" name="组合 11"/>
            <p:cNvGrpSpPr/>
            <p:nvPr/>
          </p:nvGrpSpPr>
          <p:grpSpPr>
            <a:xfrm>
              <a:off x="1559825" y="1639812"/>
              <a:ext cx="3258919" cy="2140148"/>
              <a:chOff x="1255025" y="1830312"/>
              <a:chExt cx="3258919" cy="2140148"/>
            </a:xfrm>
          </p:grpSpPr>
          <p:sp>
            <p:nvSpPr>
              <p:cNvPr id="5" name="文本框 4"/>
              <p:cNvSpPr txBox="1"/>
              <p:nvPr/>
            </p:nvSpPr>
            <p:spPr>
              <a:xfrm>
                <a:off x="1255025" y="1830312"/>
                <a:ext cx="3258919" cy="1569660"/>
              </a:xfrm>
              <a:prstGeom prst="rect">
                <a:avLst/>
              </a:prstGeom>
              <a:noFill/>
            </p:spPr>
            <p:txBody>
              <a:bodyPr wrap="square" rtlCol="0">
                <a:spAutoFit/>
              </a:bodyPr>
              <a:lstStyle/>
              <a:p>
                <a:pPr algn="ctr"/>
                <a:r>
                  <a:rPr kumimoji="1" lang="zh-CN" altLang="en-US" sz="9600" dirty="0">
                    <a:gradFill>
                      <a:gsLst>
                        <a:gs pos="100000">
                          <a:srgbClr val="BA1219"/>
                        </a:gs>
                        <a:gs pos="16000">
                          <a:srgbClr val="E90000"/>
                        </a:gs>
                      </a:gsLst>
                      <a:lin ang="5400000" scaled="1"/>
                    </a:gradFill>
                    <a:effectLst>
                      <a:outerShdw blurRad="50800" dist="38100" dir="2700000" algn="tl" rotWithShape="0">
                        <a:prstClr val="black">
                          <a:alpha val="13000"/>
                        </a:prstClr>
                      </a:outerShdw>
                    </a:effectLst>
                    <a:latin typeface="汉仪大宋简" panose="02010609000101010101" pitchFamily="49" charset="-122"/>
                    <a:ea typeface="汉仪大宋简" panose="02010609000101010101" pitchFamily="49" charset="-122"/>
                    <a:cs typeface="+mn-ea"/>
                    <a:sym typeface="+mn-lt"/>
                  </a:rPr>
                  <a:t>党史</a:t>
                </a:r>
              </a:p>
            </p:txBody>
          </p:sp>
          <p:sp>
            <p:nvSpPr>
              <p:cNvPr id="10" name="文本框 9"/>
              <p:cNvSpPr txBox="1"/>
              <p:nvPr/>
            </p:nvSpPr>
            <p:spPr>
              <a:xfrm>
                <a:off x="1449153" y="3201019"/>
                <a:ext cx="2916019" cy="769441"/>
              </a:xfrm>
              <a:prstGeom prst="rect">
                <a:avLst/>
              </a:prstGeom>
              <a:noFill/>
            </p:spPr>
            <p:txBody>
              <a:bodyPr wrap="square" rtlCol="0">
                <a:spAutoFit/>
              </a:bodyPr>
              <a:lstStyle/>
              <a:p>
                <a:pPr algn="ctr"/>
                <a:r>
                  <a:rPr kumimoji="1" lang="zh-CN" altLang="en-US" sz="4400" dirty="0">
                    <a:gradFill>
                      <a:gsLst>
                        <a:gs pos="100000">
                          <a:srgbClr val="BA1219"/>
                        </a:gs>
                        <a:gs pos="16000">
                          <a:srgbClr val="E90000"/>
                        </a:gs>
                      </a:gsLst>
                      <a:lin ang="5400000" scaled="1"/>
                    </a:gradFill>
                    <a:effectLst>
                      <a:outerShdw blurRad="50800" dist="38100" dir="2700000" algn="tl" rotWithShape="0">
                        <a:prstClr val="black">
                          <a:alpha val="13000"/>
                        </a:prstClr>
                      </a:outerShdw>
                    </a:effectLst>
                    <a:latin typeface="汉仪大宋简" panose="02010609000101010101" pitchFamily="49" charset="-122"/>
                    <a:ea typeface="汉仪大宋简" panose="02010609000101010101" pitchFamily="49" charset="-122"/>
                    <a:cs typeface="+mn-ea"/>
                    <a:sym typeface="+mn-lt"/>
                  </a:rPr>
                  <a:t>视角下的</a:t>
                </a:r>
              </a:p>
            </p:txBody>
          </p:sp>
        </p:grpSp>
        <p:sp>
          <p:nvSpPr>
            <p:cNvPr id="11" name="文本框 10"/>
            <p:cNvSpPr txBox="1"/>
            <p:nvPr/>
          </p:nvSpPr>
          <p:spPr>
            <a:xfrm>
              <a:off x="4143546" y="1823753"/>
              <a:ext cx="7676894" cy="1862048"/>
            </a:xfrm>
            <a:prstGeom prst="rect">
              <a:avLst/>
            </a:prstGeom>
            <a:noFill/>
          </p:spPr>
          <p:txBody>
            <a:bodyPr wrap="square" rtlCol="0">
              <a:spAutoFit/>
            </a:bodyPr>
            <a:lstStyle/>
            <a:p>
              <a:pPr algn="ctr"/>
              <a:r>
                <a:rPr kumimoji="1" lang="zh-CN" altLang="en-US" sz="11500" dirty="0">
                  <a:gradFill>
                    <a:gsLst>
                      <a:gs pos="100000">
                        <a:srgbClr val="BA1219"/>
                      </a:gs>
                      <a:gs pos="16000">
                        <a:srgbClr val="E90000"/>
                      </a:gs>
                    </a:gsLst>
                    <a:lin ang="5400000" scaled="1"/>
                  </a:gradFill>
                  <a:effectLst>
                    <a:outerShdw blurRad="50800" dist="38100" dir="2700000" algn="tl" rotWithShape="0">
                      <a:prstClr val="black">
                        <a:alpha val="13000"/>
                      </a:prstClr>
                    </a:outerShdw>
                  </a:effectLst>
                  <a:latin typeface="汉仪大宋简" panose="02010609000101010101" pitchFamily="49" charset="-122"/>
                  <a:ea typeface="汉仪大宋简" panose="02010609000101010101" pitchFamily="49" charset="-122"/>
                  <a:cs typeface="+mn-ea"/>
                  <a:sym typeface="+mn-lt"/>
                </a:rPr>
                <a:t>“四个意识”</a:t>
              </a:r>
            </a:p>
          </p:txBody>
        </p:sp>
      </p:grpSp>
      <p:grpSp>
        <p:nvGrpSpPr>
          <p:cNvPr id="16" name="组合 15"/>
          <p:cNvGrpSpPr/>
          <p:nvPr/>
        </p:nvGrpSpPr>
        <p:grpSpPr>
          <a:xfrm>
            <a:off x="4187429" y="901791"/>
            <a:ext cx="4277047" cy="1446550"/>
            <a:chOff x="1433827" y="492919"/>
            <a:chExt cx="4277047" cy="1446550"/>
          </a:xfrm>
        </p:grpSpPr>
        <p:grpSp>
          <p:nvGrpSpPr>
            <p:cNvPr id="18" name="组合 17"/>
            <p:cNvGrpSpPr/>
            <p:nvPr/>
          </p:nvGrpSpPr>
          <p:grpSpPr>
            <a:xfrm>
              <a:off x="1433827" y="891051"/>
              <a:ext cx="1620957" cy="730370"/>
              <a:chOff x="1433827" y="873984"/>
              <a:chExt cx="1620957" cy="730370"/>
            </a:xfrm>
          </p:grpSpPr>
          <p:sp>
            <p:nvSpPr>
              <p:cNvPr id="23" name="文本框 22"/>
              <p:cNvSpPr txBox="1"/>
              <p:nvPr/>
            </p:nvSpPr>
            <p:spPr>
              <a:xfrm>
                <a:off x="1433827" y="873984"/>
                <a:ext cx="1620957" cy="523220"/>
              </a:xfrm>
              <a:prstGeom prst="rect">
                <a:avLst/>
              </a:prstGeom>
              <a:noFill/>
            </p:spPr>
            <p:txBody>
              <a:bodyPr wrap="none" rtlCol="0">
                <a:spAutoFit/>
              </a:bodyPr>
              <a:lstStyle/>
              <a:p>
                <a:pPr algn="ctr"/>
                <a:r>
                  <a:rPr lang="zh-CN" altLang="en-US" sz="2800" b="1" dirty="0">
                    <a:gradFill>
                      <a:gsLst>
                        <a:gs pos="100000">
                          <a:srgbClr val="BA1219"/>
                        </a:gs>
                        <a:gs pos="16000">
                          <a:srgbClr val="E90000"/>
                        </a:gs>
                      </a:gsLst>
                      <a:lin ang="5400000" scaled="1"/>
                    </a:gradFill>
                    <a:cs typeface="+mn-ea"/>
                    <a:sym typeface="+mn-lt"/>
                  </a:rPr>
                  <a:t>热烈庆祝</a:t>
                </a:r>
                <a:endParaRPr kumimoji="1" lang="zh-CN" altLang="en-US" sz="2800" b="1" dirty="0">
                  <a:gradFill>
                    <a:gsLst>
                      <a:gs pos="100000">
                        <a:srgbClr val="BA1219"/>
                      </a:gs>
                      <a:gs pos="16000">
                        <a:srgbClr val="E90000"/>
                      </a:gs>
                    </a:gsLst>
                    <a:lin ang="5400000" scaled="1"/>
                  </a:gradFill>
                  <a:cs typeface="+mn-ea"/>
                  <a:sym typeface="+mn-lt"/>
                </a:endParaRPr>
              </a:p>
            </p:txBody>
          </p:sp>
          <p:sp>
            <p:nvSpPr>
              <p:cNvPr id="24" name="文本框 23"/>
              <p:cNvSpPr txBox="1"/>
              <p:nvPr/>
            </p:nvSpPr>
            <p:spPr>
              <a:xfrm>
                <a:off x="1523595" y="1296577"/>
                <a:ext cx="1441420" cy="307777"/>
              </a:xfrm>
              <a:prstGeom prst="rect">
                <a:avLst/>
              </a:prstGeom>
              <a:noFill/>
            </p:spPr>
            <p:txBody>
              <a:bodyPr wrap="none" rtlCol="0">
                <a:spAutoFit/>
              </a:bodyPr>
              <a:lstStyle/>
              <a:p>
                <a:pPr algn="ctr"/>
                <a:r>
                  <a:rPr lang="zh-CN" altLang="en-US" sz="1400" b="1" dirty="0">
                    <a:gradFill>
                      <a:gsLst>
                        <a:gs pos="100000">
                          <a:srgbClr val="BA1219"/>
                        </a:gs>
                        <a:gs pos="16000">
                          <a:srgbClr val="E90000"/>
                        </a:gs>
                      </a:gsLst>
                      <a:lin ang="5400000" scaled="1"/>
                    </a:gradFill>
                    <a:cs typeface="+mn-ea"/>
                    <a:sym typeface="+mn-lt"/>
                  </a:rPr>
                  <a:t>中国共产党成立</a:t>
                </a:r>
                <a:endParaRPr kumimoji="1" lang="zh-CN" altLang="en-US" sz="1400" b="1" dirty="0">
                  <a:gradFill>
                    <a:gsLst>
                      <a:gs pos="100000">
                        <a:srgbClr val="BA1219"/>
                      </a:gs>
                      <a:gs pos="16000">
                        <a:srgbClr val="E90000"/>
                      </a:gs>
                    </a:gsLst>
                    <a:lin ang="5400000" scaled="1"/>
                  </a:gradFill>
                  <a:cs typeface="+mn-ea"/>
                  <a:sym typeface="+mn-lt"/>
                </a:endParaRPr>
              </a:p>
            </p:txBody>
          </p:sp>
        </p:grpSp>
        <p:sp>
          <p:nvSpPr>
            <p:cNvPr id="19" name="文本框 18"/>
            <p:cNvSpPr txBox="1"/>
            <p:nvPr/>
          </p:nvSpPr>
          <p:spPr>
            <a:xfrm>
              <a:off x="3150238" y="492919"/>
              <a:ext cx="1133645" cy="1446550"/>
            </a:xfrm>
            <a:prstGeom prst="rect">
              <a:avLst/>
            </a:prstGeom>
            <a:noFill/>
          </p:spPr>
          <p:txBody>
            <a:bodyPr wrap="none" rtlCol="0">
              <a:spAutoFit/>
            </a:bodyPr>
            <a:lstStyle/>
            <a:p>
              <a:pPr algn="ctr"/>
              <a:r>
                <a:rPr lang="en-US" altLang="zh-CN" sz="8800" b="1" dirty="0" smtClean="0">
                  <a:gradFill>
                    <a:gsLst>
                      <a:gs pos="100000">
                        <a:srgbClr val="BA1219"/>
                      </a:gs>
                      <a:gs pos="16000">
                        <a:srgbClr val="E90000"/>
                      </a:gs>
                    </a:gsLst>
                    <a:lin ang="5400000" scaled="1"/>
                  </a:gradFill>
                  <a:latin typeface="Agency FB" panose="020B0503020202020204" pitchFamily="34" charset="0"/>
                  <a:cs typeface="+mn-ea"/>
                  <a:sym typeface="+mn-lt"/>
                </a:rPr>
                <a:t>101</a:t>
              </a:r>
              <a:endParaRPr kumimoji="1" lang="zh-CN" altLang="en-US" sz="8800" b="1" dirty="0">
                <a:gradFill>
                  <a:gsLst>
                    <a:gs pos="100000">
                      <a:srgbClr val="BA1219"/>
                    </a:gs>
                    <a:gs pos="16000">
                      <a:srgbClr val="E90000"/>
                    </a:gs>
                  </a:gsLst>
                  <a:lin ang="5400000" scaled="1"/>
                </a:gradFill>
                <a:latin typeface="Agency FB" panose="020B0503020202020204" pitchFamily="34" charset="0"/>
                <a:cs typeface="+mn-ea"/>
                <a:sym typeface="+mn-lt"/>
              </a:endParaRPr>
            </a:p>
          </p:txBody>
        </p:sp>
        <p:grpSp>
          <p:nvGrpSpPr>
            <p:cNvPr id="20" name="组合 19"/>
            <p:cNvGrpSpPr/>
            <p:nvPr/>
          </p:nvGrpSpPr>
          <p:grpSpPr>
            <a:xfrm>
              <a:off x="4283880" y="811848"/>
              <a:ext cx="1426994" cy="888776"/>
              <a:chOff x="4373649" y="770038"/>
              <a:chExt cx="1426994" cy="888776"/>
            </a:xfrm>
          </p:grpSpPr>
          <p:sp>
            <p:nvSpPr>
              <p:cNvPr id="21" name="文本框 20"/>
              <p:cNvSpPr txBox="1"/>
              <p:nvPr/>
            </p:nvSpPr>
            <p:spPr>
              <a:xfrm>
                <a:off x="4373649" y="770038"/>
                <a:ext cx="1426994" cy="369332"/>
              </a:xfrm>
              <a:prstGeom prst="rect">
                <a:avLst/>
              </a:prstGeom>
              <a:noFill/>
            </p:spPr>
            <p:txBody>
              <a:bodyPr wrap="none" rtlCol="0">
                <a:spAutoFit/>
              </a:bodyPr>
              <a:lstStyle/>
              <a:p>
                <a:pPr algn="ctr"/>
                <a:r>
                  <a:rPr lang="en-US" altLang="zh-CN" b="1" dirty="0" smtClean="0">
                    <a:gradFill>
                      <a:gsLst>
                        <a:gs pos="100000">
                          <a:srgbClr val="BA1219"/>
                        </a:gs>
                        <a:gs pos="16000">
                          <a:srgbClr val="E90000"/>
                        </a:gs>
                      </a:gsLst>
                      <a:lin ang="5400000" scaled="1"/>
                    </a:gradFill>
                    <a:cs typeface="+mn-ea"/>
                    <a:sym typeface="+mn-lt"/>
                  </a:rPr>
                  <a:t>1921-2022</a:t>
                </a:r>
                <a:endParaRPr kumimoji="1" lang="zh-CN" altLang="en-US" b="1" dirty="0">
                  <a:gradFill>
                    <a:gsLst>
                      <a:gs pos="100000">
                        <a:srgbClr val="BA1219"/>
                      </a:gs>
                      <a:gs pos="16000">
                        <a:srgbClr val="E90000"/>
                      </a:gs>
                    </a:gsLst>
                    <a:lin ang="5400000" scaled="1"/>
                  </a:gradFill>
                  <a:cs typeface="+mn-ea"/>
                  <a:sym typeface="+mn-lt"/>
                </a:endParaRPr>
              </a:p>
            </p:txBody>
          </p:sp>
          <p:sp>
            <p:nvSpPr>
              <p:cNvPr id="22" name="文本框 21"/>
              <p:cNvSpPr txBox="1"/>
              <p:nvPr/>
            </p:nvSpPr>
            <p:spPr>
              <a:xfrm>
                <a:off x="4582039" y="1135594"/>
                <a:ext cx="1010213" cy="523220"/>
              </a:xfrm>
              <a:prstGeom prst="rect">
                <a:avLst/>
              </a:prstGeom>
              <a:noFill/>
            </p:spPr>
            <p:txBody>
              <a:bodyPr wrap="none" rtlCol="0">
                <a:spAutoFit/>
              </a:bodyPr>
              <a:lstStyle/>
              <a:p>
                <a:pPr algn="ctr"/>
                <a:r>
                  <a:rPr lang="zh-CN" altLang="en-US" sz="2800" b="1" dirty="0">
                    <a:gradFill>
                      <a:gsLst>
                        <a:gs pos="100000">
                          <a:srgbClr val="BA1219"/>
                        </a:gs>
                        <a:gs pos="16000">
                          <a:srgbClr val="E90000"/>
                        </a:gs>
                      </a:gsLst>
                      <a:lin ang="5400000" scaled="1"/>
                    </a:gradFill>
                    <a:cs typeface="+mn-ea"/>
                    <a:sym typeface="+mn-lt"/>
                  </a:rPr>
                  <a:t>周 年</a:t>
                </a:r>
                <a:endParaRPr kumimoji="1" lang="zh-CN" altLang="en-US" sz="2800" b="1" dirty="0">
                  <a:gradFill>
                    <a:gsLst>
                      <a:gs pos="100000">
                        <a:srgbClr val="BA1219"/>
                      </a:gs>
                      <a:gs pos="16000">
                        <a:srgbClr val="E90000"/>
                      </a:gs>
                    </a:gsLst>
                    <a:lin ang="5400000" scaled="1"/>
                  </a:gradFill>
                  <a:cs typeface="+mn-ea"/>
                  <a:sym typeface="+mn-lt"/>
                </a:endParaRPr>
              </a:p>
            </p:txBody>
          </p:sp>
        </p:grpSp>
      </p:grpSp>
      <p:sp>
        <p:nvSpPr>
          <p:cNvPr id="26" name="圆角矩形 25"/>
          <p:cNvSpPr/>
          <p:nvPr/>
        </p:nvSpPr>
        <p:spPr>
          <a:xfrm>
            <a:off x="3947147" y="4443164"/>
            <a:ext cx="4206240" cy="624840"/>
          </a:xfrm>
          <a:prstGeom prst="roundRect">
            <a:avLst>
              <a:gd name="adj" fmla="val 50000"/>
            </a:avLst>
          </a:prstGeom>
          <a:gradFill>
            <a:gsLst>
              <a:gs pos="100000">
                <a:srgbClr val="BA1219"/>
              </a:gs>
              <a:gs pos="16000">
                <a:srgbClr val="E9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smtClean="0">
                <a:solidFill>
                  <a:srgbClr val="FAEED8"/>
                </a:solidFill>
                <a:cs typeface="+mn-ea"/>
                <a:sym typeface="+mn-lt"/>
              </a:rPr>
              <a:t>PPT818  </a:t>
            </a:r>
            <a:r>
              <a:rPr lang="zh-CN" altLang="en-US" b="1" smtClean="0">
                <a:solidFill>
                  <a:srgbClr val="FAEED8"/>
                </a:solidFill>
                <a:cs typeface="+mn-ea"/>
                <a:sym typeface="+mn-lt"/>
              </a:rPr>
              <a:t>｜  </a:t>
            </a:r>
            <a:r>
              <a:rPr lang="en-US" altLang="zh-CN" b="1" smtClean="0">
                <a:solidFill>
                  <a:srgbClr val="FAEED8"/>
                </a:solidFill>
                <a:cs typeface="+mn-ea"/>
                <a:sym typeface="+mn-lt"/>
              </a:rPr>
              <a:t>2022.7.1</a:t>
            </a:r>
            <a:endParaRPr kumimoji="1" lang="zh-CN" altLang="en-US" b="1" dirty="0">
              <a:solidFill>
                <a:srgbClr val="FAEED8"/>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ppt_x"/>
                                          </p:val>
                                        </p:tav>
                                        <p:tav tm="100000">
                                          <p:val>
                                            <p:strVal val="#ppt_x"/>
                                          </p:val>
                                        </p:tav>
                                      </p:tavLst>
                                    </p:anim>
                                    <p:anim calcmode="lin" valueType="num">
                                      <p:cBhvr additive="base">
                                        <p:cTn id="1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20052" y="486723"/>
            <a:ext cx="11013930" cy="814588"/>
            <a:chOff x="620052" y="486723"/>
            <a:chExt cx="11013930" cy="814588"/>
          </a:xfrm>
        </p:grpSpPr>
        <p:sp>
          <p:nvSpPr>
            <p:cNvPr id="4" name="文本框 3"/>
            <p:cNvSpPr txBox="1"/>
            <p:nvPr/>
          </p:nvSpPr>
          <p:spPr>
            <a:xfrm>
              <a:off x="1434640" y="593425"/>
              <a:ext cx="7676894" cy="707886"/>
            </a:xfrm>
            <a:prstGeom prst="rect">
              <a:avLst/>
            </a:prstGeom>
            <a:noFill/>
          </p:spPr>
          <p:txBody>
            <a:bodyPr wrap="square" rtlCol="0">
              <a:spAutoFit/>
            </a:bodyPr>
            <a:lstStyle/>
            <a:p>
              <a:r>
                <a:rPr kumimoji="1" lang="zh-CN" altLang="en-US" sz="4000" dirty="0">
                  <a:gradFill>
                    <a:gsLst>
                      <a:gs pos="100000">
                        <a:srgbClr val="BA1219"/>
                      </a:gs>
                      <a:gs pos="16000">
                        <a:srgbClr val="E90000"/>
                      </a:gs>
                    </a:gsLst>
                    <a:lin ang="5400000" scaled="1"/>
                  </a:gradFill>
                  <a:effectLst>
                    <a:outerShdw blurRad="50800" dist="38100" dir="2700000" algn="tl" rotWithShape="0">
                      <a:prstClr val="black">
                        <a:alpha val="13000"/>
                      </a:prstClr>
                    </a:outerShdw>
                  </a:effectLst>
                  <a:cs typeface="+mn-ea"/>
                  <a:sym typeface="+mn-lt"/>
                </a:rPr>
                <a:t>坚持以大局为重</a:t>
              </a:r>
            </a:p>
          </p:txBody>
        </p:sp>
        <p:sp>
          <p:nvSpPr>
            <p:cNvPr id="5" name="椭圆 4"/>
            <p:cNvSpPr/>
            <p:nvPr/>
          </p:nvSpPr>
          <p:spPr bwMode="auto">
            <a:xfrm>
              <a:off x="620052" y="486723"/>
              <a:ext cx="814588" cy="814588"/>
            </a:xfrm>
            <a:prstGeom prst="ellipse">
              <a:avLst/>
            </a:prstGeom>
            <a:gradFill>
              <a:gsLst>
                <a:gs pos="0">
                  <a:srgbClr val="B72021"/>
                </a:gs>
                <a:gs pos="99000">
                  <a:srgbClr val="A71400"/>
                </a:gs>
              </a:gsLst>
              <a:lin ang="5400000" scaled="0"/>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algn="ctr" fontAlgn="base">
                <a:spcBef>
                  <a:spcPct val="0"/>
                </a:spcBef>
                <a:spcAft>
                  <a:spcPct val="0"/>
                </a:spcAft>
              </a:pPr>
              <a:r>
                <a:rPr lang="en-US" altLang="zh-CN" sz="2000" b="1" i="1" dirty="0">
                  <a:solidFill>
                    <a:schemeClr val="bg1"/>
                  </a:solidFill>
                  <a:cs typeface="+mn-ea"/>
                  <a:sym typeface="+mn-lt"/>
                </a:rPr>
                <a:t>02</a:t>
              </a:r>
              <a:endParaRPr lang="zh-CN" altLang="en-US" sz="2000" b="1" i="1" dirty="0">
                <a:solidFill>
                  <a:schemeClr val="bg1"/>
                </a:solidFill>
                <a:cs typeface="+mn-ea"/>
                <a:sym typeface="+mn-lt"/>
              </a:endParaRPr>
            </a:p>
          </p:txBody>
        </p:sp>
        <p:cxnSp>
          <p:nvCxnSpPr>
            <p:cNvPr id="6" name="直线连接符 5"/>
            <p:cNvCxnSpPr/>
            <p:nvPr/>
          </p:nvCxnSpPr>
          <p:spPr>
            <a:xfrm>
              <a:off x="5373858" y="894017"/>
              <a:ext cx="6260124" cy="0"/>
            </a:xfrm>
            <a:prstGeom prst="line">
              <a:avLst/>
            </a:prstGeom>
            <a:ln>
              <a:solidFill>
                <a:srgbClr val="BA1219"/>
              </a:solidFill>
              <a:prstDash val="lgDash"/>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806360" y="1674857"/>
            <a:ext cx="9779677" cy="931409"/>
            <a:chOff x="806360" y="1674857"/>
            <a:chExt cx="9779677" cy="931409"/>
          </a:xfrm>
        </p:grpSpPr>
        <p:sp>
          <p:nvSpPr>
            <p:cNvPr id="8" name="圆角矩形 7"/>
            <p:cNvSpPr/>
            <p:nvPr/>
          </p:nvSpPr>
          <p:spPr>
            <a:xfrm>
              <a:off x="806360" y="1735867"/>
              <a:ext cx="3715397" cy="608437"/>
            </a:xfrm>
            <a:prstGeom prst="roundRect">
              <a:avLst>
                <a:gd name="adj" fmla="val 6673"/>
              </a:avLst>
            </a:prstGeom>
            <a:gradFill>
              <a:gsLst>
                <a:gs pos="0">
                  <a:srgbClr val="B72021"/>
                </a:gs>
                <a:gs pos="99000">
                  <a:srgbClr val="A71400"/>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r>
                <a:rPr lang="zh-CN" altLang="en-US" sz="2000" b="1" dirty="0">
                  <a:solidFill>
                    <a:schemeClr val="bg1"/>
                  </a:solidFill>
                  <a:effectLst>
                    <a:outerShdw blurRad="228600" dist="76200" dir="2700000" algn="tl" rotWithShape="0">
                      <a:prstClr val="black">
                        <a:alpha val="13000"/>
                      </a:prstClr>
                    </a:outerShdw>
                  </a:effectLst>
                  <a:cs typeface="+mn-ea"/>
                  <a:sym typeface="+mn-lt"/>
                </a:rPr>
                <a:t>从全局上谋划和推动工作</a:t>
              </a:r>
            </a:p>
          </p:txBody>
        </p:sp>
        <p:sp>
          <p:nvSpPr>
            <p:cNvPr id="9" name="矩形 8"/>
            <p:cNvSpPr/>
            <p:nvPr/>
          </p:nvSpPr>
          <p:spPr>
            <a:xfrm>
              <a:off x="4754453" y="1674857"/>
              <a:ext cx="5831584" cy="931409"/>
            </a:xfrm>
            <a:prstGeom prst="rect">
              <a:avLst/>
            </a:prstGeom>
          </p:spPr>
          <p:txBody>
            <a:bodyPr wrap="square" lIns="0" tIns="0" rIns="0" bIns="0">
              <a:spAutoFit/>
            </a:bodyPr>
            <a:lstStyle/>
            <a:p>
              <a:pPr marL="285750" indent="-285750" defTabSz="914400">
                <a:lnSpc>
                  <a:spcPct val="150000"/>
                </a:lnSpc>
                <a:buFont typeface="Arial" panose="020B0604020202020204" pitchFamily="34" charset="0"/>
                <a:buChar char="•"/>
                <a:defRPr/>
              </a:pPr>
              <a:r>
                <a:rPr lang="zh-CN" altLang="en-US" sz="1400" b="1" dirty="0">
                  <a:solidFill>
                    <a:schemeClr val="tx1">
                      <a:lumMod val="95000"/>
                      <a:lumOff val="5000"/>
                    </a:schemeClr>
                  </a:solidFill>
                  <a:cs typeface="+mn-ea"/>
                  <a:sym typeface="+mn-lt"/>
                </a:rPr>
                <a:t>是我们党的一贯方法，</a:t>
              </a:r>
            </a:p>
            <a:p>
              <a:pPr marL="285750" indent="-285750" defTabSz="914400">
                <a:lnSpc>
                  <a:spcPct val="150000"/>
                </a:lnSpc>
                <a:buFont typeface="Arial" panose="020B0604020202020204" pitchFamily="34" charset="0"/>
                <a:buChar char="•"/>
                <a:defRPr/>
              </a:pPr>
              <a:r>
                <a:rPr lang="zh-CN" altLang="en-US" sz="1400" b="1" dirty="0">
                  <a:solidFill>
                    <a:schemeClr val="tx1">
                      <a:lumMod val="95000"/>
                      <a:lumOff val="5000"/>
                    </a:schemeClr>
                  </a:solidFill>
                  <a:cs typeface="+mn-ea"/>
                  <a:sym typeface="+mn-lt"/>
                </a:rPr>
                <a:t>是学习和运用马克思主义辩证唯物主义、成功解决革命和建设过程中遇到艰难险阻的宝贵经验。</a:t>
              </a:r>
            </a:p>
          </p:txBody>
        </p:sp>
      </p:grpSp>
      <p:grpSp>
        <p:nvGrpSpPr>
          <p:cNvPr id="15" name="组合 14"/>
          <p:cNvGrpSpPr/>
          <p:nvPr/>
        </p:nvGrpSpPr>
        <p:grpSpPr>
          <a:xfrm>
            <a:off x="806360" y="3049986"/>
            <a:ext cx="5534150" cy="2568430"/>
            <a:chOff x="806360" y="3049986"/>
            <a:chExt cx="5534150" cy="2568430"/>
          </a:xfrm>
        </p:grpSpPr>
        <p:sp>
          <p:nvSpPr>
            <p:cNvPr id="11" name="矩形 10"/>
            <p:cNvSpPr/>
            <p:nvPr/>
          </p:nvSpPr>
          <p:spPr>
            <a:xfrm>
              <a:off x="806360" y="3400719"/>
              <a:ext cx="5534150" cy="2217697"/>
            </a:xfrm>
            <a:prstGeom prst="rect">
              <a:avLst/>
            </a:prstGeom>
            <a:noFill/>
            <a:ln>
              <a:solidFill>
                <a:srgbClr val="BA1219"/>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2" name="矩形 11"/>
            <p:cNvSpPr/>
            <p:nvPr/>
          </p:nvSpPr>
          <p:spPr>
            <a:xfrm>
              <a:off x="1027347" y="4199069"/>
              <a:ext cx="5068654" cy="931409"/>
            </a:xfrm>
            <a:prstGeom prst="rect">
              <a:avLst/>
            </a:prstGeom>
          </p:spPr>
          <p:txBody>
            <a:bodyPr wrap="square" lIns="0" tIns="0" rIns="0" bIns="0">
              <a:spAutoFit/>
            </a:bodyPr>
            <a:lstStyle/>
            <a:p>
              <a:pPr marL="285750" indent="-285750" defTabSz="914400">
                <a:lnSpc>
                  <a:spcPct val="150000"/>
                </a:lnSpc>
                <a:buFont typeface="Arial" panose="020B0604020202020204" pitchFamily="34" charset="0"/>
                <a:buChar char="•"/>
                <a:defRPr/>
              </a:pPr>
              <a:r>
                <a:rPr lang="zh-CN" altLang="en-US" sz="1400" b="1" dirty="0">
                  <a:solidFill>
                    <a:schemeClr val="tx1">
                      <a:lumMod val="95000"/>
                      <a:lumOff val="5000"/>
                    </a:schemeClr>
                  </a:solidFill>
                  <a:cs typeface="+mn-ea"/>
                  <a:sym typeface="+mn-lt"/>
                </a:rPr>
                <a:t>主要指统筹国际国内局势、</a:t>
              </a:r>
            </a:p>
            <a:p>
              <a:pPr marL="285750" indent="-285750" defTabSz="914400">
                <a:lnSpc>
                  <a:spcPct val="150000"/>
                </a:lnSpc>
                <a:buFont typeface="Arial" panose="020B0604020202020204" pitchFamily="34" charset="0"/>
                <a:buChar char="•"/>
                <a:defRPr/>
              </a:pPr>
              <a:r>
                <a:rPr lang="zh-CN" altLang="en-US" sz="1400" b="1" dirty="0">
                  <a:solidFill>
                    <a:schemeClr val="tx1">
                      <a:lumMod val="95000"/>
                      <a:lumOff val="5000"/>
                    </a:schemeClr>
                  </a:solidFill>
                  <a:cs typeface="+mn-ea"/>
                  <a:sym typeface="+mn-lt"/>
                </a:rPr>
                <a:t>党和国家大势的根本性、全局性的视野高度观察形势、分析问题、谋划发展。</a:t>
              </a:r>
            </a:p>
          </p:txBody>
        </p:sp>
        <p:sp>
          <p:nvSpPr>
            <p:cNvPr id="13" name="圆角矩形 12"/>
            <p:cNvSpPr/>
            <p:nvPr/>
          </p:nvSpPr>
          <p:spPr>
            <a:xfrm>
              <a:off x="1027346" y="3049986"/>
              <a:ext cx="2880257" cy="758027"/>
            </a:xfrm>
            <a:prstGeom prst="roundRect">
              <a:avLst>
                <a:gd name="adj" fmla="val 6673"/>
              </a:avLst>
            </a:prstGeom>
            <a:gradFill>
              <a:gsLst>
                <a:gs pos="0">
                  <a:srgbClr val="B72021"/>
                </a:gs>
                <a:gs pos="99000">
                  <a:srgbClr val="A71400"/>
                </a:gs>
              </a:gsLst>
              <a:lin ang="5400000" scaled="0"/>
            </a:gradFill>
            <a:ln>
              <a:noFill/>
            </a:ln>
            <a:effectLst>
              <a:outerShdw blurRad="635000" dist="177800" dir="5400000" sx="90000" sy="90000" algn="t" rotWithShape="0">
                <a:srgbClr val="11111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r>
                <a:rPr lang="zh-CN" altLang="en-US" sz="2000" b="1" dirty="0">
                  <a:solidFill>
                    <a:schemeClr val="bg1"/>
                  </a:solidFill>
                  <a:effectLst>
                    <a:outerShdw blurRad="228600" dist="76200" dir="2700000" algn="tl" rotWithShape="0">
                      <a:prstClr val="black">
                        <a:alpha val="13000"/>
                      </a:prstClr>
                    </a:outerShdw>
                  </a:effectLst>
                  <a:cs typeface="+mn-ea"/>
                  <a:sym typeface="+mn-lt"/>
                </a:rPr>
                <a:t>大局意识</a:t>
              </a:r>
            </a:p>
          </p:txBody>
        </p:sp>
      </p:grpSp>
      <p:pic>
        <p:nvPicPr>
          <p:cNvPr id="3074" name="Picture 2"/>
          <p:cNvPicPr>
            <a:picLocks noChangeAspect="1" noChangeArrowheads="1"/>
          </p:cNvPicPr>
          <p:nvPr/>
        </p:nvPicPr>
        <p:blipFill>
          <a:blip r:embed="rId3" cstate="screen"/>
          <a:srcRect/>
          <a:stretch>
            <a:fillRect/>
          </a:stretch>
        </p:blipFill>
        <p:spPr bwMode="auto">
          <a:xfrm>
            <a:off x="6891434" y="3115170"/>
            <a:ext cx="4273219" cy="28488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ssolv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anim calcmode="lin" valueType="num">
                                      <p:cBhvr additive="base">
                                        <p:cTn id="18" dur="500" fill="hold"/>
                                        <p:tgtEl>
                                          <p:spTgt spid="3074"/>
                                        </p:tgtEl>
                                        <p:attrNameLst>
                                          <p:attrName>ppt_x</p:attrName>
                                        </p:attrNameLst>
                                      </p:cBhvr>
                                      <p:tavLst>
                                        <p:tav tm="0">
                                          <p:val>
                                            <p:strVal val="#ppt_x"/>
                                          </p:val>
                                        </p:tav>
                                        <p:tav tm="100000">
                                          <p:val>
                                            <p:strVal val="#ppt_x"/>
                                          </p:val>
                                        </p:tav>
                                      </p:tavLst>
                                    </p:anim>
                                    <p:anim calcmode="lin" valueType="num">
                                      <p:cBhvr additive="base">
                                        <p:cTn id="19"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20052" y="486723"/>
            <a:ext cx="11013930" cy="814588"/>
            <a:chOff x="620052" y="486723"/>
            <a:chExt cx="11013930" cy="814588"/>
          </a:xfrm>
        </p:grpSpPr>
        <p:sp>
          <p:nvSpPr>
            <p:cNvPr id="4" name="文本框 3"/>
            <p:cNvSpPr txBox="1"/>
            <p:nvPr/>
          </p:nvSpPr>
          <p:spPr>
            <a:xfrm>
              <a:off x="1434640" y="593425"/>
              <a:ext cx="7676894" cy="707886"/>
            </a:xfrm>
            <a:prstGeom prst="rect">
              <a:avLst/>
            </a:prstGeom>
            <a:noFill/>
          </p:spPr>
          <p:txBody>
            <a:bodyPr wrap="square" rtlCol="0">
              <a:spAutoFit/>
            </a:bodyPr>
            <a:lstStyle/>
            <a:p>
              <a:r>
                <a:rPr kumimoji="1" lang="zh-CN" altLang="en-US" sz="4000" dirty="0">
                  <a:gradFill>
                    <a:gsLst>
                      <a:gs pos="100000">
                        <a:srgbClr val="BA1219"/>
                      </a:gs>
                      <a:gs pos="16000">
                        <a:srgbClr val="E90000"/>
                      </a:gs>
                    </a:gsLst>
                    <a:lin ang="5400000" scaled="1"/>
                  </a:gradFill>
                  <a:effectLst>
                    <a:outerShdw blurRad="50800" dist="38100" dir="2700000" algn="tl" rotWithShape="0">
                      <a:prstClr val="black">
                        <a:alpha val="13000"/>
                      </a:prstClr>
                    </a:outerShdw>
                  </a:effectLst>
                  <a:cs typeface="+mn-ea"/>
                  <a:sym typeface="+mn-lt"/>
                </a:rPr>
                <a:t>坚持以大局为重</a:t>
              </a:r>
            </a:p>
          </p:txBody>
        </p:sp>
        <p:sp>
          <p:nvSpPr>
            <p:cNvPr id="5" name="椭圆 4"/>
            <p:cNvSpPr/>
            <p:nvPr/>
          </p:nvSpPr>
          <p:spPr bwMode="auto">
            <a:xfrm>
              <a:off x="620052" y="486723"/>
              <a:ext cx="814588" cy="814588"/>
            </a:xfrm>
            <a:prstGeom prst="ellipse">
              <a:avLst/>
            </a:prstGeom>
            <a:gradFill>
              <a:gsLst>
                <a:gs pos="0">
                  <a:srgbClr val="B72021"/>
                </a:gs>
                <a:gs pos="99000">
                  <a:srgbClr val="A71400"/>
                </a:gs>
              </a:gsLst>
              <a:lin ang="5400000" scaled="0"/>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algn="ctr" fontAlgn="base">
                <a:spcBef>
                  <a:spcPct val="0"/>
                </a:spcBef>
                <a:spcAft>
                  <a:spcPct val="0"/>
                </a:spcAft>
              </a:pPr>
              <a:r>
                <a:rPr lang="en-US" altLang="zh-CN" sz="2000" b="1" i="1" dirty="0">
                  <a:solidFill>
                    <a:schemeClr val="bg1"/>
                  </a:solidFill>
                  <a:cs typeface="+mn-ea"/>
                  <a:sym typeface="+mn-lt"/>
                </a:rPr>
                <a:t>02</a:t>
              </a:r>
              <a:endParaRPr lang="zh-CN" altLang="en-US" sz="2000" b="1" i="1" dirty="0">
                <a:solidFill>
                  <a:schemeClr val="bg1"/>
                </a:solidFill>
                <a:cs typeface="+mn-ea"/>
                <a:sym typeface="+mn-lt"/>
              </a:endParaRPr>
            </a:p>
          </p:txBody>
        </p:sp>
        <p:cxnSp>
          <p:nvCxnSpPr>
            <p:cNvPr id="6" name="直线连接符 5"/>
            <p:cNvCxnSpPr/>
            <p:nvPr/>
          </p:nvCxnSpPr>
          <p:spPr>
            <a:xfrm>
              <a:off x="5373858" y="894017"/>
              <a:ext cx="6260124" cy="0"/>
            </a:xfrm>
            <a:prstGeom prst="line">
              <a:avLst/>
            </a:prstGeom>
            <a:ln>
              <a:solidFill>
                <a:srgbClr val="BA1219"/>
              </a:solidFill>
              <a:prstDash val="lgDash"/>
            </a:ln>
          </p:spPr>
          <p:style>
            <a:lnRef idx="1">
              <a:schemeClr val="accent1"/>
            </a:lnRef>
            <a:fillRef idx="0">
              <a:schemeClr val="accent1"/>
            </a:fillRef>
            <a:effectRef idx="0">
              <a:schemeClr val="accent1"/>
            </a:effectRef>
            <a:fontRef idx="minor">
              <a:schemeClr val="tx1"/>
            </a:fontRef>
          </p:style>
        </p:cxnSp>
      </p:grpSp>
      <p:sp>
        <p:nvSpPr>
          <p:cNvPr id="7" name="圆角矩形 6"/>
          <p:cNvSpPr/>
          <p:nvPr/>
        </p:nvSpPr>
        <p:spPr>
          <a:xfrm>
            <a:off x="862054" y="1601903"/>
            <a:ext cx="10146343" cy="608437"/>
          </a:xfrm>
          <a:prstGeom prst="roundRect">
            <a:avLst>
              <a:gd name="adj" fmla="val 6673"/>
            </a:avLst>
          </a:prstGeom>
          <a:noFill/>
          <a:ln>
            <a:solidFill>
              <a:srgbClr val="BA121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r>
              <a:rPr lang="zh-CN" altLang="en-US" sz="2000" b="1" dirty="0">
                <a:gradFill>
                  <a:gsLst>
                    <a:gs pos="100000">
                      <a:srgbClr val="BA1219"/>
                    </a:gs>
                    <a:gs pos="16000">
                      <a:srgbClr val="E90000"/>
                    </a:gs>
                  </a:gsLst>
                  <a:lin ang="5400000" scaled="1"/>
                </a:gradFill>
                <a:cs typeface="+mn-ea"/>
                <a:sym typeface="+mn-lt"/>
              </a:rPr>
              <a:t>革命年代</a:t>
            </a:r>
            <a:r>
              <a:rPr lang="en-US" altLang="zh-CN" sz="2000" b="1" dirty="0">
                <a:gradFill>
                  <a:gsLst>
                    <a:gs pos="100000">
                      <a:srgbClr val="BA1219"/>
                    </a:gs>
                    <a:gs pos="16000">
                      <a:srgbClr val="E90000"/>
                    </a:gs>
                  </a:gsLst>
                  <a:lin ang="5400000" scaled="1"/>
                </a:gradFill>
                <a:cs typeface="+mn-ea"/>
                <a:sym typeface="+mn-lt"/>
              </a:rPr>
              <a:t>,</a:t>
            </a:r>
            <a:r>
              <a:rPr lang="zh-CN" altLang="en-US" sz="2000" b="1" dirty="0">
                <a:gradFill>
                  <a:gsLst>
                    <a:gs pos="100000">
                      <a:srgbClr val="BA1219"/>
                    </a:gs>
                    <a:gs pos="16000">
                      <a:srgbClr val="E90000"/>
                    </a:gs>
                  </a:gsLst>
                  <a:lin ang="5400000" scaled="1"/>
                </a:gradFill>
                <a:cs typeface="+mn-ea"/>
                <a:sym typeface="+mn-lt"/>
              </a:rPr>
              <a:t>针对革命实际</a:t>
            </a:r>
            <a:r>
              <a:rPr lang="en-US" altLang="zh-CN" sz="2000" b="1" dirty="0">
                <a:gradFill>
                  <a:gsLst>
                    <a:gs pos="100000">
                      <a:srgbClr val="BA1219"/>
                    </a:gs>
                    <a:gs pos="16000">
                      <a:srgbClr val="E90000"/>
                    </a:gs>
                  </a:gsLst>
                  <a:lin ang="5400000" scaled="1"/>
                </a:gradFill>
                <a:cs typeface="+mn-ea"/>
                <a:sym typeface="+mn-lt"/>
              </a:rPr>
              <a:t>,</a:t>
            </a:r>
            <a:r>
              <a:rPr lang="zh-CN" altLang="en-US" sz="2000" b="1" dirty="0">
                <a:gradFill>
                  <a:gsLst>
                    <a:gs pos="100000">
                      <a:srgbClr val="BA1219"/>
                    </a:gs>
                    <a:gs pos="16000">
                      <a:srgbClr val="E90000"/>
                    </a:gs>
                  </a:gsLst>
                  <a:lin ang="5400000" scaled="1"/>
                </a:gradFill>
                <a:cs typeface="+mn-ea"/>
                <a:sym typeface="+mn-lt"/>
              </a:rPr>
              <a:t>我们党在不同时期都强调各地要着眼革命大局</a:t>
            </a:r>
          </a:p>
        </p:txBody>
      </p:sp>
      <p:grpSp>
        <p:nvGrpSpPr>
          <p:cNvPr id="11" name="组合 10"/>
          <p:cNvGrpSpPr/>
          <p:nvPr/>
        </p:nvGrpSpPr>
        <p:grpSpPr>
          <a:xfrm>
            <a:off x="862054" y="2456560"/>
            <a:ext cx="9246589" cy="1225618"/>
            <a:chOff x="862054" y="2456560"/>
            <a:chExt cx="9246589" cy="1225618"/>
          </a:xfrm>
        </p:grpSpPr>
        <p:sp>
          <p:nvSpPr>
            <p:cNvPr id="8" name="文本框 7"/>
            <p:cNvSpPr txBox="1"/>
            <p:nvPr/>
          </p:nvSpPr>
          <p:spPr>
            <a:xfrm>
              <a:off x="862054" y="2456560"/>
              <a:ext cx="7676894" cy="369332"/>
            </a:xfrm>
            <a:prstGeom prst="rect">
              <a:avLst/>
            </a:prstGeom>
            <a:noFill/>
            <a:effectLst/>
          </p:spPr>
          <p:txBody>
            <a:bodyPr wrap="square" rtlCol="0">
              <a:spAutoFit/>
            </a:bodyPr>
            <a:lstStyle/>
            <a:p>
              <a:r>
                <a:rPr kumimoji="1" lang="en-US" altLang="zh-CN" b="1" dirty="0">
                  <a:gradFill>
                    <a:gsLst>
                      <a:gs pos="100000">
                        <a:srgbClr val="BA1219"/>
                      </a:gs>
                      <a:gs pos="16000">
                        <a:srgbClr val="E90000"/>
                      </a:gs>
                    </a:gsLst>
                    <a:lin ang="5400000" scaled="1"/>
                  </a:gradFill>
                  <a:cs typeface="+mn-ea"/>
                  <a:sym typeface="+mn-lt"/>
                </a:rPr>
                <a:t>1922</a:t>
              </a:r>
              <a:r>
                <a:rPr kumimoji="1" lang="zh-CN" altLang="en-US" b="1" dirty="0">
                  <a:gradFill>
                    <a:gsLst>
                      <a:gs pos="100000">
                        <a:srgbClr val="BA1219"/>
                      </a:gs>
                      <a:gs pos="16000">
                        <a:srgbClr val="E90000"/>
                      </a:gs>
                    </a:gsLst>
                    <a:lin ang="5400000" scaled="1"/>
                  </a:gradFill>
                  <a:cs typeface="+mn-ea"/>
                  <a:sym typeface="+mn-lt"/>
                </a:rPr>
                <a:t>年党的二大通过的第一部党章指出</a:t>
              </a:r>
            </a:p>
          </p:txBody>
        </p:sp>
        <p:cxnSp>
          <p:nvCxnSpPr>
            <p:cNvPr id="9" name="直线连接符 8"/>
            <p:cNvCxnSpPr/>
            <p:nvPr/>
          </p:nvCxnSpPr>
          <p:spPr>
            <a:xfrm>
              <a:off x="862054" y="2965652"/>
              <a:ext cx="6260124" cy="0"/>
            </a:xfrm>
            <a:prstGeom prst="line">
              <a:avLst/>
            </a:prstGeom>
            <a:ln>
              <a:solidFill>
                <a:srgbClr val="BA1219"/>
              </a:solidFill>
              <a:prstDash val="solid"/>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973811" y="3073935"/>
              <a:ext cx="9134832" cy="608243"/>
            </a:xfrm>
            <a:prstGeom prst="rect">
              <a:avLst/>
            </a:prstGeom>
          </p:spPr>
          <p:txBody>
            <a:bodyPr wrap="square" lIns="0" tIns="0" rIns="0" bIns="0">
              <a:spAutoFit/>
            </a:bodyPr>
            <a:lstStyle/>
            <a:p>
              <a:pPr defTabSz="914400">
                <a:lnSpc>
                  <a:spcPct val="150000"/>
                </a:lnSpc>
                <a:defRPr/>
              </a:pPr>
              <a:r>
                <a:rPr lang="zh-CN" altLang="en-US" sz="1400" b="1" dirty="0">
                  <a:solidFill>
                    <a:schemeClr val="tx1">
                      <a:lumMod val="95000"/>
                      <a:lumOff val="5000"/>
                    </a:schemeClr>
                  </a:solidFill>
                  <a:cs typeface="+mn-ea"/>
                  <a:sym typeface="+mn-lt"/>
                </a:rPr>
                <a:t>区或地方执行委员会及各组均须执行及宣传中央执行委员会所定政策，不得自定政策”，“中央执行委员会未发表意见时，区或地方执行委员会，均不得单独发表意见”，这是党的历史上大局意识的最初表达。</a:t>
              </a:r>
            </a:p>
          </p:txBody>
        </p:sp>
      </p:grpSp>
      <p:grpSp>
        <p:nvGrpSpPr>
          <p:cNvPr id="12" name="组合 11"/>
          <p:cNvGrpSpPr/>
          <p:nvPr/>
        </p:nvGrpSpPr>
        <p:grpSpPr>
          <a:xfrm>
            <a:off x="862054" y="4185005"/>
            <a:ext cx="7676894" cy="1225618"/>
            <a:chOff x="862054" y="2456560"/>
            <a:chExt cx="7676894" cy="1225618"/>
          </a:xfrm>
        </p:grpSpPr>
        <p:sp>
          <p:nvSpPr>
            <p:cNvPr id="13" name="文本框 12"/>
            <p:cNvSpPr txBox="1"/>
            <p:nvPr/>
          </p:nvSpPr>
          <p:spPr>
            <a:xfrm>
              <a:off x="862054" y="2456560"/>
              <a:ext cx="7676894" cy="369332"/>
            </a:xfrm>
            <a:prstGeom prst="rect">
              <a:avLst/>
            </a:prstGeom>
            <a:noFill/>
            <a:effectLst/>
          </p:spPr>
          <p:txBody>
            <a:bodyPr wrap="square" rtlCol="0">
              <a:spAutoFit/>
            </a:bodyPr>
            <a:lstStyle/>
            <a:p>
              <a:r>
                <a:rPr kumimoji="1" lang="zh-CN" altLang="en-US" b="1" dirty="0">
                  <a:gradFill>
                    <a:gsLst>
                      <a:gs pos="100000">
                        <a:srgbClr val="BA1219"/>
                      </a:gs>
                      <a:gs pos="16000">
                        <a:srgbClr val="E90000"/>
                      </a:gs>
                    </a:gsLst>
                    <a:lin ang="5400000" scaled="1"/>
                  </a:gradFill>
                  <a:cs typeface="+mn-ea"/>
                  <a:sym typeface="+mn-lt"/>
                </a:rPr>
                <a:t>解放战争时期</a:t>
              </a:r>
            </a:p>
          </p:txBody>
        </p:sp>
        <p:cxnSp>
          <p:nvCxnSpPr>
            <p:cNvPr id="14" name="直线连接符 13"/>
            <p:cNvCxnSpPr/>
            <p:nvPr/>
          </p:nvCxnSpPr>
          <p:spPr>
            <a:xfrm>
              <a:off x="862054" y="2965652"/>
              <a:ext cx="5599036" cy="0"/>
            </a:xfrm>
            <a:prstGeom prst="line">
              <a:avLst/>
            </a:prstGeom>
            <a:ln>
              <a:solidFill>
                <a:srgbClr val="BA1219"/>
              </a:solidFill>
              <a:prstDash val="solid"/>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973811" y="3073935"/>
              <a:ext cx="5416941" cy="608243"/>
            </a:xfrm>
            <a:prstGeom prst="rect">
              <a:avLst/>
            </a:prstGeom>
          </p:spPr>
          <p:txBody>
            <a:bodyPr wrap="square" lIns="0" tIns="0" rIns="0" bIns="0">
              <a:spAutoFit/>
            </a:bodyPr>
            <a:lstStyle/>
            <a:p>
              <a:pPr defTabSz="914400">
                <a:lnSpc>
                  <a:spcPct val="150000"/>
                </a:lnSpc>
                <a:defRPr/>
              </a:pPr>
              <a:r>
                <a:rPr lang="zh-CN" altLang="en-US" sz="1400" b="1" dirty="0">
                  <a:solidFill>
                    <a:schemeClr val="tx1">
                      <a:lumMod val="95000"/>
                      <a:lumOff val="5000"/>
                    </a:schemeClr>
                  </a:solidFill>
                  <a:cs typeface="+mn-ea"/>
                  <a:sym typeface="+mn-lt"/>
                </a:rPr>
                <a:t>刘邓大军执行中央命令，不顾疲劳干里跃进大别山，演绎了一段顾全大局佳话，深得党中央和毛泽东的赞许。</a:t>
              </a:r>
            </a:p>
          </p:txBody>
        </p:sp>
      </p:grpSp>
      <p:pic>
        <p:nvPicPr>
          <p:cNvPr id="18" name="图片 17"/>
          <p:cNvPicPr>
            <a:picLocks noChangeAspect="1"/>
          </p:cNvPicPr>
          <p:nvPr/>
        </p:nvPicPr>
        <p:blipFill rotWithShape="1">
          <a:blip r:embed="rId3" cstate="screen"/>
          <a:srcRect t="68447" b="11795"/>
          <a:stretch>
            <a:fillRect/>
          </a:stretch>
        </p:blipFill>
        <p:spPr>
          <a:xfrm>
            <a:off x="5836177" y="4761087"/>
            <a:ext cx="5940492" cy="20876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20052" y="486723"/>
            <a:ext cx="11013930" cy="814588"/>
            <a:chOff x="620052" y="486723"/>
            <a:chExt cx="11013930" cy="814588"/>
          </a:xfrm>
        </p:grpSpPr>
        <p:sp>
          <p:nvSpPr>
            <p:cNvPr id="4" name="文本框 3"/>
            <p:cNvSpPr txBox="1"/>
            <p:nvPr/>
          </p:nvSpPr>
          <p:spPr>
            <a:xfrm>
              <a:off x="1434640" y="593425"/>
              <a:ext cx="7676894" cy="707886"/>
            </a:xfrm>
            <a:prstGeom prst="rect">
              <a:avLst/>
            </a:prstGeom>
            <a:noFill/>
          </p:spPr>
          <p:txBody>
            <a:bodyPr wrap="square" rtlCol="0">
              <a:spAutoFit/>
            </a:bodyPr>
            <a:lstStyle/>
            <a:p>
              <a:r>
                <a:rPr kumimoji="1" lang="zh-CN" altLang="en-US" sz="4000" dirty="0">
                  <a:gradFill>
                    <a:gsLst>
                      <a:gs pos="100000">
                        <a:srgbClr val="BA1219"/>
                      </a:gs>
                      <a:gs pos="16000">
                        <a:srgbClr val="E90000"/>
                      </a:gs>
                    </a:gsLst>
                    <a:lin ang="5400000" scaled="1"/>
                  </a:gradFill>
                  <a:effectLst>
                    <a:outerShdw blurRad="50800" dist="38100" dir="2700000" algn="tl" rotWithShape="0">
                      <a:prstClr val="black">
                        <a:alpha val="13000"/>
                      </a:prstClr>
                    </a:outerShdw>
                  </a:effectLst>
                  <a:cs typeface="+mn-ea"/>
                  <a:sym typeface="+mn-lt"/>
                </a:rPr>
                <a:t>坚持以大局为重</a:t>
              </a:r>
            </a:p>
          </p:txBody>
        </p:sp>
        <p:sp>
          <p:nvSpPr>
            <p:cNvPr id="5" name="椭圆 4"/>
            <p:cNvSpPr/>
            <p:nvPr/>
          </p:nvSpPr>
          <p:spPr bwMode="auto">
            <a:xfrm>
              <a:off x="620052" y="486723"/>
              <a:ext cx="814588" cy="814588"/>
            </a:xfrm>
            <a:prstGeom prst="ellipse">
              <a:avLst/>
            </a:prstGeom>
            <a:gradFill>
              <a:gsLst>
                <a:gs pos="0">
                  <a:srgbClr val="B72021"/>
                </a:gs>
                <a:gs pos="99000">
                  <a:srgbClr val="A71400"/>
                </a:gs>
              </a:gsLst>
              <a:lin ang="5400000" scaled="0"/>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algn="ctr" fontAlgn="base">
                <a:spcBef>
                  <a:spcPct val="0"/>
                </a:spcBef>
                <a:spcAft>
                  <a:spcPct val="0"/>
                </a:spcAft>
              </a:pPr>
              <a:r>
                <a:rPr lang="en-US" altLang="zh-CN" sz="2000" b="1" i="1" dirty="0">
                  <a:solidFill>
                    <a:schemeClr val="bg1"/>
                  </a:solidFill>
                  <a:cs typeface="+mn-ea"/>
                  <a:sym typeface="+mn-lt"/>
                </a:rPr>
                <a:t>02</a:t>
              </a:r>
              <a:endParaRPr lang="zh-CN" altLang="en-US" sz="2000" b="1" i="1" dirty="0">
                <a:solidFill>
                  <a:schemeClr val="bg1"/>
                </a:solidFill>
                <a:cs typeface="+mn-ea"/>
                <a:sym typeface="+mn-lt"/>
              </a:endParaRPr>
            </a:p>
          </p:txBody>
        </p:sp>
        <p:cxnSp>
          <p:nvCxnSpPr>
            <p:cNvPr id="6" name="直线连接符 5"/>
            <p:cNvCxnSpPr/>
            <p:nvPr/>
          </p:nvCxnSpPr>
          <p:spPr>
            <a:xfrm>
              <a:off x="5373858" y="894017"/>
              <a:ext cx="6260124" cy="0"/>
            </a:xfrm>
            <a:prstGeom prst="line">
              <a:avLst/>
            </a:prstGeom>
            <a:ln>
              <a:solidFill>
                <a:srgbClr val="BA1219"/>
              </a:solidFill>
              <a:prstDash val="lgDash"/>
            </a:ln>
          </p:spPr>
          <p:style>
            <a:lnRef idx="1">
              <a:schemeClr val="accent1"/>
            </a:lnRef>
            <a:fillRef idx="0">
              <a:schemeClr val="accent1"/>
            </a:fillRef>
            <a:effectRef idx="0">
              <a:schemeClr val="accent1"/>
            </a:effectRef>
            <a:fontRef idx="minor">
              <a:schemeClr val="tx1"/>
            </a:fontRef>
          </p:style>
        </p:cxnSp>
      </p:grpSp>
      <p:pic>
        <p:nvPicPr>
          <p:cNvPr id="8" name="图片 7"/>
          <p:cNvPicPr>
            <a:picLocks noChangeAspect="1"/>
          </p:cNvPicPr>
          <p:nvPr/>
        </p:nvPicPr>
        <p:blipFill>
          <a:blip r:embed="rId3" cstate="screen"/>
          <a:stretch>
            <a:fillRect/>
          </a:stretch>
        </p:blipFill>
        <p:spPr>
          <a:xfrm>
            <a:off x="0" y="1495390"/>
            <a:ext cx="3471667" cy="1994598"/>
          </a:xfrm>
          <a:prstGeom prst="rect">
            <a:avLst/>
          </a:prstGeom>
        </p:spPr>
      </p:pic>
      <p:sp>
        <p:nvSpPr>
          <p:cNvPr id="9" name="文本框 8"/>
          <p:cNvSpPr txBox="1"/>
          <p:nvPr/>
        </p:nvSpPr>
        <p:spPr>
          <a:xfrm>
            <a:off x="3745931" y="1495390"/>
            <a:ext cx="7676894" cy="584775"/>
          </a:xfrm>
          <a:prstGeom prst="rect">
            <a:avLst/>
          </a:prstGeom>
          <a:noFill/>
          <a:effectLst/>
        </p:spPr>
        <p:txBody>
          <a:bodyPr wrap="square" rtlCol="0">
            <a:spAutoFit/>
          </a:bodyPr>
          <a:lstStyle/>
          <a:p>
            <a:r>
              <a:rPr kumimoji="1" lang="zh-CN" altLang="en-US" sz="3200" b="1" dirty="0">
                <a:gradFill>
                  <a:gsLst>
                    <a:gs pos="100000">
                      <a:srgbClr val="BA1219"/>
                    </a:gs>
                    <a:gs pos="16000">
                      <a:srgbClr val="E90000"/>
                    </a:gs>
                  </a:gsLst>
                  <a:lin ang="5400000" scaled="1"/>
                </a:gradFill>
                <a:cs typeface="+mn-ea"/>
                <a:sym typeface="+mn-lt"/>
              </a:rPr>
              <a:t>有关领导指出</a:t>
            </a:r>
            <a:r>
              <a:rPr kumimoji="1" lang="en-US" altLang="zh-CN" sz="3200" b="1" dirty="0">
                <a:gradFill>
                  <a:gsLst>
                    <a:gs pos="100000">
                      <a:srgbClr val="BA1219"/>
                    </a:gs>
                    <a:gs pos="16000">
                      <a:srgbClr val="E90000"/>
                    </a:gs>
                  </a:gsLst>
                  <a:lin ang="5400000" scaled="1"/>
                </a:gradFill>
                <a:cs typeface="+mn-ea"/>
                <a:sym typeface="+mn-lt"/>
              </a:rPr>
              <a:t>:</a:t>
            </a:r>
            <a:r>
              <a:rPr kumimoji="1" lang="zh-CN" altLang="en-US" sz="3200" b="1" dirty="0">
                <a:gradFill>
                  <a:gsLst>
                    <a:gs pos="100000">
                      <a:srgbClr val="BA1219"/>
                    </a:gs>
                    <a:gs pos="16000">
                      <a:srgbClr val="E90000"/>
                    </a:gs>
                  </a:gsLst>
                  <a:lin ang="5400000" scaled="1"/>
                </a:gradFill>
                <a:cs typeface="+mn-ea"/>
                <a:sym typeface="+mn-lt"/>
              </a:rPr>
              <a:t>要处理好全局和局部的关系</a:t>
            </a:r>
          </a:p>
        </p:txBody>
      </p:sp>
      <p:sp>
        <p:nvSpPr>
          <p:cNvPr id="10" name="矩形 9"/>
          <p:cNvSpPr/>
          <p:nvPr/>
        </p:nvSpPr>
        <p:spPr>
          <a:xfrm>
            <a:off x="2028888" y="2978021"/>
            <a:ext cx="6823710" cy="2262158"/>
          </a:xfrm>
          <a:prstGeom prst="rect">
            <a:avLst/>
          </a:prstGeom>
        </p:spPr>
        <p:txBody>
          <a:bodyPr wrap="square" lIns="0" tIns="0" rIns="0" bIns="0">
            <a:spAutoFit/>
          </a:bodyPr>
          <a:lstStyle/>
          <a:p>
            <a:pPr marL="285750" indent="-285750" defTabSz="914400">
              <a:lnSpc>
                <a:spcPct val="150000"/>
              </a:lnSpc>
              <a:buFont typeface="Arial" panose="020B0604020202020204" pitchFamily="34" charset="0"/>
              <a:buChar char="•"/>
              <a:defRPr/>
            </a:pPr>
            <a:r>
              <a:rPr lang="zh-CN" altLang="en-US" sz="1400" b="1" dirty="0">
                <a:solidFill>
                  <a:schemeClr val="tx1">
                    <a:lumMod val="95000"/>
                    <a:lumOff val="5000"/>
                  </a:schemeClr>
                </a:solidFill>
                <a:cs typeface="+mn-ea"/>
                <a:sym typeface="+mn-lt"/>
              </a:rPr>
              <a:t>牢国树立高度自觉的大局意识，自觉从大局看问题，把工作放到大局中去思考、定位、摆布，做到正确认识大局、自觉服从大局、坚决维护大局</a:t>
            </a:r>
            <a:endParaRPr lang="en-US" altLang="zh-CN" sz="1400" b="1" dirty="0">
              <a:solidFill>
                <a:schemeClr val="tx1">
                  <a:lumMod val="95000"/>
                  <a:lumOff val="5000"/>
                </a:schemeClr>
              </a:solidFill>
              <a:cs typeface="+mn-ea"/>
              <a:sym typeface="+mn-lt"/>
            </a:endParaRPr>
          </a:p>
          <a:p>
            <a:pPr marL="285750" indent="-285750" defTabSz="914400">
              <a:lnSpc>
                <a:spcPct val="150000"/>
              </a:lnSpc>
              <a:buFont typeface="Arial" panose="020B0604020202020204" pitchFamily="34" charset="0"/>
              <a:buChar char="•"/>
              <a:defRPr/>
            </a:pPr>
            <a:endParaRPr lang="zh-CN" altLang="en-US" sz="1400" b="1" dirty="0">
              <a:solidFill>
                <a:schemeClr val="tx1">
                  <a:lumMod val="95000"/>
                  <a:lumOff val="5000"/>
                </a:schemeClr>
              </a:solidFill>
              <a:cs typeface="+mn-ea"/>
              <a:sym typeface="+mn-lt"/>
            </a:endParaRPr>
          </a:p>
          <a:p>
            <a:pPr marL="285750" indent="-285750" defTabSz="914400">
              <a:lnSpc>
                <a:spcPct val="150000"/>
              </a:lnSpc>
              <a:buFont typeface="Arial" panose="020B0604020202020204" pitchFamily="34" charset="0"/>
              <a:buChar char="•"/>
              <a:defRPr/>
            </a:pPr>
            <a:r>
              <a:rPr lang="zh-CN" altLang="en-US" sz="1400" b="1" dirty="0">
                <a:solidFill>
                  <a:schemeClr val="tx1">
                    <a:lumMod val="95000"/>
                    <a:lumOff val="5000"/>
                  </a:schemeClr>
                </a:solidFill>
                <a:cs typeface="+mn-ea"/>
                <a:sym typeface="+mn-lt"/>
              </a:rPr>
              <a:t>制定各方面决策部署，首先要有正确大局观，站在党和国家大局上想问题、看问题</a:t>
            </a:r>
            <a:endParaRPr lang="en-US" altLang="zh-CN" sz="1400" b="1" dirty="0">
              <a:solidFill>
                <a:schemeClr val="tx1">
                  <a:lumMod val="95000"/>
                  <a:lumOff val="5000"/>
                </a:schemeClr>
              </a:solidFill>
              <a:cs typeface="+mn-ea"/>
              <a:sym typeface="+mn-lt"/>
            </a:endParaRPr>
          </a:p>
          <a:p>
            <a:pPr marL="285750" indent="-285750" defTabSz="914400">
              <a:lnSpc>
                <a:spcPct val="150000"/>
              </a:lnSpc>
              <a:buFont typeface="Arial" panose="020B0604020202020204" pitchFamily="34" charset="0"/>
              <a:buChar char="•"/>
              <a:defRPr/>
            </a:pPr>
            <a:endParaRPr lang="zh-CN" altLang="en-US" sz="1400" b="1" dirty="0">
              <a:solidFill>
                <a:schemeClr val="tx1">
                  <a:lumMod val="95000"/>
                  <a:lumOff val="5000"/>
                </a:schemeClr>
              </a:solidFill>
              <a:cs typeface="+mn-ea"/>
              <a:sym typeface="+mn-lt"/>
            </a:endParaRPr>
          </a:p>
          <a:p>
            <a:pPr marL="285750" indent="-285750" defTabSz="914400">
              <a:lnSpc>
                <a:spcPct val="150000"/>
              </a:lnSpc>
              <a:buFont typeface="Arial" panose="020B0604020202020204" pitchFamily="34" charset="0"/>
              <a:buChar char="•"/>
              <a:defRPr/>
            </a:pPr>
            <a:r>
              <a:rPr lang="zh-CN" altLang="en-US" sz="1400" b="1" dirty="0">
                <a:solidFill>
                  <a:schemeClr val="tx1">
                    <a:lumMod val="95000"/>
                    <a:lumOff val="5000"/>
                  </a:schemeClr>
                </a:solidFill>
                <a:cs typeface="+mn-ea"/>
                <a:sym typeface="+mn-lt"/>
              </a:rPr>
              <a:t>要统筹谋划、通盘考虑各方面因素</a:t>
            </a:r>
            <a:r>
              <a:rPr lang="en-US" altLang="zh-CN" sz="1400" b="1" dirty="0">
                <a:solidFill>
                  <a:schemeClr val="tx1">
                    <a:lumMod val="95000"/>
                    <a:lumOff val="5000"/>
                  </a:schemeClr>
                </a:solidFill>
                <a:cs typeface="+mn-ea"/>
                <a:sym typeface="+mn-lt"/>
              </a:rPr>
              <a:t>,</a:t>
            </a:r>
            <a:r>
              <a:rPr lang="zh-CN" altLang="en-US" sz="1400" b="1" dirty="0">
                <a:solidFill>
                  <a:schemeClr val="tx1">
                    <a:lumMod val="95000"/>
                    <a:lumOff val="5000"/>
                  </a:schemeClr>
                </a:solidFill>
                <a:cs typeface="+mn-ea"/>
                <a:sym typeface="+mn-lt"/>
              </a:rPr>
              <a:t>兼顾各方面利益，协调各方面关系，明确轻重缓急，使各方面资源发挥最大效用</a:t>
            </a:r>
          </a:p>
        </p:txBody>
      </p:sp>
      <p:pic>
        <p:nvPicPr>
          <p:cNvPr id="12" name="图片 11"/>
          <p:cNvPicPr>
            <a:picLocks noChangeAspect="1"/>
          </p:cNvPicPr>
          <p:nvPr/>
        </p:nvPicPr>
        <p:blipFill>
          <a:blip r:embed="rId4" cstate="screen"/>
          <a:stretch>
            <a:fillRect/>
          </a:stretch>
        </p:blipFill>
        <p:spPr>
          <a:xfrm flipH="1">
            <a:off x="9284553" y="2274244"/>
            <a:ext cx="2779246" cy="4583756"/>
          </a:xfrm>
          <a:prstGeom prst="rect">
            <a:avLst/>
          </a:prstGeom>
        </p:spPr>
      </p:pic>
      <p:pic>
        <p:nvPicPr>
          <p:cNvPr id="13" name="图片 12"/>
          <p:cNvPicPr>
            <a:picLocks noChangeAspect="1"/>
          </p:cNvPicPr>
          <p:nvPr/>
        </p:nvPicPr>
        <p:blipFill>
          <a:blip r:embed="rId5"/>
          <a:stretch>
            <a:fillRect/>
          </a:stretch>
        </p:blipFill>
        <p:spPr>
          <a:xfrm>
            <a:off x="0" y="4979284"/>
            <a:ext cx="12192000" cy="18564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screen"/>
          <a:stretch>
            <a:fillRect/>
          </a:stretch>
        </p:blipFill>
        <p:spPr>
          <a:xfrm>
            <a:off x="1858295" y="2778270"/>
            <a:ext cx="8475406" cy="672523"/>
          </a:xfrm>
          <a:prstGeom prst="rect">
            <a:avLst/>
          </a:prstGeom>
        </p:spPr>
      </p:pic>
      <p:sp>
        <p:nvSpPr>
          <p:cNvPr id="9" name="圆角矩形 8"/>
          <p:cNvSpPr/>
          <p:nvPr/>
        </p:nvSpPr>
        <p:spPr>
          <a:xfrm>
            <a:off x="4406808" y="1385883"/>
            <a:ext cx="3378379" cy="951002"/>
          </a:xfrm>
          <a:prstGeom prst="roundRect">
            <a:avLst>
              <a:gd name="adj" fmla="val 6673"/>
            </a:avLst>
          </a:prstGeom>
          <a:gradFill>
            <a:gsLst>
              <a:gs pos="0">
                <a:srgbClr val="B72021"/>
              </a:gs>
              <a:gs pos="99000">
                <a:srgbClr val="A71400"/>
              </a:gs>
            </a:gsLst>
            <a:lin ang="5400000" scaled="0"/>
          </a:gradFill>
          <a:ln>
            <a:noFill/>
          </a:ln>
          <a:effectLst>
            <a:outerShdw blurRad="635000" dist="177800" dir="5400000" sx="90000" sy="90000" algn="t" rotWithShape="0">
              <a:srgbClr val="11111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r>
              <a:rPr lang="zh-CN" altLang="en-US" sz="2800" b="1" dirty="0">
                <a:solidFill>
                  <a:schemeClr val="bg1"/>
                </a:solidFill>
                <a:effectLst>
                  <a:outerShdw blurRad="228600" dist="76200" dir="2700000" algn="tl" rotWithShape="0">
                    <a:prstClr val="black">
                      <a:alpha val="13000"/>
                    </a:prstClr>
                  </a:outerShdw>
                </a:effectLst>
                <a:cs typeface="+mn-ea"/>
                <a:sym typeface="+mn-lt"/>
              </a:rPr>
              <a:t>第三章</a:t>
            </a:r>
          </a:p>
        </p:txBody>
      </p:sp>
      <p:sp>
        <p:nvSpPr>
          <p:cNvPr id="10" name="文本框 9"/>
          <p:cNvSpPr txBox="1"/>
          <p:nvPr/>
        </p:nvSpPr>
        <p:spPr>
          <a:xfrm>
            <a:off x="2257550" y="3561707"/>
            <a:ext cx="7676894" cy="1015663"/>
          </a:xfrm>
          <a:prstGeom prst="rect">
            <a:avLst/>
          </a:prstGeom>
          <a:noFill/>
        </p:spPr>
        <p:txBody>
          <a:bodyPr wrap="square" rtlCol="0">
            <a:spAutoFit/>
          </a:bodyPr>
          <a:lstStyle/>
          <a:p>
            <a:pPr algn="ctr"/>
            <a:r>
              <a:rPr kumimoji="1" lang="zh-CN" altLang="en-US" sz="6000" dirty="0">
                <a:gradFill>
                  <a:gsLst>
                    <a:gs pos="100000">
                      <a:srgbClr val="BA1219"/>
                    </a:gs>
                    <a:gs pos="16000">
                      <a:srgbClr val="E90000"/>
                    </a:gs>
                  </a:gsLst>
                  <a:lin ang="5400000" scaled="1"/>
                </a:gradFill>
                <a:effectLst>
                  <a:outerShdw blurRad="50800" dist="38100" dir="2700000" algn="tl" rotWithShape="0">
                    <a:prstClr val="black">
                      <a:alpha val="13000"/>
                    </a:prstClr>
                  </a:outerShdw>
                </a:effectLst>
                <a:cs typeface="+mn-ea"/>
                <a:sym typeface="+mn-lt"/>
              </a:rPr>
              <a:t>领导核心至关重要</a:t>
            </a:r>
          </a:p>
        </p:txBody>
      </p:sp>
      <p:pic>
        <p:nvPicPr>
          <p:cNvPr id="11" name="图片 10"/>
          <p:cNvPicPr>
            <a:picLocks noChangeAspect="1"/>
          </p:cNvPicPr>
          <p:nvPr/>
        </p:nvPicPr>
        <p:blipFill>
          <a:blip r:embed="rId4"/>
          <a:stretch>
            <a:fillRect/>
          </a:stretch>
        </p:blipFill>
        <p:spPr>
          <a:xfrm>
            <a:off x="0" y="4577370"/>
            <a:ext cx="12192000" cy="2280630"/>
          </a:xfrm>
          <a:prstGeom prst="rect">
            <a:avLst/>
          </a:prstGeom>
        </p:spPr>
      </p:pic>
      <p:pic>
        <p:nvPicPr>
          <p:cNvPr id="12" name="图片 11"/>
          <p:cNvPicPr>
            <a:picLocks noChangeAspect="1"/>
          </p:cNvPicPr>
          <p:nvPr/>
        </p:nvPicPr>
        <p:blipFill>
          <a:blip r:embed="rId5"/>
          <a:stretch>
            <a:fillRect/>
          </a:stretch>
        </p:blipFill>
        <p:spPr>
          <a:xfrm>
            <a:off x="0" y="4979284"/>
            <a:ext cx="12192000" cy="18564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20052" y="486723"/>
            <a:ext cx="11013930" cy="814588"/>
            <a:chOff x="620052" y="486723"/>
            <a:chExt cx="11013930" cy="814588"/>
          </a:xfrm>
        </p:grpSpPr>
        <p:sp>
          <p:nvSpPr>
            <p:cNvPr id="4" name="文本框 3"/>
            <p:cNvSpPr txBox="1"/>
            <p:nvPr/>
          </p:nvSpPr>
          <p:spPr>
            <a:xfrm>
              <a:off x="1434640" y="593425"/>
              <a:ext cx="7676894" cy="707886"/>
            </a:xfrm>
            <a:prstGeom prst="rect">
              <a:avLst/>
            </a:prstGeom>
            <a:noFill/>
          </p:spPr>
          <p:txBody>
            <a:bodyPr wrap="square" rtlCol="0">
              <a:spAutoFit/>
            </a:bodyPr>
            <a:lstStyle/>
            <a:p>
              <a:r>
                <a:rPr kumimoji="1" lang="zh-CN" altLang="en-US" sz="4000" dirty="0">
                  <a:gradFill>
                    <a:gsLst>
                      <a:gs pos="100000">
                        <a:srgbClr val="BA1219"/>
                      </a:gs>
                      <a:gs pos="16000">
                        <a:srgbClr val="E90000"/>
                      </a:gs>
                    </a:gsLst>
                    <a:lin ang="5400000" scaled="1"/>
                  </a:gradFill>
                  <a:effectLst>
                    <a:outerShdw blurRad="50800" dist="38100" dir="2700000" algn="tl" rotWithShape="0">
                      <a:prstClr val="black">
                        <a:alpha val="13000"/>
                      </a:prstClr>
                    </a:outerShdw>
                  </a:effectLst>
                  <a:cs typeface="+mn-ea"/>
                  <a:sym typeface="+mn-lt"/>
                </a:rPr>
                <a:t>领导核心至关重要</a:t>
              </a:r>
            </a:p>
          </p:txBody>
        </p:sp>
        <p:sp>
          <p:nvSpPr>
            <p:cNvPr id="5" name="椭圆 4"/>
            <p:cNvSpPr/>
            <p:nvPr/>
          </p:nvSpPr>
          <p:spPr bwMode="auto">
            <a:xfrm>
              <a:off x="620052" y="486723"/>
              <a:ext cx="814588" cy="814588"/>
            </a:xfrm>
            <a:prstGeom prst="ellipse">
              <a:avLst/>
            </a:prstGeom>
            <a:gradFill>
              <a:gsLst>
                <a:gs pos="0">
                  <a:srgbClr val="B72021"/>
                </a:gs>
                <a:gs pos="99000">
                  <a:srgbClr val="A71400"/>
                </a:gs>
              </a:gsLst>
              <a:lin ang="5400000" scaled="0"/>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algn="ctr" fontAlgn="base">
                <a:spcBef>
                  <a:spcPct val="0"/>
                </a:spcBef>
                <a:spcAft>
                  <a:spcPct val="0"/>
                </a:spcAft>
              </a:pPr>
              <a:r>
                <a:rPr lang="en-US" altLang="zh-CN" sz="2000" b="1" i="1" dirty="0">
                  <a:solidFill>
                    <a:schemeClr val="bg1"/>
                  </a:solidFill>
                  <a:cs typeface="+mn-ea"/>
                  <a:sym typeface="+mn-lt"/>
                </a:rPr>
                <a:t>03</a:t>
              </a:r>
              <a:endParaRPr lang="zh-CN" altLang="en-US" sz="2000" b="1" i="1" dirty="0">
                <a:solidFill>
                  <a:schemeClr val="bg1"/>
                </a:solidFill>
                <a:cs typeface="+mn-ea"/>
                <a:sym typeface="+mn-lt"/>
              </a:endParaRPr>
            </a:p>
          </p:txBody>
        </p:sp>
        <p:cxnSp>
          <p:nvCxnSpPr>
            <p:cNvPr id="6" name="直线连接符 5"/>
            <p:cNvCxnSpPr/>
            <p:nvPr/>
          </p:nvCxnSpPr>
          <p:spPr>
            <a:xfrm>
              <a:off x="5373858" y="894017"/>
              <a:ext cx="6260124" cy="0"/>
            </a:xfrm>
            <a:prstGeom prst="line">
              <a:avLst/>
            </a:prstGeom>
            <a:ln>
              <a:solidFill>
                <a:srgbClr val="BA1219"/>
              </a:solidFill>
              <a:prstDash val="lgDash"/>
            </a:ln>
          </p:spPr>
          <p:style>
            <a:lnRef idx="1">
              <a:schemeClr val="accent1"/>
            </a:lnRef>
            <a:fillRef idx="0">
              <a:schemeClr val="accent1"/>
            </a:fillRef>
            <a:effectRef idx="0">
              <a:schemeClr val="accent1"/>
            </a:effectRef>
            <a:fontRef idx="minor">
              <a:schemeClr val="tx1"/>
            </a:fontRef>
          </p:style>
        </p:cxnSp>
      </p:grpSp>
      <p:sp>
        <p:nvSpPr>
          <p:cNvPr id="7" name="文本框 6"/>
          <p:cNvSpPr txBox="1"/>
          <p:nvPr/>
        </p:nvSpPr>
        <p:spPr>
          <a:xfrm>
            <a:off x="2257553" y="1401717"/>
            <a:ext cx="7676894" cy="523220"/>
          </a:xfrm>
          <a:prstGeom prst="rect">
            <a:avLst/>
          </a:prstGeom>
          <a:noFill/>
          <a:effectLst/>
        </p:spPr>
        <p:txBody>
          <a:bodyPr wrap="square" rtlCol="0">
            <a:spAutoFit/>
          </a:bodyPr>
          <a:lstStyle/>
          <a:p>
            <a:pPr algn="ctr"/>
            <a:r>
              <a:rPr kumimoji="1" lang="zh-CN" altLang="en-US" sz="2800" b="1" dirty="0">
                <a:gradFill>
                  <a:gsLst>
                    <a:gs pos="100000">
                      <a:srgbClr val="BA1219"/>
                    </a:gs>
                    <a:gs pos="16000">
                      <a:srgbClr val="E90000"/>
                    </a:gs>
                  </a:gsLst>
                  <a:lin ang="5400000" scaled="1"/>
                </a:gradFill>
                <a:cs typeface="+mn-ea"/>
                <a:sym typeface="+mn-lt"/>
              </a:rPr>
              <a:t>一个国家、一个政党，领导核旭至关重要</a:t>
            </a:r>
          </a:p>
        </p:txBody>
      </p:sp>
      <p:grpSp>
        <p:nvGrpSpPr>
          <p:cNvPr id="13" name="组合 12"/>
          <p:cNvGrpSpPr/>
          <p:nvPr/>
        </p:nvGrpSpPr>
        <p:grpSpPr>
          <a:xfrm>
            <a:off x="2116877" y="3019233"/>
            <a:ext cx="7931475" cy="819533"/>
            <a:chOff x="2116877" y="3019233"/>
            <a:chExt cx="7931475" cy="819533"/>
          </a:xfrm>
        </p:grpSpPr>
        <p:sp>
          <p:nvSpPr>
            <p:cNvPr id="10" name="圆角矩形 9"/>
            <p:cNvSpPr/>
            <p:nvPr/>
          </p:nvSpPr>
          <p:spPr>
            <a:xfrm>
              <a:off x="2116877" y="3019233"/>
              <a:ext cx="1394229" cy="819533"/>
            </a:xfrm>
            <a:prstGeom prst="roundRect">
              <a:avLst>
                <a:gd name="adj" fmla="val 6673"/>
              </a:avLst>
            </a:prstGeom>
            <a:gradFill>
              <a:gsLst>
                <a:gs pos="0">
                  <a:srgbClr val="B72021"/>
                </a:gs>
                <a:gs pos="99000">
                  <a:srgbClr val="A71400"/>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r>
                <a:rPr lang="zh-CN" altLang="en-US" sz="2000" b="1" dirty="0">
                  <a:solidFill>
                    <a:schemeClr val="bg1"/>
                  </a:solidFill>
                  <a:effectLst>
                    <a:outerShdw blurRad="228600" dist="76200" dir="2700000" algn="tl" rotWithShape="0">
                      <a:prstClr val="black">
                        <a:alpha val="13000"/>
                      </a:prstClr>
                    </a:outerShdw>
                  </a:effectLst>
                  <a:cs typeface="+mn-ea"/>
                  <a:sym typeface="+mn-lt"/>
                </a:rPr>
                <a:t>马克思</a:t>
              </a:r>
            </a:p>
          </p:txBody>
        </p:sp>
        <p:sp>
          <p:nvSpPr>
            <p:cNvPr id="11" name="圆角矩形 10"/>
            <p:cNvSpPr/>
            <p:nvPr/>
          </p:nvSpPr>
          <p:spPr>
            <a:xfrm>
              <a:off x="2116877" y="3019233"/>
              <a:ext cx="7931475" cy="810515"/>
            </a:xfrm>
            <a:prstGeom prst="roundRect">
              <a:avLst>
                <a:gd name="adj" fmla="val 6673"/>
              </a:avLst>
            </a:prstGeom>
            <a:noFill/>
            <a:ln>
              <a:solidFill>
                <a:srgbClr val="BA121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endParaRPr lang="zh-CN" altLang="en-US" sz="2000" b="1" dirty="0">
                <a:gradFill>
                  <a:gsLst>
                    <a:gs pos="100000">
                      <a:srgbClr val="BA1219"/>
                    </a:gs>
                    <a:gs pos="16000">
                      <a:srgbClr val="E90000"/>
                    </a:gs>
                  </a:gsLst>
                  <a:lin ang="5400000" scaled="1"/>
                </a:gradFill>
                <a:cs typeface="+mn-ea"/>
                <a:sym typeface="+mn-lt"/>
              </a:endParaRPr>
            </a:p>
          </p:txBody>
        </p:sp>
        <p:sp>
          <p:nvSpPr>
            <p:cNvPr id="12" name="矩形 11"/>
            <p:cNvSpPr/>
            <p:nvPr/>
          </p:nvSpPr>
          <p:spPr>
            <a:xfrm>
              <a:off x="3779763" y="3120272"/>
              <a:ext cx="5831584" cy="608243"/>
            </a:xfrm>
            <a:prstGeom prst="rect">
              <a:avLst/>
            </a:prstGeom>
          </p:spPr>
          <p:txBody>
            <a:bodyPr wrap="square" lIns="0" tIns="0" rIns="0" bIns="0">
              <a:spAutoFit/>
            </a:bodyPr>
            <a:lstStyle/>
            <a:p>
              <a:pPr defTabSz="914400">
                <a:lnSpc>
                  <a:spcPct val="150000"/>
                </a:lnSpc>
                <a:defRPr/>
              </a:pPr>
              <a:r>
                <a:rPr lang="zh-CN" altLang="en-US" sz="1400" b="1" dirty="0">
                  <a:solidFill>
                    <a:schemeClr val="tx1">
                      <a:lumMod val="95000"/>
                      <a:lumOff val="5000"/>
                    </a:schemeClr>
                  </a:solidFill>
                  <a:cs typeface="+mn-ea"/>
                  <a:sym typeface="+mn-lt"/>
                </a:rPr>
                <a:t>每一个社会时代都需要有自己的伟大人物，如果没有这样的人物，它就要把他们创造出来</a:t>
              </a:r>
            </a:p>
          </p:txBody>
        </p:sp>
      </p:grpSp>
      <p:grpSp>
        <p:nvGrpSpPr>
          <p:cNvPr id="14" name="组合 13"/>
          <p:cNvGrpSpPr/>
          <p:nvPr/>
        </p:nvGrpSpPr>
        <p:grpSpPr>
          <a:xfrm>
            <a:off x="2116876" y="3939805"/>
            <a:ext cx="7931475" cy="819533"/>
            <a:chOff x="2116877" y="3019233"/>
            <a:chExt cx="7931475" cy="819533"/>
          </a:xfrm>
        </p:grpSpPr>
        <p:sp>
          <p:nvSpPr>
            <p:cNvPr id="15" name="圆角矩形 14"/>
            <p:cNvSpPr/>
            <p:nvPr/>
          </p:nvSpPr>
          <p:spPr>
            <a:xfrm>
              <a:off x="2116877" y="3019233"/>
              <a:ext cx="1394229" cy="819533"/>
            </a:xfrm>
            <a:prstGeom prst="roundRect">
              <a:avLst>
                <a:gd name="adj" fmla="val 6673"/>
              </a:avLst>
            </a:prstGeom>
            <a:gradFill>
              <a:gsLst>
                <a:gs pos="0">
                  <a:srgbClr val="B72021"/>
                </a:gs>
                <a:gs pos="99000">
                  <a:srgbClr val="A71400"/>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r>
                <a:rPr lang="zh-CN" altLang="en-US" sz="2000" b="1" dirty="0">
                  <a:solidFill>
                    <a:schemeClr val="bg1"/>
                  </a:solidFill>
                  <a:effectLst>
                    <a:outerShdw blurRad="228600" dist="76200" dir="2700000" algn="tl" rotWithShape="0">
                      <a:prstClr val="black">
                        <a:alpha val="13000"/>
                      </a:prstClr>
                    </a:outerShdw>
                  </a:effectLst>
                  <a:cs typeface="+mn-ea"/>
                  <a:sym typeface="+mn-lt"/>
                </a:rPr>
                <a:t>列宁</a:t>
              </a:r>
            </a:p>
          </p:txBody>
        </p:sp>
        <p:sp>
          <p:nvSpPr>
            <p:cNvPr id="16" name="圆角矩形 15"/>
            <p:cNvSpPr/>
            <p:nvPr/>
          </p:nvSpPr>
          <p:spPr>
            <a:xfrm>
              <a:off x="2116877" y="3019233"/>
              <a:ext cx="7931475" cy="810515"/>
            </a:xfrm>
            <a:prstGeom prst="roundRect">
              <a:avLst>
                <a:gd name="adj" fmla="val 6673"/>
              </a:avLst>
            </a:prstGeom>
            <a:noFill/>
            <a:ln>
              <a:solidFill>
                <a:srgbClr val="BA121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endParaRPr lang="zh-CN" altLang="en-US" sz="2000" b="1" dirty="0">
                <a:gradFill>
                  <a:gsLst>
                    <a:gs pos="100000">
                      <a:srgbClr val="BA1219"/>
                    </a:gs>
                    <a:gs pos="16000">
                      <a:srgbClr val="E90000"/>
                    </a:gs>
                  </a:gsLst>
                  <a:lin ang="5400000" scaled="1"/>
                </a:gradFill>
                <a:cs typeface="+mn-ea"/>
                <a:sym typeface="+mn-lt"/>
              </a:endParaRPr>
            </a:p>
          </p:txBody>
        </p:sp>
        <p:sp>
          <p:nvSpPr>
            <p:cNvPr id="17" name="矩形 16"/>
            <p:cNvSpPr/>
            <p:nvPr/>
          </p:nvSpPr>
          <p:spPr>
            <a:xfrm>
              <a:off x="3779763" y="3120272"/>
              <a:ext cx="5831584" cy="608243"/>
            </a:xfrm>
            <a:prstGeom prst="rect">
              <a:avLst/>
            </a:prstGeom>
          </p:spPr>
          <p:txBody>
            <a:bodyPr wrap="square" lIns="0" tIns="0" rIns="0" bIns="0">
              <a:spAutoFit/>
            </a:bodyPr>
            <a:lstStyle/>
            <a:p>
              <a:pPr defTabSz="914400">
                <a:lnSpc>
                  <a:spcPct val="150000"/>
                </a:lnSpc>
                <a:defRPr/>
              </a:pPr>
              <a:r>
                <a:rPr lang="zh-CN" altLang="en-US" sz="1400" b="1" dirty="0">
                  <a:solidFill>
                    <a:schemeClr val="tx1">
                      <a:lumMod val="95000"/>
                      <a:lumOff val="5000"/>
                    </a:schemeClr>
                  </a:solidFill>
                  <a:cs typeface="+mn-ea"/>
                  <a:sym typeface="+mn-lt"/>
                </a:rPr>
                <a:t>在历史上，任何一个阶级，如果不推举出自己的善于组织运动和领导运动的政治领袖和先进代表，就不可能取得统治地位</a:t>
              </a:r>
            </a:p>
          </p:txBody>
        </p:sp>
      </p:grpSp>
      <p:sp>
        <p:nvSpPr>
          <p:cNvPr id="18" name="文本框 17"/>
          <p:cNvSpPr txBox="1"/>
          <p:nvPr/>
        </p:nvSpPr>
        <p:spPr>
          <a:xfrm>
            <a:off x="2244166" y="4964777"/>
            <a:ext cx="7676894" cy="707886"/>
          </a:xfrm>
          <a:prstGeom prst="rect">
            <a:avLst/>
          </a:prstGeom>
          <a:noFill/>
          <a:effectLst/>
        </p:spPr>
        <p:txBody>
          <a:bodyPr wrap="square" rtlCol="0">
            <a:spAutoFit/>
          </a:bodyPr>
          <a:lstStyle/>
          <a:p>
            <a:pPr algn="ctr"/>
            <a:r>
              <a:rPr kumimoji="1" lang="zh-CN" altLang="en-US" sz="2000" b="1" dirty="0">
                <a:gradFill>
                  <a:gsLst>
                    <a:gs pos="100000">
                      <a:srgbClr val="BA1219"/>
                    </a:gs>
                    <a:gs pos="16000">
                      <a:srgbClr val="E90000"/>
                    </a:gs>
                  </a:gsLst>
                  <a:lin ang="5400000" scaled="1"/>
                </a:gradFill>
                <a:cs typeface="+mn-ea"/>
                <a:sym typeface="+mn-lt"/>
              </a:rPr>
              <a:t>确立坚强的领导核心</a:t>
            </a:r>
          </a:p>
          <a:p>
            <a:pPr algn="ctr"/>
            <a:r>
              <a:rPr kumimoji="1" lang="zh-CN" altLang="en-US" sz="2000" b="1" dirty="0">
                <a:gradFill>
                  <a:gsLst>
                    <a:gs pos="100000">
                      <a:srgbClr val="BA1219"/>
                    </a:gs>
                    <a:gs pos="16000">
                      <a:srgbClr val="E90000"/>
                    </a:gs>
                  </a:gsLst>
                  <a:lin ang="5400000" scaled="1"/>
                </a:gradFill>
                <a:cs typeface="+mn-ea"/>
                <a:sym typeface="+mn-lt"/>
              </a:rPr>
              <a:t>是马克思主义政党思想上政治上成熟的重要标志</a:t>
            </a:r>
          </a:p>
        </p:txBody>
      </p:sp>
      <p:pic>
        <p:nvPicPr>
          <p:cNvPr id="22" name="图片 21"/>
          <p:cNvPicPr>
            <a:picLocks noChangeAspect="1"/>
          </p:cNvPicPr>
          <p:nvPr/>
        </p:nvPicPr>
        <p:blipFill>
          <a:blip r:embed="rId3" cstate="screen"/>
          <a:stretch>
            <a:fillRect/>
          </a:stretch>
        </p:blipFill>
        <p:spPr>
          <a:xfrm>
            <a:off x="1858295" y="2141271"/>
            <a:ext cx="8475406" cy="672523"/>
          </a:xfrm>
          <a:prstGeom prst="rect">
            <a:avLst/>
          </a:prstGeom>
        </p:spPr>
      </p:pic>
      <p:pic>
        <p:nvPicPr>
          <p:cNvPr id="23" name="图片 22"/>
          <p:cNvPicPr>
            <a:picLocks noChangeAspect="1"/>
          </p:cNvPicPr>
          <p:nvPr/>
        </p:nvPicPr>
        <p:blipFill>
          <a:blip r:embed="rId4"/>
          <a:stretch>
            <a:fillRect/>
          </a:stretch>
        </p:blipFill>
        <p:spPr>
          <a:xfrm>
            <a:off x="0" y="4979284"/>
            <a:ext cx="12192000" cy="18564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20052" y="486723"/>
            <a:ext cx="11013930" cy="814588"/>
            <a:chOff x="620052" y="486723"/>
            <a:chExt cx="11013930" cy="814588"/>
          </a:xfrm>
        </p:grpSpPr>
        <p:sp>
          <p:nvSpPr>
            <p:cNvPr id="4" name="文本框 3"/>
            <p:cNvSpPr txBox="1"/>
            <p:nvPr/>
          </p:nvSpPr>
          <p:spPr>
            <a:xfrm>
              <a:off x="1434640" y="593425"/>
              <a:ext cx="7676894" cy="707886"/>
            </a:xfrm>
            <a:prstGeom prst="rect">
              <a:avLst/>
            </a:prstGeom>
            <a:noFill/>
          </p:spPr>
          <p:txBody>
            <a:bodyPr wrap="square" rtlCol="0">
              <a:spAutoFit/>
            </a:bodyPr>
            <a:lstStyle/>
            <a:p>
              <a:r>
                <a:rPr kumimoji="1" lang="zh-CN" altLang="en-US" sz="4000" dirty="0">
                  <a:gradFill>
                    <a:gsLst>
                      <a:gs pos="100000">
                        <a:srgbClr val="BA1219"/>
                      </a:gs>
                      <a:gs pos="16000">
                        <a:srgbClr val="E90000"/>
                      </a:gs>
                    </a:gsLst>
                    <a:lin ang="5400000" scaled="1"/>
                  </a:gradFill>
                  <a:effectLst>
                    <a:outerShdw blurRad="50800" dist="38100" dir="2700000" algn="tl" rotWithShape="0">
                      <a:prstClr val="black">
                        <a:alpha val="13000"/>
                      </a:prstClr>
                    </a:outerShdw>
                  </a:effectLst>
                  <a:cs typeface="+mn-ea"/>
                  <a:sym typeface="+mn-lt"/>
                </a:rPr>
                <a:t>领导核心至关重要</a:t>
              </a:r>
            </a:p>
          </p:txBody>
        </p:sp>
        <p:sp>
          <p:nvSpPr>
            <p:cNvPr id="5" name="椭圆 4"/>
            <p:cNvSpPr/>
            <p:nvPr/>
          </p:nvSpPr>
          <p:spPr bwMode="auto">
            <a:xfrm>
              <a:off x="620052" y="486723"/>
              <a:ext cx="814588" cy="814588"/>
            </a:xfrm>
            <a:prstGeom prst="ellipse">
              <a:avLst/>
            </a:prstGeom>
            <a:gradFill>
              <a:gsLst>
                <a:gs pos="0">
                  <a:srgbClr val="B72021"/>
                </a:gs>
                <a:gs pos="99000">
                  <a:srgbClr val="A71400"/>
                </a:gs>
              </a:gsLst>
              <a:lin ang="5400000" scaled="0"/>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algn="ctr" fontAlgn="base">
                <a:spcBef>
                  <a:spcPct val="0"/>
                </a:spcBef>
                <a:spcAft>
                  <a:spcPct val="0"/>
                </a:spcAft>
              </a:pPr>
              <a:r>
                <a:rPr lang="en-US" altLang="zh-CN" sz="2000" b="1" i="1" dirty="0">
                  <a:solidFill>
                    <a:schemeClr val="bg1"/>
                  </a:solidFill>
                  <a:cs typeface="+mn-ea"/>
                  <a:sym typeface="+mn-lt"/>
                </a:rPr>
                <a:t>03</a:t>
              </a:r>
              <a:endParaRPr lang="zh-CN" altLang="en-US" sz="2000" b="1" i="1" dirty="0">
                <a:solidFill>
                  <a:schemeClr val="bg1"/>
                </a:solidFill>
                <a:cs typeface="+mn-ea"/>
                <a:sym typeface="+mn-lt"/>
              </a:endParaRPr>
            </a:p>
          </p:txBody>
        </p:sp>
        <p:cxnSp>
          <p:nvCxnSpPr>
            <p:cNvPr id="6" name="直线连接符 5"/>
            <p:cNvCxnSpPr/>
            <p:nvPr/>
          </p:nvCxnSpPr>
          <p:spPr>
            <a:xfrm>
              <a:off x="5373858" y="894017"/>
              <a:ext cx="6260124" cy="0"/>
            </a:xfrm>
            <a:prstGeom prst="line">
              <a:avLst/>
            </a:prstGeom>
            <a:ln>
              <a:solidFill>
                <a:srgbClr val="BA1219"/>
              </a:solidFill>
              <a:prstDash val="lgDash"/>
            </a:ln>
          </p:spPr>
          <p:style>
            <a:lnRef idx="1">
              <a:schemeClr val="accent1"/>
            </a:lnRef>
            <a:fillRef idx="0">
              <a:schemeClr val="accent1"/>
            </a:fillRef>
            <a:effectRef idx="0">
              <a:schemeClr val="accent1"/>
            </a:effectRef>
            <a:fontRef idx="minor">
              <a:schemeClr val="tx1"/>
            </a:fontRef>
          </p:style>
        </p:cxnSp>
      </p:grpSp>
      <p:sp>
        <p:nvSpPr>
          <p:cNvPr id="7" name="文本框 6"/>
          <p:cNvSpPr txBox="1"/>
          <p:nvPr/>
        </p:nvSpPr>
        <p:spPr>
          <a:xfrm>
            <a:off x="2244166" y="1601903"/>
            <a:ext cx="7676894" cy="830997"/>
          </a:xfrm>
          <a:prstGeom prst="rect">
            <a:avLst/>
          </a:prstGeom>
          <a:noFill/>
          <a:effectLst/>
        </p:spPr>
        <p:txBody>
          <a:bodyPr wrap="square" rtlCol="0">
            <a:spAutoFit/>
          </a:bodyPr>
          <a:lstStyle/>
          <a:p>
            <a:pPr algn="ctr"/>
            <a:r>
              <a:rPr kumimoji="1" lang="zh-CN" altLang="en-US" sz="2400" b="1" dirty="0">
                <a:gradFill>
                  <a:gsLst>
                    <a:gs pos="100000">
                      <a:srgbClr val="BA1219"/>
                    </a:gs>
                    <a:gs pos="16000">
                      <a:srgbClr val="E90000"/>
                    </a:gs>
                  </a:gsLst>
                  <a:lin ang="5400000" scaled="1"/>
                </a:gradFill>
                <a:cs typeface="+mn-ea"/>
                <a:sym typeface="+mn-lt"/>
              </a:rPr>
              <a:t>核心意识，就是全党上下一心</a:t>
            </a:r>
          </a:p>
          <a:p>
            <a:pPr algn="ctr"/>
            <a:r>
              <a:rPr kumimoji="1" lang="zh-CN" altLang="en-US" sz="2400" b="1" dirty="0">
                <a:gradFill>
                  <a:gsLst>
                    <a:gs pos="100000">
                      <a:srgbClr val="BA1219"/>
                    </a:gs>
                    <a:gs pos="16000">
                      <a:srgbClr val="E90000"/>
                    </a:gs>
                  </a:gsLst>
                  <a:lin ang="5400000" scaled="1"/>
                </a:gradFill>
                <a:cs typeface="+mn-ea"/>
                <a:sym typeface="+mn-lt"/>
              </a:rPr>
              <a:t>充分认识并积极拥护核心的作用和地位</a:t>
            </a:r>
          </a:p>
        </p:txBody>
      </p:sp>
      <p:grpSp>
        <p:nvGrpSpPr>
          <p:cNvPr id="8" name="组合 7"/>
          <p:cNvGrpSpPr/>
          <p:nvPr/>
        </p:nvGrpSpPr>
        <p:grpSpPr>
          <a:xfrm>
            <a:off x="834682" y="2683868"/>
            <a:ext cx="10355094" cy="1020216"/>
            <a:chOff x="2116877" y="3019233"/>
            <a:chExt cx="7931475" cy="819533"/>
          </a:xfrm>
        </p:grpSpPr>
        <p:sp>
          <p:nvSpPr>
            <p:cNvPr id="9" name="圆角矩形 8"/>
            <p:cNvSpPr/>
            <p:nvPr/>
          </p:nvSpPr>
          <p:spPr>
            <a:xfrm>
              <a:off x="2116877" y="3019233"/>
              <a:ext cx="1394229" cy="819533"/>
            </a:xfrm>
            <a:prstGeom prst="roundRect">
              <a:avLst>
                <a:gd name="adj" fmla="val 6673"/>
              </a:avLst>
            </a:prstGeom>
            <a:gradFill>
              <a:gsLst>
                <a:gs pos="0">
                  <a:srgbClr val="B72021"/>
                </a:gs>
                <a:gs pos="99000">
                  <a:srgbClr val="A71400"/>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r>
                <a:rPr lang="en-US" altLang="zh-CN" b="1" dirty="0">
                  <a:solidFill>
                    <a:schemeClr val="bg1"/>
                  </a:solidFill>
                  <a:effectLst>
                    <a:outerShdw blurRad="228600" dist="76200" dir="2700000" algn="tl" rotWithShape="0">
                      <a:prstClr val="black">
                        <a:alpha val="13000"/>
                      </a:prstClr>
                    </a:outerShdw>
                  </a:effectLst>
                  <a:cs typeface="+mn-ea"/>
                  <a:sym typeface="+mn-lt"/>
                </a:rPr>
                <a:t>1922</a:t>
              </a:r>
              <a:r>
                <a:rPr lang="zh-CN" altLang="en-US" b="1" dirty="0">
                  <a:solidFill>
                    <a:schemeClr val="bg1"/>
                  </a:solidFill>
                  <a:effectLst>
                    <a:outerShdw blurRad="228600" dist="76200" dir="2700000" algn="tl" rotWithShape="0">
                      <a:prstClr val="black">
                        <a:alpha val="13000"/>
                      </a:prstClr>
                    </a:outerShdw>
                  </a:effectLst>
                  <a:cs typeface="+mn-ea"/>
                  <a:sym typeface="+mn-lt"/>
                </a:rPr>
                <a:t>年</a:t>
              </a:r>
            </a:p>
            <a:p>
              <a:pPr algn="ctr" defTabSz="914400"/>
              <a:r>
                <a:rPr lang="zh-CN" altLang="en-US" b="1" dirty="0">
                  <a:solidFill>
                    <a:schemeClr val="bg1"/>
                  </a:solidFill>
                  <a:effectLst>
                    <a:outerShdw blurRad="228600" dist="76200" dir="2700000" algn="tl" rotWithShape="0">
                      <a:prstClr val="black">
                        <a:alpha val="13000"/>
                      </a:prstClr>
                    </a:outerShdw>
                  </a:effectLst>
                  <a:cs typeface="+mn-ea"/>
                  <a:sym typeface="+mn-lt"/>
                </a:rPr>
                <a:t>党章明确规定</a:t>
              </a:r>
            </a:p>
          </p:txBody>
        </p:sp>
        <p:sp>
          <p:nvSpPr>
            <p:cNvPr id="10" name="圆角矩形 9"/>
            <p:cNvSpPr/>
            <p:nvPr/>
          </p:nvSpPr>
          <p:spPr>
            <a:xfrm>
              <a:off x="2116877" y="3019233"/>
              <a:ext cx="7931475" cy="810515"/>
            </a:xfrm>
            <a:prstGeom prst="roundRect">
              <a:avLst>
                <a:gd name="adj" fmla="val 6673"/>
              </a:avLst>
            </a:prstGeom>
            <a:noFill/>
            <a:ln>
              <a:solidFill>
                <a:srgbClr val="BA121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endParaRPr lang="zh-CN" altLang="en-US" sz="2000" b="1" dirty="0">
                <a:gradFill>
                  <a:gsLst>
                    <a:gs pos="100000">
                      <a:srgbClr val="BA1219"/>
                    </a:gs>
                    <a:gs pos="16000">
                      <a:srgbClr val="E90000"/>
                    </a:gs>
                  </a:gsLst>
                  <a:lin ang="5400000" scaled="1"/>
                </a:gradFill>
                <a:cs typeface="+mn-ea"/>
                <a:sym typeface="+mn-lt"/>
              </a:endParaRPr>
            </a:p>
          </p:txBody>
        </p:sp>
        <p:sp>
          <p:nvSpPr>
            <p:cNvPr id="11" name="矩形 10"/>
            <p:cNvSpPr/>
            <p:nvPr/>
          </p:nvSpPr>
          <p:spPr>
            <a:xfrm>
              <a:off x="3700515" y="3309912"/>
              <a:ext cx="6158427" cy="229001"/>
            </a:xfrm>
            <a:prstGeom prst="rect">
              <a:avLst/>
            </a:prstGeom>
          </p:spPr>
          <p:txBody>
            <a:bodyPr wrap="square" lIns="0" tIns="0" rIns="0" bIns="0">
              <a:spAutoFit/>
            </a:bodyPr>
            <a:lstStyle/>
            <a:p>
              <a:pPr defTabSz="914400">
                <a:lnSpc>
                  <a:spcPct val="150000"/>
                </a:lnSpc>
                <a:defRPr/>
              </a:pPr>
              <a:r>
                <a:rPr lang="zh-CN" altLang="en-US" sz="1400" b="1" dirty="0">
                  <a:solidFill>
                    <a:schemeClr val="tx1">
                      <a:lumMod val="95000"/>
                      <a:lumOff val="5000"/>
                    </a:schemeClr>
                  </a:solidFill>
                  <a:cs typeface="+mn-ea"/>
                  <a:sym typeface="+mn-lt"/>
                </a:rPr>
                <a:t>“全国大会及中央执行委员会之议决，本党党员皆须绝对服从之”。这被视作核心意识的早期表达。</a:t>
              </a:r>
            </a:p>
          </p:txBody>
        </p:sp>
      </p:grpSp>
      <p:grpSp>
        <p:nvGrpSpPr>
          <p:cNvPr id="12" name="组合 11"/>
          <p:cNvGrpSpPr/>
          <p:nvPr/>
        </p:nvGrpSpPr>
        <p:grpSpPr>
          <a:xfrm>
            <a:off x="834682" y="3955052"/>
            <a:ext cx="10355094" cy="1020216"/>
            <a:chOff x="2116877" y="3019233"/>
            <a:chExt cx="7931475" cy="819533"/>
          </a:xfrm>
        </p:grpSpPr>
        <p:sp>
          <p:nvSpPr>
            <p:cNvPr id="13" name="圆角矩形 12"/>
            <p:cNvSpPr/>
            <p:nvPr/>
          </p:nvSpPr>
          <p:spPr>
            <a:xfrm>
              <a:off x="2116877" y="3019233"/>
              <a:ext cx="1394229" cy="819533"/>
            </a:xfrm>
            <a:prstGeom prst="roundRect">
              <a:avLst>
                <a:gd name="adj" fmla="val 6673"/>
              </a:avLst>
            </a:prstGeom>
            <a:gradFill>
              <a:gsLst>
                <a:gs pos="0">
                  <a:srgbClr val="B72021"/>
                </a:gs>
                <a:gs pos="99000">
                  <a:srgbClr val="A71400"/>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r>
                <a:rPr lang="en-US" altLang="zh-CN" b="1" dirty="0">
                  <a:solidFill>
                    <a:schemeClr val="bg1"/>
                  </a:solidFill>
                  <a:effectLst>
                    <a:outerShdw blurRad="228600" dist="76200" dir="2700000" algn="tl" rotWithShape="0">
                      <a:prstClr val="black">
                        <a:alpha val="13000"/>
                      </a:prstClr>
                    </a:outerShdw>
                  </a:effectLst>
                  <a:cs typeface="+mn-ea"/>
                  <a:sym typeface="+mn-lt"/>
                </a:rPr>
                <a:t>1935</a:t>
              </a:r>
              <a:r>
                <a:rPr lang="zh-CN" altLang="en-US" b="1" dirty="0">
                  <a:solidFill>
                    <a:schemeClr val="bg1"/>
                  </a:solidFill>
                  <a:effectLst>
                    <a:outerShdw blurRad="228600" dist="76200" dir="2700000" algn="tl" rotWithShape="0">
                      <a:prstClr val="black">
                        <a:alpha val="13000"/>
                      </a:prstClr>
                    </a:outerShdw>
                  </a:effectLst>
                  <a:cs typeface="+mn-ea"/>
                  <a:sym typeface="+mn-lt"/>
                </a:rPr>
                <a:t>年</a:t>
              </a:r>
            </a:p>
            <a:p>
              <a:pPr algn="ctr" defTabSz="914400"/>
              <a:r>
                <a:rPr lang="zh-CN" altLang="en-US" b="1" dirty="0">
                  <a:solidFill>
                    <a:schemeClr val="bg1"/>
                  </a:solidFill>
                  <a:effectLst>
                    <a:outerShdw blurRad="228600" dist="76200" dir="2700000" algn="tl" rotWithShape="0">
                      <a:prstClr val="black">
                        <a:alpha val="13000"/>
                      </a:prstClr>
                    </a:outerShdw>
                  </a:effectLst>
                  <a:cs typeface="+mn-ea"/>
                  <a:sym typeface="+mn-lt"/>
                </a:rPr>
                <a:t>遵义会议前</a:t>
              </a:r>
            </a:p>
          </p:txBody>
        </p:sp>
        <p:sp>
          <p:nvSpPr>
            <p:cNvPr id="14" name="圆角矩形 13"/>
            <p:cNvSpPr/>
            <p:nvPr/>
          </p:nvSpPr>
          <p:spPr>
            <a:xfrm>
              <a:off x="2116877" y="3019233"/>
              <a:ext cx="7931475" cy="810515"/>
            </a:xfrm>
            <a:prstGeom prst="roundRect">
              <a:avLst>
                <a:gd name="adj" fmla="val 6673"/>
              </a:avLst>
            </a:prstGeom>
            <a:noFill/>
            <a:ln>
              <a:solidFill>
                <a:srgbClr val="BA121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endParaRPr lang="zh-CN" altLang="en-US" sz="2000" b="1" dirty="0">
                <a:gradFill>
                  <a:gsLst>
                    <a:gs pos="100000">
                      <a:srgbClr val="BA1219"/>
                    </a:gs>
                    <a:gs pos="16000">
                      <a:srgbClr val="E90000"/>
                    </a:gs>
                  </a:gsLst>
                  <a:lin ang="5400000" scaled="1"/>
                </a:gradFill>
                <a:cs typeface="+mn-ea"/>
                <a:sym typeface="+mn-lt"/>
              </a:endParaRPr>
            </a:p>
          </p:txBody>
        </p:sp>
        <p:sp>
          <p:nvSpPr>
            <p:cNvPr id="15" name="矩形 14"/>
            <p:cNvSpPr/>
            <p:nvPr/>
          </p:nvSpPr>
          <p:spPr>
            <a:xfrm>
              <a:off x="3700515" y="3180114"/>
              <a:ext cx="6158427" cy="488598"/>
            </a:xfrm>
            <a:prstGeom prst="rect">
              <a:avLst/>
            </a:prstGeom>
          </p:spPr>
          <p:txBody>
            <a:bodyPr wrap="square" lIns="0" tIns="0" rIns="0" bIns="0">
              <a:spAutoFit/>
            </a:bodyPr>
            <a:lstStyle/>
            <a:p>
              <a:pPr defTabSz="914400">
                <a:lnSpc>
                  <a:spcPct val="150000"/>
                </a:lnSpc>
                <a:defRPr/>
              </a:pPr>
              <a:r>
                <a:rPr lang="zh-CN" altLang="en-US" sz="1400" b="1" dirty="0">
                  <a:solidFill>
                    <a:schemeClr val="tx1">
                      <a:lumMod val="95000"/>
                      <a:lumOff val="5000"/>
                    </a:schemeClr>
                  </a:solidFill>
                  <a:cs typeface="+mn-ea"/>
                  <a:sym typeface="+mn-lt"/>
                </a:rPr>
                <a:t>党的事业几经挫折，甚至面临失败危险。其重要原因就在于没有成熟的党中央。遵义会议后逐渐确立了毛泽东在党中央和红军的领导地位，在全党努力下党的革命事业才不断取得胜利。</a:t>
              </a:r>
            </a:p>
          </p:txBody>
        </p:sp>
      </p:grpSp>
      <p:grpSp>
        <p:nvGrpSpPr>
          <p:cNvPr id="16" name="组合 15"/>
          <p:cNvGrpSpPr/>
          <p:nvPr/>
        </p:nvGrpSpPr>
        <p:grpSpPr>
          <a:xfrm>
            <a:off x="834682" y="5215010"/>
            <a:ext cx="10355094" cy="1020216"/>
            <a:chOff x="2116877" y="3019233"/>
            <a:chExt cx="7931475" cy="819533"/>
          </a:xfrm>
        </p:grpSpPr>
        <p:sp>
          <p:nvSpPr>
            <p:cNvPr id="17" name="圆角矩形 16"/>
            <p:cNvSpPr/>
            <p:nvPr/>
          </p:nvSpPr>
          <p:spPr>
            <a:xfrm>
              <a:off x="2116877" y="3019233"/>
              <a:ext cx="1394229" cy="819533"/>
            </a:xfrm>
            <a:prstGeom prst="roundRect">
              <a:avLst>
                <a:gd name="adj" fmla="val 6673"/>
              </a:avLst>
            </a:prstGeom>
            <a:gradFill>
              <a:gsLst>
                <a:gs pos="0">
                  <a:srgbClr val="B72021"/>
                </a:gs>
                <a:gs pos="99000">
                  <a:srgbClr val="A71400"/>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r>
                <a:rPr lang="zh-CN" altLang="en-US" b="1" dirty="0">
                  <a:solidFill>
                    <a:schemeClr val="bg1"/>
                  </a:solidFill>
                  <a:effectLst>
                    <a:outerShdw blurRad="228600" dist="76200" dir="2700000" algn="tl" rotWithShape="0">
                      <a:prstClr val="black">
                        <a:alpha val="13000"/>
                      </a:prstClr>
                    </a:outerShdw>
                  </a:effectLst>
                  <a:cs typeface="+mn-ea"/>
                  <a:sym typeface="+mn-lt"/>
                </a:rPr>
                <a:t>改革开放以来</a:t>
              </a:r>
            </a:p>
          </p:txBody>
        </p:sp>
        <p:sp>
          <p:nvSpPr>
            <p:cNvPr id="18" name="圆角矩形 17"/>
            <p:cNvSpPr/>
            <p:nvPr/>
          </p:nvSpPr>
          <p:spPr>
            <a:xfrm>
              <a:off x="2116877" y="3019233"/>
              <a:ext cx="7931475" cy="810515"/>
            </a:xfrm>
            <a:prstGeom prst="roundRect">
              <a:avLst>
                <a:gd name="adj" fmla="val 6673"/>
              </a:avLst>
            </a:prstGeom>
            <a:noFill/>
            <a:ln>
              <a:solidFill>
                <a:srgbClr val="BA121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endParaRPr lang="zh-CN" altLang="en-US" sz="2000" b="1" dirty="0">
                <a:gradFill>
                  <a:gsLst>
                    <a:gs pos="100000">
                      <a:srgbClr val="BA1219"/>
                    </a:gs>
                    <a:gs pos="16000">
                      <a:srgbClr val="E90000"/>
                    </a:gs>
                  </a:gsLst>
                  <a:lin ang="5400000" scaled="1"/>
                </a:gradFill>
                <a:cs typeface="+mn-ea"/>
                <a:sym typeface="+mn-lt"/>
              </a:endParaRPr>
            </a:p>
          </p:txBody>
        </p:sp>
        <p:sp>
          <p:nvSpPr>
            <p:cNvPr id="19" name="矩形 18"/>
            <p:cNvSpPr/>
            <p:nvPr/>
          </p:nvSpPr>
          <p:spPr>
            <a:xfrm>
              <a:off x="3700515" y="3180114"/>
              <a:ext cx="6158427" cy="488598"/>
            </a:xfrm>
            <a:prstGeom prst="rect">
              <a:avLst/>
            </a:prstGeom>
          </p:spPr>
          <p:txBody>
            <a:bodyPr wrap="square" lIns="0" tIns="0" rIns="0" bIns="0">
              <a:spAutoFit/>
            </a:bodyPr>
            <a:lstStyle/>
            <a:p>
              <a:pPr defTabSz="914400">
                <a:lnSpc>
                  <a:spcPct val="150000"/>
                </a:lnSpc>
                <a:defRPr/>
              </a:pPr>
              <a:r>
                <a:rPr lang="zh-CN" altLang="en-US" sz="1400" b="1" dirty="0">
                  <a:solidFill>
                    <a:schemeClr val="tx1">
                      <a:lumMod val="95000"/>
                      <a:lumOff val="5000"/>
                    </a:schemeClr>
                  </a:solidFill>
                  <a:cs typeface="+mn-ea"/>
                  <a:sym typeface="+mn-lt"/>
                </a:rPr>
                <a:t>邓小平在与中央领导集体谈话时指出，“任何一 个领导集体都要有一个核心，没有核心的领导</a:t>
              </a:r>
            </a:p>
            <a:p>
              <a:pPr defTabSz="914400">
                <a:lnSpc>
                  <a:spcPct val="150000"/>
                </a:lnSpc>
                <a:defRPr/>
              </a:pPr>
              <a:r>
                <a:rPr lang="zh-CN" altLang="en-US" sz="1400" b="1" dirty="0">
                  <a:solidFill>
                    <a:schemeClr val="tx1">
                      <a:lumMod val="95000"/>
                      <a:lumOff val="5000"/>
                    </a:schemeClr>
                  </a:solidFill>
                  <a:cs typeface="+mn-ea"/>
                  <a:sym typeface="+mn-lt"/>
                </a:rPr>
                <a:t>是靠不住的”，</a:t>
              </a:r>
              <a:r>
                <a:rPr lang="en-US" altLang="zh-CN" sz="1400" b="1" dirty="0">
                  <a:solidFill>
                    <a:schemeClr val="tx1">
                      <a:lumMod val="95000"/>
                      <a:lumOff val="5000"/>
                    </a:schemeClr>
                  </a:solidFill>
                  <a:cs typeface="+mn-ea"/>
                  <a:sym typeface="+mn-lt"/>
                </a:rPr>
                <a:t>“</a:t>
              </a:r>
              <a:r>
                <a:rPr lang="zh-CN" altLang="en-US" sz="1400" b="1" dirty="0">
                  <a:solidFill>
                    <a:schemeClr val="tx1">
                      <a:lumMod val="95000"/>
                      <a:lumOff val="5000"/>
                    </a:schemeClr>
                  </a:solidFill>
                  <a:cs typeface="+mn-ea"/>
                  <a:sym typeface="+mn-lt"/>
                </a:rPr>
                <a:t>国家的命运、 党的命运、人民的命运需要 有这样</a:t>
              </a:r>
              <a:r>
                <a:rPr lang="en-US" altLang="zh-CN" sz="1400" b="1" dirty="0">
                  <a:solidFill>
                    <a:schemeClr val="tx1">
                      <a:lumMod val="95000"/>
                      <a:lumOff val="5000"/>
                    </a:schemeClr>
                  </a:solidFill>
                  <a:cs typeface="+mn-ea"/>
                  <a:sym typeface="+mn-lt"/>
                </a:rPr>
                <a:t>-</a:t>
              </a:r>
              <a:r>
                <a:rPr lang="zh-CN" altLang="en-US" sz="1400" b="1" dirty="0">
                  <a:solidFill>
                    <a:schemeClr val="tx1">
                      <a:lumMod val="95000"/>
                      <a:lumOff val="5000"/>
                    </a:schemeClr>
                  </a:solidFill>
                  <a:cs typeface="+mn-ea"/>
                  <a:sym typeface="+mn-lt"/>
                </a:rPr>
                <a:t>个领导 集体”。</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20052" y="486723"/>
            <a:ext cx="11013930" cy="814588"/>
            <a:chOff x="620052" y="486723"/>
            <a:chExt cx="11013930" cy="814588"/>
          </a:xfrm>
        </p:grpSpPr>
        <p:sp>
          <p:nvSpPr>
            <p:cNvPr id="4" name="文本框 3"/>
            <p:cNvSpPr txBox="1"/>
            <p:nvPr/>
          </p:nvSpPr>
          <p:spPr>
            <a:xfrm>
              <a:off x="1434640" y="593425"/>
              <a:ext cx="7676894" cy="707886"/>
            </a:xfrm>
            <a:prstGeom prst="rect">
              <a:avLst/>
            </a:prstGeom>
            <a:noFill/>
          </p:spPr>
          <p:txBody>
            <a:bodyPr wrap="square" rtlCol="0">
              <a:spAutoFit/>
            </a:bodyPr>
            <a:lstStyle/>
            <a:p>
              <a:r>
                <a:rPr kumimoji="1" lang="zh-CN" altLang="en-US" sz="4000" dirty="0">
                  <a:gradFill>
                    <a:gsLst>
                      <a:gs pos="100000">
                        <a:srgbClr val="BA1219"/>
                      </a:gs>
                      <a:gs pos="16000">
                        <a:srgbClr val="E90000"/>
                      </a:gs>
                    </a:gsLst>
                    <a:lin ang="5400000" scaled="1"/>
                  </a:gradFill>
                  <a:effectLst>
                    <a:outerShdw blurRad="50800" dist="38100" dir="2700000" algn="tl" rotWithShape="0">
                      <a:prstClr val="black">
                        <a:alpha val="13000"/>
                      </a:prstClr>
                    </a:outerShdw>
                  </a:effectLst>
                  <a:cs typeface="+mn-ea"/>
                  <a:sym typeface="+mn-lt"/>
                </a:rPr>
                <a:t>领导核心至关重要</a:t>
              </a:r>
            </a:p>
          </p:txBody>
        </p:sp>
        <p:sp>
          <p:nvSpPr>
            <p:cNvPr id="5" name="椭圆 4"/>
            <p:cNvSpPr/>
            <p:nvPr/>
          </p:nvSpPr>
          <p:spPr bwMode="auto">
            <a:xfrm>
              <a:off x="620052" y="486723"/>
              <a:ext cx="814588" cy="814588"/>
            </a:xfrm>
            <a:prstGeom prst="ellipse">
              <a:avLst/>
            </a:prstGeom>
            <a:gradFill>
              <a:gsLst>
                <a:gs pos="0">
                  <a:srgbClr val="B72021"/>
                </a:gs>
                <a:gs pos="99000">
                  <a:srgbClr val="A71400"/>
                </a:gs>
              </a:gsLst>
              <a:lin ang="5400000" scaled="0"/>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algn="ctr" fontAlgn="base">
                <a:spcBef>
                  <a:spcPct val="0"/>
                </a:spcBef>
                <a:spcAft>
                  <a:spcPct val="0"/>
                </a:spcAft>
              </a:pPr>
              <a:r>
                <a:rPr lang="en-US" altLang="zh-CN" sz="2000" b="1" i="1" dirty="0">
                  <a:solidFill>
                    <a:schemeClr val="bg1"/>
                  </a:solidFill>
                  <a:cs typeface="+mn-ea"/>
                  <a:sym typeface="+mn-lt"/>
                </a:rPr>
                <a:t>03</a:t>
              </a:r>
              <a:endParaRPr lang="zh-CN" altLang="en-US" sz="2000" b="1" i="1" dirty="0">
                <a:solidFill>
                  <a:schemeClr val="bg1"/>
                </a:solidFill>
                <a:cs typeface="+mn-ea"/>
                <a:sym typeface="+mn-lt"/>
              </a:endParaRPr>
            </a:p>
          </p:txBody>
        </p:sp>
        <p:cxnSp>
          <p:nvCxnSpPr>
            <p:cNvPr id="6" name="直线连接符 5"/>
            <p:cNvCxnSpPr/>
            <p:nvPr/>
          </p:nvCxnSpPr>
          <p:spPr>
            <a:xfrm>
              <a:off x="5373858" y="894017"/>
              <a:ext cx="6260124" cy="0"/>
            </a:xfrm>
            <a:prstGeom prst="line">
              <a:avLst/>
            </a:prstGeom>
            <a:ln>
              <a:solidFill>
                <a:srgbClr val="BA1219"/>
              </a:solidFill>
              <a:prstDash val="lgDash"/>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931974" y="1534502"/>
            <a:ext cx="9987116" cy="1571310"/>
            <a:chOff x="806360" y="1683308"/>
            <a:chExt cx="9987116" cy="1571310"/>
          </a:xfrm>
        </p:grpSpPr>
        <p:sp>
          <p:nvSpPr>
            <p:cNvPr id="7" name="圆角矩形 6"/>
            <p:cNvSpPr/>
            <p:nvPr/>
          </p:nvSpPr>
          <p:spPr>
            <a:xfrm>
              <a:off x="806360" y="1735867"/>
              <a:ext cx="9041728" cy="1418810"/>
            </a:xfrm>
            <a:prstGeom prst="roundRect">
              <a:avLst>
                <a:gd name="adj" fmla="val 6673"/>
              </a:avLst>
            </a:prstGeom>
            <a:gradFill>
              <a:gsLst>
                <a:gs pos="0">
                  <a:srgbClr val="B72021"/>
                </a:gs>
                <a:gs pos="99000">
                  <a:srgbClr val="A71400"/>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endParaRPr lang="zh-CN" altLang="en-US" sz="2000" b="1" dirty="0">
                <a:solidFill>
                  <a:schemeClr val="bg1"/>
                </a:solidFill>
                <a:effectLst>
                  <a:outerShdw blurRad="228600" dist="76200" dir="2700000" algn="tl" rotWithShape="0">
                    <a:prstClr val="black">
                      <a:alpha val="13000"/>
                    </a:prstClr>
                  </a:outerShdw>
                </a:effectLst>
                <a:cs typeface="+mn-ea"/>
                <a:sym typeface="+mn-lt"/>
              </a:endParaRPr>
            </a:p>
          </p:txBody>
        </p:sp>
        <p:sp>
          <p:nvSpPr>
            <p:cNvPr id="8" name="矩形 7"/>
            <p:cNvSpPr/>
            <p:nvPr/>
          </p:nvSpPr>
          <p:spPr>
            <a:xfrm>
              <a:off x="1485648" y="2019269"/>
              <a:ext cx="5831584" cy="782074"/>
            </a:xfrm>
            <a:prstGeom prst="rect">
              <a:avLst/>
            </a:prstGeom>
          </p:spPr>
          <p:txBody>
            <a:bodyPr wrap="square" lIns="0" tIns="0" rIns="0" bIns="0">
              <a:spAutoFit/>
            </a:bodyPr>
            <a:lstStyle/>
            <a:p>
              <a:pPr defTabSz="914400">
                <a:lnSpc>
                  <a:spcPct val="150000"/>
                </a:lnSpc>
                <a:defRPr/>
              </a:pPr>
              <a:r>
                <a:rPr lang="zh-CN" altLang="en-US" b="1" dirty="0">
                  <a:solidFill>
                    <a:schemeClr val="bg1"/>
                  </a:solidFill>
                  <a:cs typeface="+mn-ea"/>
                  <a:sym typeface="+mn-lt"/>
                </a:rPr>
                <a:t>党的十八大以来，党中央不仅突出加强党的领导，还高度重视增强全党的核心意识</a:t>
              </a:r>
            </a:p>
          </p:txBody>
        </p:sp>
        <p:pic>
          <p:nvPicPr>
            <p:cNvPr id="10" name="图片 9"/>
            <p:cNvPicPr>
              <a:picLocks noChangeAspect="1"/>
            </p:cNvPicPr>
            <p:nvPr/>
          </p:nvPicPr>
          <p:blipFill>
            <a:blip r:embed="rId3" cstate="screen"/>
            <a:stretch>
              <a:fillRect/>
            </a:stretch>
          </p:blipFill>
          <p:spPr>
            <a:xfrm>
              <a:off x="8262620" y="1683308"/>
              <a:ext cx="2530856" cy="1571310"/>
            </a:xfrm>
            <a:prstGeom prst="rect">
              <a:avLst/>
            </a:prstGeom>
          </p:spPr>
        </p:pic>
      </p:grpSp>
      <p:grpSp>
        <p:nvGrpSpPr>
          <p:cNvPr id="26" name="组合 25"/>
          <p:cNvGrpSpPr/>
          <p:nvPr/>
        </p:nvGrpSpPr>
        <p:grpSpPr>
          <a:xfrm>
            <a:off x="3447287" y="3410711"/>
            <a:ext cx="8186695" cy="2009808"/>
            <a:chOff x="3447287" y="3410711"/>
            <a:chExt cx="8186695" cy="2009808"/>
          </a:xfrm>
        </p:grpSpPr>
        <p:sp>
          <p:nvSpPr>
            <p:cNvPr id="12" name="圆角矩形 11"/>
            <p:cNvSpPr/>
            <p:nvPr/>
          </p:nvSpPr>
          <p:spPr>
            <a:xfrm>
              <a:off x="3447287" y="3410711"/>
              <a:ext cx="8186695" cy="1234440"/>
            </a:xfrm>
            <a:prstGeom prst="roundRect">
              <a:avLst>
                <a:gd name="adj" fmla="val 6673"/>
              </a:avLst>
            </a:prstGeom>
            <a:noFill/>
            <a:ln>
              <a:solidFill>
                <a:srgbClr val="BA121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endParaRPr lang="zh-CN" altLang="en-US" sz="2000" b="1" dirty="0">
                <a:gradFill>
                  <a:gsLst>
                    <a:gs pos="100000">
                      <a:srgbClr val="BA1219"/>
                    </a:gs>
                    <a:gs pos="16000">
                      <a:srgbClr val="E90000"/>
                    </a:gs>
                  </a:gsLst>
                  <a:lin ang="5400000" scaled="1"/>
                </a:gradFill>
                <a:cs typeface="+mn-ea"/>
                <a:sym typeface="+mn-lt"/>
              </a:endParaRPr>
            </a:p>
          </p:txBody>
        </p:sp>
        <p:sp>
          <p:nvSpPr>
            <p:cNvPr id="13" name="矩形 12"/>
            <p:cNvSpPr/>
            <p:nvPr/>
          </p:nvSpPr>
          <p:spPr>
            <a:xfrm>
              <a:off x="3791582" y="3562130"/>
              <a:ext cx="7371144" cy="931409"/>
            </a:xfrm>
            <a:prstGeom prst="rect">
              <a:avLst/>
            </a:prstGeom>
          </p:spPr>
          <p:txBody>
            <a:bodyPr wrap="square" lIns="0" tIns="0" rIns="0" bIns="0">
              <a:spAutoFit/>
            </a:bodyPr>
            <a:lstStyle/>
            <a:p>
              <a:pPr defTabSz="914400">
                <a:lnSpc>
                  <a:spcPct val="150000"/>
                </a:lnSpc>
                <a:defRPr/>
              </a:pPr>
              <a:r>
                <a:rPr lang="zh-CN" altLang="en-US" sz="1400" b="1" dirty="0">
                  <a:solidFill>
                    <a:schemeClr val="tx1">
                      <a:lumMod val="95000"/>
                      <a:lumOff val="5000"/>
                    </a:schemeClr>
                  </a:solidFill>
                  <a:cs typeface="+mn-ea"/>
                  <a:sym typeface="+mn-lt"/>
                </a:rPr>
                <a:t>有关领导强调指出</a:t>
              </a:r>
              <a:r>
                <a:rPr lang="en-US" altLang="zh-CN" sz="1400" b="1" dirty="0">
                  <a:solidFill>
                    <a:schemeClr val="tx1">
                      <a:lumMod val="95000"/>
                      <a:lumOff val="5000"/>
                    </a:schemeClr>
                  </a:solidFill>
                  <a:cs typeface="+mn-ea"/>
                  <a:sym typeface="+mn-lt"/>
                </a:rPr>
                <a:t>:“</a:t>
              </a:r>
              <a:r>
                <a:rPr lang="zh-CN" altLang="en-US" sz="1400" b="1" dirty="0">
                  <a:solidFill>
                    <a:schemeClr val="tx1">
                      <a:lumMod val="95000"/>
                      <a:lumOff val="5000"/>
                    </a:schemeClr>
                  </a:solidFill>
                  <a:cs typeface="+mn-ea"/>
                  <a:sym typeface="+mn-lt"/>
                </a:rPr>
                <a:t>党中央提倡的坚决响应，党中央决定的坚决照办，党中央禁止的坚决杜绝。决不允许上有政策、下有对策，决不允许有令不行、有禁不止，决不允许在贯彻执行中央决策部署上打折扣。</a:t>
              </a:r>
            </a:p>
          </p:txBody>
        </p:sp>
        <p:sp>
          <p:nvSpPr>
            <p:cNvPr id="14" name="矩形 13"/>
            <p:cNvSpPr/>
            <p:nvPr/>
          </p:nvSpPr>
          <p:spPr>
            <a:xfrm>
              <a:off x="3470990" y="4812276"/>
              <a:ext cx="7986441" cy="608243"/>
            </a:xfrm>
            <a:prstGeom prst="rect">
              <a:avLst/>
            </a:prstGeom>
          </p:spPr>
          <p:txBody>
            <a:bodyPr wrap="square" lIns="0" tIns="0" rIns="0" bIns="0">
              <a:spAutoFit/>
            </a:bodyPr>
            <a:lstStyle/>
            <a:p>
              <a:pPr defTabSz="914400">
                <a:lnSpc>
                  <a:spcPct val="150000"/>
                </a:lnSpc>
                <a:defRPr/>
              </a:pPr>
              <a:r>
                <a:rPr lang="zh-CN" altLang="en-US" sz="1400" b="1" dirty="0">
                  <a:solidFill>
                    <a:schemeClr val="tx1">
                      <a:lumMod val="95000"/>
                      <a:lumOff val="5000"/>
                    </a:schemeClr>
                  </a:solidFill>
                  <a:cs typeface="+mn-ea"/>
                  <a:sym typeface="+mn-lt"/>
                </a:rPr>
                <a:t>核心意识在实践中的集中体现就是坚决做到“两个维护”，即维护有关领导党中央的核心、全党的核心地位，维护党中央权威和集中统一领导。维护核心，不仅来自党的历史，而且关乎党的未来。</a:t>
              </a:r>
            </a:p>
          </p:txBody>
        </p:sp>
      </p:grpSp>
      <p:grpSp>
        <p:nvGrpSpPr>
          <p:cNvPr id="17" name="图形 15" descr="客户审核"/>
          <p:cNvGrpSpPr/>
          <p:nvPr/>
        </p:nvGrpSpPr>
        <p:grpSpPr>
          <a:xfrm>
            <a:off x="620052" y="3265482"/>
            <a:ext cx="2456500" cy="2456500"/>
            <a:chOff x="5638800" y="2971800"/>
            <a:chExt cx="914400" cy="914400"/>
          </a:xfrm>
          <a:gradFill>
            <a:gsLst>
              <a:gs pos="0">
                <a:srgbClr val="B72021"/>
              </a:gs>
              <a:gs pos="99000">
                <a:srgbClr val="A71400"/>
              </a:gs>
            </a:gsLst>
            <a:lin ang="5400000" scaled="0"/>
          </a:gradFill>
        </p:grpSpPr>
        <p:sp>
          <p:nvSpPr>
            <p:cNvPr id="18" name="任意形状 17"/>
            <p:cNvSpPr/>
            <p:nvPr/>
          </p:nvSpPr>
          <p:spPr>
            <a:xfrm>
              <a:off x="6224301" y="3436143"/>
              <a:ext cx="148209" cy="148209"/>
            </a:xfrm>
            <a:custGeom>
              <a:avLst/>
              <a:gdLst>
                <a:gd name="connsiteX0" fmla="*/ 148209 w 148209"/>
                <a:gd name="connsiteY0" fmla="*/ 74104 h 148209"/>
                <a:gd name="connsiteX1" fmla="*/ 74105 w 148209"/>
                <a:gd name="connsiteY1" fmla="*/ 148209 h 148209"/>
                <a:gd name="connsiteX2" fmla="*/ 0 w 148209"/>
                <a:gd name="connsiteY2" fmla="*/ 74104 h 148209"/>
                <a:gd name="connsiteX3" fmla="*/ 74105 w 148209"/>
                <a:gd name="connsiteY3" fmla="*/ 0 h 148209"/>
                <a:gd name="connsiteX4" fmla="*/ 148209 w 148209"/>
                <a:gd name="connsiteY4" fmla="*/ 74104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4"/>
                  </a:moveTo>
                  <a:cubicBezTo>
                    <a:pt x="148209" y="115031"/>
                    <a:pt x="115031" y="148209"/>
                    <a:pt x="74105" y="148209"/>
                  </a:cubicBezTo>
                  <a:cubicBezTo>
                    <a:pt x="33178" y="148209"/>
                    <a:pt x="0" y="115031"/>
                    <a:pt x="0" y="74104"/>
                  </a:cubicBezTo>
                  <a:cubicBezTo>
                    <a:pt x="0" y="33178"/>
                    <a:pt x="33178" y="0"/>
                    <a:pt x="74105" y="0"/>
                  </a:cubicBezTo>
                  <a:cubicBezTo>
                    <a:pt x="115031" y="0"/>
                    <a:pt x="148209" y="33178"/>
                    <a:pt x="148209" y="74104"/>
                  </a:cubicBezTo>
                  <a:close/>
                </a:path>
              </a:pathLst>
            </a:custGeom>
            <a:grpFill/>
            <a:ln w="9525" cap="flat">
              <a:noFill/>
              <a:prstDash val="solid"/>
              <a:miter/>
            </a:ln>
          </p:spPr>
          <p:txBody>
            <a:bodyPr rtlCol="0" anchor="ctr"/>
            <a:lstStyle/>
            <a:p>
              <a:endParaRPr lang="zh-CN" altLang="en-US">
                <a:cs typeface="+mn-ea"/>
                <a:sym typeface="+mn-lt"/>
              </a:endParaRPr>
            </a:p>
          </p:txBody>
        </p:sp>
        <p:sp>
          <p:nvSpPr>
            <p:cNvPr id="19" name="任意形状 18"/>
            <p:cNvSpPr/>
            <p:nvPr/>
          </p:nvSpPr>
          <p:spPr>
            <a:xfrm>
              <a:off x="5829109" y="3436143"/>
              <a:ext cx="148209" cy="148209"/>
            </a:xfrm>
            <a:custGeom>
              <a:avLst/>
              <a:gdLst>
                <a:gd name="connsiteX0" fmla="*/ 148209 w 148209"/>
                <a:gd name="connsiteY0" fmla="*/ 74104 h 148209"/>
                <a:gd name="connsiteX1" fmla="*/ 74105 w 148209"/>
                <a:gd name="connsiteY1" fmla="*/ 148209 h 148209"/>
                <a:gd name="connsiteX2" fmla="*/ 0 w 148209"/>
                <a:gd name="connsiteY2" fmla="*/ 74104 h 148209"/>
                <a:gd name="connsiteX3" fmla="*/ 74105 w 148209"/>
                <a:gd name="connsiteY3" fmla="*/ 0 h 148209"/>
                <a:gd name="connsiteX4" fmla="*/ 148209 w 148209"/>
                <a:gd name="connsiteY4" fmla="*/ 74104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4"/>
                  </a:moveTo>
                  <a:cubicBezTo>
                    <a:pt x="148209" y="115031"/>
                    <a:pt x="115031" y="148209"/>
                    <a:pt x="74105" y="148209"/>
                  </a:cubicBezTo>
                  <a:cubicBezTo>
                    <a:pt x="33178" y="148209"/>
                    <a:pt x="0" y="115031"/>
                    <a:pt x="0" y="74104"/>
                  </a:cubicBezTo>
                  <a:cubicBezTo>
                    <a:pt x="0" y="33178"/>
                    <a:pt x="33178" y="0"/>
                    <a:pt x="74105" y="0"/>
                  </a:cubicBezTo>
                  <a:cubicBezTo>
                    <a:pt x="115031" y="0"/>
                    <a:pt x="148209" y="33178"/>
                    <a:pt x="148209" y="74104"/>
                  </a:cubicBezTo>
                  <a:close/>
                </a:path>
              </a:pathLst>
            </a:custGeom>
            <a:grpFill/>
            <a:ln w="9525" cap="flat">
              <a:noFill/>
              <a:prstDash val="solid"/>
              <a:miter/>
            </a:ln>
          </p:spPr>
          <p:txBody>
            <a:bodyPr rtlCol="0" anchor="ctr"/>
            <a:lstStyle/>
            <a:p>
              <a:endParaRPr lang="zh-CN" altLang="en-US">
                <a:cs typeface="+mn-ea"/>
                <a:sym typeface="+mn-lt"/>
              </a:endParaRPr>
            </a:p>
          </p:txBody>
        </p:sp>
        <p:sp>
          <p:nvSpPr>
            <p:cNvPr id="20" name="任意形状 19"/>
            <p:cNvSpPr/>
            <p:nvPr/>
          </p:nvSpPr>
          <p:spPr>
            <a:xfrm>
              <a:off x="6178295" y="3604449"/>
              <a:ext cx="268332" cy="148400"/>
            </a:xfrm>
            <a:custGeom>
              <a:avLst/>
              <a:gdLst>
                <a:gd name="connsiteX0" fmla="*/ 253556 w 268332"/>
                <a:gd name="connsiteY0" fmla="*/ 44101 h 148400"/>
                <a:gd name="connsiteX1" fmla="*/ 181070 w 268332"/>
                <a:gd name="connsiteY1" fmla="*/ 9526 h 148400"/>
                <a:gd name="connsiteX2" fmla="*/ 120110 w 268332"/>
                <a:gd name="connsiteY2" fmla="*/ 1 h 148400"/>
                <a:gd name="connsiteX3" fmla="*/ 59246 w 268332"/>
                <a:gd name="connsiteY3" fmla="*/ 9526 h 148400"/>
                <a:gd name="connsiteX4" fmla="*/ 3429 w 268332"/>
                <a:gd name="connsiteY4" fmla="*/ 33529 h 148400"/>
                <a:gd name="connsiteX5" fmla="*/ 0 w 268332"/>
                <a:gd name="connsiteY5" fmla="*/ 37434 h 148400"/>
                <a:gd name="connsiteX6" fmla="*/ 76200 w 268332"/>
                <a:gd name="connsiteY6" fmla="*/ 75534 h 148400"/>
                <a:gd name="connsiteX7" fmla="*/ 104013 w 268332"/>
                <a:gd name="connsiteY7" fmla="*/ 131446 h 148400"/>
                <a:gd name="connsiteX8" fmla="*/ 104013 w 268332"/>
                <a:gd name="connsiteY8" fmla="*/ 148400 h 148400"/>
                <a:gd name="connsiteX9" fmla="*/ 268319 w 268332"/>
                <a:gd name="connsiteY9" fmla="*/ 148400 h 148400"/>
                <a:gd name="connsiteX10" fmla="*/ 268319 w 268332"/>
                <a:gd name="connsiteY10" fmla="*/ 73819 h 148400"/>
                <a:gd name="connsiteX11" fmla="*/ 253556 w 268332"/>
                <a:gd name="connsiteY11" fmla="*/ 44101 h 14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332" h="148400">
                  <a:moveTo>
                    <a:pt x="253556" y="44101"/>
                  </a:moveTo>
                  <a:cubicBezTo>
                    <a:pt x="232176" y="27474"/>
                    <a:pt x="207446" y="15679"/>
                    <a:pt x="181070" y="9526"/>
                  </a:cubicBezTo>
                  <a:cubicBezTo>
                    <a:pt x="161246" y="3734"/>
                    <a:pt x="140756" y="532"/>
                    <a:pt x="120110" y="1"/>
                  </a:cubicBezTo>
                  <a:cubicBezTo>
                    <a:pt x="99448" y="-46"/>
                    <a:pt x="78906" y="3169"/>
                    <a:pt x="59246" y="9526"/>
                  </a:cubicBezTo>
                  <a:cubicBezTo>
                    <a:pt x="39570" y="14764"/>
                    <a:pt x="20765" y="22851"/>
                    <a:pt x="3429" y="33529"/>
                  </a:cubicBezTo>
                  <a:lnTo>
                    <a:pt x="0" y="37434"/>
                  </a:lnTo>
                  <a:cubicBezTo>
                    <a:pt x="27693" y="44909"/>
                    <a:pt x="53604" y="57865"/>
                    <a:pt x="76200" y="75534"/>
                  </a:cubicBezTo>
                  <a:cubicBezTo>
                    <a:pt x="93960" y="88582"/>
                    <a:pt x="104321" y="109409"/>
                    <a:pt x="104013" y="131446"/>
                  </a:cubicBezTo>
                  <a:lnTo>
                    <a:pt x="104013" y="148400"/>
                  </a:lnTo>
                  <a:lnTo>
                    <a:pt x="268319" y="148400"/>
                  </a:lnTo>
                  <a:lnTo>
                    <a:pt x="268319" y="73819"/>
                  </a:lnTo>
                  <a:cubicBezTo>
                    <a:pt x="268644" y="62075"/>
                    <a:pt x="263111" y="50937"/>
                    <a:pt x="253556" y="44101"/>
                  </a:cubicBezTo>
                  <a:close/>
                </a:path>
              </a:pathLst>
            </a:custGeom>
            <a:grpFill/>
            <a:ln w="9525" cap="flat">
              <a:noFill/>
              <a:prstDash val="solid"/>
              <a:miter/>
            </a:ln>
          </p:spPr>
          <p:txBody>
            <a:bodyPr rtlCol="0" anchor="ctr"/>
            <a:lstStyle/>
            <a:p>
              <a:endParaRPr lang="zh-CN" altLang="en-US">
                <a:cs typeface="+mn-ea"/>
                <a:sym typeface="+mn-lt"/>
              </a:endParaRPr>
            </a:p>
          </p:txBody>
        </p:sp>
        <p:sp>
          <p:nvSpPr>
            <p:cNvPr id="21" name="任意形状 20"/>
            <p:cNvSpPr/>
            <p:nvPr/>
          </p:nvSpPr>
          <p:spPr>
            <a:xfrm>
              <a:off x="5754909" y="3604449"/>
              <a:ext cx="268700" cy="148400"/>
            </a:xfrm>
            <a:custGeom>
              <a:avLst/>
              <a:gdLst>
                <a:gd name="connsiteX0" fmla="*/ 164687 w 268700"/>
                <a:gd name="connsiteY0" fmla="*/ 131446 h 148400"/>
                <a:gd name="connsiteX1" fmla="*/ 191453 w 268700"/>
                <a:gd name="connsiteY1" fmla="*/ 76486 h 148400"/>
                <a:gd name="connsiteX2" fmla="*/ 192500 w 268700"/>
                <a:gd name="connsiteY2" fmla="*/ 75534 h 148400"/>
                <a:gd name="connsiteX3" fmla="*/ 193739 w 268700"/>
                <a:gd name="connsiteY3" fmla="*/ 74677 h 148400"/>
                <a:gd name="connsiteX4" fmla="*/ 268700 w 268700"/>
                <a:gd name="connsiteY4" fmla="*/ 37529 h 148400"/>
                <a:gd name="connsiteX5" fmla="*/ 263271 w 268700"/>
                <a:gd name="connsiteY5" fmla="*/ 31338 h 148400"/>
                <a:gd name="connsiteX6" fmla="*/ 209169 w 268700"/>
                <a:gd name="connsiteY6" fmla="*/ 9526 h 148400"/>
                <a:gd name="connsiteX7" fmla="*/ 148304 w 268700"/>
                <a:gd name="connsiteY7" fmla="*/ 1 h 148400"/>
                <a:gd name="connsiteX8" fmla="*/ 87344 w 268700"/>
                <a:gd name="connsiteY8" fmla="*/ 9526 h 148400"/>
                <a:gd name="connsiteX9" fmla="*/ 14859 w 268700"/>
                <a:gd name="connsiteY9" fmla="*/ 44101 h 148400"/>
                <a:gd name="connsiteX10" fmla="*/ 0 w 268700"/>
                <a:gd name="connsiteY10" fmla="*/ 73819 h 148400"/>
                <a:gd name="connsiteX11" fmla="*/ 0 w 268700"/>
                <a:gd name="connsiteY11" fmla="*/ 148400 h 148400"/>
                <a:gd name="connsiteX12" fmla="*/ 164687 w 268700"/>
                <a:gd name="connsiteY12" fmla="*/ 148400 h 14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700" h="148400">
                  <a:moveTo>
                    <a:pt x="164687" y="131446"/>
                  </a:moveTo>
                  <a:cubicBezTo>
                    <a:pt x="164702" y="109990"/>
                    <a:pt x="174570" y="89728"/>
                    <a:pt x="191453" y="76486"/>
                  </a:cubicBezTo>
                  <a:lnTo>
                    <a:pt x="192500" y="75534"/>
                  </a:lnTo>
                  <a:lnTo>
                    <a:pt x="193739" y="74677"/>
                  </a:lnTo>
                  <a:cubicBezTo>
                    <a:pt x="216602" y="58406"/>
                    <a:pt x="241905" y="45867"/>
                    <a:pt x="268700" y="37529"/>
                  </a:cubicBezTo>
                  <a:cubicBezTo>
                    <a:pt x="266795" y="35529"/>
                    <a:pt x="264986" y="33433"/>
                    <a:pt x="263271" y="31338"/>
                  </a:cubicBezTo>
                  <a:cubicBezTo>
                    <a:pt x="246372" y="21520"/>
                    <a:pt x="228152" y="14175"/>
                    <a:pt x="209169" y="9526"/>
                  </a:cubicBezTo>
                  <a:cubicBezTo>
                    <a:pt x="189376" y="3742"/>
                    <a:pt x="168918" y="541"/>
                    <a:pt x="148304" y="1"/>
                  </a:cubicBezTo>
                  <a:cubicBezTo>
                    <a:pt x="127609" y="-53"/>
                    <a:pt x="107036" y="3162"/>
                    <a:pt x="87344" y="9526"/>
                  </a:cubicBezTo>
                  <a:cubicBezTo>
                    <a:pt x="61338" y="16700"/>
                    <a:pt x="36801" y="28404"/>
                    <a:pt x="14859" y="44101"/>
                  </a:cubicBezTo>
                  <a:cubicBezTo>
                    <a:pt x="5620" y="51212"/>
                    <a:pt x="146" y="62162"/>
                    <a:pt x="0" y="73819"/>
                  </a:cubicBezTo>
                  <a:lnTo>
                    <a:pt x="0" y="148400"/>
                  </a:lnTo>
                  <a:lnTo>
                    <a:pt x="164687" y="148400"/>
                  </a:lnTo>
                  <a:close/>
                </a:path>
              </a:pathLst>
            </a:custGeom>
            <a:grpFill/>
            <a:ln w="9525" cap="flat">
              <a:noFill/>
              <a:prstDash val="solid"/>
              <a:miter/>
            </a:ln>
          </p:spPr>
          <p:txBody>
            <a:bodyPr rtlCol="0" anchor="ctr"/>
            <a:lstStyle/>
            <a:p>
              <a:endParaRPr lang="zh-CN" altLang="en-US">
                <a:cs typeface="+mn-ea"/>
                <a:sym typeface="+mn-lt"/>
              </a:endParaRPr>
            </a:p>
          </p:txBody>
        </p:sp>
        <p:sp>
          <p:nvSpPr>
            <p:cNvPr id="22" name="任意形状 21"/>
            <p:cNvSpPr/>
            <p:nvPr/>
          </p:nvSpPr>
          <p:spPr>
            <a:xfrm>
              <a:off x="5952553" y="3662170"/>
              <a:ext cx="296525" cy="147829"/>
            </a:xfrm>
            <a:custGeom>
              <a:avLst/>
              <a:gdLst>
                <a:gd name="connsiteX0" fmla="*/ 0 w 296525"/>
                <a:gd name="connsiteY0" fmla="*/ 147830 h 147829"/>
                <a:gd name="connsiteX1" fmla="*/ 0 w 296525"/>
                <a:gd name="connsiteY1" fmla="*/ 73725 h 147829"/>
                <a:gd name="connsiteX2" fmla="*/ 14859 w 296525"/>
                <a:gd name="connsiteY2" fmla="*/ 44103 h 147829"/>
                <a:gd name="connsiteX3" fmla="*/ 87344 w 296525"/>
                <a:gd name="connsiteY3" fmla="*/ 9527 h 147829"/>
                <a:gd name="connsiteX4" fmla="*/ 148209 w 296525"/>
                <a:gd name="connsiteY4" fmla="*/ 2 h 147829"/>
                <a:gd name="connsiteX5" fmla="*/ 209169 w 296525"/>
                <a:gd name="connsiteY5" fmla="*/ 9527 h 147829"/>
                <a:gd name="connsiteX6" fmla="*/ 281654 w 296525"/>
                <a:gd name="connsiteY6" fmla="*/ 44103 h 147829"/>
                <a:gd name="connsiteX7" fmla="*/ 296513 w 296525"/>
                <a:gd name="connsiteY7" fmla="*/ 73725 h 147829"/>
                <a:gd name="connsiteX8" fmla="*/ 296513 w 296525"/>
                <a:gd name="connsiteY8" fmla="*/ 147830 h 14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525" h="147829">
                  <a:moveTo>
                    <a:pt x="0" y="147830"/>
                  </a:moveTo>
                  <a:lnTo>
                    <a:pt x="0" y="73725"/>
                  </a:lnTo>
                  <a:cubicBezTo>
                    <a:pt x="45" y="62070"/>
                    <a:pt x="5544" y="51107"/>
                    <a:pt x="14859" y="44103"/>
                  </a:cubicBezTo>
                  <a:cubicBezTo>
                    <a:pt x="36757" y="28332"/>
                    <a:pt x="61308" y="16621"/>
                    <a:pt x="87344" y="9527"/>
                  </a:cubicBezTo>
                  <a:cubicBezTo>
                    <a:pt x="106995" y="3128"/>
                    <a:pt x="127543" y="-88"/>
                    <a:pt x="148209" y="2"/>
                  </a:cubicBezTo>
                  <a:cubicBezTo>
                    <a:pt x="168859" y="487"/>
                    <a:pt x="189355" y="3690"/>
                    <a:pt x="209169" y="9527"/>
                  </a:cubicBezTo>
                  <a:cubicBezTo>
                    <a:pt x="235573" y="15599"/>
                    <a:pt x="260319" y="27402"/>
                    <a:pt x="281654" y="44103"/>
                  </a:cubicBezTo>
                  <a:cubicBezTo>
                    <a:pt x="291244" y="50876"/>
                    <a:pt x="296819" y="61990"/>
                    <a:pt x="296513" y="73725"/>
                  </a:cubicBezTo>
                  <a:lnTo>
                    <a:pt x="296513" y="147830"/>
                  </a:lnTo>
                  <a:close/>
                </a:path>
              </a:pathLst>
            </a:custGeom>
            <a:grpFill/>
            <a:ln w="9525" cap="flat">
              <a:noFill/>
              <a:prstDash val="solid"/>
              <a:miter/>
            </a:ln>
          </p:spPr>
          <p:txBody>
            <a:bodyPr rtlCol="0" anchor="ctr"/>
            <a:lstStyle/>
            <a:p>
              <a:endParaRPr lang="zh-CN" altLang="en-US">
                <a:cs typeface="+mn-ea"/>
                <a:sym typeface="+mn-lt"/>
              </a:endParaRPr>
            </a:p>
          </p:txBody>
        </p:sp>
        <p:sp>
          <p:nvSpPr>
            <p:cNvPr id="23" name="任意形状 22"/>
            <p:cNvSpPr/>
            <p:nvPr/>
          </p:nvSpPr>
          <p:spPr>
            <a:xfrm>
              <a:off x="6026658" y="3493770"/>
              <a:ext cx="148209" cy="148209"/>
            </a:xfrm>
            <a:custGeom>
              <a:avLst/>
              <a:gdLst>
                <a:gd name="connsiteX0" fmla="*/ 148209 w 148209"/>
                <a:gd name="connsiteY0" fmla="*/ 74105 h 148209"/>
                <a:gd name="connsiteX1" fmla="*/ 74105 w 148209"/>
                <a:gd name="connsiteY1" fmla="*/ 148209 h 148209"/>
                <a:gd name="connsiteX2" fmla="*/ 0 w 148209"/>
                <a:gd name="connsiteY2" fmla="*/ 74105 h 148209"/>
                <a:gd name="connsiteX3" fmla="*/ 74105 w 148209"/>
                <a:gd name="connsiteY3" fmla="*/ 0 h 148209"/>
                <a:gd name="connsiteX4" fmla="*/ 148209 w 148209"/>
                <a:gd name="connsiteY4" fmla="*/ 74105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5"/>
                  </a:moveTo>
                  <a:cubicBezTo>
                    <a:pt x="148209" y="115031"/>
                    <a:pt x="115031" y="148209"/>
                    <a:pt x="74105" y="148209"/>
                  </a:cubicBezTo>
                  <a:cubicBezTo>
                    <a:pt x="33178" y="148209"/>
                    <a:pt x="0" y="115031"/>
                    <a:pt x="0" y="74105"/>
                  </a:cubicBezTo>
                  <a:cubicBezTo>
                    <a:pt x="0" y="33178"/>
                    <a:pt x="33178" y="0"/>
                    <a:pt x="74105" y="0"/>
                  </a:cubicBezTo>
                  <a:cubicBezTo>
                    <a:pt x="115031" y="0"/>
                    <a:pt x="148209" y="33178"/>
                    <a:pt x="148209" y="74105"/>
                  </a:cubicBezTo>
                  <a:close/>
                </a:path>
              </a:pathLst>
            </a:custGeom>
            <a:grpFill/>
            <a:ln w="9525" cap="flat">
              <a:noFill/>
              <a:prstDash val="solid"/>
              <a:miter/>
            </a:ln>
          </p:spPr>
          <p:txBody>
            <a:bodyPr rtlCol="0" anchor="ctr"/>
            <a:lstStyle/>
            <a:p>
              <a:endParaRPr lang="zh-CN" altLang="en-US">
                <a:cs typeface="+mn-ea"/>
                <a:sym typeface="+mn-lt"/>
              </a:endParaRPr>
            </a:p>
          </p:txBody>
        </p:sp>
        <p:sp>
          <p:nvSpPr>
            <p:cNvPr id="24" name="任意形状 23"/>
            <p:cNvSpPr/>
            <p:nvPr/>
          </p:nvSpPr>
          <p:spPr>
            <a:xfrm>
              <a:off x="5755481" y="3048000"/>
              <a:ext cx="692943" cy="342900"/>
            </a:xfrm>
            <a:custGeom>
              <a:avLst/>
              <a:gdLst>
                <a:gd name="connsiteX0" fmla="*/ 654844 w 692943"/>
                <a:gd name="connsiteY0" fmla="*/ 0 h 342900"/>
                <a:gd name="connsiteX1" fmla="*/ 38100 w 692943"/>
                <a:gd name="connsiteY1" fmla="*/ 0 h 342900"/>
                <a:gd name="connsiteX2" fmla="*/ 0 w 692943"/>
                <a:gd name="connsiteY2" fmla="*/ 38100 h 342900"/>
                <a:gd name="connsiteX3" fmla="*/ 0 w 692943"/>
                <a:gd name="connsiteY3" fmla="*/ 247650 h 342900"/>
                <a:gd name="connsiteX4" fmla="*/ 38100 w 692943"/>
                <a:gd name="connsiteY4" fmla="*/ 285750 h 342900"/>
                <a:gd name="connsiteX5" fmla="*/ 178594 w 692943"/>
                <a:gd name="connsiteY5" fmla="*/ 285750 h 342900"/>
                <a:gd name="connsiteX6" fmla="*/ 178594 w 692943"/>
                <a:gd name="connsiteY6" fmla="*/ 342900 h 342900"/>
                <a:gd name="connsiteX7" fmla="*/ 238601 w 692943"/>
                <a:gd name="connsiteY7" fmla="*/ 285750 h 342900"/>
                <a:gd name="connsiteX8" fmla="*/ 303371 w 692943"/>
                <a:gd name="connsiteY8" fmla="*/ 285750 h 342900"/>
                <a:gd name="connsiteX9" fmla="*/ 340519 w 692943"/>
                <a:gd name="connsiteY9" fmla="*/ 342900 h 342900"/>
                <a:gd name="connsiteX10" fmla="*/ 374809 w 692943"/>
                <a:gd name="connsiteY10" fmla="*/ 285750 h 342900"/>
                <a:gd name="connsiteX11" fmla="*/ 442436 w 692943"/>
                <a:gd name="connsiteY11" fmla="*/ 285750 h 342900"/>
                <a:gd name="connsiteX12" fmla="*/ 502444 w 692943"/>
                <a:gd name="connsiteY12" fmla="*/ 342900 h 342900"/>
                <a:gd name="connsiteX13" fmla="*/ 502444 w 692943"/>
                <a:gd name="connsiteY13" fmla="*/ 285750 h 342900"/>
                <a:gd name="connsiteX14" fmla="*/ 654844 w 692943"/>
                <a:gd name="connsiteY14" fmla="*/ 285750 h 342900"/>
                <a:gd name="connsiteX15" fmla="*/ 692944 w 692943"/>
                <a:gd name="connsiteY15" fmla="*/ 247650 h 342900"/>
                <a:gd name="connsiteX16" fmla="*/ 692944 w 692943"/>
                <a:gd name="connsiteY16" fmla="*/ 38100 h 342900"/>
                <a:gd name="connsiteX17" fmla="*/ 654844 w 692943"/>
                <a:gd name="connsiteY17" fmla="*/ 0 h 342900"/>
                <a:gd name="connsiteX18" fmla="*/ 95250 w 692943"/>
                <a:gd name="connsiteY18" fmla="*/ 85725 h 342900"/>
                <a:gd name="connsiteX19" fmla="*/ 540544 w 692943"/>
                <a:gd name="connsiteY19" fmla="*/ 85725 h 342900"/>
                <a:gd name="connsiteX20" fmla="*/ 540544 w 692943"/>
                <a:gd name="connsiteY20" fmla="*/ 104775 h 342900"/>
                <a:gd name="connsiteX21" fmla="*/ 95250 w 692943"/>
                <a:gd name="connsiteY21" fmla="*/ 104775 h 342900"/>
                <a:gd name="connsiteX22" fmla="*/ 445294 w 692943"/>
                <a:gd name="connsiteY22" fmla="*/ 200025 h 342900"/>
                <a:gd name="connsiteX23" fmla="*/ 95250 w 692943"/>
                <a:gd name="connsiteY23" fmla="*/ 200025 h 342900"/>
                <a:gd name="connsiteX24" fmla="*/ 95250 w 692943"/>
                <a:gd name="connsiteY24" fmla="*/ 180975 h 342900"/>
                <a:gd name="connsiteX25" fmla="*/ 445294 w 692943"/>
                <a:gd name="connsiteY25" fmla="*/ 180975 h 342900"/>
                <a:gd name="connsiteX26" fmla="*/ 597694 w 692943"/>
                <a:gd name="connsiteY26" fmla="*/ 152400 h 342900"/>
                <a:gd name="connsiteX27" fmla="*/ 95250 w 692943"/>
                <a:gd name="connsiteY27" fmla="*/ 152400 h 342900"/>
                <a:gd name="connsiteX28" fmla="*/ 95250 w 692943"/>
                <a:gd name="connsiteY28" fmla="*/ 133350 h 342900"/>
                <a:gd name="connsiteX29" fmla="*/ 597694 w 692943"/>
                <a:gd name="connsiteY29" fmla="*/ 13335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92943" h="342900">
                  <a:moveTo>
                    <a:pt x="654844" y="0"/>
                  </a:moveTo>
                  <a:lnTo>
                    <a:pt x="38100" y="0"/>
                  </a:lnTo>
                  <a:cubicBezTo>
                    <a:pt x="17058" y="0"/>
                    <a:pt x="0" y="17058"/>
                    <a:pt x="0" y="38100"/>
                  </a:cubicBezTo>
                  <a:lnTo>
                    <a:pt x="0" y="247650"/>
                  </a:lnTo>
                  <a:cubicBezTo>
                    <a:pt x="0" y="268692"/>
                    <a:pt x="17058" y="285750"/>
                    <a:pt x="38100" y="285750"/>
                  </a:cubicBezTo>
                  <a:lnTo>
                    <a:pt x="178594" y="285750"/>
                  </a:lnTo>
                  <a:lnTo>
                    <a:pt x="178594" y="342900"/>
                  </a:lnTo>
                  <a:lnTo>
                    <a:pt x="238601" y="285750"/>
                  </a:lnTo>
                  <a:lnTo>
                    <a:pt x="303371" y="285750"/>
                  </a:lnTo>
                  <a:lnTo>
                    <a:pt x="340519" y="342900"/>
                  </a:lnTo>
                  <a:lnTo>
                    <a:pt x="374809" y="285750"/>
                  </a:lnTo>
                  <a:lnTo>
                    <a:pt x="442436" y="285750"/>
                  </a:lnTo>
                  <a:lnTo>
                    <a:pt x="502444" y="342900"/>
                  </a:lnTo>
                  <a:lnTo>
                    <a:pt x="502444" y="285750"/>
                  </a:lnTo>
                  <a:lnTo>
                    <a:pt x="654844" y="285750"/>
                  </a:lnTo>
                  <a:cubicBezTo>
                    <a:pt x="675885" y="285750"/>
                    <a:pt x="692944" y="268692"/>
                    <a:pt x="692944" y="247650"/>
                  </a:cubicBezTo>
                  <a:lnTo>
                    <a:pt x="692944" y="38100"/>
                  </a:lnTo>
                  <a:cubicBezTo>
                    <a:pt x="692944" y="17058"/>
                    <a:pt x="675885" y="0"/>
                    <a:pt x="654844" y="0"/>
                  </a:cubicBezTo>
                  <a:close/>
                  <a:moveTo>
                    <a:pt x="95250" y="85725"/>
                  </a:moveTo>
                  <a:lnTo>
                    <a:pt x="540544" y="85725"/>
                  </a:lnTo>
                  <a:lnTo>
                    <a:pt x="540544" y="104775"/>
                  </a:lnTo>
                  <a:lnTo>
                    <a:pt x="95250" y="104775"/>
                  </a:lnTo>
                  <a:close/>
                  <a:moveTo>
                    <a:pt x="445294" y="200025"/>
                  </a:moveTo>
                  <a:lnTo>
                    <a:pt x="95250" y="200025"/>
                  </a:lnTo>
                  <a:lnTo>
                    <a:pt x="95250" y="180975"/>
                  </a:lnTo>
                  <a:lnTo>
                    <a:pt x="445294" y="180975"/>
                  </a:lnTo>
                  <a:close/>
                  <a:moveTo>
                    <a:pt x="597694" y="152400"/>
                  </a:moveTo>
                  <a:lnTo>
                    <a:pt x="95250" y="152400"/>
                  </a:lnTo>
                  <a:lnTo>
                    <a:pt x="95250" y="133350"/>
                  </a:lnTo>
                  <a:lnTo>
                    <a:pt x="597694" y="133350"/>
                  </a:lnTo>
                  <a:close/>
                </a:path>
              </a:pathLst>
            </a:custGeom>
            <a:grpFill/>
            <a:ln w="9525" cap="flat">
              <a:noFill/>
              <a:prstDash val="solid"/>
              <a:miter/>
            </a:ln>
          </p:spPr>
          <p:txBody>
            <a:bodyPr rtlCol="0" anchor="ctr"/>
            <a:lstStyle/>
            <a:p>
              <a:endParaRPr lang="zh-CN" altLang="en-US">
                <a:cs typeface="+mn-ea"/>
                <a:sym typeface="+mn-lt"/>
              </a:endParaRPr>
            </a:p>
          </p:txBody>
        </p:sp>
      </p:grpSp>
      <p:pic>
        <p:nvPicPr>
          <p:cNvPr id="27" name="图片 26"/>
          <p:cNvPicPr>
            <a:picLocks noChangeAspect="1"/>
          </p:cNvPicPr>
          <p:nvPr/>
        </p:nvPicPr>
        <p:blipFill>
          <a:blip r:embed="rId4"/>
          <a:stretch>
            <a:fillRect/>
          </a:stretch>
        </p:blipFill>
        <p:spPr>
          <a:xfrm>
            <a:off x="0" y="4979284"/>
            <a:ext cx="12192000" cy="18564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ssolv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ppt_x"/>
                                          </p:val>
                                        </p:tav>
                                        <p:tav tm="100000">
                                          <p:val>
                                            <p:strVal val="#ppt_x"/>
                                          </p:val>
                                        </p:tav>
                                      </p:tavLst>
                                    </p:anim>
                                    <p:anim calcmode="lin" valueType="num">
                                      <p:cBhvr additive="base">
                                        <p:cTn id="1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stretch>
            <a:fillRect/>
          </a:stretch>
        </p:blipFill>
        <p:spPr>
          <a:xfrm>
            <a:off x="1858295" y="2778270"/>
            <a:ext cx="8475406" cy="672523"/>
          </a:xfrm>
          <a:prstGeom prst="rect">
            <a:avLst/>
          </a:prstGeom>
        </p:spPr>
      </p:pic>
      <p:sp>
        <p:nvSpPr>
          <p:cNvPr id="4" name="圆角矩形 3"/>
          <p:cNvSpPr/>
          <p:nvPr/>
        </p:nvSpPr>
        <p:spPr>
          <a:xfrm>
            <a:off x="4406808" y="1385883"/>
            <a:ext cx="3378379" cy="951002"/>
          </a:xfrm>
          <a:prstGeom prst="roundRect">
            <a:avLst>
              <a:gd name="adj" fmla="val 6673"/>
            </a:avLst>
          </a:prstGeom>
          <a:gradFill>
            <a:gsLst>
              <a:gs pos="0">
                <a:srgbClr val="B72021"/>
              </a:gs>
              <a:gs pos="99000">
                <a:srgbClr val="A71400"/>
              </a:gs>
            </a:gsLst>
            <a:lin ang="5400000" scaled="0"/>
          </a:gradFill>
          <a:ln>
            <a:noFill/>
          </a:ln>
          <a:effectLst>
            <a:outerShdw blurRad="635000" dist="177800" dir="5400000" sx="90000" sy="90000" algn="t" rotWithShape="0">
              <a:srgbClr val="11111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r>
              <a:rPr lang="zh-CN" altLang="en-US" sz="2800" b="1" dirty="0">
                <a:solidFill>
                  <a:schemeClr val="bg1"/>
                </a:solidFill>
                <a:effectLst>
                  <a:outerShdw blurRad="228600" dist="76200" dir="2700000" algn="tl" rotWithShape="0">
                    <a:prstClr val="black">
                      <a:alpha val="13000"/>
                    </a:prstClr>
                  </a:outerShdw>
                </a:effectLst>
                <a:cs typeface="+mn-ea"/>
                <a:sym typeface="+mn-lt"/>
              </a:rPr>
              <a:t>第四章</a:t>
            </a:r>
          </a:p>
        </p:txBody>
      </p:sp>
      <p:sp>
        <p:nvSpPr>
          <p:cNvPr id="5" name="文本框 4"/>
          <p:cNvSpPr txBox="1"/>
          <p:nvPr/>
        </p:nvSpPr>
        <p:spPr>
          <a:xfrm>
            <a:off x="2257550" y="3561707"/>
            <a:ext cx="7676894" cy="1015663"/>
          </a:xfrm>
          <a:prstGeom prst="rect">
            <a:avLst/>
          </a:prstGeom>
          <a:noFill/>
        </p:spPr>
        <p:txBody>
          <a:bodyPr wrap="square" rtlCol="0">
            <a:spAutoFit/>
          </a:bodyPr>
          <a:lstStyle/>
          <a:p>
            <a:pPr algn="ctr"/>
            <a:r>
              <a:rPr kumimoji="1" lang="zh-CN" altLang="en-US" sz="6000" dirty="0">
                <a:gradFill>
                  <a:gsLst>
                    <a:gs pos="100000">
                      <a:srgbClr val="BA1219"/>
                    </a:gs>
                    <a:gs pos="16000">
                      <a:srgbClr val="E90000"/>
                    </a:gs>
                  </a:gsLst>
                  <a:lin ang="5400000" scaled="1"/>
                </a:gradFill>
                <a:effectLst>
                  <a:outerShdw blurRad="50800" dist="38100" dir="2700000" algn="tl" rotWithShape="0">
                    <a:prstClr val="black">
                      <a:alpha val="13000"/>
                    </a:prstClr>
                  </a:outerShdw>
                </a:effectLst>
                <a:cs typeface="+mn-ea"/>
                <a:sym typeface="+mn-lt"/>
              </a:rPr>
              <a:t>向党中央看齐</a:t>
            </a:r>
          </a:p>
        </p:txBody>
      </p:sp>
      <p:pic>
        <p:nvPicPr>
          <p:cNvPr id="6" name="图片 5"/>
          <p:cNvPicPr>
            <a:picLocks noChangeAspect="1"/>
          </p:cNvPicPr>
          <p:nvPr/>
        </p:nvPicPr>
        <p:blipFill>
          <a:blip r:embed="rId4"/>
          <a:stretch>
            <a:fillRect/>
          </a:stretch>
        </p:blipFill>
        <p:spPr>
          <a:xfrm>
            <a:off x="0" y="4577370"/>
            <a:ext cx="12192000" cy="2280630"/>
          </a:xfrm>
          <a:prstGeom prst="rect">
            <a:avLst/>
          </a:prstGeom>
        </p:spPr>
      </p:pic>
      <p:pic>
        <p:nvPicPr>
          <p:cNvPr id="7" name="图片 6"/>
          <p:cNvPicPr>
            <a:picLocks noChangeAspect="1"/>
          </p:cNvPicPr>
          <p:nvPr/>
        </p:nvPicPr>
        <p:blipFill>
          <a:blip r:embed="rId5"/>
          <a:stretch>
            <a:fillRect/>
          </a:stretch>
        </p:blipFill>
        <p:spPr>
          <a:xfrm>
            <a:off x="0" y="4979284"/>
            <a:ext cx="12192000" cy="18564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20052" y="486723"/>
            <a:ext cx="11013930" cy="814588"/>
            <a:chOff x="620052" y="486723"/>
            <a:chExt cx="11013930" cy="814588"/>
          </a:xfrm>
        </p:grpSpPr>
        <p:sp>
          <p:nvSpPr>
            <p:cNvPr id="4" name="文本框 3"/>
            <p:cNvSpPr txBox="1"/>
            <p:nvPr/>
          </p:nvSpPr>
          <p:spPr>
            <a:xfrm>
              <a:off x="1434640" y="593425"/>
              <a:ext cx="7676894" cy="707886"/>
            </a:xfrm>
            <a:prstGeom prst="rect">
              <a:avLst/>
            </a:prstGeom>
            <a:noFill/>
          </p:spPr>
          <p:txBody>
            <a:bodyPr wrap="square" rtlCol="0">
              <a:spAutoFit/>
            </a:bodyPr>
            <a:lstStyle/>
            <a:p>
              <a:r>
                <a:rPr kumimoji="1" lang="zh-CN" altLang="en-US" sz="4000" dirty="0">
                  <a:gradFill>
                    <a:gsLst>
                      <a:gs pos="100000">
                        <a:srgbClr val="BA1219"/>
                      </a:gs>
                      <a:gs pos="16000">
                        <a:srgbClr val="E90000"/>
                      </a:gs>
                    </a:gsLst>
                    <a:lin ang="5400000" scaled="1"/>
                  </a:gradFill>
                  <a:effectLst>
                    <a:outerShdw blurRad="50800" dist="38100" dir="2700000" algn="tl" rotWithShape="0">
                      <a:prstClr val="black">
                        <a:alpha val="13000"/>
                      </a:prstClr>
                    </a:outerShdw>
                  </a:effectLst>
                  <a:cs typeface="+mn-ea"/>
                  <a:sym typeface="+mn-lt"/>
                </a:rPr>
                <a:t>向党中央看齐</a:t>
              </a:r>
            </a:p>
          </p:txBody>
        </p:sp>
        <p:sp>
          <p:nvSpPr>
            <p:cNvPr id="5" name="椭圆 4"/>
            <p:cNvSpPr/>
            <p:nvPr/>
          </p:nvSpPr>
          <p:spPr bwMode="auto">
            <a:xfrm>
              <a:off x="620052" y="486723"/>
              <a:ext cx="814588" cy="814588"/>
            </a:xfrm>
            <a:prstGeom prst="ellipse">
              <a:avLst/>
            </a:prstGeom>
            <a:gradFill>
              <a:gsLst>
                <a:gs pos="0">
                  <a:srgbClr val="B72021"/>
                </a:gs>
                <a:gs pos="99000">
                  <a:srgbClr val="A71400"/>
                </a:gs>
              </a:gsLst>
              <a:lin ang="5400000" scaled="0"/>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algn="ctr" fontAlgn="base">
                <a:spcBef>
                  <a:spcPct val="0"/>
                </a:spcBef>
                <a:spcAft>
                  <a:spcPct val="0"/>
                </a:spcAft>
              </a:pPr>
              <a:r>
                <a:rPr lang="en-US" altLang="zh-CN" sz="2000" b="1" i="1" dirty="0">
                  <a:solidFill>
                    <a:schemeClr val="bg1"/>
                  </a:solidFill>
                  <a:cs typeface="+mn-ea"/>
                  <a:sym typeface="+mn-lt"/>
                </a:rPr>
                <a:t>04</a:t>
              </a:r>
              <a:endParaRPr lang="zh-CN" altLang="en-US" sz="2000" b="1" i="1" dirty="0">
                <a:solidFill>
                  <a:schemeClr val="bg1"/>
                </a:solidFill>
                <a:cs typeface="+mn-ea"/>
                <a:sym typeface="+mn-lt"/>
              </a:endParaRPr>
            </a:p>
          </p:txBody>
        </p:sp>
        <p:cxnSp>
          <p:nvCxnSpPr>
            <p:cNvPr id="6" name="直线连接符 5"/>
            <p:cNvCxnSpPr/>
            <p:nvPr/>
          </p:nvCxnSpPr>
          <p:spPr>
            <a:xfrm>
              <a:off x="4754880" y="894017"/>
              <a:ext cx="6879102" cy="0"/>
            </a:xfrm>
            <a:prstGeom prst="line">
              <a:avLst/>
            </a:prstGeom>
            <a:ln>
              <a:solidFill>
                <a:srgbClr val="BA1219"/>
              </a:solidFill>
              <a:prstDash val="lgDash"/>
            </a:ln>
          </p:spPr>
          <p:style>
            <a:lnRef idx="1">
              <a:schemeClr val="accent1"/>
            </a:lnRef>
            <a:fillRef idx="0">
              <a:schemeClr val="accent1"/>
            </a:fillRef>
            <a:effectRef idx="0">
              <a:schemeClr val="accent1"/>
            </a:effectRef>
            <a:fontRef idx="minor">
              <a:schemeClr val="tx1"/>
            </a:fontRef>
          </p:style>
        </p:cxnSp>
      </p:grpSp>
      <p:sp>
        <p:nvSpPr>
          <p:cNvPr id="8" name="圆角矩形 7"/>
          <p:cNvSpPr/>
          <p:nvPr/>
        </p:nvSpPr>
        <p:spPr>
          <a:xfrm>
            <a:off x="806360" y="1894737"/>
            <a:ext cx="10343722" cy="4216812"/>
          </a:xfrm>
          <a:prstGeom prst="roundRect">
            <a:avLst>
              <a:gd name="adj" fmla="val 6673"/>
            </a:avLst>
          </a:prstGeom>
          <a:gradFill>
            <a:gsLst>
              <a:gs pos="0">
                <a:srgbClr val="B72021"/>
              </a:gs>
              <a:gs pos="99000">
                <a:srgbClr val="A71400"/>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endParaRPr lang="zh-CN" altLang="en-US" sz="2000" b="1" dirty="0">
              <a:solidFill>
                <a:schemeClr val="bg1"/>
              </a:solidFill>
              <a:effectLst>
                <a:outerShdw blurRad="228600" dist="76200" dir="2700000" algn="tl" rotWithShape="0">
                  <a:prstClr val="black">
                    <a:alpha val="13000"/>
                  </a:prstClr>
                </a:outerShdw>
              </a:effectLst>
              <a:cs typeface="+mn-ea"/>
              <a:sym typeface="+mn-lt"/>
            </a:endParaRPr>
          </a:p>
        </p:txBody>
      </p:sp>
      <p:pic>
        <p:nvPicPr>
          <p:cNvPr id="11" name="图片 10"/>
          <p:cNvPicPr>
            <a:picLocks noChangeAspect="1"/>
          </p:cNvPicPr>
          <p:nvPr/>
        </p:nvPicPr>
        <p:blipFill>
          <a:blip r:embed="rId3"/>
          <a:stretch>
            <a:fillRect/>
          </a:stretch>
        </p:blipFill>
        <p:spPr>
          <a:xfrm flipH="1">
            <a:off x="6810949" y="-1"/>
            <a:ext cx="5381051" cy="6858000"/>
          </a:xfrm>
          <a:prstGeom prst="rect">
            <a:avLst/>
          </a:prstGeom>
        </p:spPr>
      </p:pic>
      <p:grpSp>
        <p:nvGrpSpPr>
          <p:cNvPr id="12" name="组合 11"/>
          <p:cNvGrpSpPr/>
          <p:nvPr/>
        </p:nvGrpSpPr>
        <p:grpSpPr>
          <a:xfrm>
            <a:off x="1640364" y="2079736"/>
            <a:ext cx="7587612" cy="3652506"/>
            <a:chOff x="1640364" y="2079736"/>
            <a:chExt cx="7587612" cy="3652506"/>
          </a:xfrm>
        </p:grpSpPr>
        <p:pic>
          <p:nvPicPr>
            <p:cNvPr id="9218" name="Picture 2"/>
            <p:cNvPicPr>
              <a:picLocks noChangeAspect="1" noChangeArrowheads="1"/>
            </p:cNvPicPr>
            <p:nvPr/>
          </p:nvPicPr>
          <p:blipFill rotWithShape="1">
            <a:blip r:embed="rId4" cstate="screen"/>
            <a:srcRect/>
            <a:stretch>
              <a:fillRect/>
            </a:stretch>
          </p:blipFill>
          <p:spPr bwMode="auto">
            <a:xfrm>
              <a:off x="1640364" y="2079736"/>
              <a:ext cx="6687118" cy="2341983"/>
            </a:xfrm>
            <a:prstGeom prst="roundRect">
              <a:avLst>
                <a:gd name="adj" fmla="val 6501"/>
              </a:avLst>
            </a:prstGeom>
            <a:solidFill>
              <a:srgbClr val="FFFFFF">
                <a:shade val="85000"/>
              </a:srgbClr>
            </a:solidFill>
            <a:ln>
              <a:noFill/>
            </a:ln>
            <a:effectLst>
              <a:reflection blurRad="12700" stA="38000" endPos="28000" dist="5000" dir="5400000" sy="-100000" algn="bl" rotWithShape="0"/>
            </a:effectLst>
          </p:spPr>
        </p:pic>
        <p:sp>
          <p:nvSpPr>
            <p:cNvPr id="13" name="矩形 12"/>
            <p:cNvSpPr/>
            <p:nvPr/>
          </p:nvSpPr>
          <p:spPr>
            <a:xfrm>
              <a:off x="1640364" y="4800833"/>
              <a:ext cx="7587612" cy="931409"/>
            </a:xfrm>
            <a:prstGeom prst="rect">
              <a:avLst/>
            </a:prstGeom>
          </p:spPr>
          <p:txBody>
            <a:bodyPr wrap="square" lIns="0" tIns="0" rIns="0" bIns="0">
              <a:spAutoFit/>
            </a:bodyPr>
            <a:lstStyle/>
            <a:p>
              <a:pPr defTabSz="914400">
                <a:lnSpc>
                  <a:spcPct val="150000"/>
                </a:lnSpc>
                <a:defRPr/>
              </a:pPr>
              <a:r>
                <a:rPr lang="zh-CN" altLang="en-US" sz="1400" b="1" dirty="0">
                  <a:solidFill>
                    <a:schemeClr val="bg1"/>
                  </a:solidFill>
                  <a:cs typeface="+mn-ea"/>
                  <a:sym typeface="+mn-lt"/>
                </a:rPr>
                <a:t>中国共产党是高度集中统一的马克思主义政党，思想上的统一、政治上的团结、行动上的一致是党的事业不断发展壮大的根本所在。强调增强看齐意识，时刻注意在思想上政治上行动上自觉同党中央保持高度一致， 是党不断发展壮大的重要保证。</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20052" y="486723"/>
            <a:ext cx="11013930" cy="814588"/>
            <a:chOff x="620052" y="486723"/>
            <a:chExt cx="11013930" cy="814588"/>
          </a:xfrm>
        </p:grpSpPr>
        <p:sp>
          <p:nvSpPr>
            <p:cNvPr id="4" name="文本框 3"/>
            <p:cNvSpPr txBox="1"/>
            <p:nvPr/>
          </p:nvSpPr>
          <p:spPr>
            <a:xfrm>
              <a:off x="1434640" y="593425"/>
              <a:ext cx="7676894" cy="707886"/>
            </a:xfrm>
            <a:prstGeom prst="rect">
              <a:avLst/>
            </a:prstGeom>
            <a:noFill/>
          </p:spPr>
          <p:txBody>
            <a:bodyPr wrap="square" rtlCol="0">
              <a:spAutoFit/>
            </a:bodyPr>
            <a:lstStyle/>
            <a:p>
              <a:r>
                <a:rPr kumimoji="1" lang="zh-CN" altLang="en-US" sz="4000" dirty="0">
                  <a:gradFill>
                    <a:gsLst>
                      <a:gs pos="100000">
                        <a:srgbClr val="BA1219"/>
                      </a:gs>
                      <a:gs pos="16000">
                        <a:srgbClr val="E90000"/>
                      </a:gs>
                    </a:gsLst>
                    <a:lin ang="5400000" scaled="1"/>
                  </a:gradFill>
                  <a:effectLst>
                    <a:outerShdw blurRad="50800" dist="38100" dir="2700000" algn="tl" rotWithShape="0">
                      <a:prstClr val="black">
                        <a:alpha val="13000"/>
                      </a:prstClr>
                    </a:outerShdw>
                  </a:effectLst>
                  <a:cs typeface="+mn-ea"/>
                  <a:sym typeface="+mn-lt"/>
                </a:rPr>
                <a:t>向党中央看齐</a:t>
              </a:r>
            </a:p>
          </p:txBody>
        </p:sp>
        <p:sp>
          <p:nvSpPr>
            <p:cNvPr id="5" name="椭圆 4"/>
            <p:cNvSpPr/>
            <p:nvPr/>
          </p:nvSpPr>
          <p:spPr bwMode="auto">
            <a:xfrm>
              <a:off x="620052" y="486723"/>
              <a:ext cx="814588" cy="814588"/>
            </a:xfrm>
            <a:prstGeom prst="ellipse">
              <a:avLst/>
            </a:prstGeom>
            <a:gradFill>
              <a:gsLst>
                <a:gs pos="0">
                  <a:srgbClr val="B72021"/>
                </a:gs>
                <a:gs pos="99000">
                  <a:srgbClr val="A71400"/>
                </a:gs>
              </a:gsLst>
              <a:lin ang="5400000" scaled="0"/>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algn="ctr" fontAlgn="base">
                <a:spcBef>
                  <a:spcPct val="0"/>
                </a:spcBef>
                <a:spcAft>
                  <a:spcPct val="0"/>
                </a:spcAft>
              </a:pPr>
              <a:r>
                <a:rPr lang="en-US" altLang="zh-CN" sz="2000" b="1" i="1" dirty="0">
                  <a:solidFill>
                    <a:schemeClr val="bg1"/>
                  </a:solidFill>
                  <a:cs typeface="+mn-ea"/>
                  <a:sym typeface="+mn-lt"/>
                </a:rPr>
                <a:t>04</a:t>
              </a:r>
              <a:endParaRPr lang="zh-CN" altLang="en-US" sz="2000" b="1" i="1" dirty="0">
                <a:solidFill>
                  <a:schemeClr val="bg1"/>
                </a:solidFill>
                <a:cs typeface="+mn-ea"/>
                <a:sym typeface="+mn-lt"/>
              </a:endParaRPr>
            </a:p>
          </p:txBody>
        </p:sp>
        <p:cxnSp>
          <p:nvCxnSpPr>
            <p:cNvPr id="6" name="直线连接符 5"/>
            <p:cNvCxnSpPr/>
            <p:nvPr/>
          </p:nvCxnSpPr>
          <p:spPr>
            <a:xfrm>
              <a:off x="4754880" y="894017"/>
              <a:ext cx="6879102" cy="0"/>
            </a:xfrm>
            <a:prstGeom prst="line">
              <a:avLst/>
            </a:prstGeom>
            <a:ln>
              <a:solidFill>
                <a:srgbClr val="BA1219"/>
              </a:solidFill>
              <a:prstDash val="lgDash"/>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825351" y="2065089"/>
            <a:ext cx="10355094" cy="1239425"/>
            <a:chOff x="825351" y="2065089"/>
            <a:chExt cx="10355094" cy="1239425"/>
          </a:xfrm>
        </p:grpSpPr>
        <p:sp>
          <p:nvSpPr>
            <p:cNvPr id="10" name="圆角矩形 9"/>
            <p:cNvSpPr/>
            <p:nvPr/>
          </p:nvSpPr>
          <p:spPr>
            <a:xfrm>
              <a:off x="825351" y="2065089"/>
              <a:ext cx="10355094" cy="1239425"/>
            </a:xfrm>
            <a:prstGeom prst="roundRect">
              <a:avLst>
                <a:gd name="adj" fmla="val 6673"/>
              </a:avLst>
            </a:prstGeom>
            <a:noFill/>
            <a:ln>
              <a:solidFill>
                <a:srgbClr val="BA121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endParaRPr lang="zh-CN" altLang="en-US" sz="2000" b="1" dirty="0">
                <a:gradFill>
                  <a:gsLst>
                    <a:gs pos="100000">
                      <a:srgbClr val="BA1219"/>
                    </a:gs>
                    <a:gs pos="16000">
                      <a:srgbClr val="E90000"/>
                    </a:gs>
                  </a:gsLst>
                  <a:lin ang="5400000" scaled="1"/>
                </a:gradFill>
                <a:cs typeface="+mn-ea"/>
                <a:sym typeface="+mn-lt"/>
              </a:endParaRPr>
            </a:p>
          </p:txBody>
        </p:sp>
        <p:sp>
          <p:nvSpPr>
            <p:cNvPr id="11" name="矩形 10"/>
            <p:cNvSpPr/>
            <p:nvPr/>
          </p:nvSpPr>
          <p:spPr>
            <a:xfrm>
              <a:off x="2892901" y="2219000"/>
              <a:ext cx="8040256" cy="931409"/>
            </a:xfrm>
            <a:prstGeom prst="rect">
              <a:avLst/>
            </a:prstGeom>
          </p:spPr>
          <p:txBody>
            <a:bodyPr wrap="square" lIns="0" tIns="0" rIns="0" bIns="0">
              <a:spAutoFit/>
            </a:bodyPr>
            <a:lstStyle/>
            <a:p>
              <a:pPr defTabSz="914400">
                <a:lnSpc>
                  <a:spcPct val="150000"/>
                </a:lnSpc>
                <a:defRPr/>
              </a:pPr>
              <a:r>
                <a:rPr lang="zh-CN" altLang="en-US" sz="1400" b="1" dirty="0">
                  <a:solidFill>
                    <a:schemeClr val="tx1">
                      <a:lumMod val="95000"/>
                      <a:lumOff val="5000"/>
                    </a:schemeClr>
                  </a:solidFill>
                  <a:cs typeface="+mn-ea"/>
                  <a:sym typeface="+mn-lt"/>
                </a:rPr>
                <a:t>通过的党章特别强调中央执行委员会的地位，如各地党组织“直接受中央执行委员会之指挥监督”“全国大会及中央执行委员会之决议，本党党员皆须绝对服从之”“下级机关须完全执行上级机关之命令”等，就是看齐意识的早期表达。</a:t>
              </a:r>
            </a:p>
          </p:txBody>
        </p:sp>
      </p:grpSp>
      <p:grpSp>
        <p:nvGrpSpPr>
          <p:cNvPr id="19" name="组合 18"/>
          <p:cNvGrpSpPr/>
          <p:nvPr/>
        </p:nvGrpSpPr>
        <p:grpSpPr>
          <a:xfrm>
            <a:off x="620052" y="4067635"/>
            <a:ext cx="10355094" cy="1239425"/>
            <a:chOff x="620052" y="4067635"/>
            <a:chExt cx="10355094" cy="1239425"/>
          </a:xfrm>
        </p:grpSpPr>
        <p:sp>
          <p:nvSpPr>
            <p:cNvPr id="13" name="圆角矩形 12"/>
            <p:cNvSpPr/>
            <p:nvPr/>
          </p:nvSpPr>
          <p:spPr>
            <a:xfrm>
              <a:off x="620052" y="4067635"/>
              <a:ext cx="10355094" cy="1239425"/>
            </a:xfrm>
            <a:prstGeom prst="roundRect">
              <a:avLst>
                <a:gd name="adj" fmla="val 6673"/>
              </a:avLst>
            </a:prstGeom>
            <a:noFill/>
            <a:ln>
              <a:solidFill>
                <a:srgbClr val="BA121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endParaRPr lang="zh-CN" altLang="en-US" sz="2000" b="1" dirty="0">
                <a:gradFill>
                  <a:gsLst>
                    <a:gs pos="100000">
                      <a:srgbClr val="BA1219"/>
                    </a:gs>
                    <a:gs pos="16000">
                      <a:srgbClr val="E90000"/>
                    </a:gs>
                  </a:gsLst>
                  <a:lin ang="5400000" scaled="1"/>
                </a:gradFill>
                <a:cs typeface="+mn-ea"/>
                <a:sym typeface="+mn-lt"/>
              </a:endParaRPr>
            </a:p>
          </p:txBody>
        </p:sp>
        <p:sp>
          <p:nvSpPr>
            <p:cNvPr id="14" name="矩形 13"/>
            <p:cNvSpPr/>
            <p:nvPr/>
          </p:nvSpPr>
          <p:spPr>
            <a:xfrm>
              <a:off x="1215228" y="4383129"/>
              <a:ext cx="7079303" cy="608243"/>
            </a:xfrm>
            <a:prstGeom prst="rect">
              <a:avLst/>
            </a:prstGeom>
          </p:spPr>
          <p:txBody>
            <a:bodyPr wrap="square" lIns="0" tIns="0" rIns="0" bIns="0">
              <a:spAutoFit/>
            </a:bodyPr>
            <a:lstStyle/>
            <a:p>
              <a:pPr defTabSz="914400">
                <a:lnSpc>
                  <a:spcPct val="150000"/>
                </a:lnSpc>
                <a:defRPr/>
              </a:pPr>
              <a:r>
                <a:rPr lang="zh-CN" altLang="en-US" sz="1400" b="1" dirty="0">
                  <a:solidFill>
                    <a:schemeClr val="tx1">
                      <a:lumMod val="95000"/>
                      <a:lumOff val="5000"/>
                    </a:schemeClr>
                  </a:solidFill>
                  <a:cs typeface="+mn-ea"/>
                  <a:sym typeface="+mn-lt"/>
                </a:rPr>
                <a:t>毛泽东在党的六届六中全会，上指出</a:t>
              </a:r>
              <a:r>
                <a:rPr lang="en-US" altLang="zh-CN" sz="1400" b="1" dirty="0">
                  <a:solidFill>
                    <a:schemeClr val="tx1">
                      <a:lumMod val="95000"/>
                      <a:lumOff val="5000"/>
                    </a:schemeClr>
                  </a:solidFill>
                  <a:cs typeface="+mn-ea"/>
                  <a:sym typeface="+mn-lt"/>
                </a:rPr>
                <a:t>:“ </a:t>
              </a:r>
              <a:r>
                <a:rPr lang="zh-CN" altLang="en-US" sz="1400" b="1" dirty="0">
                  <a:solidFill>
                    <a:schemeClr val="tx1">
                      <a:lumMod val="95000"/>
                      <a:lumOff val="5000"/>
                    </a:schemeClr>
                  </a:solidFill>
                  <a:cs typeface="+mn-ea"/>
                  <a:sym typeface="+mn-lt"/>
                </a:rPr>
                <a:t>只要我们共产党的队伍是整齐的，</a:t>
              </a:r>
              <a:r>
                <a:rPr lang="en-US" altLang="zh-CN" sz="1400" b="1" dirty="0">
                  <a:solidFill>
                    <a:schemeClr val="tx1">
                      <a:lumMod val="95000"/>
                      <a:lumOff val="5000"/>
                    </a:schemeClr>
                  </a:solidFill>
                  <a:cs typeface="+mn-ea"/>
                  <a:sym typeface="+mn-lt"/>
                </a:rPr>
                <a:t>,</a:t>
              </a:r>
              <a:r>
                <a:rPr lang="zh-CN" altLang="en-US" sz="1400" b="1" dirty="0">
                  <a:solidFill>
                    <a:schemeClr val="tx1">
                      <a:lumMod val="95000"/>
                      <a:lumOff val="5000"/>
                    </a:schemeClr>
                  </a:solidFill>
                  <a:cs typeface="+mn-ea"/>
                  <a:sym typeface="+mn-lt"/>
                </a:rPr>
                <a:t>步调一致的</a:t>
              </a:r>
              <a:r>
                <a:rPr lang="en-US" altLang="zh-CN" sz="1400" b="1" dirty="0">
                  <a:solidFill>
                    <a:schemeClr val="tx1">
                      <a:lumMod val="95000"/>
                      <a:lumOff val="5000"/>
                    </a:schemeClr>
                  </a:solidFill>
                  <a:cs typeface="+mn-ea"/>
                  <a:sym typeface="+mn-lt"/>
                </a:rPr>
                <a:t>…</a:t>
              </a:r>
              <a:r>
                <a:rPr lang="zh-CN" altLang="en-US" sz="1400" b="1" dirty="0">
                  <a:solidFill>
                    <a:schemeClr val="tx1">
                      <a:lumMod val="95000"/>
                      <a:lumOff val="5000"/>
                    </a:schemeClr>
                  </a:solidFill>
                  <a:cs typeface="+mn-ea"/>
                  <a:sym typeface="+mn-lt"/>
                </a:rPr>
                <a:t>那末，任何强大的敌人都是能被我们打倒的。</a:t>
              </a:r>
            </a:p>
          </p:txBody>
        </p:sp>
      </p:grpSp>
      <p:pic>
        <p:nvPicPr>
          <p:cNvPr id="15" name="图片 14"/>
          <p:cNvPicPr>
            <a:picLocks noChangeAspect="1"/>
          </p:cNvPicPr>
          <p:nvPr/>
        </p:nvPicPr>
        <p:blipFill>
          <a:blip r:embed="rId3"/>
          <a:stretch>
            <a:fillRect/>
          </a:stretch>
        </p:blipFill>
        <p:spPr>
          <a:xfrm>
            <a:off x="0" y="4979284"/>
            <a:ext cx="12192000" cy="1856491"/>
          </a:xfrm>
          <a:prstGeom prst="rect">
            <a:avLst/>
          </a:prstGeom>
        </p:spPr>
      </p:pic>
      <p:sp>
        <p:nvSpPr>
          <p:cNvPr id="16" name="圆角矩形 15"/>
          <p:cNvSpPr/>
          <p:nvPr/>
        </p:nvSpPr>
        <p:spPr>
          <a:xfrm>
            <a:off x="620052" y="1810716"/>
            <a:ext cx="2067550" cy="1748173"/>
          </a:xfrm>
          <a:prstGeom prst="roundRect">
            <a:avLst>
              <a:gd name="adj" fmla="val 6673"/>
            </a:avLst>
          </a:prstGeom>
          <a:gradFill>
            <a:gsLst>
              <a:gs pos="0">
                <a:srgbClr val="B72021"/>
              </a:gs>
              <a:gs pos="99000">
                <a:srgbClr val="A71400"/>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r>
              <a:rPr lang="zh-CN" altLang="en-US" b="1" dirty="0">
                <a:solidFill>
                  <a:schemeClr val="bg1"/>
                </a:solidFill>
                <a:effectLst>
                  <a:outerShdw blurRad="228600" dist="76200" dir="2700000" algn="tl" rotWithShape="0">
                    <a:prstClr val="black">
                      <a:alpha val="13000"/>
                    </a:prstClr>
                  </a:outerShdw>
                </a:effectLst>
                <a:cs typeface="+mn-ea"/>
                <a:sym typeface="+mn-lt"/>
              </a:rPr>
              <a:t>党的二大</a:t>
            </a:r>
          </a:p>
        </p:txBody>
      </p:sp>
      <p:sp>
        <p:nvSpPr>
          <p:cNvPr id="18" name="圆角矩形 17"/>
          <p:cNvSpPr/>
          <p:nvPr/>
        </p:nvSpPr>
        <p:spPr>
          <a:xfrm>
            <a:off x="9112895" y="3813262"/>
            <a:ext cx="2067550" cy="1748173"/>
          </a:xfrm>
          <a:prstGeom prst="roundRect">
            <a:avLst>
              <a:gd name="adj" fmla="val 6673"/>
            </a:avLst>
          </a:prstGeom>
          <a:gradFill>
            <a:gsLst>
              <a:gs pos="0">
                <a:srgbClr val="B72021"/>
              </a:gs>
              <a:gs pos="99000">
                <a:srgbClr val="A71400"/>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r>
              <a:rPr lang="zh-CN" altLang="en-US" b="1" dirty="0">
                <a:solidFill>
                  <a:schemeClr val="bg1"/>
                </a:solidFill>
                <a:effectLst>
                  <a:outerShdw blurRad="228600" dist="76200" dir="2700000" algn="tl" rotWithShape="0">
                    <a:prstClr val="black">
                      <a:alpha val="13000"/>
                    </a:prstClr>
                  </a:outerShdw>
                </a:effectLst>
                <a:cs typeface="+mn-ea"/>
                <a:sym typeface="+mn-lt"/>
              </a:rPr>
              <a:t>六届六中全会</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ssolv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dissolv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22434" y="1219201"/>
            <a:ext cx="10547131" cy="4483510"/>
          </a:xfrm>
          <a:prstGeom prst="rect">
            <a:avLst/>
          </a:prstGeom>
          <a:noFill/>
          <a:ln>
            <a:solidFill>
              <a:srgbClr val="BA1219"/>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4" name="矩形 3"/>
          <p:cNvSpPr/>
          <p:nvPr/>
        </p:nvSpPr>
        <p:spPr>
          <a:xfrm>
            <a:off x="1714094" y="3172131"/>
            <a:ext cx="8763809" cy="1661993"/>
          </a:xfrm>
          <a:prstGeom prst="rect">
            <a:avLst/>
          </a:prstGeom>
        </p:spPr>
        <p:txBody>
          <a:bodyPr wrap="square" lIns="0" tIns="0" rIns="0" bIns="0">
            <a:spAutoFit/>
          </a:bodyPr>
          <a:lstStyle/>
          <a:p>
            <a:pPr algn="ctr" defTabSz="914400">
              <a:lnSpc>
                <a:spcPct val="150000"/>
              </a:lnSpc>
              <a:defRPr/>
            </a:pPr>
            <a:r>
              <a:rPr lang="zh-CN" altLang="en-US" b="1" dirty="0">
                <a:solidFill>
                  <a:schemeClr val="tx1">
                    <a:lumMod val="95000"/>
                    <a:lumOff val="5000"/>
                  </a:schemeClr>
                </a:solidFill>
                <a:cs typeface="+mn-ea"/>
                <a:sym typeface="+mn-lt"/>
              </a:rPr>
              <a:t>中国共产党成立</a:t>
            </a:r>
            <a:r>
              <a:rPr lang="en-US" altLang="zh-CN" b="1" dirty="0" smtClean="0">
                <a:solidFill>
                  <a:schemeClr val="tx1">
                    <a:lumMod val="95000"/>
                    <a:lumOff val="5000"/>
                  </a:schemeClr>
                </a:solidFill>
                <a:cs typeface="+mn-ea"/>
                <a:sym typeface="+mn-lt"/>
              </a:rPr>
              <a:t>101</a:t>
            </a:r>
            <a:r>
              <a:rPr lang="zh-CN" altLang="en-US" b="1" dirty="0" smtClean="0">
                <a:solidFill>
                  <a:schemeClr val="tx1">
                    <a:lumMod val="95000"/>
                    <a:lumOff val="5000"/>
                  </a:schemeClr>
                </a:solidFill>
                <a:cs typeface="+mn-ea"/>
                <a:sym typeface="+mn-lt"/>
              </a:rPr>
              <a:t>年</a:t>
            </a:r>
            <a:r>
              <a:rPr lang="zh-CN" altLang="en-US" b="1" dirty="0">
                <a:solidFill>
                  <a:schemeClr val="tx1">
                    <a:lumMod val="95000"/>
                    <a:lumOff val="5000"/>
                  </a:schemeClr>
                </a:solidFill>
                <a:cs typeface="+mn-ea"/>
                <a:sym typeface="+mn-lt"/>
              </a:rPr>
              <a:t>来，从小到大、从弱到强，攻坚克难，一路成长，成为当今世界第一大党。回望历史，不难发现，这和中国共产党有着强烈的政治意识、大局观念、维护核心、强调看齐有很大关系。从党史的视角梳理“四个意识” 的红色基因，有利于继续推进新时代党的建设新的伟大工程，把党建设得更加坚强有力。</a:t>
            </a:r>
          </a:p>
        </p:txBody>
      </p:sp>
      <p:pic>
        <p:nvPicPr>
          <p:cNvPr id="6" name="图片 5"/>
          <p:cNvPicPr>
            <a:picLocks noChangeAspect="1"/>
          </p:cNvPicPr>
          <p:nvPr/>
        </p:nvPicPr>
        <p:blipFill>
          <a:blip r:embed="rId3" cstate="screen"/>
          <a:stretch>
            <a:fillRect/>
          </a:stretch>
        </p:blipFill>
        <p:spPr>
          <a:xfrm>
            <a:off x="1858295" y="2260854"/>
            <a:ext cx="8475406" cy="672523"/>
          </a:xfrm>
          <a:prstGeom prst="rect">
            <a:avLst/>
          </a:prstGeom>
        </p:spPr>
      </p:pic>
      <p:sp>
        <p:nvSpPr>
          <p:cNvPr id="8" name="圆角矩形 7"/>
          <p:cNvSpPr/>
          <p:nvPr/>
        </p:nvSpPr>
        <p:spPr>
          <a:xfrm>
            <a:off x="4406808" y="868467"/>
            <a:ext cx="3378379" cy="951002"/>
          </a:xfrm>
          <a:prstGeom prst="roundRect">
            <a:avLst>
              <a:gd name="adj" fmla="val 6673"/>
            </a:avLst>
          </a:prstGeom>
          <a:gradFill>
            <a:gsLst>
              <a:gs pos="0">
                <a:srgbClr val="B72021"/>
              </a:gs>
              <a:gs pos="99000">
                <a:srgbClr val="A71400"/>
              </a:gs>
            </a:gsLst>
            <a:lin ang="5400000" scaled="0"/>
          </a:gradFill>
          <a:ln>
            <a:noFill/>
          </a:ln>
          <a:effectLst>
            <a:outerShdw blurRad="635000" dist="177800" dir="5400000" sx="90000" sy="90000" algn="t" rotWithShape="0">
              <a:srgbClr val="11111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r>
              <a:rPr lang="zh-CN" altLang="en-US" sz="2800" b="1" dirty="0">
                <a:solidFill>
                  <a:schemeClr val="bg1"/>
                </a:solidFill>
                <a:effectLst>
                  <a:outerShdw blurRad="228600" dist="76200" dir="2700000" algn="tl" rotWithShape="0">
                    <a:prstClr val="black">
                      <a:alpha val="13000"/>
                    </a:prstClr>
                  </a:outerShdw>
                </a:effectLst>
                <a:cs typeface="+mn-ea"/>
                <a:sym typeface="+mn-lt"/>
              </a:rPr>
              <a:t>前言导读</a:t>
            </a:r>
          </a:p>
        </p:txBody>
      </p:sp>
      <p:pic>
        <p:nvPicPr>
          <p:cNvPr id="11" name="图片 10"/>
          <p:cNvPicPr>
            <a:picLocks noChangeAspect="1"/>
          </p:cNvPicPr>
          <p:nvPr/>
        </p:nvPicPr>
        <p:blipFill>
          <a:blip r:embed="rId4"/>
          <a:stretch>
            <a:fillRect/>
          </a:stretch>
        </p:blipFill>
        <p:spPr>
          <a:xfrm>
            <a:off x="-436498" y="4719499"/>
            <a:ext cx="13064995" cy="24439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1"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20052" y="486723"/>
            <a:ext cx="11013930" cy="814588"/>
            <a:chOff x="620052" y="486723"/>
            <a:chExt cx="11013930" cy="814588"/>
          </a:xfrm>
        </p:grpSpPr>
        <p:sp>
          <p:nvSpPr>
            <p:cNvPr id="9" name="文本框 8"/>
            <p:cNvSpPr txBox="1"/>
            <p:nvPr/>
          </p:nvSpPr>
          <p:spPr>
            <a:xfrm>
              <a:off x="1434640" y="593425"/>
              <a:ext cx="7676894" cy="707886"/>
            </a:xfrm>
            <a:prstGeom prst="rect">
              <a:avLst/>
            </a:prstGeom>
            <a:noFill/>
          </p:spPr>
          <p:txBody>
            <a:bodyPr wrap="square" rtlCol="0">
              <a:spAutoFit/>
            </a:bodyPr>
            <a:lstStyle/>
            <a:p>
              <a:r>
                <a:rPr kumimoji="1" lang="zh-CN" altLang="en-US" sz="4000" dirty="0">
                  <a:gradFill>
                    <a:gsLst>
                      <a:gs pos="100000">
                        <a:srgbClr val="BA1219"/>
                      </a:gs>
                      <a:gs pos="16000">
                        <a:srgbClr val="E90000"/>
                      </a:gs>
                    </a:gsLst>
                    <a:lin ang="5400000" scaled="1"/>
                  </a:gradFill>
                  <a:effectLst>
                    <a:outerShdw blurRad="50800" dist="38100" dir="2700000" algn="tl" rotWithShape="0">
                      <a:prstClr val="black">
                        <a:alpha val="13000"/>
                      </a:prstClr>
                    </a:outerShdw>
                  </a:effectLst>
                  <a:cs typeface="+mn-ea"/>
                  <a:sym typeface="+mn-lt"/>
                </a:rPr>
                <a:t>向党中央看齐</a:t>
              </a:r>
            </a:p>
          </p:txBody>
        </p:sp>
        <p:sp>
          <p:nvSpPr>
            <p:cNvPr id="10" name="椭圆 9"/>
            <p:cNvSpPr/>
            <p:nvPr/>
          </p:nvSpPr>
          <p:spPr bwMode="auto">
            <a:xfrm>
              <a:off x="620052" y="486723"/>
              <a:ext cx="814588" cy="814588"/>
            </a:xfrm>
            <a:prstGeom prst="ellipse">
              <a:avLst/>
            </a:prstGeom>
            <a:gradFill>
              <a:gsLst>
                <a:gs pos="0">
                  <a:srgbClr val="B72021"/>
                </a:gs>
                <a:gs pos="99000">
                  <a:srgbClr val="A71400"/>
                </a:gs>
              </a:gsLst>
              <a:lin ang="5400000" scaled="0"/>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algn="ctr" fontAlgn="base">
                <a:spcBef>
                  <a:spcPct val="0"/>
                </a:spcBef>
                <a:spcAft>
                  <a:spcPct val="0"/>
                </a:spcAft>
              </a:pPr>
              <a:r>
                <a:rPr lang="en-US" altLang="zh-CN" sz="2000" b="1" i="1" dirty="0">
                  <a:solidFill>
                    <a:schemeClr val="bg1"/>
                  </a:solidFill>
                  <a:cs typeface="+mn-ea"/>
                  <a:sym typeface="+mn-lt"/>
                </a:rPr>
                <a:t>04</a:t>
              </a:r>
              <a:endParaRPr lang="zh-CN" altLang="en-US" sz="2000" b="1" i="1" dirty="0">
                <a:solidFill>
                  <a:schemeClr val="bg1"/>
                </a:solidFill>
                <a:cs typeface="+mn-ea"/>
                <a:sym typeface="+mn-lt"/>
              </a:endParaRPr>
            </a:p>
          </p:txBody>
        </p:sp>
        <p:cxnSp>
          <p:nvCxnSpPr>
            <p:cNvPr id="11" name="直线连接符 10"/>
            <p:cNvCxnSpPr/>
            <p:nvPr/>
          </p:nvCxnSpPr>
          <p:spPr>
            <a:xfrm>
              <a:off x="4754880" y="894017"/>
              <a:ext cx="6879102" cy="0"/>
            </a:xfrm>
            <a:prstGeom prst="line">
              <a:avLst/>
            </a:prstGeom>
            <a:ln>
              <a:solidFill>
                <a:srgbClr val="BA1219"/>
              </a:solidFill>
              <a:prstDash val="lgDash"/>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825351" y="2065089"/>
            <a:ext cx="10355094" cy="1239425"/>
            <a:chOff x="825351" y="2065089"/>
            <a:chExt cx="10355094" cy="1239425"/>
          </a:xfrm>
        </p:grpSpPr>
        <p:sp>
          <p:nvSpPr>
            <p:cNvPr id="13" name="圆角矩形 12"/>
            <p:cNvSpPr/>
            <p:nvPr/>
          </p:nvSpPr>
          <p:spPr>
            <a:xfrm>
              <a:off x="825351" y="2065089"/>
              <a:ext cx="10355094" cy="1239425"/>
            </a:xfrm>
            <a:prstGeom prst="roundRect">
              <a:avLst>
                <a:gd name="adj" fmla="val 6673"/>
              </a:avLst>
            </a:prstGeom>
            <a:noFill/>
            <a:ln>
              <a:solidFill>
                <a:srgbClr val="BA121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endParaRPr lang="zh-CN" altLang="en-US" sz="2000" b="1" dirty="0">
                <a:gradFill>
                  <a:gsLst>
                    <a:gs pos="100000">
                      <a:srgbClr val="BA1219"/>
                    </a:gs>
                    <a:gs pos="16000">
                      <a:srgbClr val="E90000"/>
                    </a:gs>
                  </a:gsLst>
                  <a:lin ang="5400000" scaled="1"/>
                </a:gradFill>
                <a:cs typeface="+mn-ea"/>
                <a:sym typeface="+mn-lt"/>
              </a:endParaRPr>
            </a:p>
          </p:txBody>
        </p:sp>
        <p:sp>
          <p:nvSpPr>
            <p:cNvPr id="14" name="矩形 13"/>
            <p:cNvSpPr/>
            <p:nvPr/>
          </p:nvSpPr>
          <p:spPr>
            <a:xfrm>
              <a:off x="2892901" y="2380583"/>
              <a:ext cx="8040256" cy="608243"/>
            </a:xfrm>
            <a:prstGeom prst="rect">
              <a:avLst/>
            </a:prstGeom>
          </p:spPr>
          <p:txBody>
            <a:bodyPr wrap="square" lIns="0" tIns="0" rIns="0" bIns="0">
              <a:spAutoFit/>
            </a:bodyPr>
            <a:lstStyle/>
            <a:p>
              <a:pPr defTabSz="914400">
                <a:lnSpc>
                  <a:spcPct val="150000"/>
                </a:lnSpc>
                <a:defRPr/>
              </a:pPr>
              <a:r>
                <a:rPr lang="zh-CN" altLang="en-US" sz="1400" b="1" dirty="0">
                  <a:solidFill>
                    <a:schemeClr val="tx1">
                      <a:lumMod val="95000"/>
                      <a:lumOff val="5000"/>
                    </a:schemeClr>
                  </a:solidFill>
                  <a:cs typeface="+mn-ea"/>
                  <a:sym typeface="+mn-lt"/>
                </a:rPr>
                <a:t>毛泽东在党的七大预备会上指出，“一 个队伍经常 是不大整齐的，所以就要常常喊看齐，向左看齐，向右看齐，向中间看齐。我们要向中央基准看齐，向大会基准看齐”。</a:t>
              </a:r>
            </a:p>
          </p:txBody>
        </p:sp>
      </p:grpSp>
      <p:grpSp>
        <p:nvGrpSpPr>
          <p:cNvPr id="22" name="组合 21"/>
          <p:cNvGrpSpPr/>
          <p:nvPr/>
        </p:nvGrpSpPr>
        <p:grpSpPr>
          <a:xfrm>
            <a:off x="620052" y="4067635"/>
            <a:ext cx="10355094" cy="1239425"/>
            <a:chOff x="620052" y="4067635"/>
            <a:chExt cx="10355094" cy="1239425"/>
          </a:xfrm>
        </p:grpSpPr>
        <p:sp>
          <p:nvSpPr>
            <p:cNvPr id="16" name="圆角矩形 15"/>
            <p:cNvSpPr/>
            <p:nvPr/>
          </p:nvSpPr>
          <p:spPr>
            <a:xfrm>
              <a:off x="620052" y="4067635"/>
              <a:ext cx="10355094" cy="1239425"/>
            </a:xfrm>
            <a:prstGeom prst="roundRect">
              <a:avLst>
                <a:gd name="adj" fmla="val 6673"/>
              </a:avLst>
            </a:prstGeom>
            <a:noFill/>
            <a:ln>
              <a:solidFill>
                <a:srgbClr val="BA121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endParaRPr lang="zh-CN" altLang="en-US" sz="2000" b="1" dirty="0">
                <a:gradFill>
                  <a:gsLst>
                    <a:gs pos="100000">
                      <a:srgbClr val="BA1219"/>
                    </a:gs>
                    <a:gs pos="16000">
                      <a:srgbClr val="E90000"/>
                    </a:gs>
                  </a:gsLst>
                  <a:lin ang="5400000" scaled="1"/>
                </a:gradFill>
                <a:cs typeface="+mn-ea"/>
                <a:sym typeface="+mn-lt"/>
              </a:endParaRPr>
            </a:p>
          </p:txBody>
        </p:sp>
        <p:sp>
          <p:nvSpPr>
            <p:cNvPr id="17" name="矩形 16"/>
            <p:cNvSpPr/>
            <p:nvPr/>
          </p:nvSpPr>
          <p:spPr>
            <a:xfrm>
              <a:off x="1215228" y="4383129"/>
              <a:ext cx="7079303" cy="608243"/>
            </a:xfrm>
            <a:prstGeom prst="rect">
              <a:avLst/>
            </a:prstGeom>
          </p:spPr>
          <p:txBody>
            <a:bodyPr wrap="square" lIns="0" tIns="0" rIns="0" bIns="0">
              <a:spAutoFit/>
            </a:bodyPr>
            <a:lstStyle/>
            <a:p>
              <a:pPr defTabSz="914400">
                <a:lnSpc>
                  <a:spcPct val="150000"/>
                </a:lnSpc>
                <a:defRPr/>
              </a:pPr>
              <a:r>
                <a:rPr lang="zh-CN" altLang="en-US" sz="1400" b="1" dirty="0">
                  <a:solidFill>
                    <a:schemeClr val="tx1">
                      <a:lumMod val="95000"/>
                      <a:lumOff val="5000"/>
                    </a:schemeClr>
                  </a:solidFill>
                  <a:cs typeface="+mn-ea"/>
                  <a:sym typeface="+mn-lt"/>
                </a:rPr>
                <a:t>邓小平指出，要“加强党的领导，反对派性，把毛泽东同志树立的优良作风发扬起来”。正因如此，我们才屡克时艰，不断从胜利走向胜利。</a:t>
              </a:r>
            </a:p>
          </p:txBody>
        </p:sp>
      </p:grpSp>
      <p:pic>
        <p:nvPicPr>
          <p:cNvPr id="18" name="图片 17"/>
          <p:cNvPicPr>
            <a:picLocks noChangeAspect="1"/>
          </p:cNvPicPr>
          <p:nvPr/>
        </p:nvPicPr>
        <p:blipFill>
          <a:blip r:embed="rId3"/>
          <a:stretch>
            <a:fillRect/>
          </a:stretch>
        </p:blipFill>
        <p:spPr>
          <a:xfrm>
            <a:off x="0" y="4979284"/>
            <a:ext cx="12192000" cy="1856491"/>
          </a:xfrm>
          <a:prstGeom prst="rect">
            <a:avLst/>
          </a:prstGeom>
        </p:spPr>
      </p:pic>
      <p:sp>
        <p:nvSpPr>
          <p:cNvPr id="19" name="圆角矩形 18"/>
          <p:cNvSpPr/>
          <p:nvPr/>
        </p:nvSpPr>
        <p:spPr>
          <a:xfrm>
            <a:off x="620052" y="1810716"/>
            <a:ext cx="2067550" cy="1748173"/>
          </a:xfrm>
          <a:prstGeom prst="roundRect">
            <a:avLst>
              <a:gd name="adj" fmla="val 6673"/>
            </a:avLst>
          </a:prstGeom>
          <a:gradFill>
            <a:gsLst>
              <a:gs pos="0">
                <a:srgbClr val="B72021"/>
              </a:gs>
              <a:gs pos="99000">
                <a:srgbClr val="A71400"/>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r>
              <a:rPr lang="zh-CN" altLang="en-US" b="1" dirty="0">
                <a:solidFill>
                  <a:schemeClr val="bg1"/>
                </a:solidFill>
                <a:effectLst>
                  <a:outerShdw blurRad="228600" dist="76200" dir="2700000" algn="tl" rotWithShape="0">
                    <a:prstClr val="black">
                      <a:alpha val="13000"/>
                    </a:prstClr>
                  </a:outerShdw>
                </a:effectLst>
                <a:cs typeface="+mn-ea"/>
                <a:sym typeface="+mn-lt"/>
              </a:rPr>
              <a:t>七大预备会</a:t>
            </a:r>
          </a:p>
        </p:txBody>
      </p:sp>
      <p:sp>
        <p:nvSpPr>
          <p:cNvPr id="21" name="圆角矩形 20"/>
          <p:cNvSpPr/>
          <p:nvPr/>
        </p:nvSpPr>
        <p:spPr>
          <a:xfrm>
            <a:off x="9112895" y="3813262"/>
            <a:ext cx="2067550" cy="1748173"/>
          </a:xfrm>
          <a:prstGeom prst="roundRect">
            <a:avLst>
              <a:gd name="adj" fmla="val 6673"/>
            </a:avLst>
          </a:prstGeom>
          <a:gradFill>
            <a:gsLst>
              <a:gs pos="0">
                <a:srgbClr val="B72021"/>
              </a:gs>
              <a:gs pos="99000">
                <a:srgbClr val="A71400"/>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r>
              <a:rPr lang="zh-CN" altLang="en-US" b="1" dirty="0">
                <a:solidFill>
                  <a:schemeClr val="bg1"/>
                </a:solidFill>
                <a:effectLst>
                  <a:outerShdw blurRad="228600" dist="76200" dir="2700000" algn="tl" rotWithShape="0">
                    <a:prstClr val="black">
                      <a:alpha val="13000"/>
                    </a:prstClr>
                  </a:outerShdw>
                </a:effectLst>
                <a:cs typeface="+mn-ea"/>
                <a:sym typeface="+mn-lt"/>
              </a:rPr>
              <a:t>改革开放后</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dissolv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20052" y="486723"/>
            <a:ext cx="11013930" cy="814588"/>
            <a:chOff x="620052" y="486723"/>
            <a:chExt cx="11013930" cy="814588"/>
          </a:xfrm>
        </p:grpSpPr>
        <p:sp>
          <p:nvSpPr>
            <p:cNvPr id="4" name="文本框 3"/>
            <p:cNvSpPr txBox="1"/>
            <p:nvPr/>
          </p:nvSpPr>
          <p:spPr>
            <a:xfrm>
              <a:off x="1434640" y="593425"/>
              <a:ext cx="7676894" cy="707886"/>
            </a:xfrm>
            <a:prstGeom prst="rect">
              <a:avLst/>
            </a:prstGeom>
            <a:noFill/>
          </p:spPr>
          <p:txBody>
            <a:bodyPr wrap="square" rtlCol="0">
              <a:spAutoFit/>
            </a:bodyPr>
            <a:lstStyle/>
            <a:p>
              <a:r>
                <a:rPr kumimoji="1" lang="zh-CN" altLang="en-US" sz="4000" dirty="0">
                  <a:gradFill>
                    <a:gsLst>
                      <a:gs pos="100000">
                        <a:srgbClr val="BA1219"/>
                      </a:gs>
                      <a:gs pos="16000">
                        <a:srgbClr val="E90000"/>
                      </a:gs>
                    </a:gsLst>
                    <a:lin ang="5400000" scaled="1"/>
                  </a:gradFill>
                  <a:effectLst>
                    <a:outerShdw blurRad="50800" dist="38100" dir="2700000" algn="tl" rotWithShape="0">
                      <a:prstClr val="black">
                        <a:alpha val="13000"/>
                      </a:prstClr>
                    </a:outerShdw>
                  </a:effectLst>
                  <a:cs typeface="+mn-ea"/>
                  <a:sym typeface="+mn-lt"/>
                </a:rPr>
                <a:t>向党中央看齐</a:t>
              </a:r>
            </a:p>
          </p:txBody>
        </p:sp>
        <p:sp>
          <p:nvSpPr>
            <p:cNvPr id="5" name="椭圆 4"/>
            <p:cNvSpPr/>
            <p:nvPr/>
          </p:nvSpPr>
          <p:spPr bwMode="auto">
            <a:xfrm>
              <a:off x="620052" y="486723"/>
              <a:ext cx="814588" cy="814588"/>
            </a:xfrm>
            <a:prstGeom prst="ellipse">
              <a:avLst/>
            </a:prstGeom>
            <a:gradFill>
              <a:gsLst>
                <a:gs pos="0">
                  <a:srgbClr val="B72021"/>
                </a:gs>
                <a:gs pos="99000">
                  <a:srgbClr val="A71400"/>
                </a:gs>
              </a:gsLst>
              <a:lin ang="5400000" scaled="0"/>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algn="ctr" fontAlgn="base">
                <a:spcBef>
                  <a:spcPct val="0"/>
                </a:spcBef>
                <a:spcAft>
                  <a:spcPct val="0"/>
                </a:spcAft>
              </a:pPr>
              <a:r>
                <a:rPr lang="en-US" altLang="zh-CN" sz="2000" b="1" i="1" dirty="0">
                  <a:solidFill>
                    <a:schemeClr val="bg1"/>
                  </a:solidFill>
                  <a:cs typeface="+mn-ea"/>
                  <a:sym typeface="+mn-lt"/>
                </a:rPr>
                <a:t>04</a:t>
              </a:r>
              <a:endParaRPr lang="zh-CN" altLang="en-US" sz="2000" b="1" i="1" dirty="0">
                <a:solidFill>
                  <a:schemeClr val="bg1"/>
                </a:solidFill>
                <a:cs typeface="+mn-ea"/>
                <a:sym typeface="+mn-lt"/>
              </a:endParaRPr>
            </a:p>
          </p:txBody>
        </p:sp>
        <p:cxnSp>
          <p:nvCxnSpPr>
            <p:cNvPr id="6" name="直线连接符 5"/>
            <p:cNvCxnSpPr/>
            <p:nvPr/>
          </p:nvCxnSpPr>
          <p:spPr>
            <a:xfrm>
              <a:off x="4754880" y="894017"/>
              <a:ext cx="6879102" cy="0"/>
            </a:xfrm>
            <a:prstGeom prst="line">
              <a:avLst/>
            </a:prstGeom>
            <a:ln>
              <a:solidFill>
                <a:srgbClr val="BA1219"/>
              </a:solidFill>
              <a:prstDash val="lgDash"/>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1147054" y="1698171"/>
            <a:ext cx="9041592" cy="886408"/>
            <a:chOff x="1147054" y="1698171"/>
            <a:chExt cx="9041592" cy="886408"/>
          </a:xfrm>
        </p:grpSpPr>
        <p:sp>
          <p:nvSpPr>
            <p:cNvPr id="8" name="五边形 7"/>
            <p:cNvSpPr/>
            <p:nvPr/>
          </p:nvSpPr>
          <p:spPr>
            <a:xfrm>
              <a:off x="1147054" y="1698171"/>
              <a:ext cx="1824568" cy="886408"/>
            </a:xfrm>
            <a:prstGeom prst="homePlate">
              <a:avLst/>
            </a:prstGeom>
            <a:gradFill>
              <a:gsLst>
                <a:gs pos="0">
                  <a:srgbClr val="B72021"/>
                </a:gs>
                <a:gs pos="99000">
                  <a:srgbClr val="A714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b="1" dirty="0">
                  <a:cs typeface="+mn-ea"/>
                  <a:sym typeface="+mn-lt"/>
                </a:rPr>
                <a:t>进入新时代</a:t>
              </a:r>
            </a:p>
          </p:txBody>
        </p:sp>
        <p:sp>
          <p:nvSpPr>
            <p:cNvPr id="9" name="矩形 8"/>
            <p:cNvSpPr/>
            <p:nvPr/>
          </p:nvSpPr>
          <p:spPr>
            <a:xfrm>
              <a:off x="3109343" y="1715430"/>
              <a:ext cx="7079303" cy="868956"/>
            </a:xfrm>
            <a:prstGeom prst="rect">
              <a:avLst/>
            </a:prstGeom>
          </p:spPr>
          <p:txBody>
            <a:bodyPr wrap="square" lIns="0" tIns="0" rIns="0" bIns="0">
              <a:spAutoFit/>
            </a:bodyPr>
            <a:lstStyle/>
            <a:p>
              <a:pPr defTabSz="914400">
                <a:lnSpc>
                  <a:spcPct val="150000"/>
                </a:lnSpc>
                <a:defRPr/>
              </a:pPr>
              <a:r>
                <a:rPr lang="zh-CN" altLang="en-US" sz="2000" b="1" dirty="0">
                  <a:gradFill>
                    <a:gsLst>
                      <a:gs pos="0">
                        <a:srgbClr val="B72021"/>
                      </a:gs>
                      <a:gs pos="99000">
                        <a:srgbClr val="A71400"/>
                      </a:gs>
                    </a:gsLst>
                    <a:lin ang="5400000" scaled="0"/>
                  </a:gradFill>
                  <a:cs typeface="+mn-ea"/>
                  <a:sym typeface="+mn-lt"/>
                </a:rPr>
                <a:t>面临新形势新任务，解决新矛盾新问题，迫切需要全党上下齐心协力，全党增强看齐意识。</a:t>
              </a:r>
            </a:p>
          </p:txBody>
        </p:sp>
      </p:grpSp>
      <p:grpSp>
        <p:nvGrpSpPr>
          <p:cNvPr id="10" name="组合 9"/>
          <p:cNvGrpSpPr/>
          <p:nvPr/>
        </p:nvGrpSpPr>
        <p:grpSpPr>
          <a:xfrm>
            <a:off x="1027346" y="3194020"/>
            <a:ext cx="7676894" cy="1910037"/>
            <a:chOff x="862054" y="2456560"/>
            <a:chExt cx="7676894" cy="1910037"/>
          </a:xfrm>
        </p:grpSpPr>
        <p:sp>
          <p:nvSpPr>
            <p:cNvPr id="11" name="文本框 10"/>
            <p:cNvSpPr txBox="1"/>
            <p:nvPr/>
          </p:nvSpPr>
          <p:spPr>
            <a:xfrm>
              <a:off x="862054" y="2456560"/>
              <a:ext cx="7676894" cy="369332"/>
            </a:xfrm>
            <a:prstGeom prst="rect">
              <a:avLst/>
            </a:prstGeom>
            <a:noFill/>
            <a:effectLst/>
          </p:spPr>
          <p:txBody>
            <a:bodyPr wrap="square" rtlCol="0">
              <a:spAutoFit/>
            </a:bodyPr>
            <a:lstStyle/>
            <a:p>
              <a:r>
                <a:rPr kumimoji="1" lang="zh-CN" altLang="en-US" b="1" dirty="0">
                  <a:gradFill>
                    <a:gsLst>
                      <a:gs pos="100000">
                        <a:srgbClr val="BA1219"/>
                      </a:gs>
                      <a:gs pos="16000">
                        <a:srgbClr val="E90000"/>
                      </a:gs>
                    </a:gsLst>
                    <a:lin ang="5400000" scaled="1"/>
                  </a:gradFill>
                  <a:cs typeface="+mn-ea"/>
                  <a:sym typeface="+mn-lt"/>
                </a:rPr>
                <a:t>有关领导指出</a:t>
              </a:r>
            </a:p>
          </p:txBody>
        </p:sp>
        <p:cxnSp>
          <p:nvCxnSpPr>
            <p:cNvPr id="12" name="直线连接符 11"/>
            <p:cNvCxnSpPr/>
            <p:nvPr/>
          </p:nvCxnSpPr>
          <p:spPr>
            <a:xfrm>
              <a:off x="862054" y="2965652"/>
              <a:ext cx="6260124" cy="0"/>
            </a:xfrm>
            <a:prstGeom prst="line">
              <a:avLst/>
            </a:prstGeom>
            <a:ln>
              <a:solidFill>
                <a:srgbClr val="BA1219"/>
              </a:solidFill>
              <a:prstDash val="solid"/>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973811" y="3073935"/>
              <a:ext cx="6745264" cy="1292662"/>
            </a:xfrm>
            <a:prstGeom prst="rect">
              <a:avLst/>
            </a:prstGeom>
          </p:spPr>
          <p:txBody>
            <a:bodyPr wrap="square" lIns="0" tIns="0" rIns="0" bIns="0">
              <a:spAutoFit/>
            </a:bodyPr>
            <a:lstStyle/>
            <a:p>
              <a:pPr marL="285750" indent="-285750" defTabSz="914400">
                <a:lnSpc>
                  <a:spcPct val="150000"/>
                </a:lnSpc>
                <a:buFont typeface="Arial" panose="020B0604020202020204" pitchFamily="34" charset="0"/>
                <a:buChar char="•"/>
                <a:defRPr/>
              </a:pPr>
              <a:r>
                <a:rPr lang="zh-CN" altLang="en-US" sz="1400" b="1" dirty="0">
                  <a:solidFill>
                    <a:schemeClr val="tx1">
                      <a:lumMod val="95000"/>
                      <a:lumOff val="5000"/>
                    </a:schemeClr>
                  </a:solidFill>
                  <a:cs typeface="+mn-ea"/>
                  <a:sym typeface="+mn-lt"/>
                </a:rPr>
                <a:t>要“经常、主动向党中央看齐，向党的理论和路线方针政策看齐</a:t>
              </a:r>
            </a:p>
            <a:p>
              <a:pPr marL="285750" indent="-285750" defTabSz="914400">
                <a:lnSpc>
                  <a:spcPct val="150000"/>
                </a:lnSpc>
                <a:buFont typeface="Arial" panose="020B0604020202020204" pitchFamily="34" charset="0"/>
                <a:buChar char="•"/>
                <a:defRPr/>
              </a:pPr>
              <a:r>
                <a:rPr lang="zh-CN" altLang="en-US" sz="1400" b="1" dirty="0">
                  <a:solidFill>
                    <a:schemeClr val="tx1">
                      <a:lumMod val="95000"/>
                      <a:lumOff val="5000"/>
                    </a:schemeClr>
                  </a:solidFill>
                  <a:cs typeface="+mn-ea"/>
                  <a:sym typeface="+mn-lt"/>
                </a:rPr>
                <a:t>自觉在思想上政治上行动上同党中央保持高度一致</a:t>
              </a:r>
            </a:p>
            <a:p>
              <a:pPr marL="285750" indent="-285750" defTabSz="914400">
                <a:lnSpc>
                  <a:spcPct val="150000"/>
                </a:lnSpc>
                <a:buFont typeface="Arial" panose="020B0604020202020204" pitchFamily="34" charset="0"/>
                <a:buChar char="•"/>
                <a:defRPr/>
              </a:pPr>
              <a:r>
                <a:rPr lang="zh-CN" altLang="en-US" sz="1400" b="1" dirty="0">
                  <a:solidFill>
                    <a:schemeClr val="tx1">
                      <a:lumMod val="95000"/>
                      <a:lumOff val="5000"/>
                    </a:schemeClr>
                  </a:solidFill>
                  <a:cs typeface="+mn-ea"/>
                  <a:sym typeface="+mn-lt"/>
                </a:rPr>
                <a:t>经常喊看齐是我们党加强自身建设的规律和经验。只有经常喊看齐，只有各级党组织都经常喊看齐，才能时刻警醒、及时纠偏，使全党始终保持整齐昂扬的奋进状态</a:t>
              </a:r>
            </a:p>
          </p:txBody>
        </p:sp>
      </p:grpSp>
      <p:pic>
        <p:nvPicPr>
          <p:cNvPr id="15" name="图片 14"/>
          <p:cNvPicPr>
            <a:picLocks noChangeAspect="1"/>
          </p:cNvPicPr>
          <p:nvPr/>
        </p:nvPicPr>
        <p:blipFill>
          <a:blip r:embed="rId3" cstate="screen"/>
          <a:stretch>
            <a:fillRect/>
          </a:stretch>
        </p:blipFill>
        <p:spPr>
          <a:xfrm>
            <a:off x="8269005" y="2595217"/>
            <a:ext cx="3922995" cy="4262782"/>
          </a:xfrm>
          <a:prstGeom prst="rect">
            <a:avLst/>
          </a:prstGeom>
        </p:spPr>
      </p:pic>
      <p:pic>
        <p:nvPicPr>
          <p:cNvPr id="17" name="图片 16"/>
          <p:cNvPicPr>
            <a:picLocks noChangeAspect="1"/>
          </p:cNvPicPr>
          <p:nvPr/>
        </p:nvPicPr>
        <p:blipFill>
          <a:blip r:embed="rId4"/>
          <a:stretch>
            <a:fillRect/>
          </a:stretch>
        </p:blipFill>
        <p:spPr>
          <a:xfrm>
            <a:off x="0" y="4979284"/>
            <a:ext cx="12192000" cy="18564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20052" y="486723"/>
            <a:ext cx="11013930" cy="814588"/>
            <a:chOff x="620052" y="486723"/>
            <a:chExt cx="11013930" cy="814588"/>
          </a:xfrm>
        </p:grpSpPr>
        <p:sp>
          <p:nvSpPr>
            <p:cNvPr id="4" name="文本框 3"/>
            <p:cNvSpPr txBox="1"/>
            <p:nvPr/>
          </p:nvSpPr>
          <p:spPr>
            <a:xfrm>
              <a:off x="1434640" y="593425"/>
              <a:ext cx="7676894" cy="707886"/>
            </a:xfrm>
            <a:prstGeom prst="rect">
              <a:avLst/>
            </a:prstGeom>
            <a:noFill/>
          </p:spPr>
          <p:txBody>
            <a:bodyPr wrap="square" rtlCol="0">
              <a:spAutoFit/>
            </a:bodyPr>
            <a:lstStyle/>
            <a:p>
              <a:r>
                <a:rPr kumimoji="1" lang="zh-CN" altLang="en-US" sz="4000" dirty="0">
                  <a:gradFill>
                    <a:gsLst>
                      <a:gs pos="100000">
                        <a:srgbClr val="BA1219"/>
                      </a:gs>
                      <a:gs pos="16000">
                        <a:srgbClr val="E90000"/>
                      </a:gs>
                    </a:gsLst>
                    <a:lin ang="5400000" scaled="1"/>
                  </a:gradFill>
                  <a:effectLst>
                    <a:outerShdw blurRad="50800" dist="38100" dir="2700000" algn="tl" rotWithShape="0">
                      <a:prstClr val="black">
                        <a:alpha val="13000"/>
                      </a:prstClr>
                    </a:outerShdw>
                  </a:effectLst>
                  <a:cs typeface="+mn-ea"/>
                  <a:sym typeface="+mn-lt"/>
                </a:rPr>
                <a:t>向党中央看齐</a:t>
              </a:r>
            </a:p>
          </p:txBody>
        </p:sp>
        <p:sp>
          <p:nvSpPr>
            <p:cNvPr id="5" name="椭圆 4"/>
            <p:cNvSpPr/>
            <p:nvPr/>
          </p:nvSpPr>
          <p:spPr bwMode="auto">
            <a:xfrm>
              <a:off x="620052" y="486723"/>
              <a:ext cx="814588" cy="814588"/>
            </a:xfrm>
            <a:prstGeom prst="ellipse">
              <a:avLst/>
            </a:prstGeom>
            <a:gradFill>
              <a:gsLst>
                <a:gs pos="0">
                  <a:srgbClr val="B72021"/>
                </a:gs>
                <a:gs pos="99000">
                  <a:srgbClr val="A71400"/>
                </a:gs>
              </a:gsLst>
              <a:lin ang="5400000" scaled="0"/>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algn="ctr" fontAlgn="base">
                <a:spcBef>
                  <a:spcPct val="0"/>
                </a:spcBef>
                <a:spcAft>
                  <a:spcPct val="0"/>
                </a:spcAft>
              </a:pPr>
              <a:r>
                <a:rPr lang="en-US" altLang="zh-CN" sz="2000" b="1" i="1" dirty="0">
                  <a:solidFill>
                    <a:schemeClr val="bg1"/>
                  </a:solidFill>
                  <a:cs typeface="+mn-ea"/>
                  <a:sym typeface="+mn-lt"/>
                </a:rPr>
                <a:t>04</a:t>
              </a:r>
              <a:endParaRPr lang="zh-CN" altLang="en-US" sz="2000" b="1" i="1" dirty="0">
                <a:solidFill>
                  <a:schemeClr val="bg1"/>
                </a:solidFill>
                <a:cs typeface="+mn-ea"/>
                <a:sym typeface="+mn-lt"/>
              </a:endParaRPr>
            </a:p>
          </p:txBody>
        </p:sp>
        <p:cxnSp>
          <p:nvCxnSpPr>
            <p:cNvPr id="6" name="直线连接符 5"/>
            <p:cNvCxnSpPr/>
            <p:nvPr/>
          </p:nvCxnSpPr>
          <p:spPr>
            <a:xfrm>
              <a:off x="4754880" y="894017"/>
              <a:ext cx="6879102" cy="0"/>
            </a:xfrm>
            <a:prstGeom prst="line">
              <a:avLst/>
            </a:prstGeom>
            <a:ln>
              <a:solidFill>
                <a:srgbClr val="BA1219"/>
              </a:solidFill>
              <a:prstDash val="lgDash"/>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3152214" y="1632731"/>
            <a:ext cx="8481768" cy="1548784"/>
            <a:chOff x="862054" y="2456560"/>
            <a:chExt cx="8481768" cy="1548784"/>
          </a:xfrm>
        </p:grpSpPr>
        <p:sp>
          <p:nvSpPr>
            <p:cNvPr id="8" name="文本框 7"/>
            <p:cNvSpPr txBox="1"/>
            <p:nvPr/>
          </p:nvSpPr>
          <p:spPr>
            <a:xfrm>
              <a:off x="862054" y="2456560"/>
              <a:ext cx="7676894" cy="369332"/>
            </a:xfrm>
            <a:prstGeom prst="rect">
              <a:avLst/>
            </a:prstGeom>
            <a:noFill/>
            <a:effectLst/>
          </p:spPr>
          <p:txBody>
            <a:bodyPr wrap="square" rtlCol="0">
              <a:spAutoFit/>
            </a:bodyPr>
            <a:lstStyle/>
            <a:p>
              <a:r>
                <a:rPr kumimoji="1" lang="zh-CN" altLang="en-US" b="1" dirty="0">
                  <a:gradFill>
                    <a:gsLst>
                      <a:gs pos="100000">
                        <a:srgbClr val="BA1219"/>
                      </a:gs>
                      <a:gs pos="16000">
                        <a:srgbClr val="E90000"/>
                      </a:gs>
                    </a:gsLst>
                    <a:lin ang="5400000" scaled="1"/>
                  </a:gradFill>
                  <a:cs typeface="+mn-ea"/>
                  <a:sym typeface="+mn-lt"/>
                </a:rPr>
                <a:t>有关领导在庆祝改革开放</a:t>
              </a:r>
              <a:r>
                <a:rPr kumimoji="1" lang="en-US" altLang="zh-CN" b="1" dirty="0">
                  <a:gradFill>
                    <a:gsLst>
                      <a:gs pos="100000">
                        <a:srgbClr val="BA1219"/>
                      </a:gs>
                      <a:gs pos="16000">
                        <a:srgbClr val="E90000"/>
                      </a:gs>
                    </a:gsLst>
                    <a:lin ang="5400000" scaled="1"/>
                  </a:gradFill>
                  <a:cs typeface="+mn-ea"/>
                  <a:sym typeface="+mn-lt"/>
                </a:rPr>
                <a:t>40</a:t>
              </a:r>
              <a:r>
                <a:rPr kumimoji="1" lang="zh-CN" altLang="en-US" b="1" dirty="0">
                  <a:gradFill>
                    <a:gsLst>
                      <a:gs pos="100000">
                        <a:srgbClr val="BA1219"/>
                      </a:gs>
                      <a:gs pos="16000">
                        <a:srgbClr val="E90000"/>
                      </a:gs>
                    </a:gsLst>
                    <a:lin ang="5400000" scaled="1"/>
                  </a:gradFill>
                  <a:cs typeface="+mn-ea"/>
                  <a:sym typeface="+mn-lt"/>
                </a:rPr>
                <a:t>周年大会上指出</a:t>
              </a:r>
            </a:p>
          </p:txBody>
        </p:sp>
        <p:cxnSp>
          <p:nvCxnSpPr>
            <p:cNvPr id="9" name="直线连接符 8"/>
            <p:cNvCxnSpPr/>
            <p:nvPr/>
          </p:nvCxnSpPr>
          <p:spPr>
            <a:xfrm>
              <a:off x="973811" y="2965652"/>
              <a:ext cx="6260124" cy="0"/>
            </a:xfrm>
            <a:prstGeom prst="line">
              <a:avLst/>
            </a:prstGeom>
            <a:ln>
              <a:solidFill>
                <a:srgbClr val="BA1219"/>
              </a:solidFill>
              <a:prstDash val="solid"/>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973811" y="3073935"/>
              <a:ext cx="8370011" cy="931409"/>
            </a:xfrm>
            <a:prstGeom prst="rect">
              <a:avLst/>
            </a:prstGeom>
          </p:spPr>
          <p:txBody>
            <a:bodyPr wrap="square" lIns="0" tIns="0" rIns="0" bIns="0">
              <a:spAutoFit/>
            </a:bodyPr>
            <a:lstStyle/>
            <a:p>
              <a:pPr defTabSz="914400">
                <a:lnSpc>
                  <a:spcPct val="150000"/>
                </a:lnSpc>
                <a:defRPr/>
              </a:pPr>
              <a:r>
                <a:rPr lang="zh-CN" altLang="en-US" sz="1400" b="1" dirty="0">
                  <a:solidFill>
                    <a:schemeClr val="tx1">
                      <a:lumMod val="95000"/>
                      <a:lumOff val="5000"/>
                    </a:schemeClr>
                  </a:solidFill>
                  <a:cs typeface="+mn-ea"/>
                  <a:sym typeface="+mn-lt"/>
                </a:rPr>
                <a:t>我们现在所处的，是一个船到中流浪更急、，人到半山路更陡的时候，是一个愈进愈难、愈进愈险而又不进则退、非进不可的时候。改革开放已走过千山，但仍需跋山涉水，摆在全党全国各族人民面前的使命更光荣、任务更艰巨、挑战更严峻、工作更伟大</a:t>
              </a:r>
            </a:p>
          </p:txBody>
        </p:sp>
      </p:grpSp>
      <p:pic>
        <p:nvPicPr>
          <p:cNvPr id="12" name="图片 11"/>
          <p:cNvPicPr>
            <a:picLocks noChangeAspect="1"/>
          </p:cNvPicPr>
          <p:nvPr/>
        </p:nvPicPr>
        <p:blipFill>
          <a:blip r:embed="rId3" cstate="screen"/>
          <a:stretch>
            <a:fillRect/>
          </a:stretch>
        </p:blipFill>
        <p:spPr>
          <a:xfrm>
            <a:off x="456601" y="1537919"/>
            <a:ext cx="2445988" cy="2214696"/>
          </a:xfrm>
          <a:prstGeom prst="rect">
            <a:avLst/>
          </a:prstGeom>
        </p:spPr>
      </p:pic>
      <p:grpSp>
        <p:nvGrpSpPr>
          <p:cNvPr id="14" name="组合 13"/>
          <p:cNvGrpSpPr/>
          <p:nvPr/>
        </p:nvGrpSpPr>
        <p:grpSpPr>
          <a:xfrm>
            <a:off x="798558" y="4131691"/>
            <a:ext cx="10355094" cy="1239425"/>
            <a:chOff x="798558" y="4131691"/>
            <a:chExt cx="10355094" cy="1239425"/>
          </a:xfrm>
        </p:grpSpPr>
        <p:sp>
          <p:nvSpPr>
            <p:cNvPr id="15" name="圆角矩形 14"/>
            <p:cNvSpPr/>
            <p:nvPr/>
          </p:nvSpPr>
          <p:spPr>
            <a:xfrm>
              <a:off x="798558" y="4131691"/>
              <a:ext cx="10355094" cy="1239425"/>
            </a:xfrm>
            <a:prstGeom prst="roundRect">
              <a:avLst>
                <a:gd name="adj" fmla="val 6673"/>
              </a:avLst>
            </a:prstGeom>
            <a:noFill/>
            <a:ln>
              <a:solidFill>
                <a:srgbClr val="BA121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endParaRPr lang="zh-CN" altLang="en-US" sz="2000" b="1" dirty="0">
                <a:gradFill>
                  <a:gsLst>
                    <a:gs pos="100000">
                      <a:srgbClr val="BA1219"/>
                    </a:gs>
                    <a:gs pos="16000">
                      <a:srgbClr val="E90000"/>
                    </a:gs>
                  </a:gsLst>
                  <a:lin ang="5400000" scaled="1"/>
                </a:gradFill>
                <a:cs typeface="+mn-ea"/>
                <a:sym typeface="+mn-lt"/>
              </a:endParaRPr>
            </a:p>
          </p:txBody>
        </p:sp>
        <p:sp>
          <p:nvSpPr>
            <p:cNvPr id="16" name="矩形 15"/>
            <p:cNvSpPr/>
            <p:nvPr/>
          </p:nvSpPr>
          <p:spPr>
            <a:xfrm>
              <a:off x="1393735" y="4447185"/>
              <a:ext cx="6279612" cy="608243"/>
            </a:xfrm>
            <a:prstGeom prst="rect">
              <a:avLst/>
            </a:prstGeom>
          </p:spPr>
          <p:txBody>
            <a:bodyPr wrap="square" lIns="0" tIns="0" rIns="0" bIns="0">
              <a:spAutoFit/>
            </a:bodyPr>
            <a:lstStyle/>
            <a:p>
              <a:pPr defTabSz="914400">
                <a:lnSpc>
                  <a:spcPct val="150000"/>
                </a:lnSpc>
                <a:defRPr/>
              </a:pPr>
              <a:r>
                <a:rPr lang="zh-CN" altLang="en-US" sz="1400" b="1" dirty="0">
                  <a:solidFill>
                    <a:schemeClr val="tx1">
                      <a:lumMod val="95000"/>
                      <a:lumOff val="5000"/>
                    </a:schemeClr>
                  </a:solidFill>
                  <a:cs typeface="+mn-ea"/>
                  <a:sym typeface="+mn-lt"/>
                </a:rPr>
                <a:t>全党要站在历史和现实交会的高度，牢固树立“四个意识”，自觉坚定“四个自信”，坚决做到“ 两个维护”，为实现“两个一百年’奋斗目标努力前行。</a:t>
              </a:r>
            </a:p>
          </p:txBody>
        </p:sp>
      </p:grpSp>
      <p:pic>
        <p:nvPicPr>
          <p:cNvPr id="17" name="Picture 2"/>
          <p:cNvPicPr>
            <a:picLocks noChangeAspect="1" noChangeArrowheads="1"/>
          </p:cNvPicPr>
          <p:nvPr/>
        </p:nvPicPr>
        <p:blipFill>
          <a:blip r:embed="rId4" cstate="screen"/>
          <a:srcRect/>
          <a:stretch>
            <a:fillRect/>
          </a:stretch>
        </p:blipFill>
        <p:spPr bwMode="auto">
          <a:xfrm>
            <a:off x="8006442" y="3610839"/>
            <a:ext cx="3480306" cy="23202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图片 17"/>
          <p:cNvPicPr>
            <a:picLocks noChangeAspect="1"/>
          </p:cNvPicPr>
          <p:nvPr/>
        </p:nvPicPr>
        <p:blipFill>
          <a:blip r:embed="rId5"/>
          <a:stretch>
            <a:fillRect/>
          </a:stretch>
        </p:blipFill>
        <p:spPr>
          <a:xfrm>
            <a:off x="0" y="4979284"/>
            <a:ext cx="12192000" cy="18564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dissolv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22434" y="1219201"/>
            <a:ext cx="10547131" cy="4483510"/>
          </a:xfrm>
          <a:prstGeom prst="rect">
            <a:avLst/>
          </a:prstGeom>
          <a:noFill/>
          <a:ln>
            <a:solidFill>
              <a:srgbClr val="BA1219"/>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0" name="圆角矩形 9"/>
          <p:cNvSpPr/>
          <p:nvPr/>
        </p:nvSpPr>
        <p:spPr>
          <a:xfrm>
            <a:off x="4406808" y="868467"/>
            <a:ext cx="3378379" cy="951002"/>
          </a:xfrm>
          <a:prstGeom prst="roundRect">
            <a:avLst>
              <a:gd name="adj" fmla="val 6673"/>
            </a:avLst>
          </a:prstGeom>
          <a:gradFill>
            <a:gsLst>
              <a:gs pos="0">
                <a:srgbClr val="B72021"/>
              </a:gs>
              <a:gs pos="99000">
                <a:srgbClr val="A71400"/>
              </a:gs>
            </a:gsLst>
            <a:lin ang="5400000" scaled="0"/>
          </a:gradFill>
          <a:ln>
            <a:noFill/>
          </a:ln>
          <a:effectLst>
            <a:outerShdw blurRad="635000" dist="177800" dir="5400000" sx="90000" sy="90000" algn="t" rotWithShape="0">
              <a:srgbClr val="11111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r>
              <a:rPr lang="zh-CN" altLang="en-US" sz="2800" b="1" dirty="0">
                <a:solidFill>
                  <a:schemeClr val="bg1"/>
                </a:solidFill>
                <a:effectLst>
                  <a:outerShdw blurRad="228600" dist="76200" dir="2700000" algn="tl" rotWithShape="0">
                    <a:prstClr val="black">
                      <a:alpha val="13000"/>
                    </a:prstClr>
                  </a:outerShdw>
                </a:effectLst>
                <a:cs typeface="+mn-ea"/>
                <a:sym typeface="+mn-lt"/>
              </a:rPr>
              <a:t>结语</a:t>
            </a:r>
          </a:p>
        </p:txBody>
      </p:sp>
      <p:pic>
        <p:nvPicPr>
          <p:cNvPr id="11" name="图片 10"/>
          <p:cNvPicPr>
            <a:picLocks noChangeAspect="1"/>
          </p:cNvPicPr>
          <p:nvPr/>
        </p:nvPicPr>
        <p:blipFill>
          <a:blip r:embed="rId3"/>
          <a:stretch>
            <a:fillRect/>
          </a:stretch>
        </p:blipFill>
        <p:spPr>
          <a:xfrm>
            <a:off x="-436498" y="4719499"/>
            <a:ext cx="13064995" cy="2443932"/>
          </a:xfrm>
          <a:prstGeom prst="rect">
            <a:avLst/>
          </a:prstGeom>
        </p:spPr>
      </p:pic>
      <p:sp>
        <p:nvSpPr>
          <p:cNvPr id="12" name="矩形 11"/>
          <p:cNvSpPr/>
          <p:nvPr/>
        </p:nvSpPr>
        <p:spPr>
          <a:xfrm>
            <a:off x="1312499" y="2084698"/>
            <a:ext cx="9566996" cy="3280513"/>
          </a:xfrm>
          <a:prstGeom prst="rect">
            <a:avLst/>
          </a:prstGeom>
        </p:spPr>
        <p:txBody>
          <a:bodyPr wrap="square" lIns="0" tIns="0" rIns="0" bIns="0">
            <a:spAutoFit/>
          </a:bodyPr>
          <a:lstStyle/>
          <a:p>
            <a:pPr defTabSz="914400">
              <a:lnSpc>
                <a:spcPct val="150000"/>
              </a:lnSpc>
              <a:defRPr/>
            </a:pPr>
            <a:r>
              <a:rPr lang="zh-CN" altLang="en-US" sz="1600" b="1" dirty="0" smtClean="0">
                <a:solidFill>
                  <a:schemeClr val="tx1">
                    <a:lumMod val="95000"/>
                    <a:lumOff val="5000"/>
                  </a:schemeClr>
                </a:solidFill>
                <a:cs typeface="+mn-ea"/>
                <a:sym typeface="+mn-lt"/>
              </a:rPr>
              <a:t>       有</a:t>
            </a:r>
            <a:r>
              <a:rPr lang="zh-CN" altLang="en-US" sz="1600" b="1" dirty="0">
                <a:solidFill>
                  <a:schemeClr val="tx1">
                    <a:lumMod val="95000"/>
                    <a:lumOff val="5000"/>
                  </a:schemeClr>
                </a:solidFill>
                <a:cs typeface="+mn-ea"/>
                <a:sym typeface="+mn-lt"/>
              </a:rPr>
              <a:t>关领导在中共中央政治局“ 牢记初心使命，推进自我革命”第十五次集体学习时强调，我们党作为百年大党，如何永葆先进性和纯洁性、永葆青春活力，如何永远得到人民拥护和支持，如何实现长期执政，是我们必须回答好、解决好的一个根本性问题。 我们党要求全党同志不忘初心、牢记使命，就是要提醒全党同志，党的初心和使命是党的性质宗旨、理想信念、奋斗目标的集中体现，越是长期执政，越不能忘记党的初心使命，越不能丧失自我革命精神。</a:t>
            </a:r>
            <a:endParaRPr lang="en-US" altLang="zh-CN" sz="1600" b="1" dirty="0">
              <a:solidFill>
                <a:schemeClr val="tx1">
                  <a:lumMod val="95000"/>
                  <a:lumOff val="5000"/>
                </a:schemeClr>
              </a:solidFill>
              <a:cs typeface="+mn-ea"/>
              <a:sym typeface="+mn-lt"/>
            </a:endParaRPr>
          </a:p>
          <a:p>
            <a:pPr defTabSz="914400">
              <a:lnSpc>
                <a:spcPct val="150000"/>
              </a:lnSpc>
              <a:defRPr/>
            </a:pPr>
            <a:endParaRPr lang="zh-CN" altLang="en-US" sz="1600" b="1" dirty="0">
              <a:solidFill>
                <a:schemeClr val="tx1">
                  <a:lumMod val="95000"/>
                  <a:lumOff val="5000"/>
                </a:schemeClr>
              </a:solidFill>
              <a:cs typeface="+mn-ea"/>
              <a:sym typeface="+mn-lt"/>
            </a:endParaRPr>
          </a:p>
          <a:p>
            <a:pPr defTabSz="914400">
              <a:lnSpc>
                <a:spcPct val="150000"/>
              </a:lnSpc>
              <a:defRPr/>
            </a:pPr>
            <a:r>
              <a:rPr lang="zh-CN" altLang="en-US" sz="1600" b="1" dirty="0" smtClean="0">
                <a:solidFill>
                  <a:schemeClr val="tx1">
                    <a:lumMod val="95000"/>
                    <a:lumOff val="5000"/>
                  </a:schemeClr>
                </a:solidFill>
                <a:cs typeface="+mn-ea"/>
                <a:sym typeface="+mn-lt"/>
              </a:rPr>
              <a:t>       在</a:t>
            </a:r>
            <a:r>
              <a:rPr lang="zh-CN" altLang="en-US" sz="1600" b="1" dirty="0">
                <a:solidFill>
                  <a:schemeClr val="tx1">
                    <a:lumMod val="95000"/>
                    <a:lumOff val="5000"/>
                  </a:schemeClr>
                </a:solidFill>
                <a:cs typeface="+mn-ea"/>
                <a:sym typeface="+mn-lt"/>
              </a:rPr>
              <a:t>庆祝改革开放</a:t>
            </a:r>
            <a:r>
              <a:rPr lang="en-US" altLang="zh-CN" sz="1600" b="1" dirty="0">
                <a:solidFill>
                  <a:schemeClr val="tx1">
                    <a:lumMod val="95000"/>
                    <a:lumOff val="5000"/>
                  </a:schemeClr>
                </a:solidFill>
                <a:cs typeface="+mn-ea"/>
                <a:sym typeface="+mn-lt"/>
              </a:rPr>
              <a:t>40</a:t>
            </a:r>
            <a:r>
              <a:rPr lang="zh-CN" altLang="en-US" sz="1600" b="1" dirty="0">
                <a:solidFill>
                  <a:schemeClr val="tx1">
                    <a:lumMod val="95000"/>
                    <a:lumOff val="5000"/>
                  </a:schemeClr>
                </a:solidFill>
                <a:cs typeface="+mn-ea"/>
                <a:sym typeface="+mn-lt"/>
              </a:rPr>
              <a:t>周年大会</a:t>
            </a:r>
            <a:r>
              <a:rPr lang="en-US" altLang="zh-CN" sz="1600" b="1" dirty="0">
                <a:solidFill>
                  <a:schemeClr val="tx1">
                    <a:lumMod val="95000"/>
                    <a:lumOff val="5000"/>
                  </a:schemeClr>
                </a:solidFill>
                <a:cs typeface="+mn-ea"/>
                <a:sym typeface="+mn-lt"/>
              </a:rPr>
              <a:t>.</a:t>
            </a:r>
            <a:r>
              <a:rPr lang="zh-CN" altLang="en-US" sz="1600" b="1" dirty="0">
                <a:solidFill>
                  <a:schemeClr val="tx1">
                    <a:lumMod val="95000"/>
                    <a:lumOff val="5000"/>
                  </a:schemeClr>
                </a:solidFill>
                <a:cs typeface="+mn-ea"/>
                <a:sym typeface="+mn-lt"/>
              </a:rPr>
              <a:t>上的讲话指出</a:t>
            </a:r>
            <a:r>
              <a:rPr lang="en-US" altLang="zh-CN" sz="1600" b="1" dirty="0">
                <a:solidFill>
                  <a:schemeClr val="tx1">
                    <a:lumMod val="95000"/>
                    <a:lumOff val="5000"/>
                  </a:schemeClr>
                </a:solidFill>
                <a:cs typeface="+mn-ea"/>
                <a:sym typeface="+mn-lt"/>
              </a:rPr>
              <a:t>:“</a:t>
            </a:r>
            <a:r>
              <a:rPr lang="zh-CN" altLang="en-US" sz="1600" b="1" dirty="0">
                <a:solidFill>
                  <a:schemeClr val="tx1">
                    <a:lumMod val="95000"/>
                    <a:lumOff val="5000"/>
                  </a:schemeClr>
                </a:solidFill>
                <a:cs typeface="+mn-ea"/>
                <a:sym typeface="+mn-lt"/>
              </a:rPr>
              <a:t>建 立中国共产党、成立中华人民共和国、推进改革开放和中国特色社会主义事业，是五四运动以来我国发生的三大历史性事件，是近代以来实现中华民族伟大复兴的三大里程碑。</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813810" y="2414836"/>
            <a:ext cx="9192596" cy="1862048"/>
          </a:xfrm>
          <a:prstGeom prst="rect">
            <a:avLst/>
          </a:prstGeom>
          <a:noFill/>
        </p:spPr>
        <p:txBody>
          <a:bodyPr wrap="square" rtlCol="0">
            <a:spAutoFit/>
          </a:bodyPr>
          <a:lstStyle/>
          <a:p>
            <a:pPr algn="ctr"/>
            <a:r>
              <a:rPr kumimoji="1" lang="zh-CN" altLang="en-US" sz="11500" dirty="0">
                <a:gradFill>
                  <a:gsLst>
                    <a:gs pos="100000">
                      <a:srgbClr val="BA1219"/>
                    </a:gs>
                    <a:gs pos="16000">
                      <a:srgbClr val="E90000"/>
                    </a:gs>
                  </a:gsLst>
                  <a:lin ang="5400000" scaled="1"/>
                </a:gradFill>
                <a:effectLst>
                  <a:outerShdw blurRad="50800" dist="38100" dir="2700000" algn="tl" rotWithShape="0">
                    <a:prstClr val="black">
                      <a:alpha val="13000"/>
                    </a:prstClr>
                  </a:outerShdw>
                </a:effectLst>
                <a:latin typeface="汉仪大宋简" panose="02010609000101010101" pitchFamily="49" charset="-122"/>
                <a:ea typeface="汉仪大宋简" panose="02010609000101010101" pitchFamily="49" charset="-122"/>
                <a:cs typeface="+mn-ea"/>
                <a:sym typeface="+mn-lt"/>
              </a:rPr>
              <a:t>谢谢您的观看</a:t>
            </a:r>
          </a:p>
        </p:txBody>
      </p:sp>
      <p:grpSp>
        <p:nvGrpSpPr>
          <p:cNvPr id="8" name="组合 7"/>
          <p:cNvGrpSpPr/>
          <p:nvPr/>
        </p:nvGrpSpPr>
        <p:grpSpPr>
          <a:xfrm>
            <a:off x="4187429" y="1003389"/>
            <a:ext cx="4277047" cy="1323439"/>
            <a:chOff x="1433827" y="594517"/>
            <a:chExt cx="4277047" cy="1323439"/>
          </a:xfrm>
        </p:grpSpPr>
        <p:grpSp>
          <p:nvGrpSpPr>
            <p:cNvPr id="9" name="组合 8"/>
            <p:cNvGrpSpPr/>
            <p:nvPr/>
          </p:nvGrpSpPr>
          <p:grpSpPr>
            <a:xfrm>
              <a:off x="1433827" y="891051"/>
              <a:ext cx="1620957" cy="730370"/>
              <a:chOff x="1433827" y="873984"/>
              <a:chExt cx="1620957" cy="730370"/>
            </a:xfrm>
          </p:grpSpPr>
          <p:sp>
            <p:nvSpPr>
              <p:cNvPr id="14" name="文本框 13"/>
              <p:cNvSpPr txBox="1"/>
              <p:nvPr/>
            </p:nvSpPr>
            <p:spPr>
              <a:xfrm>
                <a:off x="1433827" y="873984"/>
                <a:ext cx="1620957" cy="523220"/>
              </a:xfrm>
              <a:prstGeom prst="rect">
                <a:avLst/>
              </a:prstGeom>
              <a:noFill/>
            </p:spPr>
            <p:txBody>
              <a:bodyPr wrap="none" rtlCol="0">
                <a:spAutoFit/>
              </a:bodyPr>
              <a:lstStyle/>
              <a:p>
                <a:pPr algn="ctr"/>
                <a:r>
                  <a:rPr lang="zh-CN" altLang="en-US" sz="2800" b="1" dirty="0">
                    <a:gradFill>
                      <a:gsLst>
                        <a:gs pos="100000">
                          <a:srgbClr val="BA1219"/>
                        </a:gs>
                        <a:gs pos="16000">
                          <a:srgbClr val="E90000"/>
                        </a:gs>
                      </a:gsLst>
                      <a:lin ang="5400000" scaled="1"/>
                    </a:gradFill>
                    <a:cs typeface="+mn-ea"/>
                    <a:sym typeface="+mn-lt"/>
                  </a:rPr>
                  <a:t>热烈庆祝</a:t>
                </a:r>
                <a:endParaRPr kumimoji="1" lang="zh-CN" altLang="en-US" sz="2800" b="1" dirty="0">
                  <a:gradFill>
                    <a:gsLst>
                      <a:gs pos="100000">
                        <a:srgbClr val="BA1219"/>
                      </a:gs>
                      <a:gs pos="16000">
                        <a:srgbClr val="E90000"/>
                      </a:gs>
                    </a:gsLst>
                    <a:lin ang="5400000" scaled="1"/>
                  </a:gradFill>
                  <a:cs typeface="+mn-ea"/>
                  <a:sym typeface="+mn-lt"/>
                </a:endParaRPr>
              </a:p>
            </p:txBody>
          </p:sp>
          <p:sp>
            <p:nvSpPr>
              <p:cNvPr id="15" name="文本框 14"/>
              <p:cNvSpPr txBox="1"/>
              <p:nvPr/>
            </p:nvSpPr>
            <p:spPr>
              <a:xfrm>
                <a:off x="1523595" y="1296577"/>
                <a:ext cx="1441420" cy="307777"/>
              </a:xfrm>
              <a:prstGeom prst="rect">
                <a:avLst/>
              </a:prstGeom>
              <a:noFill/>
            </p:spPr>
            <p:txBody>
              <a:bodyPr wrap="none" rtlCol="0">
                <a:spAutoFit/>
              </a:bodyPr>
              <a:lstStyle/>
              <a:p>
                <a:pPr algn="ctr"/>
                <a:r>
                  <a:rPr lang="zh-CN" altLang="en-US" sz="1400" b="1" dirty="0">
                    <a:gradFill>
                      <a:gsLst>
                        <a:gs pos="100000">
                          <a:srgbClr val="BA1219"/>
                        </a:gs>
                        <a:gs pos="16000">
                          <a:srgbClr val="E90000"/>
                        </a:gs>
                      </a:gsLst>
                      <a:lin ang="5400000" scaled="1"/>
                    </a:gradFill>
                    <a:cs typeface="+mn-ea"/>
                    <a:sym typeface="+mn-lt"/>
                  </a:rPr>
                  <a:t>中国共产党成立</a:t>
                </a:r>
                <a:endParaRPr kumimoji="1" lang="zh-CN" altLang="en-US" sz="1400" b="1" dirty="0">
                  <a:gradFill>
                    <a:gsLst>
                      <a:gs pos="100000">
                        <a:srgbClr val="BA1219"/>
                      </a:gs>
                      <a:gs pos="16000">
                        <a:srgbClr val="E90000"/>
                      </a:gs>
                    </a:gsLst>
                    <a:lin ang="5400000" scaled="1"/>
                  </a:gradFill>
                  <a:cs typeface="+mn-ea"/>
                  <a:sym typeface="+mn-lt"/>
                </a:endParaRPr>
              </a:p>
            </p:txBody>
          </p:sp>
        </p:grpSp>
        <p:sp>
          <p:nvSpPr>
            <p:cNvPr id="10" name="文本框 9"/>
            <p:cNvSpPr txBox="1"/>
            <p:nvPr/>
          </p:nvSpPr>
          <p:spPr>
            <a:xfrm>
              <a:off x="3193517" y="594517"/>
              <a:ext cx="1047082" cy="1323439"/>
            </a:xfrm>
            <a:prstGeom prst="rect">
              <a:avLst/>
            </a:prstGeom>
            <a:noFill/>
          </p:spPr>
          <p:txBody>
            <a:bodyPr wrap="none" rtlCol="0">
              <a:spAutoFit/>
            </a:bodyPr>
            <a:lstStyle/>
            <a:p>
              <a:pPr algn="ctr"/>
              <a:r>
                <a:rPr lang="en-US" altLang="zh-CN" sz="8000" b="1" dirty="0" smtClean="0">
                  <a:gradFill>
                    <a:gsLst>
                      <a:gs pos="100000">
                        <a:srgbClr val="BA1219"/>
                      </a:gs>
                      <a:gs pos="16000">
                        <a:srgbClr val="E90000"/>
                      </a:gs>
                    </a:gsLst>
                    <a:lin ang="5400000" scaled="1"/>
                  </a:gradFill>
                  <a:latin typeface="Agency FB" panose="020B0503020202020204" pitchFamily="34" charset="0"/>
                  <a:cs typeface="+mn-ea"/>
                  <a:sym typeface="+mn-lt"/>
                </a:rPr>
                <a:t>101</a:t>
              </a:r>
              <a:endParaRPr kumimoji="1" lang="zh-CN" altLang="en-US" sz="8000" b="1" dirty="0">
                <a:gradFill>
                  <a:gsLst>
                    <a:gs pos="100000">
                      <a:srgbClr val="BA1219"/>
                    </a:gs>
                    <a:gs pos="16000">
                      <a:srgbClr val="E90000"/>
                    </a:gs>
                  </a:gsLst>
                  <a:lin ang="5400000" scaled="1"/>
                </a:gradFill>
                <a:latin typeface="Agency FB" panose="020B0503020202020204" pitchFamily="34" charset="0"/>
                <a:cs typeface="+mn-ea"/>
                <a:sym typeface="+mn-lt"/>
              </a:endParaRPr>
            </a:p>
          </p:txBody>
        </p:sp>
        <p:grpSp>
          <p:nvGrpSpPr>
            <p:cNvPr id="11" name="组合 10"/>
            <p:cNvGrpSpPr/>
            <p:nvPr/>
          </p:nvGrpSpPr>
          <p:grpSpPr>
            <a:xfrm>
              <a:off x="4283880" y="811848"/>
              <a:ext cx="1426994" cy="888776"/>
              <a:chOff x="4373649" y="770038"/>
              <a:chExt cx="1426994" cy="888776"/>
            </a:xfrm>
          </p:grpSpPr>
          <p:sp>
            <p:nvSpPr>
              <p:cNvPr id="12" name="文本框 11"/>
              <p:cNvSpPr txBox="1"/>
              <p:nvPr/>
            </p:nvSpPr>
            <p:spPr>
              <a:xfrm>
                <a:off x="4373649" y="770038"/>
                <a:ext cx="1426994" cy="369332"/>
              </a:xfrm>
              <a:prstGeom prst="rect">
                <a:avLst/>
              </a:prstGeom>
              <a:noFill/>
            </p:spPr>
            <p:txBody>
              <a:bodyPr wrap="none" rtlCol="0">
                <a:spAutoFit/>
              </a:bodyPr>
              <a:lstStyle/>
              <a:p>
                <a:pPr algn="ctr"/>
                <a:r>
                  <a:rPr lang="en-US" altLang="zh-CN" b="1" dirty="0" smtClean="0">
                    <a:gradFill>
                      <a:gsLst>
                        <a:gs pos="100000">
                          <a:srgbClr val="BA1219"/>
                        </a:gs>
                        <a:gs pos="16000">
                          <a:srgbClr val="E90000"/>
                        </a:gs>
                      </a:gsLst>
                      <a:lin ang="5400000" scaled="1"/>
                    </a:gradFill>
                    <a:cs typeface="+mn-ea"/>
                    <a:sym typeface="+mn-lt"/>
                  </a:rPr>
                  <a:t>1921-2022</a:t>
                </a:r>
                <a:endParaRPr kumimoji="1" lang="zh-CN" altLang="en-US" b="1" dirty="0">
                  <a:gradFill>
                    <a:gsLst>
                      <a:gs pos="100000">
                        <a:srgbClr val="BA1219"/>
                      </a:gs>
                      <a:gs pos="16000">
                        <a:srgbClr val="E90000"/>
                      </a:gs>
                    </a:gsLst>
                    <a:lin ang="5400000" scaled="1"/>
                  </a:gradFill>
                  <a:cs typeface="+mn-ea"/>
                  <a:sym typeface="+mn-lt"/>
                </a:endParaRPr>
              </a:p>
            </p:txBody>
          </p:sp>
          <p:sp>
            <p:nvSpPr>
              <p:cNvPr id="13" name="文本框 12"/>
              <p:cNvSpPr txBox="1"/>
              <p:nvPr/>
            </p:nvSpPr>
            <p:spPr>
              <a:xfrm>
                <a:off x="4582039" y="1135594"/>
                <a:ext cx="1010213" cy="523220"/>
              </a:xfrm>
              <a:prstGeom prst="rect">
                <a:avLst/>
              </a:prstGeom>
              <a:noFill/>
            </p:spPr>
            <p:txBody>
              <a:bodyPr wrap="none" rtlCol="0">
                <a:spAutoFit/>
              </a:bodyPr>
              <a:lstStyle/>
              <a:p>
                <a:pPr algn="ctr"/>
                <a:r>
                  <a:rPr lang="zh-CN" altLang="en-US" sz="2800" b="1" dirty="0">
                    <a:gradFill>
                      <a:gsLst>
                        <a:gs pos="100000">
                          <a:srgbClr val="BA1219"/>
                        </a:gs>
                        <a:gs pos="16000">
                          <a:srgbClr val="E90000"/>
                        </a:gs>
                      </a:gsLst>
                      <a:lin ang="5400000" scaled="1"/>
                    </a:gradFill>
                    <a:cs typeface="+mn-ea"/>
                    <a:sym typeface="+mn-lt"/>
                  </a:rPr>
                  <a:t>周 年</a:t>
                </a:r>
                <a:endParaRPr kumimoji="1" lang="zh-CN" altLang="en-US" sz="2800" b="1" dirty="0">
                  <a:gradFill>
                    <a:gsLst>
                      <a:gs pos="100000">
                        <a:srgbClr val="BA1219"/>
                      </a:gs>
                      <a:gs pos="16000">
                        <a:srgbClr val="E90000"/>
                      </a:gs>
                    </a:gsLst>
                    <a:lin ang="5400000" scaled="1"/>
                  </a:gradFill>
                  <a:cs typeface="+mn-ea"/>
                  <a:sym typeface="+mn-lt"/>
                </a:endParaRPr>
              </a:p>
            </p:txBody>
          </p:sp>
        </p:grpSp>
      </p:grpSp>
      <p:sp>
        <p:nvSpPr>
          <p:cNvPr id="16" name="圆角矩形 15"/>
          <p:cNvSpPr/>
          <p:nvPr/>
        </p:nvSpPr>
        <p:spPr>
          <a:xfrm>
            <a:off x="3947147" y="4443164"/>
            <a:ext cx="4206240" cy="624840"/>
          </a:xfrm>
          <a:prstGeom prst="roundRect">
            <a:avLst>
              <a:gd name="adj" fmla="val 50000"/>
            </a:avLst>
          </a:prstGeom>
          <a:gradFill>
            <a:gsLst>
              <a:gs pos="100000">
                <a:srgbClr val="BA1219"/>
              </a:gs>
              <a:gs pos="16000">
                <a:srgbClr val="E9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smtClean="0">
                <a:solidFill>
                  <a:srgbClr val="FAEED8"/>
                </a:solidFill>
                <a:cs typeface="+mn-ea"/>
                <a:sym typeface="+mn-lt"/>
              </a:rPr>
              <a:t>PPT818  </a:t>
            </a:r>
            <a:r>
              <a:rPr lang="zh-CN" altLang="en-US" b="1" smtClean="0">
                <a:solidFill>
                  <a:srgbClr val="FAEED8"/>
                </a:solidFill>
                <a:cs typeface="+mn-ea"/>
                <a:sym typeface="+mn-lt"/>
              </a:rPr>
              <a:t>｜  </a:t>
            </a:r>
            <a:r>
              <a:rPr lang="en-US" altLang="zh-CN" b="1" smtClean="0">
                <a:solidFill>
                  <a:srgbClr val="FAEED8"/>
                </a:solidFill>
                <a:cs typeface="+mn-ea"/>
                <a:sym typeface="+mn-lt"/>
              </a:rPr>
              <a:t>2022.7.1</a:t>
            </a:r>
            <a:endParaRPr kumimoji="1" lang="zh-CN" altLang="en-US" b="1" dirty="0">
              <a:solidFill>
                <a:srgbClr val="FAEED8"/>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接箭头连接符 29"/>
          <p:cNvCxnSpPr/>
          <p:nvPr/>
        </p:nvCxnSpPr>
        <p:spPr bwMode="auto">
          <a:xfrm>
            <a:off x="3271520" y="3354355"/>
            <a:ext cx="7691949" cy="0"/>
          </a:xfrm>
          <a:prstGeom prst="straightConnector1">
            <a:avLst/>
          </a:prstGeom>
          <a:solidFill>
            <a:schemeClr val="accent1"/>
          </a:solidFill>
          <a:ln w="6350" cap="flat" cmpd="sng" algn="ctr">
            <a:solidFill>
              <a:srgbClr val="BA1219"/>
            </a:solidFill>
            <a:prstDash val="solid"/>
            <a:round/>
            <a:headEnd type="none" w="med" len="med"/>
            <a:tailEnd type="triangle"/>
          </a:ln>
          <a:effectLst/>
        </p:spPr>
      </p:cxnSp>
      <p:grpSp>
        <p:nvGrpSpPr>
          <p:cNvPr id="50" name="组合 49"/>
          <p:cNvGrpSpPr/>
          <p:nvPr/>
        </p:nvGrpSpPr>
        <p:grpSpPr>
          <a:xfrm>
            <a:off x="3872287" y="979092"/>
            <a:ext cx="1981200" cy="2375263"/>
            <a:chOff x="3872287" y="979092"/>
            <a:chExt cx="1981200" cy="2375263"/>
          </a:xfrm>
        </p:grpSpPr>
        <p:cxnSp>
          <p:nvCxnSpPr>
            <p:cNvPr id="24" name="直接连接符 20"/>
            <p:cNvCxnSpPr/>
            <p:nvPr/>
          </p:nvCxnSpPr>
          <p:spPr bwMode="auto">
            <a:xfrm>
              <a:off x="4836160" y="2632995"/>
              <a:ext cx="0" cy="721360"/>
            </a:xfrm>
            <a:prstGeom prst="line">
              <a:avLst/>
            </a:prstGeom>
            <a:solidFill>
              <a:schemeClr val="accent1"/>
            </a:solidFill>
            <a:ln w="9525" cap="flat" cmpd="sng" algn="ctr">
              <a:solidFill>
                <a:srgbClr val="BA1219"/>
              </a:solidFill>
              <a:prstDash val="solid"/>
              <a:round/>
              <a:headEnd type="oval" w="sm" len="sm"/>
              <a:tailEnd type="none" w="sm" len="sm"/>
            </a:ln>
            <a:effectLst/>
          </p:spPr>
        </p:cxnSp>
        <p:grpSp>
          <p:nvGrpSpPr>
            <p:cNvPr id="30" name="组合 29"/>
            <p:cNvGrpSpPr/>
            <p:nvPr/>
          </p:nvGrpSpPr>
          <p:grpSpPr>
            <a:xfrm>
              <a:off x="3872287" y="979092"/>
              <a:ext cx="1981200" cy="1981200"/>
              <a:chOff x="2055523" y="1280160"/>
              <a:chExt cx="1981200" cy="1981200"/>
            </a:xfrm>
          </p:grpSpPr>
          <p:sp>
            <p:nvSpPr>
              <p:cNvPr id="31" name="椭圆 30"/>
              <p:cNvSpPr/>
              <p:nvPr/>
            </p:nvSpPr>
            <p:spPr bwMode="auto">
              <a:xfrm>
                <a:off x="2055523" y="1280160"/>
                <a:ext cx="1981200" cy="1981200"/>
              </a:xfrm>
              <a:prstGeom prst="ellipse">
                <a:avLst/>
              </a:prstGeom>
              <a:gradFill>
                <a:gsLst>
                  <a:gs pos="0">
                    <a:srgbClr val="B72021"/>
                  </a:gs>
                  <a:gs pos="99000">
                    <a:srgbClr val="A71400"/>
                  </a:gs>
                </a:gsLst>
                <a:lin ang="5400000" scaled="0"/>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fontAlgn="base">
                  <a:spcBef>
                    <a:spcPct val="0"/>
                  </a:spcBef>
                  <a:spcAft>
                    <a:spcPct val="0"/>
                  </a:spcAft>
                </a:pPr>
                <a:endParaRPr lang="zh-CN" altLang="en-US" sz="1200" b="1">
                  <a:cs typeface="+mn-ea"/>
                  <a:sym typeface="+mn-lt"/>
                </a:endParaRPr>
              </a:p>
            </p:txBody>
          </p:sp>
          <p:sp>
            <p:nvSpPr>
              <p:cNvPr id="32" name="文本框 31"/>
              <p:cNvSpPr txBox="1"/>
              <p:nvPr/>
            </p:nvSpPr>
            <p:spPr>
              <a:xfrm>
                <a:off x="2338238" y="2090407"/>
                <a:ext cx="1415772" cy="646331"/>
              </a:xfrm>
              <a:prstGeom prst="rect">
                <a:avLst/>
              </a:prstGeom>
              <a:noFill/>
            </p:spPr>
            <p:txBody>
              <a:bodyPr wrap="square" rtlCol="0">
                <a:spAutoFit/>
              </a:bodyPr>
              <a:lstStyle/>
              <a:p>
                <a:pPr algn="ctr"/>
                <a:r>
                  <a:rPr lang="zh-CN" altLang="en-US" b="1" dirty="0">
                    <a:solidFill>
                      <a:schemeClr val="bg1"/>
                    </a:solidFill>
                    <a:cs typeface="+mn-ea"/>
                    <a:sym typeface="+mn-lt"/>
                  </a:rPr>
                  <a:t>什么时候都得讲政治</a:t>
                </a:r>
              </a:p>
            </p:txBody>
          </p:sp>
          <p:sp>
            <p:nvSpPr>
              <p:cNvPr id="33" name="文本框 32"/>
              <p:cNvSpPr txBox="1"/>
              <p:nvPr/>
            </p:nvSpPr>
            <p:spPr>
              <a:xfrm>
                <a:off x="2338238" y="1734807"/>
                <a:ext cx="1415772" cy="338554"/>
              </a:xfrm>
              <a:prstGeom prst="rect">
                <a:avLst/>
              </a:prstGeom>
              <a:noFill/>
            </p:spPr>
            <p:txBody>
              <a:bodyPr wrap="square" rtlCol="0">
                <a:spAutoFit/>
              </a:bodyPr>
              <a:lstStyle/>
              <a:p>
                <a:pPr algn="ctr"/>
                <a:r>
                  <a:rPr lang="en-US" altLang="zh-CN" sz="1600" dirty="0">
                    <a:solidFill>
                      <a:schemeClr val="bg1"/>
                    </a:solidFill>
                    <a:cs typeface="+mn-ea"/>
                    <a:sym typeface="+mn-lt"/>
                  </a:rPr>
                  <a:t>- 01 -</a:t>
                </a:r>
                <a:endParaRPr lang="zh-CN" altLang="en-US" sz="1600" dirty="0">
                  <a:solidFill>
                    <a:schemeClr val="bg1"/>
                  </a:solidFill>
                  <a:cs typeface="+mn-ea"/>
                  <a:sym typeface="+mn-lt"/>
                </a:endParaRPr>
              </a:p>
            </p:txBody>
          </p:sp>
        </p:grpSp>
      </p:grpSp>
      <p:grpSp>
        <p:nvGrpSpPr>
          <p:cNvPr id="51" name="组合 50"/>
          <p:cNvGrpSpPr/>
          <p:nvPr/>
        </p:nvGrpSpPr>
        <p:grpSpPr>
          <a:xfrm>
            <a:off x="5089642" y="3354355"/>
            <a:ext cx="1981200" cy="2597505"/>
            <a:chOff x="5089642" y="3354355"/>
            <a:chExt cx="1981200" cy="2597505"/>
          </a:xfrm>
        </p:grpSpPr>
        <p:cxnSp>
          <p:nvCxnSpPr>
            <p:cNvPr id="34" name="直接连接符 20"/>
            <p:cNvCxnSpPr/>
            <p:nvPr/>
          </p:nvCxnSpPr>
          <p:spPr bwMode="auto">
            <a:xfrm>
              <a:off x="6080242" y="3354355"/>
              <a:ext cx="0" cy="721360"/>
            </a:xfrm>
            <a:prstGeom prst="line">
              <a:avLst/>
            </a:prstGeom>
            <a:solidFill>
              <a:schemeClr val="accent1"/>
            </a:solidFill>
            <a:ln w="9525" cap="flat" cmpd="sng" algn="ctr">
              <a:solidFill>
                <a:srgbClr val="BA1219"/>
              </a:solidFill>
              <a:prstDash val="solid"/>
              <a:round/>
              <a:headEnd type="none" w="sm" len="sm"/>
              <a:tailEnd type="oval" w="sm" len="sm"/>
            </a:ln>
            <a:effectLst/>
          </p:spPr>
        </p:cxnSp>
        <p:grpSp>
          <p:nvGrpSpPr>
            <p:cNvPr id="35" name="组合 34"/>
            <p:cNvGrpSpPr/>
            <p:nvPr/>
          </p:nvGrpSpPr>
          <p:grpSpPr>
            <a:xfrm>
              <a:off x="5089642" y="3970660"/>
              <a:ext cx="1981200" cy="1981200"/>
              <a:chOff x="2055523" y="1280160"/>
              <a:chExt cx="1981200" cy="1981200"/>
            </a:xfrm>
          </p:grpSpPr>
          <p:sp>
            <p:nvSpPr>
              <p:cNvPr id="36" name="椭圆 35"/>
              <p:cNvSpPr/>
              <p:nvPr/>
            </p:nvSpPr>
            <p:spPr bwMode="auto">
              <a:xfrm>
                <a:off x="2055523" y="1280160"/>
                <a:ext cx="1981200" cy="1981200"/>
              </a:xfrm>
              <a:prstGeom prst="ellipse">
                <a:avLst/>
              </a:prstGeom>
              <a:gradFill>
                <a:gsLst>
                  <a:gs pos="0">
                    <a:srgbClr val="B72021"/>
                  </a:gs>
                  <a:gs pos="99000">
                    <a:srgbClr val="A71400"/>
                  </a:gs>
                </a:gsLst>
                <a:lin ang="5400000" scaled="0"/>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fontAlgn="base">
                  <a:spcBef>
                    <a:spcPct val="0"/>
                  </a:spcBef>
                  <a:spcAft>
                    <a:spcPct val="0"/>
                  </a:spcAft>
                </a:pPr>
                <a:endParaRPr lang="zh-CN" altLang="en-US" sz="1200" b="1">
                  <a:cs typeface="+mn-ea"/>
                  <a:sym typeface="+mn-lt"/>
                </a:endParaRPr>
              </a:p>
            </p:txBody>
          </p:sp>
          <p:sp>
            <p:nvSpPr>
              <p:cNvPr id="37" name="文本框 36"/>
              <p:cNvSpPr txBox="1"/>
              <p:nvPr/>
            </p:nvSpPr>
            <p:spPr>
              <a:xfrm>
                <a:off x="2338238" y="2090407"/>
                <a:ext cx="1415772" cy="646331"/>
              </a:xfrm>
              <a:prstGeom prst="rect">
                <a:avLst/>
              </a:prstGeom>
              <a:noFill/>
            </p:spPr>
            <p:txBody>
              <a:bodyPr wrap="square" rtlCol="0">
                <a:spAutoFit/>
              </a:bodyPr>
              <a:lstStyle/>
              <a:p>
                <a:pPr algn="ctr"/>
                <a:r>
                  <a:rPr lang="zh-CN" altLang="en-US" b="1" dirty="0">
                    <a:solidFill>
                      <a:schemeClr val="bg1"/>
                    </a:solidFill>
                    <a:cs typeface="+mn-ea"/>
                    <a:sym typeface="+mn-lt"/>
                  </a:rPr>
                  <a:t>坚持以大局为重</a:t>
                </a:r>
              </a:p>
            </p:txBody>
          </p:sp>
          <p:sp>
            <p:nvSpPr>
              <p:cNvPr id="38" name="文本框 37"/>
              <p:cNvSpPr txBox="1"/>
              <p:nvPr/>
            </p:nvSpPr>
            <p:spPr>
              <a:xfrm>
                <a:off x="2338238" y="1734807"/>
                <a:ext cx="1415772" cy="338554"/>
              </a:xfrm>
              <a:prstGeom prst="rect">
                <a:avLst/>
              </a:prstGeom>
              <a:noFill/>
            </p:spPr>
            <p:txBody>
              <a:bodyPr wrap="square" rtlCol="0">
                <a:spAutoFit/>
              </a:bodyPr>
              <a:lstStyle/>
              <a:p>
                <a:pPr algn="ctr"/>
                <a:r>
                  <a:rPr lang="en-US" altLang="zh-CN" sz="1600" dirty="0">
                    <a:solidFill>
                      <a:schemeClr val="bg1"/>
                    </a:solidFill>
                    <a:cs typeface="+mn-ea"/>
                    <a:sym typeface="+mn-lt"/>
                  </a:rPr>
                  <a:t>- 02 -</a:t>
                </a:r>
                <a:endParaRPr lang="zh-CN" altLang="en-US" sz="1600" dirty="0">
                  <a:solidFill>
                    <a:schemeClr val="bg1"/>
                  </a:solidFill>
                  <a:cs typeface="+mn-ea"/>
                  <a:sym typeface="+mn-lt"/>
                </a:endParaRPr>
              </a:p>
            </p:txBody>
          </p:sp>
        </p:grpSp>
      </p:grpSp>
      <p:grpSp>
        <p:nvGrpSpPr>
          <p:cNvPr id="52" name="组合 51"/>
          <p:cNvGrpSpPr/>
          <p:nvPr/>
        </p:nvGrpSpPr>
        <p:grpSpPr>
          <a:xfrm>
            <a:off x="7317863" y="979092"/>
            <a:ext cx="1981200" cy="2375263"/>
            <a:chOff x="7317863" y="979092"/>
            <a:chExt cx="1981200" cy="2375263"/>
          </a:xfrm>
        </p:grpSpPr>
        <p:cxnSp>
          <p:nvCxnSpPr>
            <p:cNvPr id="39" name="直接连接符 20"/>
            <p:cNvCxnSpPr/>
            <p:nvPr/>
          </p:nvCxnSpPr>
          <p:spPr bwMode="auto">
            <a:xfrm>
              <a:off x="8281736" y="2632995"/>
              <a:ext cx="0" cy="721360"/>
            </a:xfrm>
            <a:prstGeom prst="line">
              <a:avLst/>
            </a:prstGeom>
            <a:solidFill>
              <a:schemeClr val="accent1"/>
            </a:solidFill>
            <a:ln w="9525" cap="flat" cmpd="sng" algn="ctr">
              <a:solidFill>
                <a:srgbClr val="BA1219"/>
              </a:solidFill>
              <a:prstDash val="solid"/>
              <a:round/>
              <a:headEnd type="oval" w="sm" len="sm"/>
              <a:tailEnd type="none" w="sm" len="sm"/>
            </a:ln>
            <a:effectLst/>
          </p:spPr>
        </p:cxnSp>
        <p:grpSp>
          <p:nvGrpSpPr>
            <p:cNvPr id="40" name="组合 39"/>
            <p:cNvGrpSpPr/>
            <p:nvPr/>
          </p:nvGrpSpPr>
          <p:grpSpPr>
            <a:xfrm>
              <a:off x="7317863" y="979092"/>
              <a:ext cx="1981200" cy="1981200"/>
              <a:chOff x="2055523" y="1280160"/>
              <a:chExt cx="1981200" cy="1981200"/>
            </a:xfrm>
          </p:grpSpPr>
          <p:sp>
            <p:nvSpPr>
              <p:cNvPr id="41" name="椭圆 40"/>
              <p:cNvSpPr/>
              <p:nvPr/>
            </p:nvSpPr>
            <p:spPr bwMode="auto">
              <a:xfrm>
                <a:off x="2055523" y="1280160"/>
                <a:ext cx="1981200" cy="1981200"/>
              </a:xfrm>
              <a:prstGeom prst="ellipse">
                <a:avLst/>
              </a:prstGeom>
              <a:gradFill>
                <a:gsLst>
                  <a:gs pos="0">
                    <a:srgbClr val="B72021"/>
                  </a:gs>
                  <a:gs pos="99000">
                    <a:srgbClr val="A71400"/>
                  </a:gs>
                </a:gsLst>
                <a:lin ang="5400000" scaled="0"/>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fontAlgn="base">
                  <a:spcBef>
                    <a:spcPct val="0"/>
                  </a:spcBef>
                  <a:spcAft>
                    <a:spcPct val="0"/>
                  </a:spcAft>
                </a:pPr>
                <a:endParaRPr lang="zh-CN" altLang="en-US" sz="1200" b="1">
                  <a:cs typeface="+mn-ea"/>
                  <a:sym typeface="+mn-lt"/>
                </a:endParaRPr>
              </a:p>
            </p:txBody>
          </p:sp>
          <p:sp>
            <p:nvSpPr>
              <p:cNvPr id="42" name="文本框 41"/>
              <p:cNvSpPr txBox="1"/>
              <p:nvPr/>
            </p:nvSpPr>
            <p:spPr>
              <a:xfrm>
                <a:off x="2338238" y="2090407"/>
                <a:ext cx="1415772" cy="646331"/>
              </a:xfrm>
              <a:prstGeom prst="rect">
                <a:avLst/>
              </a:prstGeom>
              <a:noFill/>
            </p:spPr>
            <p:txBody>
              <a:bodyPr wrap="square" rtlCol="0">
                <a:spAutoFit/>
              </a:bodyPr>
              <a:lstStyle/>
              <a:p>
                <a:pPr algn="ctr"/>
                <a:r>
                  <a:rPr lang="zh-CN" altLang="en-US" b="1" dirty="0">
                    <a:solidFill>
                      <a:schemeClr val="bg1"/>
                    </a:solidFill>
                    <a:cs typeface="+mn-ea"/>
                    <a:sym typeface="+mn-lt"/>
                  </a:rPr>
                  <a:t>领导核心至关重要</a:t>
                </a:r>
              </a:p>
            </p:txBody>
          </p:sp>
          <p:sp>
            <p:nvSpPr>
              <p:cNvPr id="43" name="文本框 42"/>
              <p:cNvSpPr txBox="1"/>
              <p:nvPr/>
            </p:nvSpPr>
            <p:spPr>
              <a:xfrm>
                <a:off x="2338238" y="1734807"/>
                <a:ext cx="1415772" cy="338554"/>
              </a:xfrm>
              <a:prstGeom prst="rect">
                <a:avLst/>
              </a:prstGeom>
              <a:noFill/>
            </p:spPr>
            <p:txBody>
              <a:bodyPr wrap="square" rtlCol="0">
                <a:spAutoFit/>
              </a:bodyPr>
              <a:lstStyle/>
              <a:p>
                <a:pPr algn="ctr"/>
                <a:r>
                  <a:rPr lang="en-US" altLang="zh-CN" sz="1600" dirty="0">
                    <a:solidFill>
                      <a:schemeClr val="bg1"/>
                    </a:solidFill>
                    <a:cs typeface="+mn-ea"/>
                    <a:sym typeface="+mn-lt"/>
                  </a:rPr>
                  <a:t>- 03 -</a:t>
                </a:r>
                <a:endParaRPr lang="zh-CN" altLang="en-US" sz="1600" dirty="0">
                  <a:solidFill>
                    <a:schemeClr val="bg1"/>
                  </a:solidFill>
                  <a:cs typeface="+mn-ea"/>
                  <a:sym typeface="+mn-lt"/>
                </a:endParaRPr>
              </a:p>
            </p:txBody>
          </p:sp>
        </p:grpSp>
      </p:grpSp>
      <p:grpSp>
        <p:nvGrpSpPr>
          <p:cNvPr id="53" name="组合 52"/>
          <p:cNvGrpSpPr/>
          <p:nvPr/>
        </p:nvGrpSpPr>
        <p:grpSpPr>
          <a:xfrm>
            <a:off x="8535218" y="3354355"/>
            <a:ext cx="1981200" cy="2597505"/>
            <a:chOff x="8535218" y="3354355"/>
            <a:chExt cx="1981200" cy="2597505"/>
          </a:xfrm>
        </p:grpSpPr>
        <p:cxnSp>
          <p:nvCxnSpPr>
            <p:cNvPr id="44" name="直接连接符 20"/>
            <p:cNvCxnSpPr/>
            <p:nvPr/>
          </p:nvCxnSpPr>
          <p:spPr bwMode="auto">
            <a:xfrm>
              <a:off x="9525818" y="3354355"/>
              <a:ext cx="0" cy="721360"/>
            </a:xfrm>
            <a:prstGeom prst="line">
              <a:avLst/>
            </a:prstGeom>
            <a:solidFill>
              <a:schemeClr val="accent1"/>
            </a:solidFill>
            <a:ln w="9525" cap="flat" cmpd="sng" algn="ctr">
              <a:solidFill>
                <a:srgbClr val="BA1219"/>
              </a:solidFill>
              <a:prstDash val="solid"/>
              <a:round/>
              <a:headEnd type="none" w="sm" len="sm"/>
              <a:tailEnd type="oval" w="sm" len="sm"/>
            </a:ln>
            <a:effectLst/>
          </p:spPr>
        </p:cxnSp>
        <p:grpSp>
          <p:nvGrpSpPr>
            <p:cNvPr id="45" name="组合 44"/>
            <p:cNvGrpSpPr/>
            <p:nvPr/>
          </p:nvGrpSpPr>
          <p:grpSpPr>
            <a:xfrm>
              <a:off x="8535218" y="3970660"/>
              <a:ext cx="1981200" cy="1981200"/>
              <a:chOff x="2055523" y="1280160"/>
              <a:chExt cx="1981200" cy="1981200"/>
            </a:xfrm>
          </p:grpSpPr>
          <p:sp>
            <p:nvSpPr>
              <p:cNvPr id="46" name="椭圆 45"/>
              <p:cNvSpPr/>
              <p:nvPr/>
            </p:nvSpPr>
            <p:spPr bwMode="auto">
              <a:xfrm>
                <a:off x="2055523" y="1280160"/>
                <a:ext cx="1981200" cy="1981200"/>
              </a:xfrm>
              <a:prstGeom prst="ellipse">
                <a:avLst/>
              </a:prstGeom>
              <a:gradFill>
                <a:gsLst>
                  <a:gs pos="0">
                    <a:srgbClr val="B72021"/>
                  </a:gs>
                  <a:gs pos="99000">
                    <a:srgbClr val="A71400"/>
                  </a:gs>
                </a:gsLst>
                <a:lin ang="5400000" scaled="0"/>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fontAlgn="base">
                  <a:spcBef>
                    <a:spcPct val="0"/>
                  </a:spcBef>
                  <a:spcAft>
                    <a:spcPct val="0"/>
                  </a:spcAft>
                </a:pPr>
                <a:endParaRPr lang="zh-CN" altLang="en-US" sz="1200" b="1">
                  <a:cs typeface="+mn-ea"/>
                  <a:sym typeface="+mn-lt"/>
                </a:endParaRPr>
              </a:p>
            </p:txBody>
          </p:sp>
          <p:sp>
            <p:nvSpPr>
              <p:cNvPr id="47" name="文本框 46"/>
              <p:cNvSpPr txBox="1"/>
              <p:nvPr/>
            </p:nvSpPr>
            <p:spPr>
              <a:xfrm>
                <a:off x="2338238" y="2090407"/>
                <a:ext cx="1415772" cy="646331"/>
              </a:xfrm>
              <a:prstGeom prst="rect">
                <a:avLst/>
              </a:prstGeom>
              <a:noFill/>
            </p:spPr>
            <p:txBody>
              <a:bodyPr wrap="square" rtlCol="0">
                <a:spAutoFit/>
              </a:bodyPr>
              <a:lstStyle/>
              <a:p>
                <a:pPr algn="ctr"/>
                <a:r>
                  <a:rPr lang="zh-CN" altLang="en-US" b="1" dirty="0">
                    <a:solidFill>
                      <a:schemeClr val="bg1"/>
                    </a:solidFill>
                    <a:cs typeface="+mn-ea"/>
                    <a:sym typeface="+mn-lt"/>
                  </a:rPr>
                  <a:t>向党中央看齐</a:t>
                </a:r>
              </a:p>
            </p:txBody>
          </p:sp>
          <p:sp>
            <p:nvSpPr>
              <p:cNvPr id="48" name="文本框 47"/>
              <p:cNvSpPr txBox="1"/>
              <p:nvPr/>
            </p:nvSpPr>
            <p:spPr>
              <a:xfrm>
                <a:off x="2338238" y="1734807"/>
                <a:ext cx="1415772" cy="338554"/>
              </a:xfrm>
              <a:prstGeom prst="rect">
                <a:avLst/>
              </a:prstGeom>
              <a:noFill/>
            </p:spPr>
            <p:txBody>
              <a:bodyPr wrap="square" rtlCol="0">
                <a:spAutoFit/>
              </a:bodyPr>
              <a:lstStyle/>
              <a:p>
                <a:pPr algn="ctr"/>
                <a:r>
                  <a:rPr lang="en-US" altLang="zh-CN" sz="1600" dirty="0">
                    <a:solidFill>
                      <a:schemeClr val="bg1"/>
                    </a:solidFill>
                    <a:cs typeface="+mn-ea"/>
                    <a:sym typeface="+mn-lt"/>
                  </a:rPr>
                  <a:t>- 04 -</a:t>
                </a:r>
                <a:endParaRPr lang="zh-CN" altLang="en-US" sz="1600" dirty="0">
                  <a:solidFill>
                    <a:schemeClr val="bg1"/>
                  </a:solidFill>
                  <a:cs typeface="+mn-ea"/>
                  <a:sym typeface="+mn-lt"/>
                </a:endParaRPr>
              </a:p>
            </p:txBody>
          </p:sp>
        </p:grpSp>
      </p:grpSp>
      <p:sp>
        <p:nvSpPr>
          <p:cNvPr id="49" name="文本框 48"/>
          <p:cNvSpPr txBox="1"/>
          <p:nvPr/>
        </p:nvSpPr>
        <p:spPr>
          <a:xfrm>
            <a:off x="919205" y="1125312"/>
            <a:ext cx="1954381" cy="4607375"/>
          </a:xfrm>
          <a:prstGeom prst="rect">
            <a:avLst/>
          </a:prstGeom>
          <a:noFill/>
        </p:spPr>
        <p:txBody>
          <a:bodyPr vert="eaVert" wrap="square" rtlCol="0">
            <a:spAutoFit/>
          </a:bodyPr>
          <a:lstStyle/>
          <a:p>
            <a:pPr algn="ctr"/>
            <a:r>
              <a:rPr kumimoji="1" lang="zh-CN" altLang="en-US" sz="11500" b="1" dirty="0">
                <a:gradFill>
                  <a:gsLst>
                    <a:gs pos="100000">
                      <a:srgbClr val="BA1219"/>
                    </a:gs>
                    <a:gs pos="16000">
                      <a:srgbClr val="E90000"/>
                    </a:gs>
                  </a:gsLst>
                  <a:lin ang="5400000" scaled="1"/>
                </a:gradFill>
                <a:effectLst>
                  <a:outerShdw blurRad="50800" dist="38100" dir="2700000" algn="tl" rotWithShape="0">
                    <a:prstClr val="black">
                      <a:alpha val="13000"/>
                    </a:prstClr>
                  </a:outerShdw>
                </a:effectLst>
                <a:latin typeface="汉仪大宋简" panose="02010609000101010101" pitchFamily="49" charset="-122"/>
                <a:ea typeface="汉仪大宋简" panose="02010609000101010101" pitchFamily="49" charset="-122"/>
                <a:cs typeface="+mn-ea"/>
                <a:sym typeface="+mn-lt"/>
              </a:rPr>
              <a:t>目 录</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dissolv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0-#ppt_w/2"/>
                                          </p:val>
                                        </p:tav>
                                        <p:tav tm="100000">
                                          <p:val>
                                            <p:strVal val="#ppt_x"/>
                                          </p:val>
                                        </p:tav>
                                      </p:tavLst>
                                    </p:anim>
                                    <p:anim calcmode="lin" valueType="num">
                                      <p:cBhvr additive="base">
                                        <p:cTn id="13"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additive="base">
                                        <p:cTn id="18" dur="500"/>
                                        <p:tgtEl>
                                          <p:spTgt spid="50"/>
                                        </p:tgtEl>
                                        <p:attrNameLst>
                                          <p:attrName>ppt_y</p:attrName>
                                        </p:attrNameLst>
                                      </p:cBhvr>
                                      <p:tavLst>
                                        <p:tav tm="0">
                                          <p:val>
                                            <p:strVal val="#ppt_y+#ppt_h*1.125000"/>
                                          </p:val>
                                        </p:tav>
                                        <p:tav tm="100000">
                                          <p:val>
                                            <p:strVal val="#ppt_y"/>
                                          </p:val>
                                        </p:tav>
                                      </p:tavLst>
                                    </p:anim>
                                    <p:animEffect transition="in" filter="wipe(up)">
                                      <p:cBhvr>
                                        <p:cTn id="19" dur="500"/>
                                        <p:tgtEl>
                                          <p:spTgt spid="50"/>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nodeType="clickEffect">
                                  <p:stCondLst>
                                    <p:cond delay="0"/>
                                  </p:stCondLst>
                                  <p:childTnLst>
                                    <p:set>
                                      <p:cBhvr>
                                        <p:cTn id="23" dur="1" fill="hold">
                                          <p:stCondLst>
                                            <p:cond delay="0"/>
                                          </p:stCondLst>
                                        </p:cTn>
                                        <p:tgtEl>
                                          <p:spTgt spid="51"/>
                                        </p:tgtEl>
                                        <p:attrNameLst>
                                          <p:attrName>style.visibility</p:attrName>
                                        </p:attrNameLst>
                                      </p:cBhvr>
                                      <p:to>
                                        <p:strVal val="visible"/>
                                      </p:to>
                                    </p:set>
                                    <p:anim calcmode="lin" valueType="num">
                                      <p:cBhvr additive="base">
                                        <p:cTn id="24" dur="500"/>
                                        <p:tgtEl>
                                          <p:spTgt spid="51"/>
                                        </p:tgtEl>
                                        <p:attrNameLst>
                                          <p:attrName>ppt_y</p:attrName>
                                        </p:attrNameLst>
                                      </p:cBhvr>
                                      <p:tavLst>
                                        <p:tav tm="0">
                                          <p:val>
                                            <p:strVal val="#ppt_y-#ppt_h*1.125000"/>
                                          </p:val>
                                        </p:tav>
                                        <p:tav tm="100000">
                                          <p:val>
                                            <p:strVal val="#ppt_y"/>
                                          </p:val>
                                        </p:tav>
                                      </p:tavLst>
                                    </p:anim>
                                    <p:animEffect transition="in" filter="wipe(down)">
                                      <p:cBhvr>
                                        <p:cTn id="25" dur="500"/>
                                        <p:tgtEl>
                                          <p:spTgt spid="51"/>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52"/>
                                        </p:tgtEl>
                                        <p:attrNameLst>
                                          <p:attrName>style.visibility</p:attrName>
                                        </p:attrNameLst>
                                      </p:cBhvr>
                                      <p:to>
                                        <p:strVal val="visible"/>
                                      </p:to>
                                    </p:set>
                                    <p:anim calcmode="lin" valueType="num">
                                      <p:cBhvr additive="base">
                                        <p:cTn id="30" dur="500"/>
                                        <p:tgtEl>
                                          <p:spTgt spid="52"/>
                                        </p:tgtEl>
                                        <p:attrNameLst>
                                          <p:attrName>ppt_y</p:attrName>
                                        </p:attrNameLst>
                                      </p:cBhvr>
                                      <p:tavLst>
                                        <p:tav tm="0">
                                          <p:val>
                                            <p:strVal val="#ppt_y+#ppt_h*1.125000"/>
                                          </p:val>
                                        </p:tav>
                                        <p:tav tm="100000">
                                          <p:val>
                                            <p:strVal val="#ppt_y"/>
                                          </p:val>
                                        </p:tav>
                                      </p:tavLst>
                                    </p:anim>
                                    <p:animEffect transition="in" filter="wipe(up)">
                                      <p:cBhvr>
                                        <p:cTn id="31" dur="500"/>
                                        <p:tgtEl>
                                          <p:spTgt spid="52"/>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1" fill="hold" nodeType="click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500"/>
                                        <p:tgtEl>
                                          <p:spTgt spid="53"/>
                                        </p:tgtEl>
                                        <p:attrNameLst>
                                          <p:attrName>ppt_y</p:attrName>
                                        </p:attrNameLst>
                                      </p:cBhvr>
                                      <p:tavLst>
                                        <p:tav tm="0">
                                          <p:val>
                                            <p:strVal val="#ppt_y-#ppt_h*1.125000"/>
                                          </p:val>
                                        </p:tav>
                                        <p:tav tm="100000">
                                          <p:val>
                                            <p:strVal val="#ppt_y"/>
                                          </p:val>
                                        </p:tav>
                                      </p:tavLst>
                                    </p:anim>
                                    <p:animEffect transition="in" filter="wipe(down)">
                                      <p:cBhvr>
                                        <p:cTn id="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stretch>
            <a:fillRect/>
          </a:stretch>
        </p:blipFill>
        <p:spPr>
          <a:xfrm>
            <a:off x="1858295" y="2778270"/>
            <a:ext cx="8475406" cy="672523"/>
          </a:xfrm>
          <a:prstGeom prst="rect">
            <a:avLst/>
          </a:prstGeom>
        </p:spPr>
      </p:pic>
      <p:sp>
        <p:nvSpPr>
          <p:cNvPr id="4" name="圆角矩形 3"/>
          <p:cNvSpPr/>
          <p:nvPr/>
        </p:nvSpPr>
        <p:spPr>
          <a:xfrm>
            <a:off x="4406808" y="1385883"/>
            <a:ext cx="3378379" cy="951002"/>
          </a:xfrm>
          <a:prstGeom prst="roundRect">
            <a:avLst>
              <a:gd name="adj" fmla="val 6673"/>
            </a:avLst>
          </a:prstGeom>
          <a:gradFill>
            <a:gsLst>
              <a:gs pos="0">
                <a:srgbClr val="B72021"/>
              </a:gs>
              <a:gs pos="99000">
                <a:srgbClr val="A71400"/>
              </a:gs>
            </a:gsLst>
            <a:lin ang="5400000" scaled="0"/>
          </a:gradFill>
          <a:ln>
            <a:noFill/>
          </a:ln>
          <a:effectLst>
            <a:outerShdw blurRad="635000" dist="177800" dir="5400000" sx="90000" sy="90000" algn="t" rotWithShape="0">
              <a:srgbClr val="11111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r>
              <a:rPr lang="zh-CN" altLang="en-US" sz="2800" b="1" dirty="0">
                <a:solidFill>
                  <a:schemeClr val="bg1"/>
                </a:solidFill>
                <a:effectLst>
                  <a:outerShdw blurRad="228600" dist="76200" dir="2700000" algn="tl" rotWithShape="0">
                    <a:prstClr val="black">
                      <a:alpha val="13000"/>
                    </a:prstClr>
                  </a:outerShdw>
                </a:effectLst>
                <a:cs typeface="+mn-ea"/>
                <a:sym typeface="+mn-lt"/>
              </a:rPr>
              <a:t>第一章</a:t>
            </a:r>
          </a:p>
        </p:txBody>
      </p:sp>
      <p:sp>
        <p:nvSpPr>
          <p:cNvPr id="5" name="文本框 4"/>
          <p:cNvSpPr txBox="1"/>
          <p:nvPr/>
        </p:nvSpPr>
        <p:spPr>
          <a:xfrm>
            <a:off x="2257550" y="3561707"/>
            <a:ext cx="7676894" cy="1015663"/>
          </a:xfrm>
          <a:prstGeom prst="rect">
            <a:avLst/>
          </a:prstGeom>
          <a:noFill/>
        </p:spPr>
        <p:txBody>
          <a:bodyPr wrap="square" rtlCol="0">
            <a:spAutoFit/>
          </a:bodyPr>
          <a:lstStyle/>
          <a:p>
            <a:pPr algn="ctr"/>
            <a:r>
              <a:rPr kumimoji="1" lang="zh-CN" altLang="en-US" sz="6000" dirty="0">
                <a:gradFill>
                  <a:gsLst>
                    <a:gs pos="100000">
                      <a:srgbClr val="BA1219"/>
                    </a:gs>
                    <a:gs pos="16000">
                      <a:srgbClr val="E90000"/>
                    </a:gs>
                  </a:gsLst>
                  <a:lin ang="5400000" scaled="1"/>
                </a:gradFill>
                <a:effectLst>
                  <a:outerShdw blurRad="50800" dist="38100" dir="2700000" algn="tl" rotWithShape="0">
                    <a:prstClr val="black">
                      <a:alpha val="13000"/>
                    </a:prstClr>
                  </a:outerShdw>
                </a:effectLst>
                <a:cs typeface="+mn-ea"/>
                <a:sym typeface="+mn-lt"/>
              </a:rPr>
              <a:t>什么时候都得讲政治</a:t>
            </a:r>
          </a:p>
        </p:txBody>
      </p:sp>
      <p:pic>
        <p:nvPicPr>
          <p:cNvPr id="9" name="图片 8"/>
          <p:cNvPicPr>
            <a:picLocks noChangeAspect="1"/>
          </p:cNvPicPr>
          <p:nvPr/>
        </p:nvPicPr>
        <p:blipFill>
          <a:blip r:embed="rId4"/>
          <a:stretch>
            <a:fillRect/>
          </a:stretch>
        </p:blipFill>
        <p:spPr>
          <a:xfrm>
            <a:off x="0" y="4577370"/>
            <a:ext cx="12192000" cy="2280630"/>
          </a:xfrm>
          <a:prstGeom prst="rect">
            <a:avLst/>
          </a:prstGeom>
        </p:spPr>
      </p:pic>
      <p:pic>
        <p:nvPicPr>
          <p:cNvPr id="10" name="图片 9"/>
          <p:cNvPicPr>
            <a:picLocks noChangeAspect="1"/>
          </p:cNvPicPr>
          <p:nvPr/>
        </p:nvPicPr>
        <p:blipFill>
          <a:blip r:embed="rId5"/>
          <a:stretch>
            <a:fillRect/>
          </a:stretch>
        </p:blipFill>
        <p:spPr>
          <a:xfrm>
            <a:off x="0" y="4979284"/>
            <a:ext cx="12192000" cy="18564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620052" y="486723"/>
            <a:ext cx="11013930" cy="814588"/>
            <a:chOff x="620052" y="486723"/>
            <a:chExt cx="11013930" cy="814588"/>
          </a:xfrm>
        </p:grpSpPr>
        <p:sp>
          <p:nvSpPr>
            <p:cNvPr id="3" name="文本框 2"/>
            <p:cNvSpPr txBox="1"/>
            <p:nvPr/>
          </p:nvSpPr>
          <p:spPr>
            <a:xfrm>
              <a:off x="1434640" y="593425"/>
              <a:ext cx="7676894" cy="707886"/>
            </a:xfrm>
            <a:prstGeom prst="rect">
              <a:avLst/>
            </a:prstGeom>
            <a:noFill/>
          </p:spPr>
          <p:txBody>
            <a:bodyPr wrap="square" rtlCol="0">
              <a:spAutoFit/>
            </a:bodyPr>
            <a:lstStyle/>
            <a:p>
              <a:r>
                <a:rPr kumimoji="1" lang="zh-CN" altLang="en-US" sz="4000" dirty="0">
                  <a:gradFill>
                    <a:gsLst>
                      <a:gs pos="100000">
                        <a:srgbClr val="BA1219"/>
                      </a:gs>
                      <a:gs pos="16000">
                        <a:srgbClr val="E90000"/>
                      </a:gs>
                    </a:gsLst>
                    <a:lin ang="5400000" scaled="1"/>
                  </a:gradFill>
                  <a:effectLst>
                    <a:outerShdw blurRad="50800" dist="38100" dir="2700000" algn="tl" rotWithShape="0">
                      <a:prstClr val="black">
                        <a:alpha val="13000"/>
                      </a:prstClr>
                    </a:outerShdw>
                  </a:effectLst>
                  <a:cs typeface="+mn-ea"/>
                  <a:sym typeface="+mn-lt"/>
                </a:rPr>
                <a:t>什么时候都得讲政治</a:t>
              </a:r>
            </a:p>
          </p:txBody>
        </p:sp>
        <p:sp>
          <p:nvSpPr>
            <p:cNvPr id="4" name="椭圆 3"/>
            <p:cNvSpPr/>
            <p:nvPr/>
          </p:nvSpPr>
          <p:spPr bwMode="auto">
            <a:xfrm>
              <a:off x="620052" y="486723"/>
              <a:ext cx="814588" cy="814588"/>
            </a:xfrm>
            <a:prstGeom prst="ellipse">
              <a:avLst/>
            </a:prstGeom>
            <a:gradFill>
              <a:gsLst>
                <a:gs pos="0">
                  <a:srgbClr val="B72021"/>
                </a:gs>
                <a:gs pos="99000">
                  <a:srgbClr val="A71400"/>
                </a:gs>
              </a:gsLst>
              <a:lin ang="5400000" scaled="0"/>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algn="ctr" fontAlgn="base">
                <a:spcBef>
                  <a:spcPct val="0"/>
                </a:spcBef>
                <a:spcAft>
                  <a:spcPct val="0"/>
                </a:spcAft>
              </a:pPr>
              <a:r>
                <a:rPr lang="en-US" altLang="zh-CN" sz="2000" b="1" i="1" dirty="0">
                  <a:solidFill>
                    <a:schemeClr val="bg1"/>
                  </a:solidFill>
                  <a:cs typeface="+mn-ea"/>
                  <a:sym typeface="+mn-lt"/>
                </a:rPr>
                <a:t>01</a:t>
              </a:r>
              <a:endParaRPr lang="zh-CN" altLang="en-US" sz="2000" b="1" i="1" dirty="0">
                <a:solidFill>
                  <a:schemeClr val="bg1"/>
                </a:solidFill>
                <a:cs typeface="+mn-ea"/>
                <a:sym typeface="+mn-lt"/>
              </a:endParaRPr>
            </a:p>
          </p:txBody>
        </p:sp>
        <p:cxnSp>
          <p:nvCxnSpPr>
            <p:cNvPr id="6" name="直线连接符 5"/>
            <p:cNvCxnSpPr/>
            <p:nvPr/>
          </p:nvCxnSpPr>
          <p:spPr>
            <a:xfrm>
              <a:off x="6260123" y="894017"/>
              <a:ext cx="5373859" cy="0"/>
            </a:xfrm>
            <a:prstGeom prst="line">
              <a:avLst/>
            </a:prstGeom>
            <a:ln>
              <a:solidFill>
                <a:srgbClr val="BA1219"/>
              </a:solidFill>
              <a:prstDash val="lgDash"/>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a:off x="822435" y="1601903"/>
            <a:ext cx="6506834" cy="1788314"/>
            <a:chOff x="822435" y="1601903"/>
            <a:chExt cx="6506834" cy="1788314"/>
          </a:xfrm>
        </p:grpSpPr>
        <p:sp>
          <p:nvSpPr>
            <p:cNvPr id="7" name="矩形 6"/>
            <p:cNvSpPr/>
            <p:nvPr/>
          </p:nvSpPr>
          <p:spPr>
            <a:xfrm>
              <a:off x="822435" y="1952637"/>
              <a:ext cx="6506834" cy="1437580"/>
            </a:xfrm>
            <a:prstGeom prst="rect">
              <a:avLst/>
            </a:prstGeom>
            <a:noFill/>
            <a:ln>
              <a:solidFill>
                <a:srgbClr val="BA1219"/>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8" name="矩形 7"/>
            <p:cNvSpPr/>
            <p:nvPr/>
          </p:nvSpPr>
          <p:spPr>
            <a:xfrm>
              <a:off x="923776" y="2506802"/>
              <a:ext cx="6067868" cy="608243"/>
            </a:xfrm>
            <a:prstGeom prst="rect">
              <a:avLst/>
            </a:prstGeom>
          </p:spPr>
          <p:txBody>
            <a:bodyPr wrap="square" lIns="0" tIns="0" rIns="0" bIns="0">
              <a:spAutoFit/>
            </a:bodyPr>
            <a:lstStyle/>
            <a:p>
              <a:pPr algn="ctr" defTabSz="914400">
                <a:lnSpc>
                  <a:spcPct val="150000"/>
                </a:lnSpc>
                <a:defRPr/>
              </a:pPr>
              <a:r>
                <a:rPr lang="zh-CN" altLang="en-US" sz="1400" b="1" dirty="0">
                  <a:solidFill>
                    <a:schemeClr val="tx1">
                      <a:lumMod val="95000"/>
                      <a:lumOff val="5000"/>
                    </a:schemeClr>
                  </a:solidFill>
                  <a:cs typeface="+mn-ea"/>
                  <a:sym typeface="+mn-lt"/>
                </a:rPr>
                <a:t>是马克思主义政党的本质属性</a:t>
              </a:r>
            </a:p>
            <a:p>
              <a:pPr algn="ctr" defTabSz="914400">
                <a:lnSpc>
                  <a:spcPct val="150000"/>
                </a:lnSpc>
                <a:defRPr/>
              </a:pPr>
              <a:r>
                <a:rPr lang="zh-CN" altLang="en-US" sz="1400" b="1" dirty="0">
                  <a:solidFill>
                    <a:schemeClr val="tx1">
                      <a:lumMod val="95000"/>
                      <a:lumOff val="5000"/>
                    </a:schemeClr>
                  </a:solidFill>
                  <a:cs typeface="+mn-ea"/>
                  <a:sym typeface="+mn-lt"/>
                </a:rPr>
                <a:t>是中国共产党的优良传统，贯穿党的整个奋斗历程</a:t>
              </a:r>
            </a:p>
          </p:txBody>
        </p:sp>
        <p:sp>
          <p:nvSpPr>
            <p:cNvPr id="9" name="圆角矩形 8"/>
            <p:cNvSpPr/>
            <p:nvPr/>
          </p:nvSpPr>
          <p:spPr>
            <a:xfrm>
              <a:off x="2517582" y="1601903"/>
              <a:ext cx="2880257" cy="758027"/>
            </a:xfrm>
            <a:prstGeom prst="roundRect">
              <a:avLst>
                <a:gd name="adj" fmla="val 6673"/>
              </a:avLst>
            </a:prstGeom>
            <a:gradFill>
              <a:gsLst>
                <a:gs pos="0">
                  <a:srgbClr val="B72021"/>
                </a:gs>
                <a:gs pos="99000">
                  <a:srgbClr val="A71400"/>
                </a:gs>
              </a:gsLst>
              <a:lin ang="5400000" scaled="0"/>
            </a:gradFill>
            <a:ln>
              <a:noFill/>
            </a:ln>
            <a:effectLst>
              <a:outerShdw blurRad="635000" dist="177800" dir="5400000" sx="90000" sy="90000" algn="t" rotWithShape="0">
                <a:srgbClr val="11111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r>
                <a:rPr lang="zh-CN" altLang="en-US" sz="2000" b="1" dirty="0">
                  <a:solidFill>
                    <a:schemeClr val="bg1"/>
                  </a:solidFill>
                  <a:effectLst>
                    <a:outerShdw blurRad="228600" dist="76200" dir="2700000" algn="tl" rotWithShape="0">
                      <a:prstClr val="black">
                        <a:alpha val="13000"/>
                      </a:prstClr>
                    </a:outerShdw>
                  </a:effectLst>
                  <a:cs typeface="+mn-ea"/>
                  <a:sym typeface="+mn-lt"/>
                </a:rPr>
                <a:t>旗帜鲜明讲政治</a:t>
              </a:r>
            </a:p>
          </p:txBody>
        </p:sp>
      </p:grpSp>
      <p:grpSp>
        <p:nvGrpSpPr>
          <p:cNvPr id="19" name="组合 18"/>
          <p:cNvGrpSpPr/>
          <p:nvPr/>
        </p:nvGrpSpPr>
        <p:grpSpPr>
          <a:xfrm>
            <a:off x="822435" y="3944382"/>
            <a:ext cx="4396679" cy="1720440"/>
            <a:chOff x="822435" y="3944382"/>
            <a:chExt cx="4396679" cy="1720440"/>
          </a:xfrm>
        </p:grpSpPr>
        <p:sp>
          <p:nvSpPr>
            <p:cNvPr id="11" name="圆角矩形 10"/>
            <p:cNvSpPr/>
            <p:nvPr/>
          </p:nvSpPr>
          <p:spPr>
            <a:xfrm>
              <a:off x="822437" y="3944382"/>
              <a:ext cx="1977036" cy="608437"/>
            </a:xfrm>
            <a:prstGeom prst="roundRect">
              <a:avLst>
                <a:gd name="adj" fmla="val 6673"/>
              </a:avLst>
            </a:prstGeom>
            <a:gradFill>
              <a:gsLst>
                <a:gs pos="0">
                  <a:srgbClr val="B72021"/>
                </a:gs>
                <a:gs pos="99000">
                  <a:srgbClr val="A71400"/>
                </a:gs>
              </a:gsLst>
              <a:lin ang="5400000" scaled="0"/>
            </a:gradFill>
            <a:ln>
              <a:noFill/>
            </a:ln>
            <a:effectLst>
              <a:outerShdw blurRad="635000" dist="177800" dir="5400000" sx="90000" sy="90000" algn="t" rotWithShape="0">
                <a:srgbClr val="11111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r>
                <a:rPr lang="en-US" altLang="zh-CN" sz="2000" b="1" dirty="0">
                  <a:solidFill>
                    <a:schemeClr val="bg1"/>
                  </a:solidFill>
                  <a:effectLst>
                    <a:outerShdw blurRad="228600" dist="76200" dir="2700000" algn="tl" rotWithShape="0">
                      <a:prstClr val="black">
                        <a:alpha val="13000"/>
                      </a:prstClr>
                    </a:outerShdw>
                  </a:effectLst>
                  <a:cs typeface="+mn-ea"/>
                  <a:sym typeface="+mn-lt"/>
                </a:rPr>
                <a:t>1921</a:t>
              </a:r>
              <a:r>
                <a:rPr lang="zh-CN" altLang="en-US" sz="2000" b="1" dirty="0">
                  <a:solidFill>
                    <a:schemeClr val="bg1"/>
                  </a:solidFill>
                  <a:effectLst>
                    <a:outerShdw blurRad="228600" dist="76200" dir="2700000" algn="tl" rotWithShape="0">
                      <a:prstClr val="black">
                        <a:alpha val="13000"/>
                      </a:prstClr>
                    </a:outerShdw>
                  </a:effectLst>
                  <a:cs typeface="+mn-ea"/>
                  <a:sym typeface="+mn-lt"/>
                </a:rPr>
                <a:t>年</a:t>
              </a:r>
              <a:r>
                <a:rPr lang="en-US" altLang="zh-CN" sz="2000" b="1" dirty="0">
                  <a:solidFill>
                    <a:schemeClr val="bg1"/>
                  </a:solidFill>
                  <a:effectLst>
                    <a:outerShdw blurRad="228600" dist="76200" dir="2700000" algn="tl" rotWithShape="0">
                      <a:prstClr val="black">
                        <a:alpha val="13000"/>
                      </a:prstClr>
                    </a:outerShdw>
                  </a:effectLst>
                  <a:cs typeface="+mn-ea"/>
                  <a:sym typeface="+mn-lt"/>
                </a:rPr>
                <a:t>7</a:t>
              </a:r>
              <a:r>
                <a:rPr lang="zh-CN" altLang="en-US" sz="2000" b="1" dirty="0">
                  <a:solidFill>
                    <a:schemeClr val="bg1"/>
                  </a:solidFill>
                  <a:effectLst>
                    <a:outerShdw blurRad="228600" dist="76200" dir="2700000" algn="tl" rotWithShape="0">
                      <a:prstClr val="black">
                        <a:alpha val="13000"/>
                      </a:prstClr>
                    </a:outerShdw>
                  </a:effectLst>
                  <a:cs typeface="+mn-ea"/>
                  <a:sym typeface="+mn-lt"/>
                </a:rPr>
                <a:t>月</a:t>
              </a:r>
            </a:p>
          </p:txBody>
        </p:sp>
        <p:sp>
          <p:nvSpPr>
            <p:cNvPr id="12" name="矩形 11"/>
            <p:cNvSpPr/>
            <p:nvPr/>
          </p:nvSpPr>
          <p:spPr>
            <a:xfrm>
              <a:off x="822435" y="4733413"/>
              <a:ext cx="4396679" cy="931409"/>
            </a:xfrm>
            <a:prstGeom prst="rect">
              <a:avLst/>
            </a:prstGeom>
          </p:spPr>
          <p:txBody>
            <a:bodyPr wrap="square" lIns="0" tIns="0" rIns="0" bIns="0">
              <a:spAutoFit/>
            </a:bodyPr>
            <a:lstStyle/>
            <a:p>
              <a:pPr defTabSz="914400">
                <a:lnSpc>
                  <a:spcPct val="150000"/>
                </a:lnSpc>
                <a:defRPr/>
              </a:pPr>
              <a:r>
                <a:rPr lang="zh-CN" altLang="en-US" sz="1400" b="1" dirty="0">
                  <a:solidFill>
                    <a:schemeClr val="tx1">
                      <a:lumMod val="95000"/>
                      <a:lumOff val="5000"/>
                    </a:schemeClr>
                  </a:solidFill>
                  <a:cs typeface="+mn-ea"/>
                  <a:sym typeface="+mn-lt"/>
                </a:rPr>
                <a:t>党的一大把</a:t>
              </a:r>
              <a:r>
                <a:rPr lang="en-US" altLang="zh-CN" sz="1400" b="1" dirty="0">
                  <a:solidFill>
                    <a:schemeClr val="tx1">
                      <a:lumMod val="95000"/>
                      <a:lumOff val="5000"/>
                    </a:schemeClr>
                  </a:solidFill>
                  <a:cs typeface="+mn-ea"/>
                  <a:sym typeface="+mn-lt"/>
                </a:rPr>
                <a:t>!“</a:t>
              </a:r>
              <a:r>
                <a:rPr lang="zh-CN" altLang="en-US" sz="1400" b="1" dirty="0">
                  <a:solidFill>
                    <a:schemeClr val="tx1">
                      <a:lumMod val="95000"/>
                      <a:lumOff val="5000"/>
                    </a:schemeClr>
                  </a:solidFill>
                  <a:cs typeface="+mn-ea"/>
                  <a:sym typeface="+mn-lt"/>
                </a:rPr>
                <a:t>宣传共产主义”写入党纲，并明确规定入党的前提是“承认本党纲领和政策”，体现了明确的政治要求和鲜明的政治意识。</a:t>
              </a:r>
            </a:p>
          </p:txBody>
        </p:sp>
      </p:grpSp>
      <p:grpSp>
        <p:nvGrpSpPr>
          <p:cNvPr id="20" name="组合 19"/>
          <p:cNvGrpSpPr/>
          <p:nvPr/>
        </p:nvGrpSpPr>
        <p:grpSpPr>
          <a:xfrm>
            <a:off x="6025663" y="3944382"/>
            <a:ext cx="4814381" cy="1720440"/>
            <a:chOff x="6025663" y="3944382"/>
            <a:chExt cx="4814381" cy="1720440"/>
          </a:xfrm>
        </p:grpSpPr>
        <p:sp>
          <p:nvSpPr>
            <p:cNvPr id="13" name="圆角矩形 12"/>
            <p:cNvSpPr/>
            <p:nvPr/>
          </p:nvSpPr>
          <p:spPr>
            <a:xfrm>
              <a:off x="6025664" y="3944382"/>
              <a:ext cx="1977036" cy="608437"/>
            </a:xfrm>
            <a:prstGeom prst="roundRect">
              <a:avLst>
                <a:gd name="adj" fmla="val 6673"/>
              </a:avLst>
            </a:prstGeom>
            <a:gradFill>
              <a:gsLst>
                <a:gs pos="0">
                  <a:srgbClr val="B72021"/>
                </a:gs>
                <a:gs pos="99000">
                  <a:srgbClr val="A71400"/>
                </a:gs>
              </a:gsLst>
              <a:lin ang="5400000" scaled="0"/>
            </a:gradFill>
            <a:ln>
              <a:noFill/>
            </a:ln>
            <a:effectLst>
              <a:outerShdw blurRad="635000" dist="177800" dir="5400000" sx="90000" sy="90000" algn="t" rotWithShape="0">
                <a:srgbClr val="11111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r>
                <a:rPr lang="en-US" altLang="zh-CN" sz="2000" b="1" dirty="0">
                  <a:solidFill>
                    <a:schemeClr val="bg1"/>
                  </a:solidFill>
                  <a:effectLst>
                    <a:outerShdw blurRad="228600" dist="76200" dir="2700000" algn="tl" rotWithShape="0">
                      <a:prstClr val="black">
                        <a:alpha val="13000"/>
                      </a:prstClr>
                    </a:outerShdw>
                  </a:effectLst>
                  <a:cs typeface="+mn-ea"/>
                  <a:sym typeface="+mn-lt"/>
                </a:rPr>
                <a:t>1921</a:t>
              </a:r>
              <a:r>
                <a:rPr lang="zh-CN" altLang="en-US" sz="2000" b="1" dirty="0">
                  <a:solidFill>
                    <a:schemeClr val="bg1"/>
                  </a:solidFill>
                  <a:effectLst>
                    <a:outerShdw blurRad="228600" dist="76200" dir="2700000" algn="tl" rotWithShape="0">
                      <a:prstClr val="black">
                        <a:alpha val="13000"/>
                      </a:prstClr>
                    </a:outerShdw>
                  </a:effectLst>
                  <a:cs typeface="+mn-ea"/>
                  <a:sym typeface="+mn-lt"/>
                </a:rPr>
                <a:t>年</a:t>
              </a:r>
              <a:r>
                <a:rPr lang="en-US" altLang="zh-CN" sz="2000" b="1" dirty="0">
                  <a:solidFill>
                    <a:schemeClr val="bg1"/>
                  </a:solidFill>
                  <a:effectLst>
                    <a:outerShdw blurRad="228600" dist="76200" dir="2700000" algn="tl" rotWithShape="0">
                      <a:prstClr val="black">
                        <a:alpha val="13000"/>
                      </a:prstClr>
                    </a:outerShdw>
                  </a:effectLst>
                  <a:cs typeface="+mn-ea"/>
                  <a:sym typeface="+mn-lt"/>
                </a:rPr>
                <a:t>7</a:t>
              </a:r>
              <a:r>
                <a:rPr lang="zh-CN" altLang="en-US" sz="2000" b="1" dirty="0">
                  <a:solidFill>
                    <a:schemeClr val="bg1"/>
                  </a:solidFill>
                  <a:effectLst>
                    <a:outerShdw blurRad="228600" dist="76200" dir="2700000" algn="tl" rotWithShape="0">
                      <a:prstClr val="black">
                        <a:alpha val="13000"/>
                      </a:prstClr>
                    </a:outerShdw>
                  </a:effectLst>
                  <a:cs typeface="+mn-ea"/>
                  <a:sym typeface="+mn-lt"/>
                </a:rPr>
                <a:t>月</a:t>
              </a:r>
            </a:p>
          </p:txBody>
        </p:sp>
        <p:sp>
          <p:nvSpPr>
            <p:cNvPr id="14" name="矩形 13"/>
            <p:cNvSpPr/>
            <p:nvPr/>
          </p:nvSpPr>
          <p:spPr>
            <a:xfrm>
              <a:off x="6025663" y="4733413"/>
              <a:ext cx="4814381" cy="931409"/>
            </a:xfrm>
            <a:prstGeom prst="rect">
              <a:avLst/>
            </a:prstGeom>
          </p:spPr>
          <p:txBody>
            <a:bodyPr wrap="square" lIns="0" tIns="0" rIns="0" bIns="0">
              <a:spAutoFit/>
            </a:bodyPr>
            <a:lstStyle/>
            <a:p>
              <a:pPr defTabSz="914400">
                <a:lnSpc>
                  <a:spcPct val="150000"/>
                </a:lnSpc>
                <a:defRPr/>
              </a:pPr>
              <a:r>
                <a:rPr lang="zh-CN" altLang="en-US" sz="1400" b="1" dirty="0">
                  <a:solidFill>
                    <a:schemeClr val="tx1">
                      <a:lumMod val="95000"/>
                      <a:lumOff val="5000"/>
                    </a:schemeClr>
                  </a:solidFill>
                  <a:cs typeface="+mn-ea"/>
                  <a:sym typeface="+mn-lt"/>
                </a:rPr>
                <a:t>毛泽东在古田会议决议中提出，，”教育党员使党员的思想和党内的生活都政治化、科学化”，进一 步明确了加强党的政治建设的方向。</a:t>
              </a:r>
            </a:p>
          </p:txBody>
        </p:sp>
      </p:grpSp>
      <p:pic>
        <p:nvPicPr>
          <p:cNvPr id="16" name="图片 15"/>
          <p:cNvPicPr>
            <a:picLocks noChangeAspect="1"/>
          </p:cNvPicPr>
          <p:nvPr/>
        </p:nvPicPr>
        <p:blipFill>
          <a:blip r:embed="rId3"/>
          <a:stretch>
            <a:fillRect/>
          </a:stretch>
        </p:blipFill>
        <p:spPr>
          <a:xfrm>
            <a:off x="8358441" y="1408013"/>
            <a:ext cx="2481603" cy="25533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20052" y="486723"/>
            <a:ext cx="11013930" cy="814588"/>
            <a:chOff x="620052" y="486723"/>
            <a:chExt cx="11013930" cy="814588"/>
          </a:xfrm>
        </p:grpSpPr>
        <p:sp>
          <p:nvSpPr>
            <p:cNvPr id="4" name="文本框 3"/>
            <p:cNvSpPr txBox="1"/>
            <p:nvPr/>
          </p:nvSpPr>
          <p:spPr>
            <a:xfrm>
              <a:off x="1434640" y="593425"/>
              <a:ext cx="7676894" cy="707886"/>
            </a:xfrm>
            <a:prstGeom prst="rect">
              <a:avLst/>
            </a:prstGeom>
            <a:noFill/>
          </p:spPr>
          <p:txBody>
            <a:bodyPr wrap="square" rtlCol="0">
              <a:spAutoFit/>
            </a:bodyPr>
            <a:lstStyle/>
            <a:p>
              <a:r>
                <a:rPr kumimoji="1" lang="zh-CN" altLang="en-US" sz="4000" dirty="0">
                  <a:gradFill>
                    <a:gsLst>
                      <a:gs pos="100000">
                        <a:srgbClr val="BA1219"/>
                      </a:gs>
                      <a:gs pos="16000">
                        <a:srgbClr val="E90000"/>
                      </a:gs>
                    </a:gsLst>
                    <a:lin ang="5400000" scaled="1"/>
                  </a:gradFill>
                  <a:effectLst>
                    <a:outerShdw blurRad="50800" dist="38100" dir="2700000" algn="tl" rotWithShape="0">
                      <a:prstClr val="black">
                        <a:alpha val="13000"/>
                      </a:prstClr>
                    </a:outerShdw>
                  </a:effectLst>
                  <a:cs typeface="+mn-ea"/>
                  <a:sym typeface="+mn-lt"/>
                </a:rPr>
                <a:t>什么时候都得讲政治</a:t>
              </a:r>
            </a:p>
          </p:txBody>
        </p:sp>
        <p:sp>
          <p:nvSpPr>
            <p:cNvPr id="5" name="椭圆 4"/>
            <p:cNvSpPr/>
            <p:nvPr/>
          </p:nvSpPr>
          <p:spPr bwMode="auto">
            <a:xfrm>
              <a:off x="620052" y="486723"/>
              <a:ext cx="814588" cy="814588"/>
            </a:xfrm>
            <a:prstGeom prst="ellipse">
              <a:avLst/>
            </a:prstGeom>
            <a:gradFill>
              <a:gsLst>
                <a:gs pos="0">
                  <a:srgbClr val="B72021"/>
                </a:gs>
                <a:gs pos="99000">
                  <a:srgbClr val="A71400"/>
                </a:gs>
              </a:gsLst>
              <a:lin ang="5400000" scaled="0"/>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algn="ctr" fontAlgn="base">
                <a:spcBef>
                  <a:spcPct val="0"/>
                </a:spcBef>
                <a:spcAft>
                  <a:spcPct val="0"/>
                </a:spcAft>
              </a:pPr>
              <a:r>
                <a:rPr lang="en-US" altLang="zh-CN" sz="2000" b="1" i="1" dirty="0">
                  <a:solidFill>
                    <a:schemeClr val="bg1"/>
                  </a:solidFill>
                  <a:cs typeface="+mn-ea"/>
                  <a:sym typeface="+mn-lt"/>
                </a:rPr>
                <a:t>01</a:t>
              </a:r>
              <a:endParaRPr lang="zh-CN" altLang="en-US" sz="2000" b="1" i="1" dirty="0">
                <a:solidFill>
                  <a:schemeClr val="bg1"/>
                </a:solidFill>
                <a:cs typeface="+mn-ea"/>
                <a:sym typeface="+mn-lt"/>
              </a:endParaRPr>
            </a:p>
          </p:txBody>
        </p:sp>
        <p:cxnSp>
          <p:nvCxnSpPr>
            <p:cNvPr id="6" name="直线连接符 5"/>
            <p:cNvCxnSpPr/>
            <p:nvPr/>
          </p:nvCxnSpPr>
          <p:spPr>
            <a:xfrm>
              <a:off x="6260123" y="894017"/>
              <a:ext cx="5373859" cy="0"/>
            </a:xfrm>
            <a:prstGeom prst="line">
              <a:avLst/>
            </a:prstGeom>
            <a:ln>
              <a:solidFill>
                <a:srgbClr val="BA1219"/>
              </a:solidFill>
              <a:prstDash val="lgDash"/>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a:off x="756119" y="2193837"/>
            <a:ext cx="8096481" cy="608437"/>
            <a:chOff x="756119" y="2193837"/>
            <a:chExt cx="8096481" cy="608437"/>
          </a:xfrm>
        </p:grpSpPr>
        <p:sp>
          <p:nvSpPr>
            <p:cNvPr id="7" name="圆角矩形 6"/>
            <p:cNvSpPr/>
            <p:nvPr/>
          </p:nvSpPr>
          <p:spPr>
            <a:xfrm>
              <a:off x="756119" y="2193837"/>
              <a:ext cx="1977036" cy="608437"/>
            </a:xfrm>
            <a:prstGeom prst="roundRect">
              <a:avLst>
                <a:gd name="adj" fmla="val 6673"/>
              </a:avLst>
            </a:prstGeom>
            <a:gradFill>
              <a:gsLst>
                <a:gs pos="0">
                  <a:srgbClr val="B72021"/>
                </a:gs>
                <a:gs pos="99000">
                  <a:srgbClr val="A71400"/>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r>
                <a:rPr lang="zh-CN" altLang="en-US" sz="2000" b="1" dirty="0">
                  <a:solidFill>
                    <a:schemeClr val="bg1"/>
                  </a:solidFill>
                  <a:effectLst>
                    <a:outerShdw blurRad="228600" dist="76200" dir="2700000" algn="tl" rotWithShape="0">
                      <a:prstClr val="black">
                        <a:alpha val="13000"/>
                      </a:prstClr>
                    </a:outerShdw>
                  </a:effectLst>
                  <a:cs typeface="+mn-ea"/>
                  <a:sym typeface="+mn-lt"/>
                </a:rPr>
                <a:t>新中国成立后</a:t>
              </a:r>
            </a:p>
          </p:txBody>
        </p:sp>
        <p:sp>
          <p:nvSpPr>
            <p:cNvPr id="8" name="矩形 7"/>
            <p:cNvSpPr/>
            <p:nvPr/>
          </p:nvSpPr>
          <p:spPr>
            <a:xfrm>
              <a:off x="3021016" y="2337856"/>
              <a:ext cx="5831584" cy="285078"/>
            </a:xfrm>
            <a:prstGeom prst="rect">
              <a:avLst/>
            </a:prstGeom>
          </p:spPr>
          <p:txBody>
            <a:bodyPr wrap="square" lIns="0" tIns="0" rIns="0" bIns="0">
              <a:spAutoFit/>
            </a:bodyPr>
            <a:lstStyle/>
            <a:p>
              <a:pPr defTabSz="914400">
                <a:lnSpc>
                  <a:spcPct val="150000"/>
                </a:lnSpc>
                <a:defRPr/>
              </a:pPr>
              <a:r>
                <a:rPr lang="zh-CN" altLang="en-US" sz="1400" b="1" dirty="0">
                  <a:solidFill>
                    <a:schemeClr val="tx1">
                      <a:lumMod val="95000"/>
                      <a:lumOff val="5000"/>
                    </a:schemeClr>
                  </a:solidFill>
                  <a:cs typeface="+mn-ea"/>
                  <a:sym typeface="+mn-lt"/>
                </a:rPr>
                <a:t>我们党依然高度重视增强党员干部的政治意识，不久就开展整风整党。</a:t>
              </a:r>
            </a:p>
          </p:txBody>
        </p:sp>
      </p:grpSp>
      <p:grpSp>
        <p:nvGrpSpPr>
          <p:cNvPr id="16" name="组合 15"/>
          <p:cNvGrpSpPr/>
          <p:nvPr/>
        </p:nvGrpSpPr>
        <p:grpSpPr>
          <a:xfrm>
            <a:off x="756119" y="3358031"/>
            <a:ext cx="8096481" cy="608437"/>
            <a:chOff x="756119" y="3358031"/>
            <a:chExt cx="8096481" cy="608437"/>
          </a:xfrm>
        </p:grpSpPr>
        <p:sp>
          <p:nvSpPr>
            <p:cNvPr id="9" name="圆角矩形 8"/>
            <p:cNvSpPr/>
            <p:nvPr/>
          </p:nvSpPr>
          <p:spPr>
            <a:xfrm>
              <a:off x="756119" y="3358031"/>
              <a:ext cx="1977036" cy="608437"/>
            </a:xfrm>
            <a:prstGeom prst="roundRect">
              <a:avLst>
                <a:gd name="adj" fmla="val 6673"/>
              </a:avLst>
            </a:prstGeom>
            <a:gradFill>
              <a:gsLst>
                <a:gs pos="0">
                  <a:srgbClr val="B72021"/>
                </a:gs>
                <a:gs pos="99000">
                  <a:srgbClr val="A71400"/>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r>
                <a:rPr lang="en-US" altLang="zh-CN" sz="2000" b="1" dirty="0">
                  <a:solidFill>
                    <a:schemeClr val="bg1"/>
                  </a:solidFill>
                  <a:effectLst>
                    <a:outerShdw blurRad="228600" dist="76200" dir="2700000" algn="tl" rotWithShape="0">
                      <a:prstClr val="black">
                        <a:alpha val="13000"/>
                      </a:prstClr>
                    </a:outerShdw>
                  </a:effectLst>
                  <a:cs typeface="+mn-ea"/>
                  <a:sym typeface="+mn-lt"/>
                </a:rPr>
                <a:t>1955</a:t>
              </a:r>
              <a:r>
                <a:rPr lang="zh-CN" altLang="en-US" sz="2000" b="1" dirty="0">
                  <a:solidFill>
                    <a:schemeClr val="bg1"/>
                  </a:solidFill>
                  <a:effectLst>
                    <a:outerShdw blurRad="228600" dist="76200" dir="2700000" algn="tl" rotWithShape="0">
                      <a:prstClr val="black">
                        <a:alpha val="13000"/>
                      </a:prstClr>
                    </a:outerShdw>
                  </a:effectLst>
                  <a:cs typeface="+mn-ea"/>
                  <a:sym typeface="+mn-lt"/>
                </a:rPr>
                <a:t>年</a:t>
              </a:r>
            </a:p>
          </p:txBody>
        </p:sp>
        <p:sp>
          <p:nvSpPr>
            <p:cNvPr id="10" name="矩形 9"/>
            <p:cNvSpPr/>
            <p:nvPr/>
          </p:nvSpPr>
          <p:spPr>
            <a:xfrm>
              <a:off x="3021016" y="3502050"/>
              <a:ext cx="5831584" cy="285078"/>
            </a:xfrm>
            <a:prstGeom prst="rect">
              <a:avLst/>
            </a:prstGeom>
          </p:spPr>
          <p:txBody>
            <a:bodyPr wrap="square" lIns="0" tIns="0" rIns="0" bIns="0">
              <a:spAutoFit/>
            </a:bodyPr>
            <a:lstStyle/>
            <a:p>
              <a:pPr defTabSz="914400">
                <a:lnSpc>
                  <a:spcPct val="150000"/>
                </a:lnSpc>
                <a:defRPr/>
              </a:pPr>
              <a:r>
                <a:rPr lang="zh-CN" altLang="en-US" sz="1400" b="1" dirty="0">
                  <a:solidFill>
                    <a:schemeClr val="tx1">
                      <a:lumMod val="95000"/>
                      <a:lumOff val="5000"/>
                    </a:schemeClr>
                  </a:solidFill>
                  <a:cs typeface="+mn-ea"/>
                  <a:sym typeface="+mn-lt"/>
                </a:rPr>
                <a:t>毛泽东提出，“政治工作是一切经济工作的生命线” </a:t>
              </a:r>
              <a:r>
                <a:rPr lang="zh-CN" altLang="en-GB" sz="1400" b="1" dirty="0">
                  <a:solidFill>
                    <a:schemeClr val="tx1">
                      <a:lumMod val="95000"/>
                      <a:lumOff val="5000"/>
                    </a:schemeClr>
                  </a:solidFill>
                  <a:cs typeface="+mn-ea"/>
                  <a:sym typeface="+mn-lt"/>
                </a:rPr>
                <a:t>。</a:t>
              </a:r>
              <a:endParaRPr lang="zh-CN" altLang="en-US" sz="1400" b="1" dirty="0">
                <a:solidFill>
                  <a:schemeClr val="tx1">
                    <a:lumMod val="95000"/>
                    <a:lumOff val="5000"/>
                  </a:schemeClr>
                </a:solidFill>
                <a:cs typeface="+mn-ea"/>
                <a:sym typeface="+mn-lt"/>
              </a:endParaRPr>
            </a:p>
          </p:txBody>
        </p:sp>
      </p:grpSp>
      <p:grpSp>
        <p:nvGrpSpPr>
          <p:cNvPr id="17" name="组合 16"/>
          <p:cNvGrpSpPr/>
          <p:nvPr/>
        </p:nvGrpSpPr>
        <p:grpSpPr>
          <a:xfrm>
            <a:off x="756119" y="4504539"/>
            <a:ext cx="8096481" cy="608437"/>
            <a:chOff x="756119" y="4504539"/>
            <a:chExt cx="8096481" cy="608437"/>
          </a:xfrm>
        </p:grpSpPr>
        <p:sp>
          <p:nvSpPr>
            <p:cNvPr id="11" name="圆角矩形 10"/>
            <p:cNvSpPr/>
            <p:nvPr/>
          </p:nvSpPr>
          <p:spPr>
            <a:xfrm>
              <a:off x="756119" y="4504539"/>
              <a:ext cx="1977036" cy="608437"/>
            </a:xfrm>
            <a:prstGeom prst="roundRect">
              <a:avLst>
                <a:gd name="adj" fmla="val 6673"/>
              </a:avLst>
            </a:prstGeom>
            <a:gradFill>
              <a:gsLst>
                <a:gs pos="0">
                  <a:srgbClr val="B72021"/>
                </a:gs>
                <a:gs pos="99000">
                  <a:srgbClr val="A71400"/>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r>
                <a:rPr lang="en-US" altLang="zh-CN" sz="2000" b="1" dirty="0">
                  <a:solidFill>
                    <a:schemeClr val="bg1"/>
                  </a:solidFill>
                  <a:effectLst>
                    <a:outerShdw blurRad="228600" dist="76200" dir="2700000" algn="tl" rotWithShape="0">
                      <a:prstClr val="black">
                        <a:alpha val="13000"/>
                      </a:prstClr>
                    </a:outerShdw>
                  </a:effectLst>
                  <a:cs typeface="+mn-ea"/>
                  <a:sym typeface="+mn-lt"/>
                </a:rPr>
                <a:t>1957</a:t>
              </a:r>
              <a:r>
                <a:rPr lang="zh-CN" altLang="en-US" sz="2000" b="1" dirty="0">
                  <a:solidFill>
                    <a:schemeClr val="bg1"/>
                  </a:solidFill>
                  <a:effectLst>
                    <a:outerShdw blurRad="228600" dist="76200" dir="2700000" algn="tl" rotWithShape="0">
                      <a:prstClr val="black">
                        <a:alpha val="13000"/>
                      </a:prstClr>
                    </a:outerShdw>
                  </a:effectLst>
                  <a:cs typeface="+mn-ea"/>
                  <a:sym typeface="+mn-lt"/>
                </a:rPr>
                <a:t>年</a:t>
              </a:r>
            </a:p>
          </p:txBody>
        </p:sp>
        <p:sp>
          <p:nvSpPr>
            <p:cNvPr id="12" name="矩形 11"/>
            <p:cNvSpPr/>
            <p:nvPr/>
          </p:nvSpPr>
          <p:spPr>
            <a:xfrm>
              <a:off x="3021016" y="4504539"/>
              <a:ext cx="5831584" cy="608243"/>
            </a:xfrm>
            <a:prstGeom prst="rect">
              <a:avLst/>
            </a:prstGeom>
          </p:spPr>
          <p:txBody>
            <a:bodyPr wrap="square" lIns="0" tIns="0" rIns="0" bIns="0">
              <a:spAutoFit/>
            </a:bodyPr>
            <a:lstStyle/>
            <a:p>
              <a:pPr defTabSz="914400">
                <a:lnSpc>
                  <a:spcPct val="150000"/>
                </a:lnSpc>
                <a:defRPr/>
              </a:pPr>
              <a:r>
                <a:rPr lang="zh-CN" altLang="en-US" sz="1400" b="1" dirty="0">
                  <a:solidFill>
                    <a:schemeClr val="tx1">
                      <a:lumMod val="95000"/>
                      <a:lumOff val="5000"/>
                    </a:schemeClr>
                  </a:solidFill>
                  <a:cs typeface="+mn-ea"/>
                  <a:sym typeface="+mn-lt"/>
                </a:rPr>
                <a:t>毛泽东在</a:t>
              </a:r>
              <a:r>
                <a:rPr lang="en-US" altLang="zh-CN" sz="1400" b="1" dirty="0">
                  <a:solidFill>
                    <a:schemeClr val="tx1">
                      <a:lumMod val="95000"/>
                      <a:lumOff val="5000"/>
                    </a:schemeClr>
                  </a:solidFill>
                  <a:cs typeface="+mn-ea"/>
                  <a:sym typeface="+mn-lt"/>
                </a:rPr>
                <a:t>《</a:t>
              </a:r>
              <a:r>
                <a:rPr lang="zh-CN" altLang="en-US" sz="1400" b="1" dirty="0">
                  <a:solidFill>
                    <a:schemeClr val="tx1">
                      <a:lumMod val="95000"/>
                      <a:lumOff val="5000"/>
                    </a:schemeClr>
                  </a:solidFill>
                  <a:cs typeface="+mn-ea"/>
                  <a:sym typeface="+mn-lt"/>
                </a:rPr>
                <a:t>关于正确处理人民内部矛盾的问题</a:t>
              </a:r>
              <a:r>
                <a:rPr lang="en-US" altLang="zh-CN" sz="1400" b="1" dirty="0">
                  <a:solidFill>
                    <a:schemeClr val="tx1">
                      <a:lumMod val="95000"/>
                      <a:lumOff val="5000"/>
                    </a:schemeClr>
                  </a:solidFill>
                  <a:cs typeface="+mn-ea"/>
                  <a:sym typeface="+mn-lt"/>
                </a:rPr>
                <a:t>》</a:t>
              </a:r>
              <a:r>
                <a:rPr lang="zh-CN" altLang="en-US" sz="1400" b="1" dirty="0">
                  <a:solidFill>
                    <a:schemeClr val="tx1">
                      <a:lumMod val="95000"/>
                      <a:lumOff val="5000"/>
                    </a:schemeClr>
                  </a:solidFill>
                  <a:cs typeface="+mn-ea"/>
                  <a:sym typeface="+mn-lt"/>
                </a:rPr>
                <a:t>中深刻指出，</a:t>
              </a:r>
              <a:endParaRPr lang="en-US" altLang="zh-CN" sz="1400" b="1" dirty="0">
                <a:solidFill>
                  <a:schemeClr val="tx1">
                    <a:lumMod val="95000"/>
                    <a:lumOff val="5000"/>
                  </a:schemeClr>
                </a:solidFill>
                <a:cs typeface="+mn-ea"/>
                <a:sym typeface="+mn-lt"/>
              </a:endParaRPr>
            </a:p>
            <a:p>
              <a:pPr defTabSz="914400">
                <a:lnSpc>
                  <a:spcPct val="150000"/>
                </a:lnSpc>
                <a:defRPr/>
              </a:pPr>
              <a:r>
                <a:rPr lang="zh-CN" altLang="en-US" sz="1400" b="1" dirty="0">
                  <a:solidFill>
                    <a:schemeClr val="tx1">
                      <a:lumMod val="95000"/>
                      <a:lumOff val="5000"/>
                    </a:schemeClr>
                  </a:solidFill>
                  <a:cs typeface="+mn-ea"/>
                  <a:sym typeface="+mn-lt"/>
                </a:rPr>
                <a:t>“没有正确的政治观点，就等于没有灵魂”。</a:t>
              </a:r>
            </a:p>
          </p:txBody>
        </p:sp>
      </p:grpSp>
      <p:pic>
        <p:nvPicPr>
          <p:cNvPr id="14" name="图片 13"/>
          <p:cNvPicPr>
            <a:picLocks noChangeAspect="1"/>
          </p:cNvPicPr>
          <p:nvPr/>
        </p:nvPicPr>
        <p:blipFill>
          <a:blip r:embed="rId3" cstate="screen"/>
          <a:stretch>
            <a:fillRect/>
          </a:stretch>
        </p:blipFill>
        <p:spPr>
          <a:xfrm>
            <a:off x="7877141" y="2193836"/>
            <a:ext cx="4391762" cy="46641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20052" y="486723"/>
            <a:ext cx="11013930" cy="814588"/>
            <a:chOff x="620052" y="486723"/>
            <a:chExt cx="11013930" cy="814588"/>
          </a:xfrm>
        </p:grpSpPr>
        <p:sp>
          <p:nvSpPr>
            <p:cNvPr id="5" name="文本框 4"/>
            <p:cNvSpPr txBox="1"/>
            <p:nvPr/>
          </p:nvSpPr>
          <p:spPr>
            <a:xfrm>
              <a:off x="1434640" y="593425"/>
              <a:ext cx="7676894" cy="707886"/>
            </a:xfrm>
            <a:prstGeom prst="rect">
              <a:avLst/>
            </a:prstGeom>
            <a:noFill/>
          </p:spPr>
          <p:txBody>
            <a:bodyPr wrap="square" rtlCol="0">
              <a:spAutoFit/>
            </a:bodyPr>
            <a:lstStyle/>
            <a:p>
              <a:r>
                <a:rPr kumimoji="1" lang="zh-CN" altLang="en-US" sz="4000" dirty="0">
                  <a:gradFill>
                    <a:gsLst>
                      <a:gs pos="100000">
                        <a:srgbClr val="BA1219"/>
                      </a:gs>
                      <a:gs pos="16000">
                        <a:srgbClr val="E90000"/>
                      </a:gs>
                    </a:gsLst>
                    <a:lin ang="5400000" scaled="1"/>
                  </a:gradFill>
                  <a:effectLst>
                    <a:outerShdw blurRad="50800" dist="38100" dir="2700000" algn="tl" rotWithShape="0">
                      <a:prstClr val="black">
                        <a:alpha val="13000"/>
                      </a:prstClr>
                    </a:outerShdw>
                  </a:effectLst>
                  <a:cs typeface="+mn-ea"/>
                  <a:sym typeface="+mn-lt"/>
                </a:rPr>
                <a:t>什么时候都得讲政治</a:t>
              </a:r>
            </a:p>
          </p:txBody>
        </p:sp>
        <p:sp>
          <p:nvSpPr>
            <p:cNvPr id="6" name="椭圆 5"/>
            <p:cNvSpPr/>
            <p:nvPr/>
          </p:nvSpPr>
          <p:spPr bwMode="auto">
            <a:xfrm>
              <a:off x="620052" y="486723"/>
              <a:ext cx="814588" cy="814588"/>
            </a:xfrm>
            <a:prstGeom prst="ellipse">
              <a:avLst/>
            </a:prstGeom>
            <a:gradFill>
              <a:gsLst>
                <a:gs pos="0">
                  <a:srgbClr val="B72021"/>
                </a:gs>
                <a:gs pos="99000">
                  <a:srgbClr val="A71400"/>
                </a:gs>
              </a:gsLst>
              <a:lin ang="5400000" scaled="0"/>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algn="ctr" fontAlgn="base">
                <a:spcBef>
                  <a:spcPct val="0"/>
                </a:spcBef>
                <a:spcAft>
                  <a:spcPct val="0"/>
                </a:spcAft>
              </a:pPr>
              <a:r>
                <a:rPr lang="en-US" altLang="zh-CN" sz="2000" b="1" i="1" dirty="0">
                  <a:solidFill>
                    <a:schemeClr val="bg1"/>
                  </a:solidFill>
                  <a:cs typeface="+mn-ea"/>
                  <a:sym typeface="+mn-lt"/>
                </a:rPr>
                <a:t>01</a:t>
              </a:r>
              <a:endParaRPr lang="zh-CN" altLang="en-US" sz="2000" b="1" i="1" dirty="0">
                <a:solidFill>
                  <a:schemeClr val="bg1"/>
                </a:solidFill>
                <a:cs typeface="+mn-ea"/>
                <a:sym typeface="+mn-lt"/>
              </a:endParaRPr>
            </a:p>
          </p:txBody>
        </p:sp>
        <p:cxnSp>
          <p:nvCxnSpPr>
            <p:cNvPr id="7" name="直线连接符 6"/>
            <p:cNvCxnSpPr/>
            <p:nvPr/>
          </p:nvCxnSpPr>
          <p:spPr>
            <a:xfrm>
              <a:off x="6260123" y="894017"/>
              <a:ext cx="5373859" cy="0"/>
            </a:xfrm>
            <a:prstGeom prst="line">
              <a:avLst/>
            </a:prstGeom>
            <a:ln>
              <a:solidFill>
                <a:srgbClr val="BA1219"/>
              </a:solidFill>
              <a:prstDash val="lgDash"/>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773050" y="2146379"/>
            <a:ext cx="4693253" cy="2902317"/>
            <a:chOff x="773050" y="2146379"/>
            <a:chExt cx="4693253" cy="2902317"/>
          </a:xfrm>
        </p:grpSpPr>
        <p:sp>
          <p:nvSpPr>
            <p:cNvPr id="9" name="矩形 8"/>
            <p:cNvSpPr/>
            <p:nvPr/>
          </p:nvSpPr>
          <p:spPr>
            <a:xfrm>
              <a:off x="773050" y="3109704"/>
              <a:ext cx="4693253" cy="1938992"/>
            </a:xfrm>
            <a:prstGeom prst="rect">
              <a:avLst/>
            </a:prstGeom>
          </p:spPr>
          <p:txBody>
            <a:bodyPr wrap="square" lIns="0" tIns="0" rIns="0" bIns="0">
              <a:spAutoFit/>
            </a:bodyPr>
            <a:lstStyle/>
            <a:p>
              <a:pPr defTabSz="914400">
                <a:lnSpc>
                  <a:spcPct val="150000"/>
                </a:lnSpc>
                <a:defRPr/>
              </a:pPr>
              <a:r>
                <a:rPr lang="zh-CN" altLang="en-US" sz="1400" b="1" dirty="0">
                  <a:solidFill>
                    <a:schemeClr val="tx1">
                      <a:lumMod val="95000"/>
                      <a:lumOff val="5000"/>
                    </a:schemeClr>
                  </a:solidFill>
                  <a:cs typeface="+mn-ea"/>
                  <a:sym typeface="+mn-lt"/>
                </a:rPr>
                <a:t>面对新形势新任务，邓小平指出，。 到什么时候都得讲政治”。无论是强调讲政治，还是增强政治意识，主要指政治思想、政治立场、政治观点、政治方向、政治原则以及政治敏锐性、政治鉴别力等对于所有政治现象的态度、观点和评价。对领导干部而言，必须突出政治忠诚、政治定力、政治担当、政治能力、政治自律等实践要求。</a:t>
              </a:r>
            </a:p>
          </p:txBody>
        </p:sp>
        <p:sp>
          <p:nvSpPr>
            <p:cNvPr id="10" name="圆角矩形 9"/>
            <p:cNvSpPr/>
            <p:nvPr/>
          </p:nvSpPr>
          <p:spPr>
            <a:xfrm>
              <a:off x="773050" y="2146379"/>
              <a:ext cx="2880257" cy="758027"/>
            </a:xfrm>
            <a:prstGeom prst="roundRect">
              <a:avLst>
                <a:gd name="adj" fmla="val 6673"/>
              </a:avLst>
            </a:prstGeom>
            <a:gradFill>
              <a:gsLst>
                <a:gs pos="0">
                  <a:srgbClr val="B72021"/>
                </a:gs>
                <a:gs pos="99000">
                  <a:srgbClr val="A71400"/>
                </a:gs>
              </a:gsLst>
              <a:lin ang="5400000" scaled="0"/>
            </a:gradFill>
            <a:ln>
              <a:noFill/>
            </a:ln>
            <a:effectLst>
              <a:outerShdw blurRad="635000" dist="177800" dir="5400000" sx="90000" sy="90000" algn="t" rotWithShape="0">
                <a:srgbClr val="11111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r>
                <a:rPr lang="zh-CN" altLang="en-US" sz="2000" b="1" dirty="0">
                  <a:solidFill>
                    <a:schemeClr val="bg1"/>
                  </a:solidFill>
                  <a:effectLst>
                    <a:outerShdw blurRad="228600" dist="76200" dir="2700000" algn="tl" rotWithShape="0">
                      <a:prstClr val="black">
                        <a:alpha val="13000"/>
                      </a:prstClr>
                    </a:outerShdw>
                  </a:effectLst>
                  <a:cs typeface="+mn-ea"/>
                  <a:sym typeface="+mn-lt"/>
                </a:rPr>
                <a:t>改革开放后</a:t>
              </a:r>
            </a:p>
          </p:txBody>
        </p:sp>
      </p:grpSp>
      <p:pic>
        <p:nvPicPr>
          <p:cNvPr id="1026" name="Picture 2"/>
          <p:cNvPicPr>
            <a:picLocks noChangeAspect="1" noChangeArrowheads="1"/>
          </p:cNvPicPr>
          <p:nvPr/>
        </p:nvPicPr>
        <p:blipFill>
          <a:blip r:embed="rId3" cstate="screen"/>
          <a:srcRect/>
          <a:stretch>
            <a:fillRect/>
          </a:stretch>
        </p:blipFill>
        <p:spPr bwMode="auto">
          <a:xfrm>
            <a:off x="5795127" y="2080633"/>
            <a:ext cx="5702716" cy="3617582"/>
          </a:xfrm>
          <a:prstGeom prst="roundRect">
            <a:avLst>
              <a:gd name="adj" fmla="val 5629"/>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dissolve">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stretch>
            <a:fillRect/>
          </a:stretch>
        </p:blipFill>
        <p:spPr>
          <a:xfrm>
            <a:off x="0" y="4737888"/>
            <a:ext cx="12192000" cy="2280630"/>
          </a:xfrm>
          <a:prstGeom prst="rect">
            <a:avLst/>
          </a:prstGeom>
        </p:spPr>
      </p:pic>
      <p:grpSp>
        <p:nvGrpSpPr>
          <p:cNvPr id="3" name="组合 2"/>
          <p:cNvGrpSpPr/>
          <p:nvPr/>
        </p:nvGrpSpPr>
        <p:grpSpPr>
          <a:xfrm>
            <a:off x="620052" y="486723"/>
            <a:ext cx="11013930" cy="814588"/>
            <a:chOff x="620052" y="486723"/>
            <a:chExt cx="11013930" cy="814588"/>
          </a:xfrm>
        </p:grpSpPr>
        <p:sp>
          <p:nvSpPr>
            <p:cNvPr id="4" name="文本框 3"/>
            <p:cNvSpPr txBox="1"/>
            <p:nvPr/>
          </p:nvSpPr>
          <p:spPr>
            <a:xfrm>
              <a:off x="1434640" y="593425"/>
              <a:ext cx="7676894" cy="707886"/>
            </a:xfrm>
            <a:prstGeom prst="rect">
              <a:avLst/>
            </a:prstGeom>
            <a:noFill/>
          </p:spPr>
          <p:txBody>
            <a:bodyPr wrap="square" rtlCol="0">
              <a:spAutoFit/>
            </a:bodyPr>
            <a:lstStyle/>
            <a:p>
              <a:r>
                <a:rPr kumimoji="1" lang="zh-CN" altLang="en-US" sz="4000" dirty="0">
                  <a:gradFill>
                    <a:gsLst>
                      <a:gs pos="100000">
                        <a:srgbClr val="BA1219"/>
                      </a:gs>
                      <a:gs pos="16000">
                        <a:srgbClr val="E90000"/>
                      </a:gs>
                    </a:gsLst>
                    <a:lin ang="5400000" scaled="1"/>
                  </a:gradFill>
                  <a:effectLst>
                    <a:outerShdw blurRad="50800" dist="38100" dir="2700000" algn="tl" rotWithShape="0">
                      <a:prstClr val="black">
                        <a:alpha val="13000"/>
                      </a:prstClr>
                    </a:outerShdw>
                  </a:effectLst>
                  <a:cs typeface="+mn-ea"/>
                  <a:sym typeface="+mn-lt"/>
                </a:rPr>
                <a:t>什么时候都得讲政治</a:t>
              </a:r>
            </a:p>
          </p:txBody>
        </p:sp>
        <p:sp>
          <p:nvSpPr>
            <p:cNvPr id="5" name="椭圆 4"/>
            <p:cNvSpPr/>
            <p:nvPr/>
          </p:nvSpPr>
          <p:spPr bwMode="auto">
            <a:xfrm>
              <a:off x="620052" y="486723"/>
              <a:ext cx="814588" cy="814588"/>
            </a:xfrm>
            <a:prstGeom prst="ellipse">
              <a:avLst/>
            </a:prstGeom>
            <a:gradFill>
              <a:gsLst>
                <a:gs pos="0">
                  <a:srgbClr val="B72021"/>
                </a:gs>
                <a:gs pos="99000">
                  <a:srgbClr val="A71400"/>
                </a:gs>
              </a:gsLst>
              <a:lin ang="5400000" scaled="0"/>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algn="ctr" fontAlgn="base">
                <a:spcBef>
                  <a:spcPct val="0"/>
                </a:spcBef>
                <a:spcAft>
                  <a:spcPct val="0"/>
                </a:spcAft>
              </a:pPr>
              <a:r>
                <a:rPr lang="en-US" altLang="zh-CN" sz="2000" b="1" i="1" dirty="0">
                  <a:solidFill>
                    <a:schemeClr val="bg1"/>
                  </a:solidFill>
                  <a:cs typeface="+mn-ea"/>
                  <a:sym typeface="+mn-lt"/>
                </a:rPr>
                <a:t>01</a:t>
              </a:r>
              <a:endParaRPr lang="zh-CN" altLang="en-US" sz="2000" b="1" i="1" dirty="0">
                <a:solidFill>
                  <a:schemeClr val="bg1"/>
                </a:solidFill>
                <a:cs typeface="+mn-ea"/>
                <a:sym typeface="+mn-lt"/>
              </a:endParaRPr>
            </a:p>
          </p:txBody>
        </p:sp>
        <p:cxnSp>
          <p:nvCxnSpPr>
            <p:cNvPr id="6" name="直线连接符 5"/>
            <p:cNvCxnSpPr/>
            <p:nvPr/>
          </p:nvCxnSpPr>
          <p:spPr>
            <a:xfrm>
              <a:off x="6260123" y="894017"/>
              <a:ext cx="5373859" cy="0"/>
            </a:xfrm>
            <a:prstGeom prst="line">
              <a:avLst/>
            </a:prstGeom>
            <a:ln>
              <a:solidFill>
                <a:srgbClr val="BA1219"/>
              </a:solidFill>
              <a:prstDash val="lgDash"/>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4655871" y="1989886"/>
            <a:ext cx="6262805" cy="2695391"/>
            <a:chOff x="4655871" y="1989886"/>
            <a:chExt cx="6262805" cy="2695391"/>
          </a:xfrm>
        </p:grpSpPr>
        <p:sp>
          <p:nvSpPr>
            <p:cNvPr id="7" name="矩形 6"/>
            <p:cNvSpPr/>
            <p:nvPr/>
          </p:nvSpPr>
          <p:spPr>
            <a:xfrm>
              <a:off x="4655871" y="3069450"/>
              <a:ext cx="6262805" cy="1615827"/>
            </a:xfrm>
            <a:prstGeom prst="rect">
              <a:avLst/>
            </a:prstGeom>
          </p:spPr>
          <p:txBody>
            <a:bodyPr wrap="square" lIns="0" tIns="0" rIns="0" bIns="0">
              <a:spAutoFit/>
            </a:bodyPr>
            <a:lstStyle/>
            <a:p>
              <a:pPr defTabSz="914400">
                <a:lnSpc>
                  <a:spcPct val="150000"/>
                </a:lnSpc>
                <a:defRPr/>
              </a:pPr>
              <a:r>
                <a:rPr lang="zh-CN" altLang="en-US" sz="1400" b="1" dirty="0">
                  <a:solidFill>
                    <a:schemeClr val="tx1">
                      <a:lumMod val="95000"/>
                      <a:lumOff val="5000"/>
                    </a:schemeClr>
                  </a:solidFill>
                  <a:cs typeface="+mn-ea"/>
                  <a:sym typeface="+mn-lt"/>
                </a:rPr>
                <a:t>有关领导强调指出，“我们党作为马克思主义政党， 讲政治是突出的特点和优势。没有强有力的政治保证，党的团结统一</a:t>
              </a:r>
              <a:r>
                <a:rPr lang="en-US" altLang="zh-CN" sz="1400" b="1" dirty="0">
                  <a:solidFill>
                    <a:schemeClr val="tx1">
                      <a:lumMod val="95000"/>
                      <a:lumOff val="5000"/>
                    </a:schemeClr>
                  </a:solidFill>
                  <a:cs typeface="+mn-ea"/>
                  <a:sym typeface="+mn-lt"/>
                </a:rPr>
                <a:t>-</a:t>
              </a:r>
              <a:r>
                <a:rPr lang="zh-CN" altLang="en-US" sz="1400" b="1" dirty="0">
                  <a:solidFill>
                    <a:schemeClr val="tx1">
                      <a:lumMod val="95000"/>
                      <a:lumOff val="5000"/>
                    </a:schemeClr>
                  </a:solidFill>
                  <a:cs typeface="+mn-ea"/>
                  <a:sym typeface="+mn-lt"/>
                </a:rPr>
                <a:t>就是一 句空话”，“必须旗帜鲜明讲政治”。党的十九大第一次把政治建设纳入党的建设总体布局，并强调“以党的政治建设为统领”，“ 把党的政治建设摆在首位”，凸显党的政治建设的极端重要性。在此背景下，强调政治意识具有特殊的意义。</a:t>
              </a:r>
            </a:p>
          </p:txBody>
        </p:sp>
        <p:sp>
          <p:nvSpPr>
            <p:cNvPr id="8" name="圆角矩形 7"/>
            <p:cNvSpPr/>
            <p:nvPr/>
          </p:nvSpPr>
          <p:spPr>
            <a:xfrm>
              <a:off x="4655871" y="1989886"/>
              <a:ext cx="2880257" cy="758027"/>
            </a:xfrm>
            <a:prstGeom prst="roundRect">
              <a:avLst>
                <a:gd name="adj" fmla="val 6673"/>
              </a:avLst>
            </a:prstGeom>
            <a:gradFill>
              <a:gsLst>
                <a:gs pos="0">
                  <a:srgbClr val="B72021"/>
                </a:gs>
                <a:gs pos="99000">
                  <a:srgbClr val="A71400"/>
                </a:gs>
              </a:gsLst>
              <a:lin ang="5400000" scaled="0"/>
            </a:gradFill>
            <a:ln>
              <a:noFill/>
            </a:ln>
            <a:effectLst>
              <a:outerShdw blurRad="635000" dist="177800" dir="5400000" sx="90000" sy="90000" algn="t" rotWithShape="0">
                <a:srgbClr val="11111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r>
                <a:rPr lang="zh-CN" altLang="en-US" sz="2000" b="1" dirty="0">
                  <a:solidFill>
                    <a:schemeClr val="bg1"/>
                  </a:solidFill>
                  <a:effectLst>
                    <a:outerShdw blurRad="228600" dist="76200" dir="2700000" algn="tl" rotWithShape="0">
                      <a:prstClr val="black">
                        <a:alpha val="13000"/>
                      </a:prstClr>
                    </a:outerShdw>
                  </a:effectLst>
                  <a:cs typeface="+mn-ea"/>
                  <a:sym typeface="+mn-lt"/>
                </a:rPr>
                <a:t>进入新时代</a:t>
              </a:r>
            </a:p>
          </p:txBody>
        </p:sp>
      </p:grpSp>
      <p:pic>
        <p:nvPicPr>
          <p:cNvPr id="10" name="图片 9"/>
          <p:cNvPicPr>
            <a:picLocks noChangeAspect="1"/>
          </p:cNvPicPr>
          <p:nvPr/>
        </p:nvPicPr>
        <p:blipFill>
          <a:blip r:embed="rId4"/>
          <a:stretch>
            <a:fillRect/>
          </a:stretch>
        </p:blipFill>
        <p:spPr>
          <a:xfrm>
            <a:off x="-42875" y="2494049"/>
            <a:ext cx="4082312" cy="4738159"/>
          </a:xfrm>
          <a:prstGeom prst="rect">
            <a:avLst/>
          </a:prstGeom>
        </p:spPr>
      </p:pic>
      <p:pic>
        <p:nvPicPr>
          <p:cNvPr id="12" name="图片 11"/>
          <p:cNvPicPr>
            <a:picLocks noChangeAspect="1"/>
          </p:cNvPicPr>
          <p:nvPr/>
        </p:nvPicPr>
        <p:blipFill>
          <a:blip r:embed="rId5"/>
          <a:stretch>
            <a:fillRect/>
          </a:stretch>
        </p:blipFill>
        <p:spPr>
          <a:xfrm>
            <a:off x="0" y="5145181"/>
            <a:ext cx="12192000" cy="18564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24047" y="6545545"/>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chemeClr val="bg1"/>
                </a:solidFill>
                <a:effectLst/>
                <a:uLnTx/>
                <a:uFillTx/>
              </a:rPr>
              <a:t>节日</a:t>
            </a: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模板 </a:t>
            </a:r>
            <a:r>
              <a:rPr kumimoji="0" lang="en-US" altLang="zh-CN" sz="100" b="0" i="0" u="none" strike="noStrike" kern="0" cap="none" spc="0" normalizeH="0" baseline="0" noProof="0" dirty="0" smtClean="0">
                <a:ln>
                  <a:noFill/>
                </a:ln>
                <a:solidFill>
                  <a:schemeClr val="bg1"/>
                </a:solidFill>
                <a:effectLst/>
                <a:uLnTx/>
                <a:uFillTx/>
              </a:rPr>
              <a:t>http://www.1ppt.com/jieri/</a:t>
            </a:r>
          </a:p>
        </p:txBody>
      </p:sp>
      <p:pic>
        <p:nvPicPr>
          <p:cNvPr id="8" name="图片 7"/>
          <p:cNvPicPr>
            <a:picLocks noChangeAspect="1"/>
          </p:cNvPicPr>
          <p:nvPr/>
        </p:nvPicPr>
        <p:blipFill>
          <a:blip r:embed="rId3" cstate="screen"/>
          <a:stretch>
            <a:fillRect/>
          </a:stretch>
        </p:blipFill>
        <p:spPr>
          <a:xfrm>
            <a:off x="1858295" y="2778270"/>
            <a:ext cx="8475406" cy="672523"/>
          </a:xfrm>
          <a:prstGeom prst="rect">
            <a:avLst/>
          </a:prstGeom>
        </p:spPr>
      </p:pic>
      <p:sp>
        <p:nvSpPr>
          <p:cNvPr id="9" name="圆角矩形 8"/>
          <p:cNvSpPr/>
          <p:nvPr/>
        </p:nvSpPr>
        <p:spPr>
          <a:xfrm>
            <a:off x="4406808" y="1385883"/>
            <a:ext cx="3378379" cy="951002"/>
          </a:xfrm>
          <a:prstGeom prst="roundRect">
            <a:avLst>
              <a:gd name="adj" fmla="val 6673"/>
            </a:avLst>
          </a:prstGeom>
          <a:gradFill>
            <a:gsLst>
              <a:gs pos="0">
                <a:srgbClr val="B72021"/>
              </a:gs>
              <a:gs pos="99000">
                <a:srgbClr val="A71400"/>
              </a:gs>
            </a:gsLst>
            <a:lin ang="5400000" scaled="0"/>
          </a:gradFill>
          <a:ln>
            <a:noFill/>
          </a:ln>
          <a:effectLst>
            <a:outerShdw blurRad="635000" dist="177800" dir="5400000" sx="90000" sy="90000" algn="t" rotWithShape="0">
              <a:srgbClr val="11111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r>
              <a:rPr lang="zh-CN" altLang="en-US" sz="2800" b="1" dirty="0">
                <a:solidFill>
                  <a:schemeClr val="bg1"/>
                </a:solidFill>
                <a:effectLst>
                  <a:outerShdw blurRad="228600" dist="76200" dir="2700000" algn="tl" rotWithShape="0">
                    <a:prstClr val="black">
                      <a:alpha val="13000"/>
                    </a:prstClr>
                  </a:outerShdw>
                </a:effectLst>
                <a:cs typeface="+mn-ea"/>
                <a:sym typeface="+mn-lt"/>
              </a:rPr>
              <a:t>第二章</a:t>
            </a:r>
          </a:p>
        </p:txBody>
      </p:sp>
      <p:sp>
        <p:nvSpPr>
          <p:cNvPr id="10" name="文本框 9"/>
          <p:cNvSpPr txBox="1"/>
          <p:nvPr/>
        </p:nvSpPr>
        <p:spPr>
          <a:xfrm>
            <a:off x="2257550" y="3561707"/>
            <a:ext cx="7676894" cy="1015663"/>
          </a:xfrm>
          <a:prstGeom prst="rect">
            <a:avLst/>
          </a:prstGeom>
          <a:noFill/>
        </p:spPr>
        <p:txBody>
          <a:bodyPr wrap="square" rtlCol="0">
            <a:spAutoFit/>
          </a:bodyPr>
          <a:lstStyle/>
          <a:p>
            <a:pPr algn="ctr"/>
            <a:r>
              <a:rPr kumimoji="1" lang="zh-CN" altLang="en-US" sz="6000" dirty="0">
                <a:gradFill>
                  <a:gsLst>
                    <a:gs pos="100000">
                      <a:srgbClr val="BA1219"/>
                    </a:gs>
                    <a:gs pos="16000">
                      <a:srgbClr val="E90000"/>
                    </a:gs>
                  </a:gsLst>
                  <a:lin ang="5400000" scaled="1"/>
                </a:gradFill>
                <a:effectLst>
                  <a:outerShdw blurRad="50800" dist="38100" dir="2700000" algn="tl" rotWithShape="0">
                    <a:prstClr val="black">
                      <a:alpha val="13000"/>
                    </a:prstClr>
                  </a:outerShdw>
                </a:effectLst>
                <a:cs typeface="+mn-ea"/>
                <a:sym typeface="+mn-lt"/>
              </a:rPr>
              <a:t>坚持以大局为重</a:t>
            </a:r>
          </a:p>
        </p:txBody>
      </p:sp>
      <p:pic>
        <p:nvPicPr>
          <p:cNvPr id="11" name="图片 10"/>
          <p:cNvPicPr>
            <a:picLocks noChangeAspect="1"/>
          </p:cNvPicPr>
          <p:nvPr/>
        </p:nvPicPr>
        <p:blipFill>
          <a:blip r:embed="rId4"/>
          <a:stretch>
            <a:fillRect/>
          </a:stretch>
        </p:blipFill>
        <p:spPr>
          <a:xfrm>
            <a:off x="0" y="4577370"/>
            <a:ext cx="12192000" cy="2280630"/>
          </a:xfrm>
          <a:prstGeom prst="rect">
            <a:avLst/>
          </a:prstGeom>
        </p:spPr>
      </p:pic>
      <p:pic>
        <p:nvPicPr>
          <p:cNvPr id="12" name="图片 11"/>
          <p:cNvPicPr>
            <a:picLocks noChangeAspect="1"/>
          </p:cNvPicPr>
          <p:nvPr/>
        </p:nvPicPr>
        <p:blipFill>
          <a:blip r:embed="rId5"/>
          <a:stretch>
            <a:fillRect/>
          </a:stretch>
        </p:blipFill>
        <p:spPr>
          <a:xfrm>
            <a:off x="0" y="4979284"/>
            <a:ext cx="12192000" cy="18564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FIRST_PUBLISH" val="1"/>
  <p:tag name="ISPRING_PRESENTATION_TITLE" val="8"/>
  <p:tag name="KSO_WPP_MARK_KEY" val="2562c1c4-c3d9-45ce-bd73-aa07a48cf4e1"/>
  <p:tag name="COMMONDATA" val="eyJoZGlkIjoiZjA2NmIwMjRhMWY4Y2Q4MDk2NjAwMmUwMTA1ZDFlNjYifQ=="/>
</p:tagLst>
</file>

<file path=ppt/theme/theme1.xml><?xml version="1.0" encoding="utf-8"?>
<a:theme xmlns:a="http://schemas.openxmlformats.org/drawingml/2006/main" name="www.2ppt.com 提供免费下载">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t5j2gzi5">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1966</Words>
  <Application>Microsoft Office PowerPoint</Application>
  <PresentationFormat>宽屏</PresentationFormat>
  <Paragraphs>172</Paragraphs>
  <Slides>24</Slides>
  <Notes>24</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24</vt:i4>
      </vt:variant>
    </vt:vector>
  </HeadingPairs>
  <TitlesOfParts>
    <vt:vector size="33" baseType="lpstr">
      <vt:lpstr>等线</vt:lpstr>
      <vt:lpstr>汉仪大宋简</vt:lpstr>
      <vt:lpstr>宋体</vt:lpstr>
      <vt:lpstr>微软雅黑</vt:lpstr>
      <vt:lpstr>Agency FB</vt:lpstr>
      <vt:lpstr>Arial</vt:lpstr>
      <vt:lpstr>Calibri</vt:lpstr>
      <vt:lpstr>www.2ppt.com 提供免费下载</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2022-06-29T00:22:20Z</dcterms:created>
  <dcterms:modified xsi:type="dcterms:W3CDTF">2023-01-10T10:12:45Z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2052-11.1.0.11744</vt:lpwstr>
  </property>
  <property fmtid="{D5CDD505-2E9C-101B-9397-08002B2CF9AE}" pid="3" name="ICV">
    <vt:lpwstr>5CBDE05968124FA495A4CD817A7994AC</vt:lpwstr>
  </property>
</Properties>
</file>