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941" r:id="rId2"/>
    <p:sldId id="916" r:id="rId3"/>
    <p:sldId id="877" r:id="rId4"/>
    <p:sldId id="1022" r:id="rId5"/>
    <p:sldId id="1023" r:id="rId6"/>
    <p:sldId id="1024" r:id="rId7"/>
    <p:sldId id="1032" r:id="rId8"/>
    <p:sldId id="964" r:id="rId9"/>
    <p:sldId id="1026" r:id="rId10"/>
    <p:sldId id="1021" r:id="rId11"/>
    <p:sldId id="1025" r:id="rId12"/>
    <p:sldId id="1027" r:id="rId13"/>
    <p:sldId id="965" r:id="rId14"/>
    <p:sldId id="1028" r:id="rId15"/>
    <p:sldId id="1029" r:id="rId16"/>
    <p:sldId id="1030" r:id="rId17"/>
    <p:sldId id="1031" r:id="rId18"/>
    <p:sldId id="1034" r:id="rId19"/>
    <p:sldId id="966" r:id="rId20"/>
    <p:sldId id="1037" r:id="rId21"/>
    <p:sldId id="1033" r:id="rId22"/>
    <p:sldId id="1035" r:id="rId23"/>
    <p:sldId id="1036" r:id="rId24"/>
    <p:sldId id="1020" r:id="rId25"/>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p:scale>
          <a:sx n="75" d="100"/>
          <a:sy n="75" d="100"/>
        </p:scale>
        <p:origin x="1206" y="52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extLst>
              <c:ext xmlns:c16="http://schemas.microsoft.com/office/drawing/2014/chart" uri="{C3380CC4-5D6E-409C-BE32-E72D297353CC}">
                <c16:uniqueId val="{00000000-C829-4211-B9DA-5B2A1AAC8DFE}"/>
              </c:ext>
            </c:extLst>
          </c:dPt>
          <c:dPt>
            <c:idx val="1"/>
            <c:bubble3D val="0"/>
            <c:spPr>
              <a:solidFill>
                <a:schemeClr val="bg1">
                  <a:lumMod val="75000"/>
                </a:schemeClr>
              </a:solidFill>
            </c:spPr>
            <c:extLst>
              <c:ext xmlns:c16="http://schemas.microsoft.com/office/drawing/2014/chart" uri="{C3380CC4-5D6E-409C-BE32-E72D297353CC}">
                <c16:uniqueId val="{00000002-C829-4211-B9DA-5B2A1AAC8DFE}"/>
              </c:ext>
            </c:extLst>
          </c:dPt>
          <c:dLbls>
            <c:delete val="1"/>
          </c:dLbls>
          <c:val>
            <c:numRef>
              <c:f>Sheet1!$B$2:$B$3</c:f>
              <c:numCache>
                <c:formatCode>0%</c:formatCode>
                <c:ptCount val="2"/>
                <c:pt idx="0">
                  <c:v>0.75000000000000799</c:v>
                </c:pt>
                <c:pt idx="1">
                  <c:v>0.25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3-C829-4211-B9DA-5B2A1AAC8DFE}"/>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2"/>
              </a:solidFill>
            </c:spPr>
            <c:extLst>
              <c:ext xmlns:c16="http://schemas.microsoft.com/office/drawing/2014/chart" uri="{C3380CC4-5D6E-409C-BE32-E72D297353CC}">
                <c16:uniqueId val="{00000001-6426-432D-AD79-286FD631BC9C}"/>
              </c:ext>
            </c:extLst>
          </c:dPt>
          <c:dPt>
            <c:idx val="1"/>
            <c:bubble3D val="0"/>
            <c:spPr>
              <a:solidFill>
                <a:schemeClr val="bg1">
                  <a:lumMod val="75000"/>
                </a:schemeClr>
              </a:solidFill>
            </c:spPr>
            <c:extLst>
              <c:ext xmlns:c16="http://schemas.microsoft.com/office/drawing/2014/chart" uri="{C3380CC4-5D6E-409C-BE32-E72D297353CC}">
                <c16:uniqueId val="{00000003-6426-432D-AD79-286FD631BC9C}"/>
              </c:ext>
            </c:extLst>
          </c:dPt>
          <c:dLbls>
            <c:delete val="1"/>
          </c:dLbls>
          <c:val>
            <c:numRef>
              <c:f>Sheet1!$B$2:$B$3</c:f>
              <c:numCache>
                <c:formatCode>0%</c:formatCode>
                <c:ptCount val="2"/>
                <c:pt idx="0">
                  <c:v>0.60000000000000098</c:v>
                </c:pt>
                <c:pt idx="1">
                  <c:v>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6426-432D-AD79-286FD631BC9C}"/>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3"/>
              </a:solidFill>
            </c:spPr>
            <c:extLst>
              <c:ext xmlns:c16="http://schemas.microsoft.com/office/drawing/2014/chart" uri="{C3380CC4-5D6E-409C-BE32-E72D297353CC}">
                <c16:uniqueId val="{00000001-BC39-43E3-8985-1EF9FE16F160}"/>
              </c:ext>
            </c:extLst>
          </c:dPt>
          <c:dPt>
            <c:idx val="1"/>
            <c:bubble3D val="0"/>
            <c:spPr>
              <a:solidFill>
                <a:schemeClr val="bg1">
                  <a:lumMod val="75000"/>
                </a:schemeClr>
              </a:solidFill>
            </c:spPr>
            <c:extLst>
              <c:ext xmlns:c16="http://schemas.microsoft.com/office/drawing/2014/chart" uri="{C3380CC4-5D6E-409C-BE32-E72D297353CC}">
                <c16:uniqueId val="{00000003-BC39-43E3-8985-1EF9FE16F160}"/>
              </c:ext>
            </c:extLst>
          </c:dPt>
          <c:dLbls>
            <c:delete val="1"/>
          </c:dLbls>
          <c:val>
            <c:numRef>
              <c:f>Sheet1!$B$2:$B$3</c:f>
              <c:numCache>
                <c:formatCode>0%</c:formatCode>
                <c:ptCount val="2"/>
                <c:pt idx="0">
                  <c:v>0.45</c:v>
                </c:pt>
                <c:pt idx="1">
                  <c:v>0.60000000000000098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BC39-43E3-8985-1EF9FE16F160}"/>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4"/>
              </a:solidFill>
            </c:spPr>
            <c:extLst>
              <c:ext xmlns:c16="http://schemas.microsoft.com/office/drawing/2014/chart" uri="{C3380CC4-5D6E-409C-BE32-E72D297353CC}">
                <c16:uniqueId val="{00000001-AC4B-4FA1-A97C-017C8255A2F9}"/>
              </c:ext>
            </c:extLst>
          </c:dPt>
          <c:dPt>
            <c:idx val="1"/>
            <c:bubble3D val="0"/>
            <c:spPr>
              <a:solidFill>
                <a:schemeClr val="bg1">
                  <a:lumMod val="75000"/>
                </a:schemeClr>
              </a:solidFill>
            </c:spPr>
            <c:extLst>
              <c:ext xmlns:c16="http://schemas.microsoft.com/office/drawing/2014/chart" uri="{C3380CC4-5D6E-409C-BE32-E72D297353CC}">
                <c16:uniqueId val="{00000003-AC4B-4FA1-A97C-017C8255A2F9}"/>
              </c:ext>
            </c:extLst>
          </c:dPt>
          <c:dLbls>
            <c:delete val="1"/>
          </c:dLbls>
          <c:val>
            <c:numRef>
              <c:f>Sheet1!$B$2:$B$3</c:f>
              <c:numCache>
                <c:formatCode>0%</c:formatCode>
                <c:ptCount val="2"/>
                <c:pt idx="0">
                  <c:v>0.2</c:v>
                </c:pt>
                <c:pt idx="1">
                  <c:v>0.8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AC4B-4FA1-A97C-017C8255A2F9}"/>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chemeClr val="accent5"/>
              </a:solidFill>
            </c:spPr>
            <c:extLst>
              <c:ext xmlns:c16="http://schemas.microsoft.com/office/drawing/2014/chart" uri="{C3380CC4-5D6E-409C-BE32-E72D297353CC}">
                <c16:uniqueId val="{00000001-7736-4FD3-8995-9D6BB3D92983}"/>
              </c:ext>
            </c:extLst>
          </c:dPt>
          <c:dPt>
            <c:idx val="1"/>
            <c:bubble3D val="0"/>
            <c:spPr>
              <a:solidFill>
                <a:schemeClr val="bg1">
                  <a:lumMod val="75000"/>
                </a:schemeClr>
              </a:solidFill>
            </c:spPr>
            <c:extLst>
              <c:ext xmlns:c16="http://schemas.microsoft.com/office/drawing/2014/chart" uri="{C3380CC4-5D6E-409C-BE32-E72D297353CC}">
                <c16:uniqueId val="{00000003-7736-4FD3-8995-9D6BB3D92983}"/>
              </c:ext>
            </c:extLst>
          </c:dPt>
          <c:dLbls>
            <c:delete val="1"/>
          </c:dLbls>
          <c:val>
            <c:numRef>
              <c:f>Sheet1!$B$2:$B$3</c:f>
              <c:numCache>
                <c:formatCode>0%</c:formatCode>
                <c:ptCount val="2"/>
                <c:pt idx="0">
                  <c:v>0.9</c:v>
                </c:pt>
                <c:pt idx="1">
                  <c:v>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2010</c:v>
                      </c:pt>
                      <c:pt idx="1">
                        <c:v>2012</c:v>
                      </c:pt>
                    </c:numCache>
                  </c:numRef>
                </c15:cat>
              </c15:filteredCategoryTitle>
            </c:ext>
            <c:ext xmlns:c16="http://schemas.microsoft.com/office/drawing/2014/chart" uri="{C3380CC4-5D6E-409C-BE32-E72D297353CC}">
              <c16:uniqueId val="{00000004-7736-4FD3-8995-9D6BB3D92983}"/>
            </c:ext>
          </c:extLst>
        </c:ser>
        <c:dLbls>
          <c:showLegendKey val="0"/>
          <c:showVal val="1"/>
          <c:showCatName val="0"/>
          <c:showSerName val="0"/>
          <c:showPercent val="0"/>
          <c:showBubbleSize val="0"/>
          <c:showLeaderLines val="1"/>
        </c:dLbls>
        <c:firstSliceAng val="328"/>
      </c:pieChart>
      <c:spPr>
        <a:noFill/>
        <a:ln>
          <a:noFill/>
        </a:ln>
        <a:effectLst/>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1E8CE-9CC8-49CD-83DC-F491AC292ADE}"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5ACECF-13A4-49C3-B819-E09F9EC134DA}"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CAB365-370A-4411-93C8-E2305F9B3D31}"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623392" y="385956"/>
            <a:ext cx="2631440" cy="415290"/>
          </a:xfrm>
          <a:prstGeom prst="rect">
            <a:avLst/>
          </a:prstGeom>
          <a:noFill/>
        </p:spPr>
        <p:txBody>
          <a:bodyPr wrap="none" lIns="128578" tIns="64289" rIns="128578" bIns="64289" rtlCol="0">
            <a:spAutoFit/>
          </a:bodyPr>
          <a:lstStyle/>
          <a:p>
            <a:pPr defTabSz="963930"/>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623392" y="643691"/>
            <a:ext cx="2268220" cy="343535"/>
          </a:xfrm>
          <a:prstGeom prst="rect">
            <a:avLst/>
          </a:prstGeom>
          <a:noFill/>
        </p:spPr>
        <p:txBody>
          <a:bodyPr wrap="none" lIns="128578" tIns="64289" rIns="128578" bIns="64289" rtlCol="0">
            <a:spAutoFit/>
          </a:bodyPr>
          <a:lstStyle/>
          <a:p>
            <a:pPr defTabSz="963930"/>
            <a:r>
              <a:rPr lang="en-US" altLang="zh-CN" sz="1400" dirty="0">
                <a:solidFill>
                  <a:schemeClr val="tx1">
                    <a:lumMod val="50000"/>
                    <a:lumOff val="50000"/>
                  </a:schemeClr>
                </a:solidFill>
                <a:cs typeface="+mn-ea"/>
                <a:sym typeface="+mn-lt"/>
              </a:rPr>
              <a:t>ADD RELATED TITLE WORDS</a:t>
            </a:r>
            <a:endParaRPr lang="zh-CN" altLang="en-US" sz="1400" dirty="0">
              <a:solidFill>
                <a:schemeClr val="tx1">
                  <a:lumMod val="50000"/>
                  <a:lumOff val="50000"/>
                </a:schemeClr>
              </a:solidFill>
              <a:cs typeface="+mn-ea"/>
              <a:sym typeface="+mn-lt"/>
            </a:endParaRPr>
          </a:p>
        </p:txBody>
      </p:sp>
      <p:sp>
        <p:nvSpPr>
          <p:cNvPr id="9" name="等腰三角形 8"/>
          <p:cNvSpPr/>
          <p:nvPr userDrawn="1"/>
        </p:nvSpPr>
        <p:spPr>
          <a:xfrm rot="5400000">
            <a:off x="-156557" y="440805"/>
            <a:ext cx="960100" cy="407777"/>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直角三角形 9"/>
          <p:cNvSpPr/>
          <p:nvPr userDrawn="1"/>
        </p:nvSpPr>
        <p:spPr>
          <a:xfrm rot="16200000">
            <a:off x="11269397" y="5935397"/>
            <a:ext cx="922603" cy="9226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直角三角形 10"/>
          <p:cNvSpPr/>
          <p:nvPr userDrawn="1"/>
        </p:nvSpPr>
        <p:spPr>
          <a:xfrm rot="16200000">
            <a:off x="11472597" y="6138597"/>
            <a:ext cx="719403" cy="71940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2023-01-10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85" y="342795"/>
            <a:ext cx="1508760" cy="358775"/>
          </a:xfrm>
          <a:prstGeom prst="rect">
            <a:avLst/>
          </a:prstGeom>
          <a:noFill/>
        </p:spPr>
        <p:txBody>
          <a:bodyPr wrap="none" lIns="91445" tIns="45722" rIns="91445" bIns="45722">
            <a:spAutoFit/>
          </a:bodyPr>
          <a:lstStyle/>
          <a:p>
            <a:pPr defTabSz="6851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4" y="619993"/>
            <a:ext cx="1577975" cy="275590"/>
          </a:xfrm>
          <a:prstGeom prst="rect">
            <a:avLst/>
          </a:prstGeom>
          <a:noFill/>
        </p:spPr>
        <p:txBody>
          <a:bodyPr wrap="none" lIns="91445" tIns="45722" rIns="91445" bIns="45722">
            <a:spAutoFit/>
          </a:bodyPr>
          <a:lstStyle/>
          <a:p>
            <a:pPr defTabSz="685165">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5722" anchor="ctr"/>
          <a:lstStyle/>
          <a:p>
            <a:pPr algn="ctr" defTabSz="6851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08760" cy="358775"/>
          </a:xfrm>
          <a:prstGeom prst="rect">
            <a:avLst/>
          </a:prstGeom>
          <a:noFill/>
        </p:spPr>
        <p:txBody>
          <a:bodyPr wrap="none" lIns="91445" tIns="45722" rIns="91445" bIns="45722">
            <a:spAutoFit/>
          </a:bodyPr>
          <a:lstStyle/>
          <a:p>
            <a:pPr defTabSz="6851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353485" y="619993"/>
            <a:ext cx="1127760" cy="275590"/>
          </a:xfrm>
          <a:prstGeom prst="rect">
            <a:avLst/>
          </a:prstGeom>
          <a:noFill/>
        </p:spPr>
        <p:txBody>
          <a:bodyPr wrap="none" lIns="91445" tIns="45722" rIns="91445" bIns="45722">
            <a:spAutoFit/>
          </a:bodyPr>
          <a:lstStyle/>
          <a:p>
            <a:pPr defTabSz="685165">
              <a:defRPr/>
            </a:pPr>
            <a:r>
              <a:rPr lang="en-US" altLang="zh-CN" sz="1200" dirty="0">
                <a:solidFill>
                  <a:schemeClr val="tx1">
                    <a:lumMod val="50000"/>
                    <a:lumOff val="50000"/>
                  </a:schemeClr>
                </a:solidFill>
                <a:cs typeface="+mn-ea"/>
                <a:sym typeface="+mn-lt"/>
              </a:rPr>
              <a:t>Job completion</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5722" anchor="ctr"/>
          <a:lstStyle/>
          <a:p>
            <a:pPr algn="ctr" defTabSz="6851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08760" cy="358775"/>
          </a:xfrm>
          <a:prstGeom prst="rect">
            <a:avLst/>
          </a:prstGeom>
          <a:noFill/>
        </p:spPr>
        <p:txBody>
          <a:bodyPr wrap="none" lIns="91445" tIns="45722" rIns="91445" bIns="45722">
            <a:spAutoFit/>
          </a:bodyPr>
          <a:lstStyle/>
          <a:p>
            <a:pPr defTabSz="6851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353484" y="619993"/>
            <a:ext cx="2108200" cy="275590"/>
          </a:xfrm>
          <a:prstGeom prst="rect">
            <a:avLst/>
          </a:prstGeom>
          <a:noFill/>
        </p:spPr>
        <p:txBody>
          <a:bodyPr wrap="none" lIns="91445" tIns="45722" rIns="91445" bIns="45722">
            <a:spAutoFit/>
          </a:bodyPr>
          <a:lstStyle/>
          <a:p>
            <a:pPr defTabSz="685165">
              <a:defRPr/>
            </a:pPr>
            <a:r>
              <a:rPr lang="en-US" altLang="zh-CN" sz="1200" dirty="0">
                <a:solidFill>
                  <a:schemeClr val="tx1">
                    <a:lumMod val="50000"/>
                    <a:lumOff val="50000"/>
                  </a:schemeClr>
                </a:solidFill>
                <a:cs typeface="+mn-ea"/>
                <a:sym typeface="+mn-lt"/>
              </a:rPr>
              <a:t>Successful project presentation</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5722" anchor="ctr"/>
          <a:lstStyle/>
          <a:p>
            <a:pPr algn="ctr" defTabSz="6851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08760" cy="358775"/>
          </a:xfrm>
          <a:prstGeom prst="rect">
            <a:avLst/>
          </a:prstGeom>
          <a:noFill/>
        </p:spPr>
        <p:txBody>
          <a:bodyPr wrap="none" lIns="91445" tIns="45722" rIns="91445" bIns="45722">
            <a:spAutoFit/>
          </a:bodyPr>
          <a:lstStyle/>
          <a:p>
            <a:pPr defTabSz="685165">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353484" y="619993"/>
            <a:ext cx="1582420" cy="275590"/>
          </a:xfrm>
          <a:prstGeom prst="rect">
            <a:avLst/>
          </a:prstGeom>
          <a:noFill/>
        </p:spPr>
        <p:txBody>
          <a:bodyPr wrap="none" lIns="91445" tIns="45722" rIns="91445" bIns="45722">
            <a:spAutoFit/>
          </a:bodyPr>
          <a:lstStyle/>
          <a:p>
            <a:pPr defTabSz="685165">
              <a:defRPr/>
            </a:pPr>
            <a:r>
              <a:rPr lang="en-US" altLang="zh-CN" sz="1200" dirty="0">
                <a:solidFill>
                  <a:schemeClr val="tx1">
                    <a:lumMod val="50000"/>
                    <a:lumOff val="50000"/>
                  </a:schemeClr>
                </a:solidFill>
                <a:cs typeface="+mn-ea"/>
                <a:sym typeface="+mn-lt"/>
              </a:rPr>
              <a:t>Work plan for next yea</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2" rIns="91445" bIns="45722" anchor="ctr"/>
          <a:lstStyle/>
          <a:p>
            <a:pPr algn="ctr" defTabSz="685165">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2023-01-10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grpSp>
      <p:sp>
        <p:nvSpPr>
          <p:cNvPr id="6" name="文本框 12"/>
          <p:cNvSpPr txBox="1">
            <a:spLocks noChangeArrowheads="1"/>
          </p:cNvSpPr>
          <p:nvPr userDrawn="1"/>
        </p:nvSpPr>
        <p:spPr bwMode="auto">
          <a:xfrm>
            <a:off x="-1" y="493728"/>
            <a:ext cx="2394787" cy="8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1"/>
            <a:ext cx="10972800" cy="4525963"/>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02854A03-91AF-448A-9954-517C0577E5F0}" type="datetimeFigureOut">
              <a:rPr lang="zh-CN" altLang="en-US" smtClean="0"/>
              <a:t>2023-01-10</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0" y="0"/>
            <a:ext cx="12181172" cy="6858000"/>
          </a:xfrm>
          <a:prstGeom prst="rect">
            <a:avLst/>
          </a:prstGeom>
        </p:spPr>
      </p:pic>
      <p:sp>
        <p:nvSpPr>
          <p:cNvPr id="12" name="矩形 259"/>
          <p:cNvSpPr>
            <a:spLocks noChangeArrowheads="1"/>
          </p:cNvSpPr>
          <p:nvPr/>
        </p:nvSpPr>
        <p:spPr bwMode="auto">
          <a:xfrm>
            <a:off x="1199459" y="5123511"/>
            <a:ext cx="4489893"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65" smtClean="0">
                <a:solidFill>
                  <a:schemeClr val="tx1">
                    <a:lumMod val="75000"/>
                    <a:lumOff val="25000"/>
                  </a:schemeClr>
                </a:solidFill>
                <a:cs typeface="Arial" panose="020B0604020202020204" pitchFamily="34" charset="0"/>
              </a:rPr>
              <a:t>汇报人：</a:t>
            </a:r>
            <a:r>
              <a:rPr lang="en-US" altLang="zh-CN" sz="1465" smtClean="0">
                <a:solidFill>
                  <a:schemeClr val="tx1">
                    <a:lumMod val="75000"/>
                    <a:lumOff val="25000"/>
                  </a:schemeClr>
                </a:solidFill>
                <a:cs typeface="Arial" panose="020B0604020202020204" pitchFamily="34" charset="0"/>
              </a:rPr>
              <a:t>PPT818</a:t>
            </a:r>
            <a:endParaRPr lang="en-US" altLang="zh-CN" sz="1465"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1103447" y="4049503"/>
            <a:ext cx="5803312" cy="631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665"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12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103445" y="3044957"/>
            <a:ext cx="7104789" cy="902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865" b="1" dirty="0">
                <a:solidFill>
                  <a:schemeClr val="tx1">
                    <a:lumMod val="75000"/>
                    <a:lumOff val="25000"/>
                  </a:schemeClr>
                </a:solidFill>
                <a:latin typeface="Arial" panose="020B0604020202020204" pitchFamily="34" charset="0"/>
                <a:cs typeface="Arial" panose="020B0604020202020204" pitchFamily="34" charset="0"/>
              </a:rPr>
              <a:t>建筑施工</a:t>
            </a:r>
            <a:r>
              <a:rPr lang="en-US" altLang="zh-CN" sz="5865" b="1" dirty="0">
                <a:solidFill>
                  <a:schemeClr val="tx1">
                    <a:lumMod val="75000"/>
                    <a:lumOff val="25000"/>
                  </a:schemeClr>
                </a:solidFill>
                <a:latin typeface="Arial" panose="020B0604020202020204" pitchFamily="34" charset="0"/>
                <a:cs typeface="Arial" panose="020B0604020202020204" pitchFamily="34" charset="0"/>
              </a:rPr>
              <a:t>PPT</a:t>
            </a:r>
            <a:r>
              <a:rPr lang="zh-CN" altLang="en-US" sz="5865" b="1" dirty="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586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105989" y="1796819"/>
            <a:ext cx="3552395" cy="1477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600" b="1" dirty="0">
                <a:solidFill>
                  <a:schemeClr val="accent1"/>
                </a:solidFill>
                <a:cs typeface="Arial" panose="020B0604020202020204" pitchFamily="34" charset="0"/>
              </a:rPr>
              <a:t>20XX</a:t>
            </a:r>
          </a:p>
        </p:txBody>
      </p:sp>
      <p:pic>
        <p:nvPicPr>
          <p:cNvPr id="5" name="纯音乐 - 爱的协奏曲 - concerto pour unr j">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832611" y="452669"/>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anim calcmode="lin" valueType="num">
                                      <p:cBhvr>
                                        <p:cTn id="2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2"/>
                                        </p:tgtEl>
                                      </p:cBhvr>
                                    </p:animEffect>
                                  </p:childTnLst>
                                </p:cTn>
                              </p:par>
                            </p:childTnLst>
                          </p:cTn>
                        </p:par>
                        <p:par>
                          <p:cTn id="23" fill="hold">
                            <p:stCondLst>
                              <p:cond delay="6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22"/>
                                        </p:tgtEl>
                                      </p:cBhvr>
                                    </p:animEffect>
                                    <p:animScale>
                                      <p:cBhvr>
                                        <p:cTn id="26" dur="250" autoRev="1" fill="hold"/>
                                        <p:tgtEl>
                                          <p:spTgt spid="2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childTnLst>
                          </p:cTn>
                        </p:par>
                        <p:par>
                          <p:cTn id="36" fill="hold">
                            <p:stCondLst>
                              <p:cond delay="899"/>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250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20"/>
                                        </p:tgtEl>
                                      </p:cBhvr>
                                    </p:animEffect>
                                    <p:animScale>
                                      <p:cBhvr>
                                        <p:cTn id="52" dur="250" autoRev="1" fill="hold"/>
                                        <p:tgtEl>
                                          <p:spTgt spid="2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 calcmode="lin" valueType="num">
                                      <p:cBhvr>
                                        <p:cTn id="5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2"/>
                                        </p:tgtEl>
                                      </p:cBhvr>
                                    </p:animEffect>
                                  </p:childTnLst>
                                </p:cTn>
                              </p:par>
                            </p:childTnLst>
                          </p:cTn>
                        </p:par>
                        <p:par>
                          <p:cTn id="62" fill="hold">
                            <p:stCondLst>
                              <p:cond delay="950"/>
                            </p:stCondLst>
                            <p:childTnLst>
                              <p:par>
                                <p:cTn id="63" presetID="26" presetClass="emph" presetSubtype="0" fill="hold" grpId="1" nodeType="afterEffect">
                                  <p:stCondLst>
                                    <p:cond delay="0"/>
                                  </p:stCondLst>
                                  <p:iterate type="lt">
                                    <p:tmPct val="0"/>
                                  </p:iterate>
                                  <p:childTnLst>
                                    <p:animEffect transition="out" filter="fade">
                                      <p:cBhvr>
                                        <p:cTn id="64" dur="500" tmFilter="0, 0; .2, .5; .8, .5; 1, 0"/>
                                        <p:tgtEl>
                                          <p:spTgt spid="12"/>
                                        </p:tgtEl>
                                      </p:cBhvr>
                                    </p:animEffect>
                                    <p:animScale>
                                      <p:cBhvr>
                                        <p:cTn id="6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hold" display="0">
                  <p:stCondLst>
                    <p:cond delay="indefinite"/>
                  </p:stCondLst>
                  <p:endCondLst>
                    <p:cond evt="onStopAudio" delay="0">
                      <p:tgtEl>
                        <p:sldTgt/>
                      </p:tgtEl>
                    </p:cond>
                  </p:endCondLst>
                </p:cTn>
                <p:tgtEl>
                  <p:spTgt spid="5"/>
                </p:tgtEl>
              </p:cMediaNode>
            </p:audio>
          </p:childTnLst>
        </p:cTn>
      </p:par>
    </p:tnLst>
    <p:bldLst>
      <p:bldP spid="12" grpId="0" bldLvl="0" animBg="1"/>
      <p:bldP spid="12" grpId="1" bldLvl="0" animBg="1"/>
      <p:bldP spid="20" grpId="0" bldLvl="0" animBg="1"/>
      <p:bldP spid="20" grpId="1" bldLvl="0" animBg="1"/>
      <p:bldP spid="21" grpId="0" bldLvl="0" animBg="1"/>
      <p:bldP spid="21" grpId="1" bldLvl="0" animBg="1"/>
      <p:bldP spid="22" grpId="0" bldLvl="0" animBg="1"/>
      <p:bldP spid="22"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稻壳儿小白白(http://dwz.cn/Wu2UP)"/>
          <p:cNvSpPr/>
          <p:nvPr/>
        </p:nvSpPr>
        <p:spPr bwMode="auto">
          <a:xfrm rot="5400000">
            <a:off x="1987228" y="4076049"/>
            <a:ext cx="1265237" cy="2104741"/>
          </a:xfrm>
          <a:custGeom>
            <a:avLst/>
            <a:gdLst>
              <a:gd name="T0" fmla="*/ 0 w 1265436"/>
              <a:gd name="T1" fmla="*/ 0 h 2105657"/>
              <a:gd name="T2" fmla="*/ 203766 w 1265436"/>
              <a:gd name="T3" fmla="*/ 0 h 2105657"/>
              <a:gd name="T4" fmla="*/ 203766 w 1265436"/>
              <a:gd name="T5" fmla="*/ 1899957 h 2105657"/>
              <a:gd name="T6" fmla="*/ 1264842 w 1265436"/>
              <a:gd name="T7" fmla="*/ 1899957 h 2105657"/>
              <a:gd name="T8" fmla="*/ 1264842 w 1265436"/>
              <a:gd name="T9" fmla="*/ 2103761 h 2105657"/>
              <a:gd name="T10" fmla="*/ 0 w 1265436"/>
              <a:gd name="T11" fmla="*/ 2103761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chemeClr val="accent1"/>
          </a:solidFill>
          <a:ln w="9525">
            <a:noFill/>
            <a:round/>
          </a:ln>
        </p:spPr>
        <p:txBody>
          <a:bodyPr lIns="91424" tIns="45712" rIns="91424" bIns="45712"/>
          <a:lstStyle/>
          <a:p>
            <a:endParaRPr lang="zh-CN" altLang="en-US" sz="2400">
              <a:solidFill>
                <a:schemeClr val="bg1">
                  <a:lumMod val="50000"/>
                </a:schemeClr>
              </a:solidFill>
            </a:endParaRPr>
          </a:p>
        </p:txBody>
      </p:sp>
      <p:sp>
        <p:nvSpPr>
          <p:cNvPr id="25603" name="稻壳儿小白白(http://dwz.cn/Wu2UP)"/>
          <p:cNvSpPr>
            <a:spLocks noChangeArrowheads="1"/>
          </p:cNvSpPr>
          <p:nvPr/>
        </p:nvSpPr>
        <p:spPr bwMode="auto">
          <a:xfrm>
            <a:off x="3318251" y="3921125"/>
            <a:ext cx="358727" cy="358775"/>
          </a:xfrm>
          <a:prstGeom prst="triangle">
            <a:avLst>
              <a:gd name="adj" fmla="val 100000"/>
            </a:avLst>
          </a:prstGeom>
          <a:solidFill>
            <a:schemeClr val="accent1"/>
          </a:solidFill>
          <a:ln w="9525">
            <a:noFill/>
            <a:miter lim="800000"/>
          </a:ln>
        </p:spPr>
        <p:txBody>
          <a:bodyPr lIns="91424" tIns="45712" rIns="91424" bIns="45712"/>
          <a:lstStyle/>
          <a:p>
            <a:pPr eaLnBrk="1" hangingPunct="1">
              <a:buFont typeface="Arial" panose="020B0604020202020204" pitchFamily="34" charset="0"/>
              <a:buNone/>
            </a:pPr>
            <a:endParaRPr lang="zh-CN" altLang="en-US" sz="2400">
              <a:solidFill>
                <a:schemeClr val="bg1">
                  <a:lumMod val="50000"/>
                </a:schemeClr>
              </a:solidFill>
              <a:sym typeface="Arial" panose="020B0604020202020204" pitchFamily="34" charset="0"/>
            </a:endParaRPr>
          </a:p>
        </p:txBody>
      </p:sp>
      <p:sp>
        <p:nvSpPr>
          <p:cNvPr id="25604" name="稻壳儿小白白(http://dwz.cn/Wu2UP)"/>
          <p:cNvSpPr/>
          <p:nvPr/>
        </p:nvSpPr>
        <p:spPr bwMode="auto">
          <a:xfrm rot="5400000">
            <a:off x="4313395" y="3500581"/>
            <a:ext cx="1266825" cy="2104741"/>
          </a:xfrm>
          <a:custGeom>
            <a:avLst/>
            <a:gdLst>
              <a:gd name="T0" fmla="*/ 0 w 1265436"/>
              <a:gd name="T1" fmla="*/ 0 h 2105657"/>
              <a:gd name="T2" fmla="*/ 204534 w 1265436"/>
              <a:gd name="T3" fmla="*/ 0 h 2105657"/>
              <a:gd name="T4" fmla="*/ 204534 w 1265436"/>
              <a:gd name="T5" fmla="*/ 1899957 h 2105657"/>
              <a:gd name="T6" fmla="*/ 1269608 w 1265436"/>
              <a:gd name="T7" fmla="*/ 1899957 h 2105657"/>
              <a:gd name="T8" fmla="*/ 1269608 w 1265436"/>
              <a:gd name="T9" fmla="*/ 2103761 h 2105657"/>
              <a:gd name="T10" fmla="*/ 0 w 1265436"/>
              <a:gd name="T11" fmla="*/ 2103761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chemeClr val="accent2"/>
          </a:solidFill>
          <a:ln w="9525">
            <a:noFill/>
            <a:round/>
          </a:ln>
        </p:spPr>
        <p:txBody>
          <a:bodyPr lIns="91424" tIns="45712" rIns="91424" bIns="45712"/>
          <a:lstStyle/>
          <a:p>
            <a:endParaRPr lang="zh-CN" altLang="en-US" sz="2400">
              <a:solidFill>
                <a:schemeClr val="bg1">
                  <a:lumMod val="50000"/>
                </a:schemeClr>
              </a:solidFill>
            </a:endParaRPr>
          </a:p>
        </p:txBody>
      </p:sp>
      <p:sp>
        <p:nvSpPr>
          <p:cNvPr id="25605" name="稻壳儿小白白(http://dwz.cn/Wu2UP)"/>
          <p:cNvSpPr>
            <a:spLocks noChangeArrowheads="1"/>
          </p:cNvSpPr>
          <p:nvPr/>
        </p:nvSpPr>
        <p:spPr bwMode="auto">
          <a:xfrm>
            <a:off x="5645211" y="3344863"/>
            <a:ext cx="358727" cy="358775"/>
          </a:xfrm>
          <a:prstGeom prst="triangle">
            <a:avLst>
              <a:gd name="adj" fmla="val 100000"/>
            </a:avLst>
          </a:prstGeom>
          <a:solidFill>
            <a:schemeClr val="accent2"/>
          </a:solidFill>
          <a:ln w="9525">
            <a:noFill/>
            <a:miter lim="800000"/>
          </a:ln>
        </p:spPr>
        <p:txBody>
          <a:bodyPr lIns="91424" tIns="45712" rIns="91424" bIns="45712"/>
          <a:lstStyle/>
          <a:p>
            <a:pPr eaLnBrk="1" hangingPunct="1">
              <a:buFont typeface="Arial" panose="020B0604020202020204" pitchFamily="34" charset="0"/>
              <a:buNone/>
            </a:pPr>
            <a:endParaRPr lang="zh-CN" altLang="en-US" sz="2400">
              <a:solidFill>
                <a:schemeClr val="bg1">
                  <a:lumMod val="50000"/>
                </a:schemeClr>
              </a:solidFill>
              <a:sym typeface="Arial" panose="020B0604020202020204" pitchFamily="34" charset="0"/>
            </a:endParaRPr>
          </a:p>
        </p:txBody>
      </p:sp>
      <p:sp>
        <p:nvSpPr>
          <p:cNvPr id="25606" name="稻壳儿小白白(http://dwz.cn/Wu2UP)"/>
          <p:cNvSpPr/>
          <p:nvPr/>
        </p:nvSpPr>
        <p:spPr bwMode="auto">
          <a:xfrm rot="5400000">
            <a:off x="6641148" y="2925112"/>
            <a:ext cx="1265237" cy="2104741"/>
          </a:xfrm>
          <a:custGeom>
            <a:avLst/>
            <a:gdLst>
              <a:gd name="T0" fmla="*/ 0 w 1265436"/>
              <a:gd name="T1" fmla="*/ 0 h 2105657"/>
              <a:gd name="T2" fmla="*/ 203766 w 1265436"/>
              <a:gd name="T3" fmla="*/ 0 h 2105657"/>
              <a:gd name="T4" fmla="*/ 203766 w 1265436"/>
              <a:gd name="T5" fmla="*/ 1899957 h 2105657"/>
              <a:gd name="T6" fmla="*/ 1264839 w 1265436"/>
              <a:gd name="T7" fmla="*/ 1899957 h 2105657"/>
              <a:gd name="T8" fmla="*/ 1264839 w 1265436"/>
              <a:gd name="T9" fmla="*/ 2103761 h 2105657"/>
              <a:gd name="T10" fmla="*/ 0 w 1265436"/>
              <a:gd name="T11" fmla="*/ 2103761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chemeClr val="accent3"/>
          </a:solidFill>
          <a:ln w="9525">
            <a:noFill/>
            <a:round/>
          </a:ln>
        </p:spPr>
        <p:txBody>
          <a:bodyPr lIns="91424" tIns="45712" rIns="91424" bIns="45712"/>
          <a:lstStyle/>
          <a:p>
            <a:endParaRPr lang="zh-CN" altLang="en-US" sz="2400">
              <a:solidFill>
                <a:schemeClr val="bg1">
                  <a:lumMod val="50000"/>
                </a:schemeClr>
              </a:solidFill>
            </a:endParaRPr>
          </a:p>
        </p:txBody>
      </p:sp>
      <p:sp>
        <p:nvSpPr>
          <p:cNvPr id="25607" name="稻壳儿小白白(http://dwz.cn/Wu2UP)"/>
          <p:cNvSpPr>
            <a:spLocks noChangeArrowheads="1"/>
          </p:cNvSpPr>
          <p:nvPr/>
        </p:nvSpPr>
        <p:spPr bwMode="auto">
          <a:xfrm>
            <a:off x="7972173" y="2768601"/>
            <a:ext cx="358727" cy="358775"/>
          </a:xfrm>
          <a:prstGeom prst="triangle">
            <a:avLst>
              <a:gd name="adj" fmla="val 100000"/>
            </a:avLst>
          </a:prstGeom>
          <a:solidFill>
            <a:schemeClr val="accent3"/>
          </a:solidFill>
          <a:ln w="9525">
            <a:noFill/>
            <a:miter lim="800000"/>
          </a:ln>
        </p:spPr>
        <p:txBody>
          <a:bodyPr lIns="91424" tIns="45712" rIns="91424" bIns="45712"/>
          <a:lstStyle/>
          <a:p>
            <a:pPr eaLnBrk="1" hangingPunct="1">
              <a:buFont typeface="Arial" panose="020B0604020202020204" pitchFamily="34" charset="0"/>
              <a:buNone/>
            </a:pPr>
            <a:endParaRPr lang="zh-CN" altLang="en-US" sz="2400">
              <a:solidFill>
                <a:schemeClr val="bg1">
                  <a:lumMod val="50000"/>
                </a:schemeClr>
              </a:solidFill>
              <a:sym typeface="Arial" panose="020B0604020202020204" pitchFamily="34" charset="0"/>
            </a:endParaRPr>
          </a:p>
        </p:txBody>
      </p:sp>
      <p:sp>
        <p:nvSpPr>
          <p:cNvPr id="25608" name="稻壳儿小白白(http://dwz.cn/Wu2UP)"/>
          <p:cNvSpPr/>
          <p:nvPr/>
        </p:nvSpPr>
        <p:spPr bwMode="auto">
          <a:xfrm rot="5400000">
            <a:off x="8967316" y="2348055"/>
            <a:ext cx="1265237" cy="2106328"/>
          </a:xfrm>
          <a:custGeom>
            <a:avLst/>
            <a:gdLst>
              <a:gd name="T0" fmla="*/ 0 w 1265436"/>
              <a:gd name="T1" fmla="*/ 0 h 2105657"/>
              <a:gd name="T2" fmla="*/ 203766 w 1265436"/>
              <a:gd name="T3" fmla="*/ 0 h 2105657"/>
              <a:gd name="T4" fmla="*/ 203766 w 1265436"/>
              <a:gd name="T5" fmla="*/ 1904260 h 2105657"/>
              <a:gd name="T6" fmla="*/ 1264842 w 1265436"/>
              <a:gd name="T7" fmla="*/ 1904260 h 2105657"/>
              <a:gd name="T8" fmla="*/ 1264842 w 1265436"/>
              <a:gd name="T9" fmla="*/ 2108526 h 2105657"/>
              <a:gd name="T10" fmla="*/ 0 w 1265436"/>
              <a:gd name="T11" fmla="*/ 2108526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chemeClr val="accent4"/>
          </a:solidFill>
          <a:ln w="9525">
            <a:noFill/>
            <a:round/>
          </a:ln>
        </p:spPr>
        <p:txBody>
          <a:bodyPr lIns="91424" tIns="45712" rIns="91424" bIns="45712"/>
          <a:lstStyle/>
          <a:p>
            <a:endParaRPr lang="zh-CN" altLang="en-US" sz="2400">
              <a:solidFill>
                <a:schemeClr val="bg1">
                  <a:lumMod val="50000"/>
                </a:schemeClr>
              </a:solidFill>
            </a:endParaRPr>
          </a:p>
        </p:txBody>
      </p:sp>
      <p:grpSp>
        <p:nvGrpSpPr>
          <p:cNvPr id="122" name="组合 121"/>
          <p:cNvGrpSpPr/>
          <p:nvPr/>
        </p:nvGrpSpPr>
        <p:grpSpPr>
          <a:xfrm>
            <a:off x="1445252" y="4857751"/>
            <a:ext cx="2338073" cy="1151254"/>
            <a:chOff x="1083657" y="3644438"/>
            <a:chExt cx="1754096" cy="863707"/>
          </a:xfrm>
        </p:grpSpPr>
        <p:sp>
          <p:nvSpPr>
            <p:cNvPr id="25609" name="稻壳儿小白白(http://dwz.cn/Wu2UP)"/>
            <p:cNvSpPr txBox="1">
              <a:spLocks noChangeArrowheads="1"/>
            </p:cNvSpPr>
            <p:nvPr/>
          </p:nvSpPr>
          <p:spPr bwMode="auto">
            <a:xfrm>
              <a:off x="1083657" y="3644438"/>
              <a:ext cx="1754096" cy="184366"/>
            </a:xfrm>
            <a:prstGeom prst="rect">
              <a:avLst/>
            </a:prstGeom>
            <a:noFill/>
            <a:ln w="9525">
              <a:noFill/>
              <a:miter lim="800000"/>
            </a:ln>
          </p:spPr>
          <p:txBody>
            <a:bodyPr lIns="0" tIns="0" rIns="0" bIns="0">
              <a:spAutoFit/>
            </a:bodyPr>
            <a:lstStyle/>
            <a:p>
              <a:pPr algn="ctr" defTabSz="911860">
                <a:spcBef>
                  <a:spcPct val="20000"/>
                </a:spcBef>
              </a:pPr>
              <a:r>
                <a:rPr lang="zh-CN" altLang="en-US" sz="1600" b="1" dirty="0">
                  <a:solidFill>
                    <a:schemeClr val="bg1">
                      <a:lumMod val="50000"/>
                    </a:schemeClr>
                  </a:solidFill>
                  <a:sym typeface="Arial" panose="020B0604020202020204" pitchFamily="34" charset="0"/>
                </a:rPr>
                <a:t>关键词</a:t>
              </a:r>
              <a:endParaRPr lang="en-US" altLang="zh-CN" sz="1600" b="1" dirty="0">
                <a:solidFill>
                  <a:schemeClr val="bg1">
                    <a:lumMod val="50000"/>
                  </a:schemeClr>
                </a:solidFill>
                <a:sym typeface="Arial" panose="020B0604020202020204" pitchFamily="34" charset="0"/>
              </a:endParaRPr>
            </a:p>
          </p:txBody>
        </p:sp>
        <p:sp>
          <p:nvSpPr>
            <p:cNvPr id="25610" name="稻壳儿小白白(http://dwz.cn/Wu2UP)"/>
            <p:cNvSpPr txBox="1">
              <a:spLocks noChangeArrowheads="1"/>
            </p:cNvSpPr>
            <p:nvPr/>
          </p:nvSpPr>
          <p:spPr bwMode="auto">
            <a:xfrm>
              <a:off x="1496876" y="3906456"/>
              <a:ext cx="1038405" cy="601689"/>
            </a:xfrm>
            <a:prstGeom prst="rect">
              <a:avLst/>
            </a:prstGeom>
            <a:noFill/>
            <a:ln w="9525">
              <a:noFill/>
              <a:miter lim="800000"/>
            </a:ln>
          </p:spPr>
          <p:txBody>
            <a:bodyPr lIns="0" tIns="0" rIns="0" bIns="0">
              <a:spAutoFit/>
            </a:bodyPr>
            <a:lstStyle/>
            <a:p>
              <a:pPr defTabSz="911860">
                <a:spcBef>
                  <a:spcPct val="20000"/>
                </a:spcBef>
              </a:pPr>
              <a:r>
                <a:rPr lang="zh-CN" altLang="en-US" sz="1335"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a:t>
              </a:r>
              <a:r>
                <a:rPr lang="zh-CN" altLang="en-US" sz="1200" dirty="0">
                  <a:solidFill>
                    <a:schemeClr val="bg1">
                      <a:lumMod val="50000"/>
                    </a:schemeClr>
                  </a:solidFill>
                  <a:sym typeface="Arial" panose="020B0604020202020204" pitchFamily="34" charset="0"/>
                </a:rPr>
                <a:t>小</a:t>
              </a:r>
              <a:endParaRPr lang="en-US" altLang="zh-CN" sz="1200" dirty="0">
                <a:solidFill>
                  <a:schemeClr val="bg1">
                    <a:lumMod val="50000"/>
                  </a:schemeClr>
                </a:solidFill>
                <a:sym typeface="Arial" panose="020B0604020202020204" pitchFamily="34" charset="0"/>
              </a:endParaRPr>
            </a:p>
          </p:txBody>
        </p:sp>
      </p:grpSp>
      <p:grpSp>
        <p:nvGrpSpPr>
          <p:cNvPr id="123" name="组合 122"/>
          <p:cNvGrpSpPr/>
          <p:nvPr/>
        </p:nvGrpSpPr>
        <p:grpSpPr>
          <a:xfrm>
            <a:off x="3829356" y="4364037"/>
            <a:ext cx="2338073" cy="1173797"/>
            <a:chOff x="2872286" y="3274039"/>
            <a:chExt cx="1754096" cy="880619"/>
          </a:xfrm>
        </p:grpSpPr>
        <p:sp>
          <p:nvSpPr>
            <p:cNvPr id="25611" name="稻壳儿小白白(http://dwz.cn/Wu2UP)"/>
            <p:cNvSpPr txBox="1">
              <a:spLocks noChangeArrowheads="1"/>
            </p:cNvSpPr>
            <p:nvPr/>
          </p:nvSpPr>
          <p:spPr bwMode="auto">
            <a:xfrm>
              <a:off x="2872286" y="3274039"/>
              <a:ext cx="1754096" cy="184366"/>
            </a:xfrm>
            <a:prstGeom prst="rect">
              <a:avLst/>
            </a:prstGeom>
            <a:noFill/>
            <a:ln w="9525">
              <a:noFill/>
              <a:miter lim="800000"/>
            </a:ln>
          </p:spPr>
          <p:txBody>
            <a:bodyPr lIns="0" tIns="0" rIns="0" bIns="0">
              <a:spAutoFit/>
            </a:bodyPr>
            <a:lstStyle/>
            <a:p>
              <a:pPr algn="ctr" defTabSz="911860">
                <a:spcBef>
                  <a:spcPct val="200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12" name="稻壳儿小白白(http://dwz.cn/Wu2UP)"/>
            <p:cNvSpPr txBox="1">
              <a:spLocks noChangeArrowheads="1"/>
            </p:cNvSpPr>
            <p:nvPr/>
          </p:nvSpPr>
          <p:spPr bwMode="auto">
            <a:xfrm>
              <a:off x="3284314" y="3537248"/>
              <a:ext cx="1038405" cy="617410"/>
            </a:xfrm>
            <a:prstGeom prst="rect">
              <a:avLst/>
            </a:prstGeom>
            <a:noFill/>
            <a:ln w="9525">
              <a:noFill/>
              <a:miter lim="800000"/>
            </a:ln>
          </p:spPr>
          <p:txBody>
            <a:bodyPr lIns="0" tIns="0" rIns="0" bIns="0">
              <a:spAutoFit/>
            </a:bodyPr>
            <a:lstStyle/>
            <a:p>
              <a:pPr defTabSz="911860">
                <a:spcBef>
                  <a:spcPct val="20000"/>
                </a:spcBef>
              </a:pPr>
              <a:r>
                <a:rPr lang="zh-CN" altLang="en-US" sz="1335"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335"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4" name="组合 123"/>
          <p:cNvGrpSpPr/>
          <p:nvPr/>
        </p:nvGrpSpPr>
        <p:grpSpPr>
          <a:xfrm>
            <a:off x="6107112" y="3735388"/>
            <a:ext cx="2336484" cy="1172211"/>
            <a:chOff x="4581130" y="2802406"/>
            <a:chExt cx="1752904" cy="879430"/>
          </a:xfrm>
        </p:grpSpPr>
        <p:sp>
          <p:nvSpPr>
            <p:cNvPr id="25613" name="稻壳儿小白白(http://dwz.cn/Wu2UP)"/>
            <p:cNvSpPr txBox="1">
              <a:spLocks noChangeArrowheads="1"/>
            </p:cNvSpPr>
            <p:nvPr/>
          </p:nvSpPr>
          <p:spPr bwMode="auto">
            <a:xfrm>
              <a:off x="4581130" y="2802406"/>
              <a:ext cx="1752904" cy="184366"/>
            </a:xfrm>
            <a:prstGeom prst="rect">
              <a:avLst/>
            </a:prstGeom>
            <a:noFill/>
            <a:ln w="9525">
              <a:noFill/>
              <a:miter lim="800000"/>
            </a:ln>
          </p:spPr>
          <p:txBody>
            <a:bodyPr lIns="0" tIns="0" rIns="0" bIns="0">
              <a:spAutoFit/>
            </a:bodyPr>
            <a:lstStyle/>
            <a:p>
              <a:pPr algn="ctr" defTabSz="911860">
                <a:spcBef>
                  <a:spcPct val="200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14" name="稻壳儿小白白(http://dwz.cn/Wu2UP)"/>
            <p:cNvSpPr txBox="1">
              <a:spLocks noChangeArrowheads="1"/>
            </p:cNvSpPr>
            <p:nvPr/>
          </p:nvSpPr>
          <p:spPr bwMode="auto">
            <a:xfrm>
              <a:off x="4993158" y="3064425"/>
              <a:ext cx="1038405" cy="617411"/>
            </a:xfrm>
            <a:prstGeom prst="rect">
              <a:avLst/>
            </a:prstGeom>
            <a:noFill/>
            <a:ln w="9525">
              <a:noFill/>
              <a:miter lim="800000"/>
            </a:ln>
          </p:spPr>
          <p:txBody>
            <a:bodyPr lIns="0" tIns="0" rIns="0" bIns="0">
              <a:spAutoFit/>
            </a:bodyPr>
            <a:lstStyle/>
            <a:p>
              <a:pPr defTabSz="911860">
                <a:spcBef>
                  <a:spcPct val="20000"/>
                </a:spcBef>
              </a:pPr>
              <a:r>
                <a:rPr lang="zh-CN" altLang="en-US" sz="1335"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335"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5" name="组合 124"/>
          <p:cNvGrpSpPr/>
          <p:nvPr/>
        </p:nvGrpSpPr>
        <p:grpSpPr>
          <a:xfrm>
            <a:off x="8430899" y="3149601"/>
            <a:ext cx="2338072" cy="1172210"/>
            <a:chOff x="6324508" y="2362930"/>
            <a:chExt cx="1754095" cy="879429"/>
          </a:xfrm>
        </p:grpSpPr>
        <p:sp>
          <p:nvSpPr>
            <p:cNvPr id="25615" name="稻壳儿小白白(http://dwz.cn/Wu2UP)"/>
            <p:cNvSpPr txBox="1">
              <a:spLocks noChangeArrowheads="1"/>
            </p:cNvSpPr>
            <p:nvPr/>
          </p:nvSpPr>
          <p:spPr bwMode="auto">
            <a:xfrm>
              <a:off x="6324508" y="2362930"/>
              <a:ext cx="1754095" cy="184366"/>
            </a:xfrm>
            <a:prstGeom prst="rect">
              <a:avLst/>
            </a:prstGeom>
            <a:noFill/>
            <a:ln w="9525">
              <a:noFill/>
              <a:miter lim="800000"/>
            </a:ln>
          </p:spPr>
          <p:txBody>
            <a:bodyPr lIns="0" tIns="0" rIns="0" bIns="0">
              <a:spAutoFit/>
            </a:bodyPr>
            <a:lstStyle/>
            <a:p>
              <a:pPr algn="ctr" defTabSz="911860">
                <a:spcBef>
                  <a:spcPct val="20000"/>
                </a:spcBef>
              </a:pPr>
              <a:r>
                <a:rPr lang="zh-CN" altLang="en-US" sz="1600" b="1" dirty="0">
                  <a:solidFill>
                    <a:schemeClr val="bg1">
                      <a:lumMod val="50000"/>
                    </a:schemeClr>
                  </a:solidFill>
                  <a:sym typeface="Arial" panose="020B0604020202020204" pitchFamily="34" charset="0"/>
                </a:rPr>
                <a:t>关键词</a:t>
              </a:r>
              <a:endParaRPr lang="en-US" altLang="zh-CN" sz="1600" b="1" dirty="0">
                <a:solidFill>
                  <a:schemeClr val="bg1">
                    <a:lumMod val="50000"/>
                  </a:schemeClr>
                </a:solidFill>
                <a:sym typeface="Arial" panose="020B0604020202020204" pitchFamily="34" charset="0"/>
              </a:endParaRPr>
            </a:p>
          </p:txBody>
        </p:sp>
        <p:sp>
          <p:nvSpPr>
            <p:cNvPr id="25616" name="稻壳儿小白白(http://dwz.cn/Wu2UP)"/>
            <p:cNvSpPr txBox="1">
              <a:spLocks noChangeArrowheads="1"/>
            </p:cNvSpPr>
            <p:nvPr/>
          </p:nvSpPr>
          <p:spPr bwMode="auto">
            <a:xfrm>
              <a:off x="6737726" y="2624948"/>
              <a:ext cx="1038405" cy="617411"/>
            </a:xfrm>
            <a:prstGeom prst="rect">
              <a:avLst/>
            </a:prstGeom>
            <a:noFill/>
            <a:ln w="9525">
              <a:noFill/>
              <a:miter lim="800000"/>
            </a:ln>
          </p:spPr>
          <p:txBody>
            <a:bodyPr lIns="0" tIns="0" rIns="0" bIns="0">
              <a:spAutoFit/>
            </a:bodyPr>
            <a:lstStyle/>
            <a:p>
              <a:pPr defTabSz="911860">
                <a:spcBef>
                  <a:spcPct val="20000"/>
                </a:spcBef>
              </a:pPr>
              <a:r>
                <a:rPr lang="zh-CN" altLang="en-US" sz="1335"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a:t>
              </a:r>
              <a:endParaRPr lang="en-US" altLang="zh-CN" sz="1335"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 name="稻壳儿小白白(http://dwz.cn/Wu2UP)"/>
          <p:cNvGrpSpPr/>
          <p:nvPr/>
        </p:nvGrpSpPr>
        <p:grpSpPr bwMode="auto">
          <a:xfrm>
            <a:off x="2111912" y="3395663"/>
            <a:ext cx="946023" cy="842963"/>
            <a:chOff x="0" y="0"/>
            <a:chExt cx="6392863" cy="5773737"/>
          </a:xfrm>
        </p:grpSpPr>
        <p:sp>
          <p:nvSpPr>
            <p:cNvPr id="25695" name="稻壳儿小白白(http://dwz.cn/Wu2UP)@|5FFC:2303014|FBC:16777215|LFC:0|LBC:16777215"/>
            <p:cNvSpPr/>
            <p:nvPr/>
          </p:nvSpPr>
          <p:spPr bwMode="auto">
            <a:xfrm>
              <a:off x="1927225" y="2813050"/>
              <a:ext cx="3068638" cy="2022475"/>
            </a:xfrm>
            <a:custGeom>
              <a:avLst/>
              <a:gdLst>
                <a:gd name="T0" fmla="*/ 2147483646 w 817"/>
                <a:gd name="T1" fmla="*/ 2147483646 h 538"/>
                <a:gd name="T2" fmla="*/ 0 w 817"/>
                <a:gd name="T3" fmla="*/ 2147483646 h 538"/>
                <a:gd name="T4" fmla="*/ 2147483646 w 817"/>
                <a:gd name="T5" fmla="*/ 2147483646 h 538"/>
                <a:gd name="T6" fmla="*/ 2147483646 w 817"/>
                <a:gd name="T7" fmla="*/ 2147483646 h 538"/>
                <a:gd name="T8" fmla="*/ 2147483646 w 817"/>
                <a:gd name="T9" fmla="*/ 2147483646 h 538"/>
                <a:gd name="T10" fmla="*/ 2147483646 w 817"/>
                <a:gd name="T11" fmla="*/ 2147483646 h 538"/>
                <a:gd name="T12" fmla="*/ 2147483646 w 817"/>
                <a:gd name="T13" fmla="*/ 2147483646 h 538"/>
                <a:gd name="T14" fmla="*/ 2147483646 w 817"/>
                <a:gd name="T15" fmla="*/ 2147483646 h 538"/>
                <a:gd name="T16" fmla="*/ 2147483646 w 817"/>
                <a:gd name="T17" fmla="*/ 2147483646 h 538"/>
                <a:gd name="T18" fmla="*/ 2147483646 w 817"/>
                <a:gd name="T19" fmla="*/ 2147483646 h 538"/>
                <a:gd name="T20" fmla="*/ 2147483646 w 817"/>
                <a:gd name="T21" fmla="*/ 2147483646 h 538"/>
                <a:gd name="T22" fmla="*/ 2147483646 w 817"/>
                <a:gd name="T23" fmla="*/ 2147483646 h 538"/>
                <a:gd name="T24" fmla="*/ 2147483646 w 817"/>
                <a:gd name="T25" fmla="*/ 2147483646 h 538"/>
                <a:gd name="T26" fmla="*/ 2147483646 w 817"/>
                <a:gd name="T27" fmla="*/ 2147483646 h 538"/>
                <a:gd name="T28" fmla="*/ 2147483646 w 817"/>
                <a:gd name="T29" fmla="*/ 2147483646 h 5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7" h="538">
                  <a:moveTo>
                    <a:pt x="54" y="538"/>
                  </a:moveTo>
                  <a:cubicBezTo>
                    <a:pt x="52" y="529"/>
                    <a:pt x="0" y="418"/>
                    <a:pt x="0" y="418"/>
                  </a:cubicBezTo>
                  <a:cubicBezTo>
                    <a:pt x="27" y="391"/>
                    <a:pt x="27" y="391"/>
                    <a:pt x="27" y="391"/>
                  </a:cubicBezTo>
                  <a:cubicBezTo>
                    <a:pt x="113" y="359"/>
                    <a:pt x="113" y="359"/>
                    <a:pt x="113" y="359"/>
                  </a:cubicBezTo>
                  <a:cubicBezTo>
                    <a:pt x="113" y="359"/>
                    <a:pt x="420" y="227"/>
                    <a:pt x="449" y="223"/>
                  </a:cubicBezTo>
                  <a:cubicBezTo>
                    <a:pt x="300" y="209"/>
                    <a:pt x="300" y="209"/>
                    <a:pt x="300" y="209"/>
                  </a:cubicBezTo>
                  <a:cubicBezTo>
                    <a:pt x="300" y="209"/>
                    <a:pt x="477" y="0"/>
                    <a:pt x="504" y="5"/>
                  </a:cubicBezTo>
                  <a:cubicBezTo>
                    <a:pt x="531" y="9"/>
                    <a:pt x="579" y="54"/>
                    <a:pt x="586" y="52"/>
                  </a:cubicBezTo>
                  <a:cubicBezTo>
                    <a:pt x="592" y="50"/>
                    <a:pt x="706" y="123"/>
                    <a:pt x="706" y="123"/>
                  </a:cubicBezTo>
                  <a:cubicBezTo>
                    <a:pt x="706" y="123"/>
                    <a:pt x="813" y="196"/>
                    <a:pt x="817" y="225"/>
                  </a:cubicBezTo>
                  <a:cubicBezTo>
                    <a:pt x="808" y="302"/>
                    <a:pt x="808" y="302"/>
                    <a:pt x="808" y="302"/>
                  </a:cubicBezTo>
                  <a:cubicBezTo>
                    <a:pt x="808" y="302"/>
                    <a:pt x="669" y="352"/>
                    <a:pt x="647" y="350"/>
                  </a:cubicBezTo>
                  <a:cubicBezTo>
                    <a:pt x="624" y="348"/>
                    <a:pt x="447" y="398"/>
                    <a:pt x="429" y="404"/>
                  </a:cubicBezTo>
                  <a:cubicBezTo>
                    <a:pt x="411" y="411"/>
                    <a:pt x="270" y="486"/>
                    <a:pt x="261" y="486"/>
                  </a:cubicBezTo>
                  <a:cubicBezTo>
                    <a:pt x="252" y="486"/>
                    <a:pt x="54" y="538"/>
                    <a:pt x="54" y="538"/>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96" name="稻壳儿小白白(http://dwz.cn/Wu2UP)@|5FFC:4737356|FBC:16777215|LFC:0|LBC:16777215"/>
            <p:cNvSpPr/>
            <p:nvPr/>
          </p:nvSpPr>
          <p:spPr bwMode="auto">
            <a:xfrm>
              <a:off x="3170238" y="3335337"/>
              <a:ext cx="1187450" cy="1179512"/>
            </a:xfrm>
            <a:custGeom>
              <a:avLst/>
              <a:gdLst>
                <a:gd name="T0" fmla="*/ 2147483646 w 316"/>
                <a:gd name="T1" fmla="*/ 2147483646 h 314"/>
                <a:gd name="T2" fmla="*/ 2147483646 w 316"/>
                <a:gd name="T3" fmla="*/ 2147483646 h 314"/>
                <a:gd name="T4" fmla="*/ 2147483646 w 316"/>
                <a:gd name="T5" fmla="*/ 2147483646 h 314"/>
                <a:gd name="T6" fmla="*/ 2147483646 w 316"/>
                <a:gd name="T7" fmla="*/ 2147483646 h 314"/>
                <a:gd name="T8" fmla="*/ 2147483646 w 316"/>
                <a:gd name="T9" fmla="*/ 0 h 314"/>
                <a:gd name="T10" fmla="*/ 2147483646 w 316"/>
                <a:gd name="T11" fmla="*/ 0 h 314"/>
                <a:gd name="T12" fmla="*/ 2147483646 w 316"/>
                <a:gd name="T13" fmla="*/ 2147483646 h 314"/>
                <a:gd name="T14" fmla="*/ 2147483646 w 316"/>
                <a:gd name="T15" fmla="*/ 2147483646 h 314"/>
                <a:gd name="T16" fmla="*/ 2147483646 w 316"/>
                <a:gd name="T17" fmla="*/ 2147483646 h 314"/>
                <a:gd name="T18" fmla="*/ 2147483646 w 316"/>
                <a:gd name="T19" fmla="*/ 2147483646 h 314"/>
                <a:gd name="T20" fmla="*/ 2147483646 w 316"/>
                <a:gd name="T21" fmla="*/ 2147483646 h 314"/>
                <a:gd name="T22" fmla="*/ 2147483646 w 316"/>
                <a:gd name="T23" fmla="*/ 2147483646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6" h="314">
                  <a:moveTo>
                    <a:pt x="16" y="222"/>
                  </a:moveTo>
                  <a:cubicBezTo>
                    <a:pt x="41" y="209"/>
                    <a:pt x="184" y="104"/>
                    <a:pt x="184" y="104"/>
                  </a:cubicBezTo>
                  <a:cubicBezTo>
                    <a:pt x="282" y="143"/>
                    <a:pt x="282" y="143"/>
                    <a:pt x="282" y="143"/>
                  </a:cubicBezTo>
                  <a:cubicBezTo>
                    <a:pt x="196" y="82"/>
                    <a:pt x="196" y="82"/>
                    <a:pt x="196" y="82"/>
                  </a:cubicBezTo>
                  <a:cubicBezTo>
                    <a:pt x="196" y="82"/>
                    <a:pt x="189" y="0"/>
                    <a:pt x="200" y="0"/>
                  </a:cubicBezTo>
                  <a:cubicBezTo>
                    <a:pt x="211" y="0"/>
                    <a:pt x="273" y="0"/>
                    <a:pt x="273" y="0"/>
                  </a:cubicBezTo>
                  <a:cubicBezTo>
                    <a:pt x="316" y="133"/>
                    <a:pt x="316" y="133"/>
                    <a:pt x="316" y="133"/>
                  </a:cubicBezTo>
                  <a:cubicBezTo>
                    <a:pt x="316" y="133"/>
                    <a:pt x="293" y="190"/>
                    <a:pt x="286" y="189"/>
                  </a:cubicBezTo>
                  <a:cubicBezTo>
                    <a:pt x="283" y="189"/>
                    <a:pt x="279" y="202"/>
                    <a:pt x="276" y="217"/>
                  </a:cubicBezTo>
                  <a:cubicBezTo>
                    <a:pt x="216" y="231"/>
                    <a:pt x="112" y="260"/>
                    <a:pt x="98" y="265"/>
                  </a:cubicBezTo>
                  <a:cubicBezTo>
                    <a:pt x="88" y="269"/>
                    <a:pt x="43" y="293"/>
                    <a:pt x="1" y="314"/>
                  </a:cubicBezTo>
                  <a:cubicBezTo>
                    <a:pt x="0" y="274"/>
                    <a:pt x="3" y="230"/>
                    <a:pt x="16" y="222"/>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697" name="稻壳儿小白白(http://dwz.cn/Wu2UP)@|5FFC:0|FBC:16777215|LFC:0|LBC:16777215"/>
            <p:cNvSpPr/>
            <p:nvPr/>
          </p:nvSpPr>
          <p:spPr bwMode="auto">
            <a:xfrm>
              <a:off x="1927225" y="4041775"/>
              <a:ext cx="890588" cy="793750"/>
            </a:xfrm>
            <a:custGeom>
              <a:avLst/>
              <a:gdLst>
                <a:gd name="T0" fmla="*/ 0 w 237"/>
                <a:gd name="T1" fmla="*/ 2147483646 h 211"/>
                <a:gd name="T2" fmla="*/ 2147483646 w 237"/>
                <a:gd name="T3" fmla="*/ 2147483646 h 211"/>
                <a:gd name="T4" fmla="*/ 2147483646 w 237"/>
                <a:gd name="T5" fmla="*/ 2147483646 h 211"/>
                <a:gd name="T6" fmla="*/ 2147483646 w 237"/>
                <a:gd name="T7" fmla="*/ 0 h 211"/>
                <a:gd name="T8" fmla="*/ 2147483646 w 237"/>
                <a:gd name="T9" fmla="*/ 2147483646 h 211"/>
                <a:gd name="T10" fmla="*/ 2147483646 w 237"/>
                <a:gd name="T11" fmla="*/ 2147483646 h 211"/>
                <a:gd name="T12" fmla="*/ 0 w 237"/>
                <a:gd name="T13" fmla="*/ 2147483646 h 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11">
                  <a:moveTo>
                    <a:pt x="0" y="91"/>
                  </a:moveTo>
                  <a:cubicBezTo>
                    <a:pt x="27" y="64"/>
                    <a:pt x="27" y="64"/>
                    <a:pt x="27" y="64"/>
                  </a:cubicBezTo>
                  <a:cubicBezTo>
                    <a:pt x="113" y="32"/>
                    <a:pt x="113" y="32"/>
                    <a:pt x="113" y="32"/>
                  </a:cubicBezTo>
                  <a:cubicBezTo>
                    <a:pt x="113" y="32"/>
                    <a:pt x="145" y="19"/>
                    <a:pt x="188" y="0"/>
                  </a:cubicBezTo>
                  <a:cubicBezTo>
                    <a:pt x="201" y="44"/>
                    <a:pt x="220" y="109"/>
                    <a:pt x="237" y="164"/>
                  </a:cubicBezTo>
                  <a:cubicBezTo>
                    <a:pt x="183" y="177"/>
                    <a:pt x="54" y="211"/>
                    <a:pt x="54" y="211"/>
                  </a:cubicBezTo>
                  <a:cubicBezTo>
                    <a:pt x="52" y="202"/>
                    <a:pt x="0" y="91"/>
                    <a:pt x="0" y="91"/>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98" name="稻壳儿小白白(http://dwz.cn/Wu2UP)@|5FFC:9350382|FBC:16777215|LFC:0|LBC:16777215"/>
            <p:cNvSpPr/>
            <p:nvPr/>
          </p:nvSpPr>
          <p:spPr bwMode="auto">
            <a:xfrm>
              <a:off x="4770438" y="4462462"/>
              <a:ext cx="830263" cy="709612"/>
            </a:xfrm>
            <a:custGeom>
              <a:avLst/>
              <a:gdLst>
                <a:gd name="T0" fmla="*/ 2147483646 w 221"/>
                <a:gd name="T1" fmla="*/ 2147483646 h 189"/>
                <a:gd name="T2" fmla="*/ 2147483646 w 221"/>
                <a:gd name="T3" fmla="*/ 2147483646 h 189"/>
                <a:gd name="T4" fmla="*/ 2147483646 w 221"/>
                <a:gd name="T5" fmla="*/ 2147483646 h 189"/>
                <a:gd name="T6" fmla="*/ 0 w 221"/>
                <a:gd name="T7" fmla="*/ 2147483646 h 189"/>
                <a:gd name="T8" fmla="*/ 2147483646 w 221"/>
                <a:gd name="T9" fmla="*/ 2147483646 h 189"/>
                <a:gd name="T10" fmla="*/ 2147483646 w 221"/>
                <a:gd name="T11" fmla="*/ 0 h 189"/>
                <a:gd name="T12" fmla="*/ 2147483646 w 221"/>
                <a:gd name="T13" fmla="*/ 2147483646 h 189"/>
                <a:gd name="T14" fmla="*/ 2147483646 w 221"/>
                <a:gd name="T15" fmla="*/ 2147483646 h 189"/>
                <a:gd name="T16" fmla="*/ 2147483646 w 221"/>
                <a:gd name="T17" fmla="*/ 2147483646 h 189"/>
                <a:gd name="T18" fmla="*/ 2147483646 w 221"/>
                <a:gd name="T19" fmla="*/ 2147483646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 h="189">
                  <a:moveTo>
                    <a:pt x="221" y="179"/>
                  </a:moveTo>
                  <a:cubicBezTo>
                    <a:pt x="221" y="179"/>
                    <a:pt x="169" y="185"/>
                    <a:pt x="142" y="165"/>
                  </a:cubicBezTo>
                  <a:cubicBezTo>
                    <a:pt x="55" y="151"/>
                    <a:pt x="55" y="151"/>
                    <a:pt x="55" y="151"/>
                  </a:cubicBezTo>
                  <a:cubicBezTo>
                    <a:pt x="55" y="151"/>
                    <a:pt x="27" y="189"/>
                    <a:pt x="0" y="184"/>
                  </a:cubicBezTo>
                  <a:cubicBezTo>
                    <a:pt x="0" y="184"/>
                    <a:pt x="28" y="97"/>
                    <a:pt x="31" y="89"/>
                  </a:cubicBezTo>
                  <a:cubicBezTo>
                    <a:pt x="33" y="81"/>
                    <a:pt x="52" y="0"/>
                    <a:pt x="52" y="0"/>
                  </a:cubicBezTo>
                  <a:cubicBezTo>
                    <a:pt x="90" y="51"/>
                    <a:pt x="90" y="51"/>
                    <a:pt x="90" y="51"/>
                  </a:cubicBezTo>
                  <a:cubicBezTo>
                    <a:pt x="90" y="51"/>
                    <a:pt x="101" y="65"/>
                    <a:pt x="113" y="77"/>
                  </a:cubicBezTo>
                  <a:cubicBezTo>
                    <a:pt x="126" y="88"/>
                    <a:pt x="138" y="133"/>
                    <a:pt x="159" y="140"/>
                  </a:cubicBezTo>
                  <a:cubicBezTo>
                    <a:pt x="159" y="140"/>
                    <a:pt x="221" y="156"/>
                    <a:pt x="221" y="179"/>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99" name="稻壳儿小白白(http://dwz.cn/Wu2UP)@|5FFC:9683704|FBC:16777215|LFC:0|LBC:16777215"/>
            <p:cNvSpPr/>
            <p:nvPr/>
          </p:nvSpPr>
          <p:spPr bwMode="auto">
            <a:xfrm>
              <a:off x="4770438" y="4514850"/>
              <a:ext cx="1071563" cy="1258887"/>
            </a:xfrm>
            <a:custGeom>
              <a:avLst/>
              <a:gdLst>
                <a:gd name="T0" fmla="*/ 2147483646 w 285"/>
                <a:gd name="T1" fmla="*/ 0 h 335"/>
                <a:gd name="T2" fmla="*/ 2147483646 w 285"/>
                <a:gd name="T3" fmla="*/ 2147483646 h 335"/>
                <a:gd name="T4" fmla="*/ 2147483646 w 285"/>
                <a:gd name="T5" fmla="*/ 2147483646 h 335"/>
                <a:gd name="T6" fmla="*/ 2147483646 w 285"/>
                <a:gd name="T7" fmla="*/ 2147483646 h 335"/>
                <a:gd name="T8" fmla="*/ 2147483646 w 285"/>
                <a:gd name="T9" fmla="*/ 2147483646 h 335"/>
                <a:gd name="T10" fmla="*/ 2147483646 w 285"/>
                <a:gd name="T11" fmla="*/ 2147483646 h 335"/>
                <a:gd name="T12" fmla="*/ 2147483646 w 285"/>
                <a:gd name="T13" fmla="*/ 2147483646 h 335"/>
                <a:gd name="T14" fmla="*/ 2147483646 w 285"/>
                <a:gd name="T15" fmla="*/ 2147483646 h 335"/>
                <a:gd name="T16" fmla="*/ 2147483646 w 285"/>
                <a:gd name="T17" fmla="*/ 2147483646 h 335"/>
                <a:gd name="T18" fmla="*/ 2147483646 w 285"/>
                <a:gd name="T19" fmla="*/ 2147483646 h 335"/>
                <a:gd name="T20" fmla="*/ 2147483646 w 285"/>
                <a:gd name="T21" fmla="*/ 2147483646 h 335"/>
                <a:gd name="T22" fmla="*/ 2147483646 w 285"/>
                <a:gd name="T23" fmla="*/ 2147483646 h 335"/>
                <a:gd name="T24" fmla="*/ 2147483646 w 285"/>
                <a:gd name="T25" fmla="*/ 2147483646 h 335"/>
                <a:gd name="T26" fmla="*/ 2147483646 w 285"/>
                <a:gd name="T27" fmla="*/ 2147483646 h 335"/>
                <a:gd name="T28" fmla="*/ 2147483646 w 285"/>
                <a:gd name="T29" fmla="*/ 2147483646 h 335"/>
                <a:gd name="T30" fmla="*/ 2147483646 w 285"/>
                <a:gd name="T31" fmla="*/ 2147483646 h 335"/>
                <a:gd name="T32" fmla="*/ 2147483646 w 285"/>
                <a:gd name="T33" fmla="*/ 2147483646 h 335"/>
                <a:gd name="T34" fmla="*/ 2147483646 w 285"/>
                <a:gd name="T35" fmla="*/ 2147483646 h 335"/>
                <a:gd name="T36" fmla="*/ 0 w 285"/>
                <a:gd name="T37" fmla="*/ 0 h 335"/>
                <a:gd name="T38" fmla="*/ 2147483646 w 285"/>
                <a:gd name="T39" fmla="*/ 0 h 3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5" h="335">
                  <a:moveTo>
                    <a:pt x="64" y="0"/>
                  </a:moveTo>
                  <a:cubicBezTo>
                    <a:pt x="94" y="97"/>
                    <a:pt x="94" y="97"/>
                    <a:pt x="94" y="97"/>
                  </a:cubicBezTo>
                  <a:cubicBezTo>
                    <a:pt x="94" y="97"/>
                    <a:pt x="149" y="188"/>
                    <a:pt x="176" y="208"/>
                  </a:cubicBezTo>
                  <a:cubicBezTo>
                    <a:pt x="176" y="208"/>
                    <a:pt x="280" y="278"/>
                    <a:pt x="273" y="297"/>
                  </a:cubicBezTo>
                  <a:cubicBezTo>
                    <a:pt x="273" y="297"/>
                    <a:pt x="285" y="324"/>
                    <a:pt x="274" y="328"/>
                  </a:cubicBezTo>
                  <a:cubicBezTo>
                    <a:pt x="262" y="333"/>
                    <a:pt x="219" y="294"/>
                    <a:pt x="219" y="294"/>
                  </a:cubicBezTo>
                  <a:cubicBezTo>
                    <a:pt x="160" y="251"/>
                    <a:pt x="160" y="251"/>
                    <a:pt x="160" y="251"/>
                  </a:cubicBezTo>
                  <a:cubicBezTo>
                    <a:pt x="171" y="294"/>
                    <a:pt x="171" y="294"/>
                    <a:pt x="171" y="294"/>
                  </a:cubicBezTo>
                  <a:cubicBezTo>
                    <a:pt x="171" y="294"/>
                    <a:pt x="208" y="322"/>
                    <a:pt x="201" y="329"/>
                  </a:cubicBezTo>
                  <a:cubicBezTo>
                    <a:pt x="194" y="335"/>
                    <a:pt x="158" y="312"/>
                    <a:pt x="155" y="306"/>
                  </a:cubicBezTo>
                  <a:cubicBezTo>
                    <a:pt x="153" y="299"/>
                    <a:pt x="126" y="253"/>
                    <a:pt x="113" y="249"/>
                  </a:cubicBezTo>
                  <a:cubicBezTo>
                    <a:pt x="101" y="244"/>
                    <a:pt x="79" y="265"/>
                    <a:pt x="79" y="265"/>
                  </a:cubicBezTo>
                  <a:cubicBezTo>
                    <a:pt x="79" y="265"/>
                    <a:pt x="89" y="334"/>
                    <a:pt x="77" y="330"/>
                  </a:cubicBezTo>
                  <a:cubicBezTo>
                    <a:pt x="77" y="330"/>
                    <a:pt x="54" y="324"/>
                    <a:pt x="52" y="290"/>
                  </a:cubicBezTo>
                  <a:cubicBezTo>
                    <a:pt x="52" y="290"/>
                    <a:pt x="31" y="299"/>
                    <a:pt x="31" y="287"/>
                  </a:cubicBezTo>
                  <a:cubicBezTo>
                    <a:pt x="31" y="287"/>
                    <a:pt x="58" y="237"/>
                    <a:pt x="52" y="222"/>
                  </a:cubicBezTo>
                  <a:cubicBezTo>
                    <a:pt x="46" y="206"/>
                    <a:pt x="32" y="188"/>
                    <a:pt x="40" y="154"/>
                  </a:cubicBezTo>
                  <a:cubicBezTo>
                    <a:pt x="40" y="154"/>
                    <a:pt x="22" y="108"/>
                    <a:pt x="16" y="85"/>
                  </a:cubicBezTo>
                  <a:cubicBezTo>
                    <a:pt x="10" y="63"/>
                    <a:pt x="0" y="0"/>
                    <a:pt x="0" y="0"/>
                  </a:cubicBezTo>
                  <a:lnTo>
                    <a:pt x="64" y="0"/>
                  </a:lnTo>
                  <a:close/>
                </a:path>
              </a:pathLst>
            </a:custGeom>
            <a:solidFill>
              <a:srgbClr val="F8C293"/>
            </a:solidFill>
            <a:ln w="9525">
              <a:noFill/>
              <a:round/>
            </a:ln>
          </p:spPr>
          <p:txBody>
            <a:bodyPr/>
            <a:lstStyle/>
            <a:p>
              <a:endParaRPr lang="zh-CN" altLang="en-US" sz="2400">
                <a:solidFill>
                  <a:schemeClr val="bg1">
                    <a:lumMod val="50000"/>
                  </a:schemeClr>
                </a:solidFill>
              </a:endParaRPr>
            </a:p>
          </p:txBody>
        </p:sp>
        <p:sp>
          <p:nvSpPr>
            <p:cNvPr id="25700" name="稻壳儿小白白(http://dwz.cn/Wu2UP)@|5FFC:9350382|FBC:16777215|LFC:0|LBC:16777215"/>
            <p:cNvSpPr/>
            <p:nvPr/>
          </p:nvSpPr>
          <p:spPr bwMode="auto">
            <a:xfrm>
              <a:off x="4887913" y="5154612"/>
              <a:ext cx="179388" cy="498475"/>
            </a:xfrm>
            <a:custGeom>
              <a:avLst/>
              <a:gdLst>
                <a:gd name="T0" fmla="*/ 2147483646 w 48"/>
                <a:gd name="T1" fmla="*/ 2147483646 h 133"/>
                <a:gd name="T2" fmla="*/ 2147483646 w 48"/>
                <a:gd name="T3" fmla="*/ 2147483646 h 133"/>
                <a:gd name="T4" fmla="*/ 0 w 48"/>
                <a:gd name="T5" fmla="*/ 2147483646 h 133"/>
                <a:gd name="T6" fmla="*/ 2147483646 w 48"/>
                <a:gd name="T7" fmla="*/ 2147483646 h 133"/>
                <a:gd name="T8" fmla="*/ 2147483646 w 48"/>
                <a:gd name="T9" fmla="*/ 0 h 133"/>
                <a:gd name="T10" fmla="*/ 2147483646 w 48"/>
                <a:gd name="T11" fmla="*/ 2147483646 h 133"/>
                <a:gd name="T12" fmla="*/ 2147483646 w 48"/>
                <a:gd name="T13" fmla="*/ 2147483646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33">
                  <a:moveTo>
                    <a:pt x="23" y="133"/>
                  </a:moveTo>
                  <a:cubicBezTo>
                    <a:pt x="22" y="129"/>
                    <a:pt x="21" y="125"/>
                    <a:pt x="21" y="120"/>
                  </a:cubicBezTo>
                  <a:cubicBezTo>
                    <a:pt x="21" y="120"/>
                    <a:pt x="0" y="129"/>
                    <a:pt x="0" y="117"/>
                  </a:cubicBezTo>
                  <a:cubicBezTo>
                    <a:pt x="0" y="117"/>
                    <a:pt x="27" y="67"/>
                    <a:pt x="21" y="52"/>
                  </a:cubicBezTo>
                  <a:cubicBezTo>
                    <a:pt x="17" y="38"/>
                    <a:pt x="6" y="24"/>
                    <a:pt x="7" y="0"/>
                  </a:cubicBezTo>
                  <a:cubicBezTo>
                    <a:pt x="29" y="14"/>
                    <a:pt x="48" y="49"/>
                    <a:pt x="48" y="49"/>
                  </a:cubicBezTo>
                  <a:cubicBezTo>
                    <a:pt x="32" y="69"/>
                    <a:pt x="26" y="107"/>
                    <a:pt x="23" y="133"/>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701" name="稻壳儿小白白(http://dwz.cn/Wu2UP)@|5FFC:9350382|FBC:16777215|LFC:0|LBC:16777215"/>
            <p:cNvSpPr/>
            <p:nvPr/>
          </p:nvSpPr>
          <p:spPr bwMode="auto">
            <a:xfrm>
              <a:off x="5157788" y="5341937"/>
              <a:ext cx="209550" cy="330200"/>
            </a:xfrm>
            <a:custGeom>
              <a:avLst/>
              <a:gdLst>
                <a:gd name="T0" fmla="*/ 2147483646 w 56"/>
                <a:gd name="T1" fmla="*/ 0 h 88"/>
                <a:gd name="T2" fmla="*/ 2147483646 w 56"/>
                <a:gd name="T3" fmla="*/ 2147483646 h 88"/>
                <a:gd name="T4" fmla="*/ 2147483646 w 56"/>
                <a:gd name="T5" fmla="*/ 2147483646 h 88"/>
                <a:gd name="T6" fmla="*/ 2147483646 w 56"/>
                <a:gd name="T7" fmla="*/ 2147483646 h 88"/>
                <a:gd name="T8" fmla="*/ 0 w 56"/>
                <a:gd name="T9" fmla="*/ 2147483646 h 88"/>
                <a:gd name="T10" fmla="*/ 2147483646 w 56"/>
                <a:gd name="T11" fmla="*/ 0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88">
                  <a:moveTo>
                    <a:pt x="12" y="0"/>
                  </a:moveTo>
                  <a:cubicBezTo>
                    <a:pt x="29" y="13"/>
                    <a:pt x="47" y="60"/>
                    <a:pt x="56" y="88"/>
                  </a:cubicBezTo>
                  <a:cubicBezTo>
                    <a:pt x="55" y="86"/>
                    <a:pt x="54" y="85"/>
                    <a:pt x="54" y="84"/>
                  </a:cubicBezTo>
                  <a:cubicBezTo>
                    <a:pt x="51" y="78"/>
                    <a:pt x="24" y="32"/>
                    <a:pt x="12" y="28"/>
                  </a:cubicBezTo>
                  <a:cubicBezTo>
                    <a:pt x="8" y="26"/>
                    <a:pt x="4" y="27"/>
                    <a:pt x="0" y="29"/>
                  </a:cubicBezTo>
                  <a:cubicBezTo>
                    <a:pt x="6" y="14"/>
                    <a:pt x="12" y="0"/>
                    <a:pt x="12" y="0"/>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702" name="稻壳儿小白白(http://dwz.cn/Wu2UP)@|5FFC:9350382|FBC:16777215|LFC:0|LBC:16777215"/>
            <p:cNvSpPr/>
            <p:nvPr/>
          </p:nvSpPr>
          <p:spPr bwMode="auto">
            <a:xfrm>
              <a:off x="5289550" y="5281612"/>
              <a:ext cx="22225" cy="26987"/>
            </a:xfrm>
            <a:custGeom>
              <a:avLst/>
              <a:gdLst>
                <a:gd name="T0" fmla="*/ 2147483646 w 6"/>
                <a:gd name="T1" fmla="*/ 0 h 7"/>
                <a:gd name="T2" fmla="*/ 2147483646 w 6"/>
                <a:gd name="T3" fmla="*/ 2147483646 h 7"/>
                <a:gd name="T4" fmla="*/ 2147483646 w 6"/>
                <a:gd name="T5" fmla="*/ 0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3" y="0"/>
                    <a:pt x="4" y="3"/>
                    <a:pt x="6" y="7"/>
                  </a:cubicBezTo>
                  <a:cubicBezTo>
                    <a:pt x="0" y="1"/>
                    <a:pt x="3" y="0"/>
                    <a:pt x="3" y="0"/>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703" name="稻壳儿小白白(http://dwz.cn/Wu2UP)@|5FFC:9350382|FBC:16777215|LFC:0|LBC:16777215"/>
            <p:cNvSpPr/>
            <p:nvPr/>
          </p:nvSpPr>
          <p:spPr bwMode="auto">
            <a:xfrm>
              <a:off x="5311775" y="5308600"/>
              <a:ext cx="530225" cy="454025"/>
            </a:xfrm>
            <a:custGeom>
              <a:avLst/>
              <a:gdLst>
                <a:gd name="T0" fmla="*/ 2147483646 w 141"/>
                <a:gd name="T1" fmla="*/ 2147483646 h 121"/>
                <a:gd name="T2" fmla="*/ 0 w 141"/>
                <a:gd name="T3" fmla="*/ 0 h 121"/>
                <a:gd name="T4" fmla="*/ 2147483646 w 141"/>
                <a:gd name="T5" fmla="*/ 2147483646 h 121"/>
                <a:gd name="T6" fmla="*/ 2147483646 w 141"/>
                <a:gd name="T7" fmla="*/ 2147483646 h 121"/>
                <a:gd name="T8" fmla="*/ 2147483646 w 141"/>
                <a:gd name="T9" fmla="*/ 2147483646 h 121"/>
                <a:gd name="T10" fmla="*/ 2147483646 w 141"/>
                <a:gd name="T11" fmla="*/ 2147483646 h 121"/>
                <a:gd name="T12" fmla="*/ 2147483646 w 141"/>
                <a:gd name="T13" fmla="*/ 2147483646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121">
                  <a:moveTo>
                    <a:pt x="27" y="46"/>
                  </a:moveTo>
                  <a:cubicBezTo>
                    <a:pt x="14" y="26"/>
                    <a:pt x="5" y="9"/>
                    <a:pt x="0" y="0"/>
                  </a:cubicBezTo>
                  <a:cubicBezTo>
                    <a:pt x="4" y="4"/>
                    <a:pt x="12" y="10"/>
                    <a:pt x="26" y="20"/>
                  </a:cubicBezTo>
                  <a:cubicBezTo>
                    <a:pt x="50" y="35"/>
                    <a:pt x="100" y="67"/>
                    <a:pt x="132" y="87"/>
                  </a:cubicBezTo>
                  <a:cubicBezTo>
                    <a:pt x="134" y="94"/>
                    <a:pt x="141" y="112"/>
                    <a:pt x="131" y="116"/>
                  </a:cubicBezTo>
                  <a:cubicBezTo>
                    <a:pt x="119" y="121"/>
                    <a:pt x="76" y="82"/>
                    <a:pt x="76" y="82"/>
                  </a:cubicBezTo>
                  <a:lnTo>
                    <a:pt x="27" y="46"/>
                  </a:ln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704" name="稻壳儿小白白(http://dwz.cn/Wu2UP)@|5FFC:9350382|FBC:16777215|LFC:0|LBC:16777215"/>
            <p:cNvSpPr/>
            <p:nvPr/>
          </p:nvSpPr>
          <p:spPr bwMode="auto">
            <a:xfrm>
              <a:off x="4770438" y="4514850"/>
              <a:ext cx="271463" cy="568325"/>
            </a:xfrm>
            <a:custGeom>
              <a:avLst/>
              <a:gdLst>
                <a:gd name="T0" fmla="*/ 2147483646 w 72"/>
                <a:gd name="T1" fmla="*/ 2147483646 h 151"/>
                <a:gd name="T2" fmla="*/ 2147483646 w 72"/>
                <a:gd name="T3" fmla="*/ 2147483646 h 151"/>
                <a:gd name="T4" fmla="*/ 2147483646 w 72"/>
                <a:gd name="T5" fmla="*/ 2147483646 h 151"/>
                <a:gd name="T6" fmla="*/ 0 w 72"/>
                <a:gd name="T7" fmla="*/ 0 h 151"/>
                <a:gd name="T8" fmla="*/ 2147483646 w 72"/>
                <a:gd name="T9" fmla="*/ 0 h 151"/>
                <a:gd name="T10" fmla="*/ 2147483646 w 72"/>
                <a:gd name="T11" fmla="*/ 2147483646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151">
                  <a:moveTo>
                    <a:pt x="64" y="104"/>
                  </a:moveTo>
                  <a:cubicBezTo>
                    <a:pt x="72" y="112"/>
                    <a:pt x="61" y="135"/>
                    <a:pt x="39" y="151"/>
                  </a:cubicBezTo>
                  <a:cubicBezTo>
                    <a:pt x="36" y="142"/>
                    <a:pt x="21" y="105"/>
                    <a:pt x="16" y="85"/>
                  </a:cubicBezTo>
                  <a:cubicBezTo>
                    <a:pt x="10" y="63"/>
                    <a:pt x="0" y="0"/>
                    <a:pt x="0" y="0"/>
                  </a:cubicBezTo>
                  <a:cubicBezTo>
                    <a:pt x="46" y="0"/>
                    <a:pt x="46" y="0"/>
                    <a:pt x="46" y="0"/>
                  </a:cubicBezTo>
                  <a:cubicBezTo>
                    <a:pt x="49" y="36"/>
                    <a:pt x="55" y="93"/>
                    <a:pt x="64" y="104"/>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705" name="稻壳儿小白白(http://dwz.cn/Wu2UP)@|5FFC:15724527|FBC:16777215|LFC:0|LBC:16777215"/>
            <p:cNvSpPr/>
            <p:nvPr/>
          </p:nvSpPr>
          <p:spPr bwMode="auto">
            <a:xfrm>
              <a:off x="4514850" y="4143375"/>
              <a:ext cx="552450" cy="536575"/>
            </a:xfrm>
            <a:custGeom>
              <a:avLst/>
              <a:gdLst>
                <a:gd name="T0" fmla="*/ 2147483646 w 147"/>
                <a:gd name="T1" fmla="*/ 2147483646 h 143"/>
                <a:gd name="T2" fmla="*/ 2147483646 w 147"/>
                <a:gd name="T3" fmla="*/ 2147483646 h 143"/>
                <a:gd name="T4" fmla="*/ 2147483646 w 147"/>
                <a:gd name="T5" fmla="*/ 2147483646 h 143"/>
                <a:gd name="T6" fmla="*/ 2147483646 w 147"/>
                <a:gd name="T7" fmla="*/ 0 h 143"/>
                <a:gd name="T8" fmla="*/ 2147483646 w 147"/>
                <a:gd name="T9" fmla="*/ 2147483646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3">
                  <a:moveTo>
                    <a:pt x="128" y="8"/>
                  </a:moveTo>
                  <a:cubicBezTo>
                    <a:pt x="147" y="115"/>
                    <a:pt x="147" y="115"/>
                    <a:pt x="147" y="115"/>
                  </a:cubicBezTo>
                  <a:cubicBezTo>
                    <a:pt x="147" y="115"/>
                    <a:pt x="129" y="143"/>
                    <a:pt x="68" y="134"/>
                  </a:cubicBezTo>
                  <a:cubicBezTo>
                    <a:pt x="68" y="134"/>
                    <a:pt x="0" y="31"/>
                    <a:pt x="28" y="0"/>
                  </a:cubicBezTo>
                  <a:lnTo>
                    <a:pt x="128" y="8"/>
                  </a:lnTo>
                  <a:close/>
                </a:path>
              </a:pathLst>
            </a:custGeom>
            <a:solidFill>
              <a:srgbClr val="EFEFEF"/>
            </a:solidFill>
            <a:ln w="9525">
              <a:noFill/>
              <a:round/>
            </a:ln>
          </p:spPr>
          <p:txBody>
            <a:bodyPr/>
            <a:lstStyle/>
            <a:p>
              <a:endParaRPr lang="zh-CN" altLang="en-US" sz="2400">
                <a:solidFill>
                  <a:schemeClr val="bg1">
                    <a:lumMod val="50000"/>
                  </a:schemeClr>
                </a:solidFill>
              </a:endParaRPr>
            </a:p>
          </p:txBody>
        </p:sp>
        <p:sp>
          <p:nvSpPr>
            <p:cNvPr id="25706" name="稻壳儿小白白(http://dwz.cn/Wu2UP)@|5FFC:0|FBC:16777215|LFC:0|LBC:16777215"/>
            <p:cNvSpPr/>
            <p:nvPr/>
          </p:nvSpPr>
          <p:spPr bwMode="auto">
            <a:xfrm>
              <a:off x="0" y="3733800"/>
              <a:ext cx="1044575" cy="1652587"/>
            </a:xfrm>
            <a:custGeom>
              <a:avLst/>
              <a:gdLst>
                <a:gd name="T0" fmla="*/ 2147483646 w 278"/>
                <a:gd name="T1" fmla="*/ 2147483646 h 440"/>
                <a:gd name="T2" fmla="*/ 2147483646 w 278"/>
                <a:gd name="T3" fmla="*/ 2147483646 h 440"/>
                <a:gd name="T4" fmla="*/ 2147483646 w 278"/>
                <a:gd name="T5" fmla="*/ 2147483646 h 440"/>
                <a:gd name="T6" fmla="*/ 2147483646 w 278"/>
                <a:gd name="T7" fmla="*/ 2147483646 h 440"/>
                <a:gd name="T8" fmla="*/ 2147483646 w 278"/>
                <a:gd name="T9" fmla="*/ 2147483646 h 440"/>
                <a:gd name="T10" fmla="*/ 2147483646 w 278"/>
                <a:gd name="T11" fmla="*/ 2147483646 h 440"/>
                <a:gd name="T12" fmla="*/ 2147483646 w 278"/>
                <a:gd name="T13" fmla="*/ 2147483646 h 440"/>
                <a:gd name="T14" fmla="*/ 2147483646 w 278"/>
                <a:gd name="T15" fmla="*/ 2147483646 h 440"/>
                <a:gd name="T16" fmla="*/ 2147483646 w 278"/>
                <a:gd name="T17" fmla="*/ 2147483646 h 440"/>
                <a:gd name="T18" fmla="*/ 2147483646 w 278"/>
                <a:gd name="T19" fmla="*/ 2147483646 h 440"/>
                <a:gd name="T20" fmla="*/ 2147483646 w 278"/>
                <a:gd name="T21" fmla="*/ 2147483646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40">
                  <a:moveTo>
                    <a:pt x="173" y="36"/>
                  </a:moveTo>
                  <a:cubicBezTo>
                    <a:pt x="173" y="36"/>
                    <a:pt x="105" y="0"/>
                    <a:pt x="74" y="10"/>
                  </a:cubicBezTo>
                  <a:cubicBezTo>
                    <a:pt x="74" y="10"/>
                    <a:pt x="21" y="0"/>
                    <a:pt x="32" y="131"/>
                  </a:cubicBezTo>
                  <a:cubicBezTo>
                    <a:pt x="53" y="131"/>
                    <a:pt x="53" y="131"/>
                    <a:pt x="53" y="131"/>
                  </a:cubicBezTo>
                  <a:cubicBezTo>
                    <a:pt x="53" y="131"/>
                    <a:pt x="0" y="277"/>
                    <a:pt x="6" y="314"/>
                  </a:cubicBezTo>
                  <a:cubicBezTo>
                    <a:pt x="11" y="351"/>
                    <a:pt x="52" y="429"/>
                    <a:pt x="89" y="440"/>
                  </a:cubicBezTo>
                  <a:cubicBezTo>
                    <a:pt x="89" y="440"/>
                    <a:pt x="105" y="346"/>
                    <a:pt x="121" y="325"/>
                  </a:cubicBezTo>
                  <a:cubicBezTo>
                    <a:pt x="137" y="304"/>
                    <a:pt x="163" y="207"/>
                    <a:pt x="205" y="224"/>
                  </a:cubicBezTo>
                  <a:cubicBezTo>
                    <a:pt x="247" y="241"/>
                    <a:pt x="247" y="241"/>
                    <a:pt x="247" y="241"/>
                  </a:cubicBezTo>
                  <a:cubicBezTo>
                    <a:pt x="278" y="94"/>
                    <a:pt x="278" y="94"/>
                    <a:pt x="278" y="94"/>
                  </a:cubicBezTo>
                  <a:lnTo>
                    <a:pt x="173" y="36"/>
                  </a:ln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707" name="稻壳儿小白白(http://dwz.cn/Wu2UP)@|5FFC:2303014|FBC:16777215|LFC:0|LBC:16777215"/>
            <p:cNvSpPr/>
            <p:nvPr/>
          </p:nvSpPr>
          <p:spPr bwMode="auto">
            <a:xfrm>
              <a:off x="792163" y="2295525"/>
              <a:ext cx="2551113" cy="3230562"/>
            </a:xfrm>
            <a:custGeom>
              <a:avLst/>
              <a:gdLst>
                <a:gd name="T0" fmla="*/ 2147483646 w 679"/>
                <a:gd name="T1" fmla="*/ 2147483646 h 860"/>
                <a:gd name="T2" fmla="*/ 2147483646 w 679"/>
                <a:gd name="T3" fmla="*/ 2147483646 h 860"/>
                <a:gd name="T4" fmla="*/ 2147483646 w 679"/>
                <a:gd name="T5" fmla="*/ 2147483646 h 860"/>
                <a:gd name="T6" fmla="*/ 2147483646 w 679"/>
                <a:gd name="T7" fmla="*/ 2147483646 h 860"/>
                <a:gd name="T8" fmla="*/ 2147483646 w 679"/>
                <a:gd name="T9" fmla="*/ 2147483646 h 860"/>
                <a:gd name="T10" fmla="*/ 0 w 679"/>
                <a:gd name="T11" fmla="*/ 2147483646 h 860"/>
                <a:gd name="T12" fmla="*/ 2147483646 w 679"/>
                <a:gd name="T13" fmla="*/ 2147483646 h 860"/>
                <a:gd name="T14" fmla="*/ 2147483646 w 679"/>
                <a:gd name="T15" fmla="*/ 2147483646 h 860"/>
                <a:gd name="T16" fmla="*/ 2147483646 w 679"/>
                <a:gd name="T17" fmla="*/ 2147483646 h 860"/>
                <a:gd name="T18" fmla="*/ 2147483646 w 679"/>
                <a:gd name="T19" fmla="*/ 2147483646 h 860"/>
                <a:gd name="T20" fmla="*/ 2147483646 w 679"/>
                <a:gd name="T21" fmla="*/ 2147483646 h 860"/>
                <a:gd name="T22" fmla="*/ 2147483646 w 679"/>
                <a:gd name="T23" fmla="*/ 0 h 860"/>
                <a:gd name="T24" fmla="*/ 2147483646 w 679"/>
                <a:gd name="T25" fmla="*/ 2147483646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9" h="860">
                  <a:moveTo>
                    <a:pt x="634" y="277"/>
                  </a:moveTo>
                  <a:cubicBezTo>
                    <a:pt x="634" y="277"/>
                    <a:pt x="676" y="464"/>
                    <a:pt x="676" y="482"/>
                  </a:cubicBezTo>
                  <a:cubicBezTo>
                    <a:pt x="676" y="499"/>
                    <a:pt x="674" y="733"/>
                    <a:pt x="676" y="754"/>
                  </a:cubicBezTo>
                  <a:cubicBezTo>
                    <a:pt x="679" y="774"/>
                    <a:pt x="631" y="851"/>
                    <a:pt x="602" y="856"/>
                  </a:cubicBezTo>
                  <a:cubicBezTo>
                    <a:pt x="572" y="860"/>
                    <a:pt x="483" y="838"/>
                    <a:pt x="470" y="823"/>
                  </a:cubicBezTo>
                  <a:cubicBezTo>
                    <a:pt x="456" y="808"/>
                    <a:pt x="11" y="629"/>
                    <a:pt x="0" y="629"/>
                  </a:cubicBezTo>
                  <a:cubicBezTo>
                    <a:pt x="0" y="629"/>
                    <a:pt x="27" y="465"/>
                    <a:pt x="52" y="449"/>
                  </a:cubicBezTo>
                  <a:cubicBezTo>
                    <a:pt x="52" y="449"/>
                    <a:pt x="182" y="508"/>
                    <a:pt x="188" y="508"/>
                  </a:cubicBezTo>
                  <a:cubicBezTo>
                    <a:pt x="195" y="508"/>
                    <a:pt x="449" y="597"/>
                    <a:pt x="452" y="607"/>
                  </a:cubicBezTo>
                  <a:cubicBezTo>
                    <a:pt x="452" y="607"/>
                    <a:pt x="399" y="495"/>
                    <a:pt x="390" y="483"/>
                  </a:cubicBezTo>
                  <a:cubicBezTo>
                    <a:pt x="381" y="472"/>
                    <a:pt x="254" y="181"/>
                    <a:pt x="261" y="143"/>
                  </a:cubicBezTo>
                  <a:cubicBezTo>
                    <a:pt x="261" y="143"/>
                    <a:pt x="261" y="34"/>
                    <a:pt x="302" y="0"/>
                  </a:cubicBezTo>
                  <a:cubicBezTo>
                    <a:pt x="302" y="0"/>
                    <a:pt x="605" y="254"/>
                    <a:pt x="634" y="277"/>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708" name="稻壳儿小白白(http://dwz.cn/Wu2UP)@|5FFC:4737356|FBC:16777215|LFC:0|LBC:16777215"/>
            <p:cNvSpPr/>
            <p:nvPr/>
          </p:nvSpPr>
          <p:spPr bwMode="auto">
            <a:xfrm>
              <a:off x="968375" y="2832100"/>
              <a:ext cx="2374900" cy="2693987"/>
            </a:xfrm>
            <a:custGeom>
              <a:avLst/>
              <a:gdLst>
                <a:gd name="T0" fmla="*/ 2147483646 w 632"/>
                <a:gd name="T1" fmla="*/ 2147483646 h 717"/>
                <a:gd name="T2" fmla="*/ 2147483646 w 632"/>
                <a:gd name="T3" fmla="*/ 2147483646 h 717"/>
                <a:gd name="T4" fmla="*/ 2147483646 w 632"/>
                <a:gd name="T5" fmla="*/ 2147483646 h 717"/>
                <a:gd name="T6" fmla="*/ 2147483646 w 632"/>
                <a:gd name="T7" fmla="*/ 2147483646 h 717"/>
                <a:gd name="T8" fmla="*/ 2147483646 w 632"/>
                <a:gd name="T9" fmla="*/ 2147483646 h 717"/>
                <a:gd name="T10" fmla="*/ 2147483646 w 632"/>
                <a:gd name="T11" fmla="*/ 2147483646 h 717"/>
                <a:gd name="T12" fmla="*/ 2147483646 w 632"/>
                <a:gd name="T13" fmla="*/ 2147483646 h 717"/>
                <a:gd name="T14" fmla="*/ 2147483646 w 632"/>
                <a:gd name="T15" fmla="*/ 2147483646 h 717"/>
                <a:gd name="T16" fmla="*/ 2147483646 w 632"/>
                <a:gd name="T17" fmla="*/ 2147483646 h 717"/>
                <a:gd name="T18" fmla="*/ 2147483646 w 632"/>
                <a:gd name="T19" fmla="*/ 2147483646 h 717"/>
                <a:gd name="T20" fmla="*/ 2147483646 w 632"/>
                <a:gd name="T21" fmla="*/ 2147483646 h 717"/>
                <a:gd name="T22" fmla="*/ 2147483646 w 632"/>
                <a:gd name="T23" fmla="*/ 2147483646 h 717"/>
                <a:gd name="T24" fmla="*/ 2147483646 w 632"/>
                <a:gd name="T25" fmla="*/ 2147483646 h 717"/>
                <a:gd name="T26" fmla="*/ 2147483646 w 632"/>
                <a:gd name="T27" fmla="*/ 2147483646 h 717"/>
                <a:gd name="T28" fmla="*/ 2147483646 w 632"/>
                <a:gd name="T29" fmla="*/ 2147483646 h 717"/>
                <a:gd name="T30" fmla="*/ 2147483646 w 632"/>
                <a:gd name="T31" fmla="*/ 0 h 717"/>
                <a:gd name="T32" fmla="*/ 2147483646 w 632"/>
                <a:gd name="T33" fmla="*/ 2147483646 h 717"/>
                <a:gd name="T34" fmla="*/ 2147483646 w 632"/>
                <a:gd name="T35" fmla="*/ 2147483646 h 717"/>
                <a:gd name="T36" fmla="*/ 2147483646 w 632"/>
                <a:gd name="T37" fmla="*/ 2147483646 h 717"/>
                <a:gd name="T38" fmla="*/ 2147483646 w 632"/>
                <a:gd name="T39" fmla="*/ 2147483646 h 717"/>
                <a:gd name="T40" fmla="*/ 2147483646 w 632"/>
                <a:gd name="T41" fmla="*/ 2147483646 h 717"/>
                <a:gd name="T42" fmla="*/ 2147483646 w 632"/>
                <a:gd name="T43" fmla="*/ 2147483646 h 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2" h="717">
                  <a:moveTo>
                    <a:pt x="555" y="713"/>
                  </a:moveTo>
                  <a:cubicBezTo>
                    <a:pt x="525" y="717"/>
                    <a:pt x="436" y="695"/>
                    <a:pt x="423" y="680"/>
                  </a:cubicBezTo>
                  <a:cubicBezTo>
                    <a:pt x="422" y="679"/>
                    <a:pt x="420" y="678"/>
                    <a:pt x="416" y="676"/>
                  </a:cubicBezTo>
                  <a:cubicBezTo>
                    <a:pt x="418" y="655"/>
                    <a:pt x="414" y="632"/>
                    <a:pt x="400" y="622"/>
                  </a:cubicBezTo>
                  <a:cubicBezTo>
                    <a:pt x="373" y="602"/>
                    <a:pt x="56" y="467"/>
                    <a:pt x="28" y="448"/>
                  </a:cubicBezTo>
                  <a:cubicBezTo>
                    <a:pt x="0" y="428"/>
                    <a:pt x="37" y="384"/>
                    <a:pt x="37" y="384"/>
                  </a:cubicBezTo>
                  <a:cubicBezTo>
                    <a:pt x="37" y="384"/>
                    <a:pt x="78" y="374"/>
                    <a:pt x="89" y="381"/>
                  </a:cubicBezTo>
                  <a:cubicBezTo>
                    <a:pt x="100" y="388"/>
                    <a:pt x="411" y="515"/>
                    <a:pt x="427" y="533"/>
                  </a:cubicBezTo>
                  <a:cubicBezTo>
                    <a:pt x="443" y="552"/>
                    <a:pt x="475" y="670"/>
                    <a:pt x="498" y="680"/>
                  </a:cubicBezTo>
                  <a:cubicBezTo>
                    <a:pt x="498" y="680"/>
                    <a:pt x="448" y="579"/>
                    <a:pt x="471" y="577"/>
                  </a:cubicBezTo>
                  <a:cubicBezTo>
                    <a:pt x="493" y="574"/>
                    <a:pt x="505" y="663"/>
                    <a:pt x="555" y="680"/>
                  </a:cubicBezTo>
                  <a:cubicBezTo>
                    <a:pt x="555" y="680"/>
                    <a:pt x="497" y="603"/>
                    <a:pt x="509" y="590"/>
                  </a:cubicBezTo>
                  <a:cubicBezTo>
                    <a:pt x="509" y="590"/>
                    <a:pt x="545" y="615"/>
                    <a:pt x="587" y="613"/>
                  </a:cubicBezTo>
                  <a:cubicBezTo>
                    <a:pt x="587" y="613"/>
                    <a:pt x="507" y="586"/>
                    <a:pt x="484" y="533"/>
                  </a:cubicBezTo>
                  <a:cubicBezTo>
                    <a:pt x="461" y="481"/>
                    <a:pt x="407" y="311"/>
                    <a:pt x="407" y="311"/>
                  </a:cubicBezTo>
                  <a:cubicBezTo>
                    <a:pt x="407" y="311"/>
                    <a:pt x="257" y="36"/>
                    <a:pt x="266" y="0"/>
                  </a:cubicBezTo>
                  <a:cubicBezTo>
                    <a:pt x="266" y="0"/>
                    <a:pt x="380" y="225"/>
                    <a:pt x="414" y="234"/>
                  </a:cubicBezTo>
                  <a:cubicBezTo>
                    <a:pt x="414" y="234"/>
                    <a:pt x="450" y="268"/>
                    <a:pt x="473" y="267"/>
                  </a:cubicBezTo>
                  <a:cubicBezTo>
                    <a:pt x="611" y="244"/>
                    <a:pt x="611" y="244"/>
                    <a:pt x="611" y="244"/>
                  </a:cubicBezTo>
                  <a:cubicBezTo>
                    <a:pt x="620" y="289"/>
                    <a:pt x="629" y="331"/>
                    <a:pt x="629" y="339"/>
                  </a:cubicBezTo>
                  <a:cubicBezTo>
                    <a:pt x="629" y="356"/>
                    <a:pt x="627" y="590"/>
                    <a:pt x="629" y="611"/>
                  </a:cubicBezTo>
                  <a:cubicBezTo>
                    <a:pt x="632" y="631"/>
                    <a:pt x="584" y="708"/>
                    <a:pt x="555" y="713"/>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709" name="稻壳儿小白白(http://dwz.cn/Wu2UP)@|5FFC:9683704|FBC:16777215|LFC:0|LBC:16777215"/>
            <p:cNvSpPr/>
            <p:nvPr/>
          </p:nvSpPr>
          <p:spPr bwMode="auto">
            <a:xfrm>
              <a:off x="4995863" y="273050"/>
              <a:ext cx="1314450" cy="1365250"/>
            </a:xfrm>
            <a:custGeom>
              <a:avLst/>
              <a:gdLst>
                <a:gd name="T0" fmla="*/ 2147483646 w 350"/>
                <a:gd name="T1" fmla="*/ 2147483646 h 363"/>
                <a:gd name="T2" fmla="*/ 2147483646 w 350"/>
                <a:gd name="T3" fmla="*/ 2147483646 h 363"/>
                <a:gd name="T4" fmla="*/ 2147483646 w 350"/>
                <a:gd name="T5" fmla="*/ 2147483646 h 363"/>
                <a:gd name="T6" fmla="*/ 2147483646 w 350"/>
                <a:gd name="T7" fmla="*/ 2147483646 h 363"/>
                <a:gd name="T8" fmla="*/ 2147483646 w 350"/>
                <a:gd name="T9" fmla="*/ 2147483646 h 363"/>
                <a:gd name="T10" fmla="*/ 2147483646 w 350"/>
                <a:gd name="T11" fmla="*/ 2147483646 h 363"/>
                <a:gd name="T12" fmla="*/ 2147483646 w 350"/>
                <a:gd name="T13" fmla="*/ 2147483646 h 363"/>
                <a:gd name="T14" fmla="*/ 2147483646 w 350"/>
                <a:gd name="T15" fmla="*/ 2147483646 h 363"/>
                <a:gd name="T16" fmla="*/ 2147483646 w 350"/>
                <a:gd name="T17" fmla="*/ 2147483646 h 363"/>
                <a:gd name="T18" fmla="*/ 2147483646 w 350"/>
                <a:gd name="T19" fmla="*/ 2147483646 h 363"/>
                <a:gd name="T20" fmla="*/ 2147483646 w 350"/>
                <a:gd name="T21" fmla="*/ 2147483646 h 363"/>
                <a:gd name="T22" fmla="*/ 2147483646 w 350"/>
                <a:gd name="T23" fmla="*/ 2147483646 h 363"/>
                <a:gd name="T24" fmla="*/ 2147483646 w 350"/>
                <a:gd name="T25" fmla="*/ 2147483646 h 363"/>
                <a:gd name="T26" fmla="*/ 2147483646 w 350"/>
                <a:gd name="T27" fmla="*/ 2147483646 h 363"/>
                <a:gd name="T28" fmla="*/ 0 w 350"/>
                <a:gd name="T29" fmla="*/ 2147483646 h 363"/>
                <a:gd name="T30" fmla="*/ 2147483646 w 350"/>
                <a:gd name="T31" fmla="*/ 2147483646 h 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0" h="363">
                  <a:moveTo>
                    <a:pt x="55" y="356"/>
                  </a:moveTo>
                  <a:cubicBezTo>
                    <a:pt x="55" y="356"/>
                    <a:pt x="148" y="322"/>
                    <a:pt x="170" y="327"/>
                  </a:cubicBezTo>
                  <a:cubicBezTo>
                    <a:pt x="170" y="327"/>
                    <a:pt x="213" y="363"/>
                    <a:pt x="241" y="356"/>
                  </a:cubicBezTo>
                  <a:cubicBezTo>
                    <a:pt x="257" y="326"/>
                    <a:pt x="257" y="326"/>
                    <a:pt x="257" y="326"/>
                  </a:cubicBezTo>
                  <a:cubicBezTo>
                    <a:pt x="277" y="315"/>
                    <a:pt x="277" y="315"/>
                    <a:pt x="277" y="315"/>
                  </a:cubicBezTo>
                  <a:cubicBezTo>
                    <a:pt x="277" y="300"/>
                    <a:pt x="277" y="300"/>
                    <a:pt x="277" y="300"/>
                  </a:cubicBezTo>
                  <a:cubicBezTo>
                    <a:pt x="277" y="300"/>
                    <a:pt x="288" y="311"/>
                    <a:pt x="297" y="300"/>
                  </a:cubicBezTo>
                  <a:cubicBezTo>
                    <a:pt x="297" y="272"/>
                    <a:pt x="297" y="272"/>
                    <a:pt x="297" y="272"/>
                  </a:cubicBezTo>
                  <a:cubicBezTo>
                    <a:pt x="297" y="272"/>
                    <a:pt x="329" y="281"/>
                    <a:pt x="331" y="272"/>
                  </a:cubicBezTo>
                  <a:cubicBezTo>
                    <a:pt x="334" y="263"/>
                    <a:pt x="316" y="188"/>
                    <a:pt x="320" y="177"/>
                  </a:cubicBezTo>
                  <a:cubicBezTo>
                    <a:pt x="343" y="166"/>
                    <a:pt x="343" y="166"/>
                    <a:pt x="343" y="166"/>
                  </a:cubicBezTo>
                  <a:cubicBezTo>
                    <a:pt x="343" y="166"/>
                    <a:pt x="350" y="113"/>
                    <a:pt x="343" y="73"/>
                  </a:cubicBezTo>
                  <a:cubicBezTo>
                    <a:pt x="336" y="32"/>
                    <a:pt x="259" y="0"/>
                    <a:pt x="227" y="9"/>
                  </a:cubicBezTo>
                  <a:cubicBezTo>
                    <a:pt x="195" y="18"/>
                    <a:pt x="98" y="54"/>
                    <a:pt x="89" y="77"/>
                  </a:cubicBezTo>
                  <a:cubicBezTo>
                    <a:pt x="80" y="100"/>
                    <a:pt x="0" y="159"/>
                    <a:pt x="0" y="159"/>
                  </a:cubicBezTo>
                  <a:lnTo>
                    <a:pt x="55" y="356"/>
                  </a:lnTo>
                  <a:close/>
                </a:path>
              </a:pathLst>
            </a:custGeom>
            <a:solidFill>
              <a:srgbClr val="F8C293"/>
            </a:solidFill>
            <a:ln w="9525">
              <a:noFill/>
              <a:round/>
            </a:ln>
          </p:spPr>
          <p:txBody>
            <a:bodyPr/>
            <a:lstStyle/>
            <a:p>
              <a:endParaRPr lang="zh-CN" altLang="en-US" sz="2400">
                <a:solidFill>
                  <a:schemeClr val="bg1">
                    <a:lumMod val="50000"/>
                  </a:schemeClr>
                </a:solidFill>
              </a:endParaRPr>
            </a:p>
          </p:txBody>
        </p:sp>
        <p:sp>
          <p:nvSpPr>
            <p:cNvPr id="25710" name="稻壳儿小白白(http://dwz.cn/Wu2UP)@|5FFC:9350382|FBC:16777215|LFC:0|LBC:16777215"/>
            <p:cNvSpPr/>
            <p:nvPr/>
          </p:nvSpPr>
          <p:spPr bwMode="auto">
            <a:xfrm>
              <a:off x="5011738" y="528637"/>
              <a:ext cx="1276350" cy="1104900"/>
            </a:xfrm>
            <a:custGeom>
              <a:avLst/>
              <a:gdLst>
                <a:gd name="T0" fmla="*/ 2147483646 w 340"/>
                <a:gd name="T1" fmla="*/ 2147483646 h 294"/>
                <a:gd name="T2" fmla="*/ 2147483646 w 340"/>
                <a:gd name="T3" fmla="*/ 2147483646 h 294"/>
                <a:gd name="T4" fmla="*/ 2147483646 w 340"/>
                <a:gd name="T5" fmla="*/ 2147483646 h 294"/>
                <a:gd name="T6" fmla="*/ 0 w 340"/>
                <a:gd name="T7" fmla="*/ 2147483646 h 294"/>
                <a:gd name="T8" fmla="*/ 2147483646 w 340"/>
                <a:gd name="T9" fmla="*/ 2147483646 h 294"/>
                <a:gd name="T10" fmla="*/ 2147483646 w 340"/>
                <a:gd name="T11" fmla="*/ 0 h 294"/>
                <a:gd name="T12" fmla="*/ 2147483646 w 340"/>
                <a:gd name="T13" fmla="*/ 2147483646 h 294"/>
                <a:gd name="T14" fmla="*/ 2147483646 w 340"/>
                <a:gd name="T15" fmla="*/ 2147483646 h 294"/>
                <a:gd name="T16" fmla="*/ 2147483646 w 340"/>
                <a:gd name="T17" fmla="*/ 2147483646 h 294"/>
                <a:gd name="T18" fmla="*/ 2147483646 w 340"/>
                <a:gd name="T19" fmla="*/ 2147483646 h 294"/>
                <a:gd name="T20" fmla="*/ 2147483646 w 340"/>
                <a:gd name="T21" fmla="*/ 2147483646 h 294"/>
                <a:gd name="T22" fmla="*/ 2147483646 w 340"/>
                <a:gd name="T23" fmla="*/ 2147483646 h 294"/>
                <a:gd name="T24" fmla="*/ 2147483646 w 340"/>
                <a:gd name="T25" fmla="*/ 2147483646 h 294"/>
                <a:gd name="T26" fmla="*/ 2147483646 w 340"/>
                <a:gd name="T27" fmla="*/ 2147483646 h 294"/>
                <a:gd name="T28" fmla="*/ 2147483646 w 340"/>
                <a:gd name="T29" fmla="*/ 2147483646 h 294"/>
                <a:gd name="T30" fmla="*/ 2147483646 w 340"/>
                <a:gd name="T31" fmla="*/ 2147483646 h 294"/>
                <a:gd name="T32" fmla="*/ 2147483646 w 340"/>
                <a:gd name="T33" fmla="*/ 2147483646 h 294"/>
                <a:gd name="T34" fmla="*/ 2147483646 w 340"/>
                <a:gd name="T35" fmla="*/ 2147483646 h 294"/>
                <a:gd name="T36" fmla="*/ 2147483646 w 340"/>
                <a:gd name="T37" fmla="*/ 2147483646 h 294"/>
                <a:gd name="T38" fmla="*/ 2147483646 w 340"/>
                <a:gd name="T39" fmla="*/ 2147483646 h 294"/>
                <a:gd name="T40" fmla="*/ 2147483646 w 340"/>
                <a:gd name="T41" fmla="*/ 2147483646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0" h="294">
                  <a:moveTo>
                    <a:pt x="169" y="134"/>
                  </a:moveTo>
                  <a:cubicBezTo>
                    <a:pt x="169" y="134"/>
                    <a:pt x="112" y="138"/>
                    <a:pt x="91" y="157"/>
                  </a:cubicBezTo>
                  <a:cubicBezTo>
                    <a:pt x="80" y="167"/>
                    <a:pt x="52" y="193"/>
                    <a:pt x="29" y="211"/>
                  </a:cubicBezTo>
                  <a:cubicBezTo>
                    <a:pt x="0" y="105"/>
                    <a:pt x="0" y="105"/>
                    <a:pt x="0" y="105"/>
                  </a:cubicBezTo>
                  <a:cubicBezTo>
                    <a:pt x="28" y="86"/>
                    <a:pt x="93" y="40"/>
                    <a:pt x="101" y="30"/>
                  </a:cubicBezTo>
                  <a:cubicBezTo>
                    <a:pt x="110" y="16"/>
                    <a:pt x="207" y="0"/>
                    <a:pt x="214" y="0"/>
                  </a:cubicBezTo>
                  <a:cubicBezTo>
                    <a:pt x="221" y="0"/>
                    <a:pt x="312" y="14"/>
                    <a:pt x="312" y="14"/>
                  </a:cubicBezTo>
                  <a:cubicBezTo>
                    <a:pt x="312" y="56"/>
                    <a:pt x="327" y="79"/>
                    <a:pt x="340" y="91"/>
                  </a:cubicBezTo>
                  <a:cubicBezTo>
                    <a:pt x="339" y="95"/>
                    <a:pt x="339" y="98"/>
                    <a:pt x="339" y="98"/>
                  </a:cubicBezTo>
                  <a:cubicBezTo>
                    <a:pt x="339" y="98"/>
                    <a:pt x="339" y="98"/>
                    <a:pt x="339" y="98"/>
                  </a:cubicBezTo>
                  <a:cubicBezTo>
                    <a:pt x="304" y="94"/>
                    <a:pt x="257" y="114"/>
                    <a:pt x="257" y="114"/>
                  </a:cubicBezTo>
                  <a:cubicBezTo>
                    <a:pt x="244" y="120"/>
                    <a:pt x="209" y="125"/>
                    <a:pt x="209" y="125"/>
                  </a:cubicBezTo>
                  <a:cubicBezTo>
                    <a:pt x="175" y="157"/>
                    <a:pt x="184" y="195"/>
                    <a:pt x="189" y="220"/>
                  </a:cubicBezTo>
                  <a:cubicBezTo>
                    <a:pt x="192" y="235"/>
                    <a:pt x="216" y="266"/>
                    <a:pt x="235" y="289"/>
                  </a:cubicBezTo>
                  <a:cubicBezTo>
                    <a:pt x="208" y="294"/>
                    <a:pt x="166" y="259"/>
                    <a:pt x="166" y="259"/>
                  </a:cubicBezTo>
                  <a:cubicBezTo>
                    <a:pt x="165" y="259"/>
                    <a:pt x="164" y="258"/>
                    <a:pt x="163" y="258"/>
                  </a:cubicBezTo>
                  <a:cubicBezTo>
                    <a:pt x="155" y="214"/>
                    <a:pt x="153" y="157"/>
                    <a:pt x="153" y="157"/>
                  </a:cubicBezTo>
                  <a:cubicBezTo>
                    <a:pt x="191" y="154"/>
                    <a:pt x="200" y="70"/>
                    <a:pt x="200" y="70"/>
                  </a:cubicBezTo>
                  <a:cubicBezTo>
                    <a:pt x="216" y="18"/>
                    <a:pt x="169" y="34"/>
                    <a:pt x="169" y="34"/>
                  </a:cubicBezTo>
                  <a:cubicBezTo>
                    <a:pt x="138" y="50"/>
                    <a:pt x="141" y="89"/>
                    <a:pt x="144" y="102"/>
                  </a:cubicBezTo>
                  <a:cubicBezTo>
                    <a:pt x="146" y="116"/>
                    <a:pt x="169" y="134"/>
                    <a:pt x="169" y="134"/>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711" name="稻壳儿小白白(http://dwz.cn/Wu2UP)@|5FFC:9350382|FBC:16777215|LFC:0|LBC:16777215"/>
            <p:cNvSpPr/>
            <p:nvPr/>
          </p:nvSpPr>
          <p:spPr bwMode="auto">
            <a:xfrm>
              <a:off x="6040438" y="1187450"/>
              <a:ext cx="195263" cy="138112"/>
            </a:xfrm>
            <a:custGeom>
              <a:avLst/>
              <a:gdLst>
                <a:gd name="T0" fmla="*/ 2147483646 w 52"/>
                <a:gd name="T1" fmla="*/ 2147483646 h 37"/>
                <a:gd name="T2" fmla="*/ 2147483646 w 52"/>
                <a:gd name="T3" fmla="*/ 2147483646 h 37"/>
                <a:gd name="T4" fmla="*/ 2147483646 w 52"/>
                <a:gd name="T5" fmla="*/ 0 h 37"/>
                <a:gd name="T6" fmla="*/ 2147483646 w 52"/>
                <a:gd name="T7" fmla="*/ 2147483646 h 37"/>
                <a:gd name="T8" fmla="*/ 2147483646 w 52"/>
                <a:gd name="T9" fmla="*/ 2147483646 h 37"/>
                <a:gd name="T10" fmla="*/ 2147483646 w 52"/>
                <a:gd name="T11" fmla="*/ 2147483646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37">
                  <a:moveTo>
                    <a:pt x="19" y="29"/>
                  </a:moveTo>
                  <a:cubicBezTo>
                    <a:pt x="19" y="34"/>
                    <a:pt x="19" y="34"/>
                    <a:pt x="19" y="34"/>
                  </a:cubicBezTo>
                  <a:cubicBezTo>
                    <a:pt x="0" y="11"/>
                    <a:pt x="24" y="0"/>
                    <a:pt x="24" y="0"/>
                  </a:cubicBezTo>
                  <a:cubicBezTo>
                    <a:pt x="24" y="0"/>
                    <a:pt x="24" y="0"/>
                    <a:pt x="22" y="9"/>
                  </a:cubicBezTo>
                  <a:cubicBezTo>
                    <a:pt x="20" y="14"/>
                    <a:pt x="38" y="24"/>
                    <a:pt x="52" y="31"/>
                  </a:cubicBezTo>
                  <a:cubicBezTo>
                    <a:pt x="46" y="37"/>
                    <a:pt x="19" y="29"/>
                    <a:pt x="19" y="29"/>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712" name="稻壳儿小白白(http://dwz.cn/Wu2UP)@|5FFC:2303014|FBC:16777215|LFC:0|LBC:16777215"/>
            <p:cNvSpPr/>
            <p:nvPr/>
          </p:nvSpPr>
          <p:spPr bwMode="auto">
            <a:xfrm>
              <a:off x="5059363" y="0"/>
              <a:ext cx="1333500" cy="904875"/>
            </a:xfrm>
            <a:custGeom>
              <a:avLst/>
              <a:gdLst>
                <a:gd name="T0" fmla="*/ 2147483646 w 355"/>
                <a:gd name="T1" fmla="*/ 2147483646 h 241"/>
                <a:gd name="T2" fmla="*/ 2147483646 w 355"/>
                <a:gd name="T3" fmla="*/ 2147483646 h 241"/>
                <a:gd name="T4" fmla="*/ 2147483646 w 355"/>
                <a:gd name="T5" fmla="*/ 2147483646 h 241"/>
                <a:gd name="T6" fmla="*/ 2147483646 w 355"/>
                <a:gd name="T7" fmla="*/ 2147483646 h 241"/>
                <a:gd name="T8" fmla="*/ 2147483646 w 355"/>
                <a:gd name="T9" fmla="*/ 2147483646 h 241"/>
                <a:gd name="T10" fmla="*/ 2147483646 w 355"/>
                <a:gd name="T11" fmla="*/ 2147483646 h 241"/>
                <a:gd name="T12" fmla="*/ 2147483646 w 355"/>
                <a:gd name="T13" fmla="*/ 2147483646 h 241"/>
                <a:gd name="T14" fmla="*/ 2147483646 w 355"/>
                <a:gd name="T15" fmla="*/ 2147483646 h 241"/>
                <a:gd name="T16" fmla="*/ 2147483646 w 355"/>
                <a:gd name="T17" fmla="*/ 2147483646 h 241"/>
                <a:gd name="T18" fmla="*/ 2147483646 w 355"/>
                <a:gd name="T19" fmla="*/ 2147483646 h 241"/>
                <a:gd name="T20" fmla="*/ 2147483646 w 355"/>
                <a:gd name="T21" fmla="*/ 2147483646 h 241"/>
                <a:gd name="T22" fmla="*/ 2147483646 w 355"/>
                <a:gd name="T23" fmla="*/ 2147483646 h 241"/>
                <a:gd name="T24" fmla="*/ 2147483646 w 355"/>
                <a:gd name="T25" fmla="*/ 2147483646 h 241"/>
                <a:gd name="T26" fmla="*/ 2147483646 w 355"/>
                <a:gd name="T27" fmla="*/ 2147483646 h 241"/>
                <a:gd name="T28" fmla="*/ 2147483646 w 355"/>
                <a:gd name="T29" fmla="*/ 2147483646 h 241"/>
                <a:gd name="T30" fmla="*/ 2147483646 w 355"/>
                <a:gd name="T31" fmla="*/ 2147483646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5" h="241">
                  <a:moveTo>
                    <a:pt x="329" y="164"/>
                  </a:moveTo>
                  <a:cubicBezTo>
                    <a:pt x="329" y="164"/>
                    <a:pt x="351" y="145"/>
                    <a:pt x="353" y="130"/>
                  </a:cubicBezTo>
                  <a:cubicBezTo>
                    <a:pt x="355" y="114"/>
                    <a:pt x="329" y="80"/>
                    <a:pt x="329" y="80"/>
                  </a:cubicBezTo>
                  <a:cubicBezTo>
                    <a:pt x="329" y="80"/>
                    <a:pt x="203" y="5"/>
                    <a:pt x="181" y="3"/>
                  </a:cubicBezTo>
                  <a:cubicBezTo>
                    <a:pt x="158" y="0"/>
                    <a:pt x="101" y="34"/>
                    <a:pt x="101" y="34"/>
                  </a:cubicBezTo>
                  <a:cubicBezTo>
                    <a:pt x="101" y="34"/>
                    <a:pt x="63" y="46"/>
                    <a:pt x="51" y="64"/>
                  </a:cubicBezTo>
                  <a:cubicBezTo>
                    <a:pt x="40" y="82"/>
                    <a:pt x="33" y="141"/>
                    <a:pt x="24" y="155"/>
                  </a:cubicBezTo>
                  <a:cubicBezTo>
                    <a:pt x="15" y="168"/>
                    <a:pt x="4" y="216"/>
                    <a:pt x="2" y="217"/>
                  </a:cubicBezTo>
                  <a:cubicBezTo>
                    <a:pt x="0" y="219"/>
                    <a:pt x="15" y="241"/>
                    <a:pt x="44" y="239"/>
                  </a:cubicBezTo>
                  <a:cubicBezTo>
                    <a:pt x="74" y="236"/>
                    <a:pt x="128" y="206"/>
                    <a:pt x="136" y="196"/>
                  </a:cubicBezTo>
                  <a:cubicBezTo>
                    <a:pt x="143" y="185"/>
                    <a:pt x="203" y="154"/>
                    <a:pt x="187" y="211"/>
                  </a:cubicBezTo>
                  <a:cubicBezTo>
                    <a:pt x="199" y="239"/>
                    <a:pt x="199" y="239"/>
                    <a:pt x="199" y="239"/>
                  </a:cubicBezTo>
                  <a:cubicBezTo>
                    <a:pt x="221" y="225"/>
                    <a:pt x="221" y="225"/>
                    <a:pt x="221" y="225"/>
                  </a:cubicBezTo>
                  <a:cubicBezTo>
                    <a:pt x="221" y="225"/>
                    <a:pt x="273" y="181"/>
                    <a:pt x="273" y="166"/>
                  </a:cubicBezTo>
                  <a:cubicBezTo>
                    <a:pt x="273" y="151"/>
                    <a:pt x="313" y="141"/>
                    <a:pt x="313" y="141"/>
                  </a:cubicBezTo>
                  <a:lnTo>
                    <a:pt x="329" y="164"/>
                  </a:ln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713" name="稻壳儿小白白(http://dwz.cn/Wu2UP)@|5FFC:4737356|FBC:16777215|LFC:0|LBC:16777215"/>
            <p:cNvSpPr/>
            <p:nvPr/>
          </p:nvSpPr>
          <p:spPr bwMode="auto">
            <a:xfrm>
              <a:off x="1697038" y="723900"/>
              <a:ext cx="3683000" cy="3097212"/>
            </a:xfrm>
            <a:custGeom>
              <a:avLst/>
              <a:gdLst>
                <a:gd name="T0" fmla="*/ 0 w 980"/>
                <a:gd name="T1" fmla="*/ 2147483646 h 824"/>
                <a:gd name="T2" fmla="*/ 2147483646 w 980"/>
                <a:gd name="T3" fmla="*/ 2147483646 h 824"/>
                <a:gd name="T4" fmla="*/ 2147483646 w 980"/>
                <a:gd name="T5" fmla="*/ 2147483646 h 824"/>
                <a:gd name="T6" fmla="*/ 2147483646 w 980"/>
                <a:gd name="T7" fmla="*/ 0 h 824"/>
                <a:gd name="T8" fmla="*/ 2147483646 w 980"/>
                <a:gd name="T9" fmla="*/ 2147483646 h 824"/>
                <a:gd name="T10" fmla="*/ 2147483646 w 980"/>
                <a:gd name="T11" fmla="*/ 2147483646 h 824"/>
                <a:gd name="T12" fmla="*/ 2147483646 w 980"/>
                <a:gd name="T13" fmla="*/ 2147483646 h 824"/>
                <a:gd name="T14" fmla="*/ 2147483646 w 980"/>
                <a:gd name="T15" fmla="*/ 2147483646 h 824"/>
                <a:gd name="T16" fmla="*/ 0 w 980"/>
                <a:gd name="T17" fmla="*/ 2147483646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0" h="824">
                  <a:moveTo>
                    <a:pt x="0" y="379"/>
                  </a:moveTo>
                  <a:cubicBezTo>
                    <a:pt x="0" y="379"/>
                    <a:pt x="206" y="209"/>
                    <a:pt x="456" y="73"/>
                  </a:cubicBezTo>
                  <a:cubicBezTo>
                    <a:pt x="456" y="73"/>
                    <a:pt x="602" y="5"/>
                    <a:pt x="810" y="46"/>
                  </a:cubicBezTo>
                  <a:cubicBezTo>
                    <a:pt x="810" y="46"/>
                    <a:pt x="851" y="0"/>
                    <a:pt x="869" y="0"/>
                  </a:cubicBezTo>
                  <a:cubicBezTo>
                    <a:pt x="887" y="0"/>
                    <a:pt x="980" y="177"/>
                    <a:pt x="944" y="254"/>
                  </a:cubicBezTo>
                  <a:cubicBezTo>
                    <a:pt x="944" y="254"/>
                    <a:pt x="703" y="502"/>
                    <a:pt x="681" y="522"/>
                  </a:cubicBezTo>
                  <a:cubicBezTo>
                    <a:pt x="658" y="543"/>
                    <a:pt x="375" y="767"/>
                    <a:pt x="349" y="809"/>
                  </a:cubicBezTo>
                  <a:cubicBezTo>
                    <a:pt x="349" y="809"/>
                    <a:pt x="265" y="824"/>
                    <a:pt x="213" y="747"/>
                  </a:cubicBezTo>
                  <a:cubicBezTo>
                    <a:pt x="161" y="670"/>
                    <a:pt x="0" y="379"/>
                    <a:pt x="0" y="379"/>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714" name="稻壳儿小白白(http://dwz.cn/Wu2UP)@|5FFC:2303014|FBC:16777215|LFC:0|LBC:16777215"/>
            <p:cNvSpPr/>
            <p:nvPr/>
          </p:nvSpPr>
          <p:spPr bwMode="auto">
            <a:xfrm>
              <a:off x="2840038" y="2100262"/>
              <a:ext cx="104775" cy="149225"/>
            </a:xfrm>
            <a:custGeom>
              <a:avLst/>
              <a:gdLst>
                <a:gd name="T0" fmla="*/ 2147483646 w 28"/>
                <a:gd name="T1" fmla="*/ 2147483646 h 40"/>
                <a:gd name="T2" fmla="*/ 0 w 28"/>
                <a:gd name="T3" fmla="*/ 0 h 40"/>
                <a:gd name="T4" fmla="*/ 2147483646 w 28"/>
                <a:gd name="T5" fmla="*/ 2147483646 h 40"/>
                <a:gd name="T6" fmla="*/ 0 60000 65536"/>
                <a:gd name="T7" fmla="*/ 0 60000 65536"/>
                <a:gd name="T8" fmla="*/ 0 60000 65536"/>
              </a:gdLst>
              <a:ahLst/>
              <a:cxnLst>
                <a:cxn ang="T6">
                  <a:pos x="T0" y="T1"/>
                </a:cxn>
                <a:cxn ang="T7">
                  <a:pos x="T2" y="T3"/>
                </a:cxn>
                <a:cxn ang="T8">
                  <a:pos x="T4" y="T5"/>
                </a:cxn>
              </a:cxnLst>
              <a:rect l="0" t="0" r="r" b="b"/>
              <a:pathLst>
                <a:path w="28" h="40">
                  <a:moveTo>
                    <a:pt x="28" y="40"/>
                  </a:moveTo>
                  <a:cubicBezTo>
                    <a:pt x="12" y="20"/>
                    <a:pt x="1" y="5"/>
                    <a:pt x="0" y="0"/>
                  </a:cubicBezTo>
                  <a:cubicBezTo>
                    <a:pt x="0" y="0"/>
                    <a:pt x="11" y="16"/>
                    <a:pt x="28" y="40"/>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715" name="稻壳儿小白白(http://dwz.cn/Wu2UP)@|5FFC:2303014|FBC:16777215|LFC:0|LBC:16777215"/>
            <p:cNvSpPr/>
            <p:nvPr/>
          </p:nvSpPr>
          <p:spPr bwMode="auto">
            <a:xfrm>
              <a:off x="2441575" y="1074737"/>
              <a:ext cx="2825750" cy="2746375"/>
            </a:xfrm>
            <a:custGeom>
              <a:avLst/>
              <a:gdLst>
                <a:gd name="T0" fmla="*/ 2147483646 w 752"/>
                <a:gd name="T1" fmla="*/ 2147483646 h 731"/>
                <a:gd name="T2" fmla="*/ 2147483646 w 752"/>
                <a:gd name="T3" fmla="*/ 2147483646 h 731"/>
                <a:gd name="T4" fmla="*/ 2147483646 w 752"/>
                <a:gd name="T5" fmla="*/ 2147483646 h 731"/>
                <a:gd name="T6" fmla="*/ 2147483646 w 752"/>
                <a:gd name="T7" fmla="*/ 2147483646 h 731"/>
                <a:gd name="T8" fmla="*/ 2147483646 w 752"/>
                <a:gd name="T9" fmla="*/ 2147483646 h 731"/>
                <a:gd name="T10" fmla="*/ 2147483646 w 752"/>
                <a:gd name="T11" fmla="*/ 2147483646 h 731"/>
                <a:gd name="T12" fmla="*/ 2147483646 w 752"/>
                <a:gd name="T13" fmla="*/ 2147483646 h 731"/>
                <a:gd name="T14" fmla="*/ 2147483646 w 752"/>
                <a:gd name="T15" fmla="*/ 2147483646 h 731"/>
                <a:gd name="T16" fmla="*/ 2147483646 w 752"/>
                <a:gd name="T17" fmla="*/ 2147483646 h 731"/>
                <a:gd name="T18" fmla="*/ 2147483646 w 752"/>
                <a:gd name="T19" fmla="*/ 2147483646 h 731"/>
                <a:gd name="T20" fmla="*/ 2147483646 w 752"/>
                <a:gd name="T21" fmla="*/ 0 h 731"/>
                <a:gd name="T22" fmla="*/ 2147483646 w 752"/>
                <a:gd name="T23" fmla="*/ 2147483646 h 731"/>
                <a:gd name="T24" fmla="*/ 2147483646 w 752"/>
                <a:gd name="T25" fmla="*/ 2147483646 h 731"/>
                <a:gd name="T26" fmla="*/ 2147483646 w 752"/>
                <a:gd name="T27" fmla="*/ 2147483646 h 731"/>
                <a:gd name="T28" fmla="*/ 2147483646 w 752"/>
                <a:gd name="T29" fmla="*/ 2147483646 h 731"/>
                <a:gd name="T30" fmla="*/ 2147483646 w 752"/>
                <a:gd name="T31" fmla="*/ 2147483646 h 731"/>
                <a:gd name="T32" fmla="*/ 2147483646 w 752"/>
                <a:gd name="T33" fmla="*/ 2147483646 h 731"/>
                <a:gd name="T34" fmla="*/ 2147483646 w 752"/>
                <a:gd name="T35" fmla="*/ 2147483646 h 731"/>
                <a:gd name="T36" fmla="*/ 2147483646 w 752"/>
                <a:gd name="T37" fmla="*/ 2147483646 h 731"/>
                <a:gd name="T38" fmla="*/ 2147483646 w 752"/>
                <a:gd name="T39" fmla="*/ 2147483646 h 731"/>
                <a:gd name="T40" fmla="*/ 0 w 752"/>
                <a:gd name="T41" fmla="*/ 2147483646 h 731"/>
                <a:gd name="T42" fmla="*/ 2147483646 w 752"/>
                <a:gd name="T43" fmla="*/ 2147483646 h 7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2" h="731">
                  <a:moveTo>
                    <a:pt x="206" y="550"/>
                  </a:moveTo>
                  <a:cubicBezTo>
                    <a:pt x="243" y="559"/>
                    <a:pt x="268" y="520"/>
                    <a:pt x="276" y="507"/>
                  </a:cubicBezTo>
                  <a:cubicBezTo>
                    <a:pt x="274" y="505"/>
                    <a:pt x="273" y="504"/>
                    <a:pt x="271" y="502"/>
                  </a:cubicBezTo>
                  <a:cubicBezTo>
                    <a:pt x="247" y="475"/>
                    <a:pt x="174" y="371"/>
                    <a:pt x="134" y="313"/>
                  </a:cubicBezTo>
                  <a:cubicBezTo>
                    <a:pt x="181" y="374"/>
                    <a:pt x="271" y="481"/>
                    <a:pt x="271" y="481"/>
                  </a:cubicBezTo>
                  <a:cubicBezTo>
                    <a:pt x="290" y="434"/>
                    <a:pt x="260" y="234"/>
                    <a:pt x="260" y="234"/>
                  </a:cubicBezTo>
                  <a:cubicBezTo>
                    <a:pt x="294" y="261"/>
                    <a:pt x="294" y="261"/>
                    <a:pt x="294" y="261"/>
                  </a:cubicBezTo>
                  <a:cubicBezTo>
                    <a:pt x="326" y="270"/>
                    <a:pt x="358" y="243"/>
                    <a:pt x="385" y="207"/>
                  </a:cubicBezTo>
                  <a:cubicBezTo>
                    <a:pt x="412" y="171"/>
                    <a:pt x="378" y="127"/>
                    <a:pt x="378" y="127"/>
                  </a:cubicBezTo>
                  <a:cubicBezTo>
                    <a:pt x="405" y="134"/>
                    <a:pt x="410" y="173"/>
                    <a:pt x="410" y="173"/>
                  </a:cubicBezTo>
                  <a:cubicBezTo>
                    <a:pt x="437" y="98"/>
                    <a:pt x="333" y="0"/>
                    <a:pt x="333" y="0"/>
                  </a:cubicBezTo>
                  <a:cubicBezTo>
                    <a:pt x="390" y="26"/>
                    <a:pt x="451" y="144"/>
                    <a:pt x="451" y="144"/>
                  </a:cubicBezTo>
                  <a:cubicBezTo>
                    <a:pt x="451" y="129"/>
                    <a:pt x="476" y="84"/>
                    <a:pt x="476" y="84"/>
                  </a:cubicBezTo>
                  <a:cubicBezTo>
                    <a:pt x="483" y="127"/>
                    <a:pt x="669" y="200"/>
                    <a:pt x="680" y="175"/>
                  </a:cubicBezTo>
                  <a:cubicBezTo>
                    <a:pt x="691" y="150"/>
                    <a:pt x="653" y="47"/>
                    <a:pt x="653" y="47"/>
                  </a:cubicBezTo>
                  <a:cubicBezTo>
                    <a:pt x="668" y="48"/>
                    <a:pt x="716" y="100"/>
                    <a:pt x="752" y="143"/>
                  </a:cubicBezTo>
                  <a:cubicBezTo>
                    <a:pt x="751" y="149"/>
                    <a:pt x="749" y="156"/>
                    <a:pt x="746" y="161"/>
                  </a:cubicBezTo>
                  <a:cubicBezTo>
                    <a:pt x="746" y="161"/>
                    <a:pt x="505" y="409"/>
                    <a:pt x="483" y="429"/>
                  </a:cubicBezTo>
                  <a:cubicBezTo>
                    <a:pt x="460" y="450"/>
                    <a:pt x="177" y="674"/>
                    <a:pt x="151" y="716"/>
                  </a:cubicBezTo>
                  <a:cubicBezTo>
                    <a:pt x="151" y="716"/>
                    <a:pt x="67" y="731"/>
                    <a:pt x="15" y="654"/>
                  </a:cubicBezTo>
                  <a:cubicBezTo>
                    <a:pt x="11" y="648"/>
                    <a:pt x="5" y="640"/>
                    <a:pt x="0" y="631"/>
                  </a:cubicBezTo>
                  <a:cubicBezTo>
                    <a:pt x="149" y="670"/>
                    <a:pt x="169" y="541"/>
                    <a:pt x="206" y="550"/>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716" name="稻壳儿小白白(http://dwz.cn/Wu2UP)@|5FFC:2303014|FBC:16777215|LFC:0|LBC:16777215"/>
            <p:cNvSpPr/>
            <p:nvPr/>
          </p:nvSpPr>
          <p:spPr bwMode="auto">
            <a:xfrm>
              <a:off x="4170363" y="1179512"/>
              <a:ext cx="896938" cy="3136900"/>
            </a:xfrm>
            <a:custGeom>
              <a:avLst/>
              <a:gdLst>
                <a:gd name="T0" fmla="*/ 2147483646 w 239"/>
                <a:gd name="T1" fmla="*/ 2147483646 h 835"/>
                <a:gd name="T2" fmla="*/ 2147483646 w 239"/>
                <a:gd name="T3" fmla="*/ 2147483646 h 835"/>
                <a:gd name="T4" fmla="*/ 2147483646 w 239"/>
                <a:gd name="T5" fmla="*/ 2147483646 h 835"/>
                <a:gd name="T6" fmla="*/ 2147483646 w 239"/>
                <a:gd name="T7" fmla="*/ 2147483646 h 835"/>
                <a:gd name="T8" fmla="*/ 2147483646 w 239"/>
                <a:gd name="T9" fmla="*/ 2147483646 h 835"/>
                <a:gd name="T10" fmla="*/ 2147483646 w 239"/>
                <a:gd name="T11" fmla="*/ 2147483646 h 835"/>
                <a:gd name="T12" fmla="*/ 2147483646 w 239"/>
                <a:gd name="T13" fmla="*/ 2147483646 h 835"/>
                <a:gd name="T14" fmla="*/ 2147483646 w 239"/>
                <a:gd name="T15" fmla="*/ 2147483646 h 835"/>
                <a:gd name="T16" fmla="*/ 2147483646 w 239"/>
                <a:gd name="T17" fmla="*/ 2147483646 h 835"/>
                <a:gd name="T18" fmla="*/ 2147483646 w 239"/>
                <a:gd name="T19" fmla="*/ 2147483646 h 835"/>
                <a:gd name="T20" fmla="*/ 2147483646 w 239"/>
                <a:gd name="T21" fmla="*/ 2147483646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 h="835">
                  <a:moveTo>
                    <a:pt x="20" y="19"/>
                  </a:moveTo>
                  <a:cubicBezTo>
                    <a:pt x="20" y="19"/>
                    <a:pt x="0" y="202"/>
                    <a:pt x="11" y="233"/>
                  </a:cubicBezTo>
                  <a:cubicBezTo>
                    <a:pt x="23" y="265"/>
                    <a:pt x="43" y="476"/>
                    <a:pt x="50" y="487"/>
                  </a:cubicBezTo>
                  <a:cubicBezTo>
                    <a:pt x="57" y="499"/>
                    <a:pt x="100" y="785"/>
                    <a:pt x="98" y="808"/>
                  </a:cubicBezTo>
                  <a:cubicBezTo>
                    <a:pt x="98" y="808"/>
                    <a:pt x="157" y="835"/>
                    <a:pt x="239" y="797"/>
                  </a:cubicBezTo>
                  <a:cubicBezTo>
                    <a:pt x="239" y="797"/>
                    <a:pt x="197" y="615"/>
                    <a:pt x="200" y="599"/>
                  </a:cubicBezTo>
                  <a:cubicBezTo>
                    <a:pt x="202" y="583"/>
                    <a:pt x="206" y="397"/>
                    <a:pt x="191" y="388"/>
                  </a:cubicBezTo>
                  <a:cubicBezTo>
                    <a:pt x="191" y="388"/>
                    <a:pt x="218" y="296"/>
                    <a:pt x="182" y="265"/>
                  </a:cubicBezTo>
                  <a:cubicBezTo>
                    <a:pt x="182" y="265"/>
                    <a:pt x="220" y="183"/>
                    <a:pt x="220" y="165"/>
                  </a:cubicBezTo>
                  <a:cubicBezTo>
                    <a:pt x="220" y="147"/>
                    <a:pt x="204" y="38"/>
                    <a:pt x="172" y="19"/>
                  </a:cubicBezTo>
                  <a:cubicBezTo>
                    <a:pt x="141" y="0"/>
                    <a:pt x="20" y="19"/>
                    <a:pt x="20" y="19"/>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717" name="稻壳儿小白白(http://dwz.cn/Wu2UP)@|5FFC:4737356|FBC:16777215|LFC:0|LBC:16777215"/>
            <p:cNvSpPr/>
            <p:nvPr/>
          </p:nvSpPr>
          <p:spPr bwMode="auto">
            <a:xfrm>
              <a:off x="4406900" y="2046287"/>
              <a:ext cx="566738" cy="733425"/>
            </a:xfrm>
            <a:custGeom>
              <a:avLst/>
              <a:gdLst>
                <a:gd name="T0" fmla="*/ 2147483646 w 151"/>
                <a:gd name="T1" fmla="*/ 2147483646 h 195"/>
                <a:gd name="T2" fmla="*/ 2147483646 w 151"/>
                <a:gd name="T3" fmla="*/ 2147483646 h 195"/>
                <a:gd name="T4" fmla="*/ 0 w 151"/>
                <a:gd name="T5" fmla="*/ 0 h 195"/>
                <a:gd name="T6" fmla="*/ 2147483646 w 151"/>
                <a:gd name="T7" fmla="*/ 2147483646 h 195"/>
                <a:gd name="T8" fmla="*/ 2147483646 w 151"/>
                <a:gd name="T9" fmla="*/ 2147483646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195">
                  <a:moveTo>
                    <a:pt x="128" y="157"/>
                  </a:moveTo>
                  <a:cubicBezTo>
                    <a:pt x="69" y="195"/>
                    <a:pt x="48" y="150"/>
                    <a:pt x="37" y="136"/>
                  </a:cubicBezTo>
                  <a:cubicBezTo>
                    <a:pt x="25" y="123"/>
                    <a:pt x="0" y="0"/>
                    <a:pt x="0" y="0"/>
                  </a:cubicBezTo>
                  <a:cubicBezTo>
                    <a:pt x="15" y="13"/>
                    <a:pt x="79" y="30"/>
                    <a:pt x="126" y="42"/>
                  </a:cubicBezTo>
                  <a:cubicBezTo>
                    <a:pt x="151" y="78"/>
                    <a:pt x="128" y="157"/>
                    <a:pt x="128" y="157"/>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718" name="稻壳儿小白白(http://dwz.cn/Wu2UP)@|5FFC:4737356|FBC:16777215|LFC:0|LBC:16777215"/>
            <p:cNvSpPr/>
            <p:nvPr/>
          </p:nvSpPr>
          <p:spPr bwMode="auto">
            <a:xfrm>
              <a:off x="4500563" y="2693987"/>
              <a:ext cx="541338" cy="1370012"/>
            </a:xfrm>
            <a:custGeom>
              <a:avLst/>
              <a:gdLst>
                <a:gd name="T0" fmla="*/ 2147483646 w 144"/>
                <a:gd name="T1" fmla="*/ 2147483646 h 365"/>
                <a:gd name="T2" fmla="*/ 2147483646 w 144"/>
                <a:gd name="T3" fmla="*/ 2147483646 h 365"/>
                <a:gd name="T4" fmla="*/ 2147483646 w 144"/>
                <a:gd name="T5" fmla="*/ 2147483646 h 365"/>
                <a:gd name="T6" fmla="*/ 0 w 144"/>
                <a:gd name="T7" fmla="*/ 0 h 365"/>
                <a:gd name="T8" fmla="*/ 2147483646 w 144"/>
                <a:gd name="T9" fmla="*/ 2147483646 h 365"/>
                <a:gd name="T10" fmla="*/ 2147483646 w 144"/>
                <a:gd name="T11" fmla="*/ 2147483646 h 365"/>
                <a:gd name="T12" fmla="*/ 2147483646 w 144"/>
                <a:gd name="T13" fmla="*/ 2147483646 h 365"/>
                <a:gd name="T14" fmla="*/ 2147483646 w 144"/>
                <a:gd name="T15" fmla="*/ 2147483646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365">
                  <a:moveTo>
                    <a:pt x="54" y="341"/>
                  </a:moveTo>
                  <a:cubicBezTo>
                    <a:pt x="54" y="212"/>
                    <a:pt x="54" y="212"/>
                    <a:pt x="54" y="212"/>
                  </a:cubicBezTo>
                  <a:cubicBezTo>
                    <a:pt x="54" y="212"/>
                    <a:pt x="41" y="121"/>
                    <a:pt x="23" y="101"/>
                  </a:cubicBezTo>
                  <a:cubicBezTo>
                    <a:pt x="5" y="80"/>
                    <a:pt x="0" y="0"/>
                    <a:pt x="0" y="0"/>
                  </a:cubicBezTo>
                  <a:cubicBezTo>
                    <a:pt x="44" y="27"/>
                    <a:pt x="84" y="18"/>
                    <a:pt x="109" y="6"/>
                  </a:cubicBezTo>
                  <a:cubicBezTo>
                    <a:pt x="117" y="57"/>
                    <a:pt x="114" y="183"/>
                    <a:pt x="112" y="196"/>
                  </a:cubicBezTo>
                  <a:cubicBezTo>
                    <a:pt x="110" y="208"/>
                    <a:pt x="133" y="312"/>
                    <a:pt x="144" y="364"/>
                  </a:cubicBezTo>
                  <a:cubicBezTo>
                    <a:pt x="102" y="365"/>
                    <a:pt x="54" y="341"/>
                    <a:pt x="54" y="341"/>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719" name="稻壳儿小白白(http://dwz.cn/Wu2UP)@|5FFC:4737356|FBC:16777215|LFC:0|LBC:16777215"/>
            <p:cNvSpPr/>
            <p:nvPr/>
          </p:nvSpPr>
          <p:spPr bwMode="auto">
            <a:xfrm>
              <a:off x="4492625" y="1457325"/>
              <a:ext cx="15875" cy="33337"/>
            </a:xfrm>
            <a:custGeom>
              <a:avLst/>
              <a:gdLst>
                <a:gd name="T0" fmla="*/ 2147483646 w 4"/>
                <a:gd name="T1" fmla="*/ 2147483646 h 9"/>
                <a:gd name="T2" fmla="*/ 0 w 4"/>
                <a:gd name="T3" fmla="*/ 0 h 9"/>
                <a:gd name="T4" fmla="*/ 2147483646 w 4"/>
                <a:gd name="T5" fmla="*/ 2147483646 h 9"/>
                <a:gd name="T6" fmla="*/ 0 60000 65536"/>
                <a:gd name="T7" fmla="*/ 0 60000 65536"/>
                <a:gd name="T8" fmla="*/ 0 60000 65536"/>
              </a:gdLst>
              <a:ahLst/>
              <a:cxnLst>
                <a:cxn ang="T6">
                  <a:pos x="T0" y="T1"/>
                </a:cxn>
                <a:cxn ang="T7">
                  <a:pos x="T2" y="T3"/>
                </a:cxn>
                <a:cxn ang="T8">
                  <a:pos x="T4" y="T5"/>
                </a:cxn>
              </a:cxnLst>
              <a:rect l="0" t="0" r="r" b="b"/>
              <a:pathLst>
                <a:path w="4" h="9">
                  <a:moveTo>
                    <a:pt x="4" y="9"/>
                  </a:moveTo>
                  <a:cubicBezTo>
                    <a:pt x="3" y="6"/>
                    <a:pt x="1" y="3"/>
                    <a:pt x="0" y="0"/>
                  </a:cubicBezTo>
                  <a:cubicBezTo>
                    <a:pt x="0" y="0"/>
                    <a:pt x="2" y="3"/>
                    <a:pt x="4" y="9"/>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720" name="稻壳儿小白白(http://dwz.cn/Wu2UP)@|5FFC:4737356|FBC:16777215|LFC:0|LBC:16777215"/>
            <p:cNvSpPr/>
            <p:nvPr/>
          </p:nvSpPr>
          <p:spPr bwMode="auto">
            <a:xfrm>
              <a:off x="4192588" y="1457325"/>
              <a:ext cx="773113" cy="714375"/>
            </a:xfrm>
            <a:custGeom>
              <a:avLst/>
              <a:gdLst>
                <a:gd name="T0" fmla="*/ 2147483646 w 206"/>
                <a:gd name="T1" fmla="*/ 2147483646 h 190"/>
                <a:gd name="T2" fmla="*/ 2147483646 w 206"/>
                <a:gd name="T3" fmla="*/ 2147483646 h 190"/>
                <a:gd name="T4" fmla="*/ 2147483646 w 206"/>
                <a:gd name="T5" fmla="*/ 2147483646 h 190"/>
                <a:gd name="T6" fmla="*/ 2147483646 w 206"/>
                <a:gd name="T7" fmla="*/ 2147483646 h 190"/>
                <a:gd name="T8" fmla="*/ 2147483646 w 206"/>
                <a:gd name="T9" fmla="*/ 2147483646 h 190"/>
                <a:gd name="T10" fmla="*/ 2147483646 w 206"/>
                <a:gd name="T11" fmla="*/ 2147483646 h 190"/>
                <a:gd name="T12" fmla="*/ 2147483646 w 206"/>
                <a:gd name="T13" fmla="*/ 2147483646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90">
                  <a:moveTo>
                    <a:pt x="44" y="53"/>
                  </a:moveTo>
                  <a:cubicBezTo>
                    <a:pt x="87" y="105"/>
                    <a:pt x="165" y="128"/>
                    <a:pt x="165" y="128"/>
                  </a:cubicBezTo>
                  <a:cubicBezTo>
                    <a:pt x="140" y="112"/>
                    <a:pt x="98" y="34"/>
                    <a:pt x="84" y="9"/>
                  </a:cubicBezTo>
                  <a:cubicBezTo>
                    <a:pt x="106" y="46"/>
                    <a:pt x="165" y="91"/>
                    <a:pt x="206" y="119"/>
                  </a:cubicBezTo>
                  <a:cubicBezTo>
                    <a:pt x="196" y="147"/>
                    <a:pt x="179" y="184"/>
                    <a:pt x="176" y="190"/>
                  </a:cubicBezTo>
                  <a:cubicBezTo>
                    <a:pt x="107" y="145"/>
                    <a:pt x="35" y="42"/>
                    <a:pt x="35" y="42"/>
                  </a:cubicBezTo>
                  <a:cubicBezTo>
                    <a:pt x="35" y="42"/>
                    <a:pt x="0" y="0"/>
                    <a:pt x="44" y="53"/>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721" name="稻壳儿小白白(http://dwz.cn/Wu2UP)@|5FFC:8224125|FBC:16777215|LFC:0|LBC:16777215"/>
            <p:cNvSpPr/>
            <p:nvPr/>
          </p:nvSpPr>
          <p:spPr bwMode="auto">
            <a:xfrm>
              <a:off x="4921250" y="1570037"/>
              <a:ext cx="349250" cy="2746375"/>
            </a:xfrm>
            <a:custGeom>
              <a:avLst/>
              <a:gdLst>
                <a:gd name="T0" fmla="*/ 2147483646 w 93"/>
                <a:gd name="T1" fmla="*/ 2147483646 h 731"/>
                <a:gd name="T2" fmla="*/ 2147483646 w 93"/>
                <a:gd name="T3" fmla="*/ 2147483646 h 731"/>
                <a:gd name="T4" fmla="*/ 0 w 93"/>
                <a:gd name="T5" fmla="*/ 2147483646 h 731"/>
                <a:gd name="T6" fmla="*/ 2147483646 w 93"/>
                <a:gd name="T7" fmla="*/ 2147483646 h 731"/>
                <a:gd name="T8" fmla="*/ 2147483646 w 93"/>
                <a:gd name="T9" fmla="*/ 2147483646 h 731"/>
                <a:gd name="T10" fmla="*/ 2147483646 w 93"/>
                <a:gd name="T11" fmla="*/ 2147483646 h 731"/>
                <a:gd name="T12" fmla="*/ 2147483646 w 93"/>
                <a:gd name="T13" fmla="*/ 2147483646 h 7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731">
                  <a:moveTo>
                    <a:pt x="39" y="34"/>
                  </a:moveTo>
                  <a:cubicBezTo>
                    <a:pt x="39" y="34"/>
                    <a:pt x="4" y="241"/>
                    <a:pt x="20" y="327"/>
                  </a:cubicBezTo>
                  <a:cubicBezTo>
                    <a:pt x="0" y="685"/>
                    <a:pt x="0" y="685"/>
                    <a:pt x="0" y="685"/>
                  </a:cubicBezTo>
                  <a:cubicBezTo>
                    <a:pt x="39" y="731"/>
                    <a:pt x="39" y="731"/>
                    <a:pt x="39" y="731"/>
                  </a:cubicBezTo>
                  <a:cubicBezTo>
                    <a:pt x="39" y="731"/>
                    <a:pt x="56" y="374"/>
                    <a:pt x="52" y="310"/>
                  </a:cubicBezTo>
                  <a:cubicBezTo>
                    <a:pt x="47" y="245"/>
                    <a:pt x="93" y="68"/>
                    <a:pt x="63" y="34"/>
                  </a:cubicBezTo>
                  <a:cubicBezTo>
                    <a:pt x="34" y="0"/>
                    <a:pt x="39" y="34"/>
                    <a:pt x="39" y="34"/>
                  </a:cubicBezTo>
                  <a:close/>
                </a:path>
              </a:pathLst>
            </a:custGeom>
            <a:solidFill>
              <a:srgbClr val="7D7D7D"/>
            </a:solidFill>
            <a:ln w="9525">
              <a:noFill/>
              <a:round/>
            </a:ln>
          </p:spPr>
          <p:txBody>
            <a:bodyPr/>
            <a:lstStyle/>
            <a:p>
              <a:endParaRPr lang="zh-CN" altLang="en-US" sz="2400">
                <a:solidFill>
                  <a:schemeClr val="bg1">
                    <a:lumMod val="50000"/>
                  </a:schemeClr>
                </a:solidFill>
              </a:endParaRPr>
            </a:p>
          </p:txBody>
        </p:sp>
      </p:grpSp>
      <p:grpSp>
        <p:nvGrpSpPr>
          <p:cNvPr id="3" name="稻壳儿小白白(http://dwz.cn/Wu2UP)"/>
          <p:cNvGrpSpPr/>
          <p:nvPr/>
        </p:nvGrpSpPr>
        <p:grpSpPr bwMode="auto">
          <a:xfrm>
            <a:off x="4657920" y="2735264"/>
            <a:ext cx="930149" cy="1176337"/>
            <a:chOff x="0" y="0"/>
            <a:chExt cx="1917700" cy="2220913"/>
          </a:xfrm>
        </p:grpSpPr>
        <p:sp>
          <p:nvSpPr>
            <p:cNvPr id="25669" name="稻壳儿小白白(http://dwz.cn/Wu2UP)@|5FFC:0|FBC:16777215|LFC:0|LBC:16777215"/>
            <p:cNvSpPr/>
            <p:nvPr/>
          </p:nvSpPr>
          <p:spPr bwMode="auto">
            <a:xfrm>
              <a:off x="0" y="1909763"/>
              <a:ext cx="312738" cy="311150"/>
            </a:xfrm>
            <a:custGeom>
              <a:avLst/>
              <a:gdLst>
                <a:gd name="T0" fmla="*/ 0 w 8"/>
                <a:gd name="T1" fmla="*/ 2147483646 h 8"/>
                <a:gd name="T2" fmla="*/ 2147483646 w 8"/>
                <a:gd name="T3" fmla="*/ 2147483646 h 8"/>
                <a:gd name="T4" fmla="*/ 2147483646 w 8"/>
                <a:gd name="T5" fmla="*/ 0 h 8"/>
                <a:gd name="T6" fmla="*/ 2147483646 w 8"/>
                <a:gd name="T7" fmla="*/ 2147483646 h 8"/>
                <a:gd name="T8" fmla="*/ 2147483646 w 8"/>
                <a:gd name="T9" fmla="*/ 2147483646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2147483646 w 8"/>
                <a:gd name="T21" fmla="*/ 2147483646 h 8"/>
                <a:gd name="T22" fmla="*/ 0 w 8"/>
                <a:gd name="T23" fmla="*/ 214748364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8">
                  <a:moveTo>
                    <a:pt x="0" y="1"/>
                  </a:moveTo>
                  <a:cubicBezTo>
                    <a:pt x="0" y="1"/>
                    <a:pt x="0" y="1"/>
                    <a:pt x="1" y="1"/>
                  </a:cubicBezTo>
                  <a:cubicBezTo>
                    <a:pt x="1" y="1"/>
                    <a:pt x="2" y="0"/>
                    <a:pt x="3" y="0"/>
                  </a:cubicBezTo>
                  <a:cubicBezTo>
                    <a:pt x="3" y="0"/>
                    <a:pt x="6" y="2"/>
                    <a:pt x="6" y="3"/>
                  </a:cubicBezTo>
                  <a:cubicBezTo>
                    <a:pt x="6" y="5"/>
                    <a:pt x="6" y="5"/>
                    <a:pt x="6" y="5"/>
                  </a:cubicBezTo>
                  <a:cubicBezTo>
                    <a:pt x="6" y="5"/>
                    <a:pt x="8" y="5"/>
                    <a:pt x="8" y="6"/>
                  </a:cubicBezTo>
                  <a:cubicBezTo>
                    <a:pt x="8" y="7"/>
                    <a:pt x="8" y="7"/>
                    <a:pt x="8" y="7"/>
                  </a:cubicBezTo>
                  <a:cubicBezTo>
                    <a:pt x="8" y="7"/>
                    <a:pt x="6" y="8"/>
                    <a:pt x="4" y="7"/>
                  </a:cubicBezTo>
                  <a:cubicBezTo>
                    <a:pt x="4" y="7"/>
                    <a:pt x="4" y="7"/>
                    <a:pt x="3" y="5"/>
                  </a:cubicBezTo>
                  <a:cubicBezTo>
                    <a:pt x="3" y="5"/>
                    <a:pt x="3" y="4"/>
                    <a:pt x="2" y="4"/>
                  </a:cubicBezTo>
                  <a:cubicBezTo>
                    <a:pt x="2" y="4"/>
                    <a:pt x="2" y="4"/>
                    <a:pt x="2" y="4"/>
                  </a:cubicBezTo>
                  <a:cubicBezTo>
                    <a:pt x="2" y="4"/>
                    <a:pt x="0" y="3"/>
                    <a:pt x="0" y="1"/>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70" name="稻壳儿小白白(http://dwz.cn/Wu2UP)@|5FFC:2303014|FBC:16777215|LFC:0|LBC:16777215"/>
            <p:cNvSpPr/>
            <p:nvPr/>
          </p:nvSpPr>
          <p:spPr bwMode="auto">
            <a:xfrm>
              <a:off x="117475" y="779463"/>
              <a:ext cx="665163" cy="1285875"/>
            </a:xfrm>
            <a:custGeom>
              <a:avLst/>
              <a:gdLst>
                <a:gd name="T0" fmla="*/ 0 w 17"/>
                <a:gd name="T1" fmla="*/ 2147483646 h 33"/>
                <a:gd name="T2" fmla="*/ 2147483646 w 17"/>
                <a:gd name="T3" fmla="*/ 2147483646 h 33"/>
                <a:gd name="T4" fmla="*/ 2147483646 w 17"/>
                <a:gd name="T5" fmla="*/ 2147483646 h 33"/>
                <a:gd name="T6" fmla="*/ 2147483646 w 17"/>
                <a:gd name="T7" fmla="*/ 2147483646 h 33"/>
                <a:gd name="T8" fmla="*/ 2147483646 w 17"/>
                <a:gd name="T9" fmla="*/ 2147483646 h 33"/>
                <a:gd name="T10" fmla="*/ 2147483646 w 17"/>
                <a:gd name="T11" fmla="*/ 2147483646 h 33"/>
                <a:gd name="T12" fmla="*/ 2147483646 w 17"/>
                <a:gd name="T13" fmla="*/ 2147483646 h 33"/>
                <a:gd name="T14" fmla="*/ 2147483646 w 17"/>
                <a:gd name="T15" fmla="*/ 2147483646 h 33"/>
                <a:gd name="T16" fmla="*/ 2147483646 w 17"/>
                <a:gd name="T17" fmla="*/ 2147483646 h 33"/>
                <a:gd name="T18" fmla="*/ 2147483646 w 17"/>
                <a:gd name="T19" fmla="*/ 2147483646 h 33"/>
                <a:gd name="T20" fmla="*/ 2147483646 w 17"/>
                <a:gd name="T21" fmla="*/ 2147483646 h 33"/>
                <a:gd name="T22" fmla="*/ 2147483646 w 17"/>
                <a:gd name="T23" fmla="*/ 2147483646 h 33"/>
                <a:gd name="T24" fmla="*/ 2147483646 w 17"/>
                <a:gd name="T25" fmla="*/ 2147483646 h 33"/>
                <a:gd name="T26" fmla="*/ 0 w 17"/>
                <a:gd name="T27" fmla="*/ 2147483646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33">
                  <a:moveTo>
                    <a:pt x="0" y="29"/>
                  </a:moveTo>
                  <a:cubicBezTo>
                    <a:pt x="0" y="29"/>
                    <a:pt x="0" y="28"/>
                    <a:pt x="1" y="28"/>
                  </a:cubicBezTo>
                  <a:cubicBezTo>
                    <a:pt x="1" y="27"/>
                    <a:pt x="1" y="27"/>
                    <a:pt x="1" y="27"/>
                  </a:cubicBezTo>
                  <a:cubicBezTo>
                    <a:pt x="1" y="27"/>
                    <a:pt x="1" y="28"/>
                    <a:pt x="1" y="27"/>
                  </a:cubicBezTo>
                  <a:cubicBezTo>
                    <a:pt x="1" y="27"/>
                    <a:pt x="2" y="25"/>
                    <a:pt x="2" y="25"/>
                  </a:cubicBezTo>
                  <a:cubicBezTo>
                    <a:pt x="2" y="25"/>
                    <a:pt x="6" y="20"/>
                    <a:pt x="7" y="19"/>
                  </a:cubicBezTo>
                  <a:cubicBezTo>
                    <a:pt x="9" y="18"/>
                    <a:pt x="9" y="16"/>
                    <a:pt x="9" y="16"/>
                  </a:cubicBezTo>
                  <a:cubicBezTo>
                    <a:pt x="9" y="15"/>
                    <a:pt x="9" y="8"/>
                    <a:pt x="8" y="8"/>
                  </a:cubicBezTo>
                  <a:cubicBezTo>
                    <a:pt x="8" y="7"/>
                    <a:pt x="5" y="2"/>
                    <a:pt x="7" y="1"/>
                  </a:cubicBezTo>
                  <a:cubicBezTo>
                    <a:pt x="9" y="0"/>
                    <a:pt x="17" y="9"/>
                    <a:pt x="17" y="9"/>
                  </a:cubicBezTo>
                  <a:cubicBezTo>
                    <a:pt x="17" y="9"/>
                    <a:pt x="15" y="14"/>
                    <a:pt x="15" y="15"/>
                  </a:cubicBezTo>
                  <a:cubicBezTo>
                    <a:pt x="14" y="16"/>
                    <a:pt x="13" y="20"/>
                    <a:pt x="12" y="20"/>
                  </a:cubicBezTo>
                  <a:cubicBezTo>
                    <a:pt x="12" y="21"/>
                    <a:pt x="6" y="31"/>
                    <a:pt x="5" y="33"/>
                  </a:cubicBezTo>
                  <a:cubicBezTo>
                    <a:pt x="5" y="33"/>
                    <a:pt x="1" y="33"/>
                    <a:pt x="0" y="29"/>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71" name="稻壳儿小白白(http://dwz.cn/Wu2UP)@|5FFC:4737356|FBC:16777215|LFC:0|LBC:16777215"/>
            <p:cNvSpPr/>
            <p:nvPr/>
          </p:nvSpPr>
          <p:spPr bwMode="auto">
            <a:xfrm>
              <a:off x="117475" y="1208088"/>
              <a:ext cx="547688" cy="779463"/>
            </a:xfrm>
            <a:custGeom>
              <a:avLst/>
              <a:gdLst>
                <a:gd name="T0" fmla="*/ 2147483646 w 14"/>
                <a:gd name="T1" fmla="*/ 2147483646 h 20"/>
                <a:gd name="T2" fmla="*/ 2147483646 w 14"/>
                <a:gd name="T3" fmla="*/ 0 h 20"/>
                <a:gd name="T4" fmla="*/ 2147483646 w 14"/>
                <a:gd name="T5" fmla="*/ 2147483646 h 20"/>
                <a:gd name="T6" fmla="*/ 2147483646 w 14"/>
                <a:gd name="T7" fmla="*/ 2147483646 h 20"/>
                <a:gd name="T8" fmla="*/ 2147483646 w 14"/>
                <a:gd name="T9" fmla="*/ 2147483646 h 20"/>
                <a:gd name="T10" fmla="*/ 2147483646 w 14"/>
                <a:gd name="T11" fmla="*/ 2147483646 h 20"/>
                <a:gd name="T12" fmla="*/ 2147483646 w 14"/>
                <a:gd name="T13" fmla="*/ 2147483646 h 20"/>
                <a:gd name="T14" fmla="*/ 2147483646 w 14"/>
                <a:gd name="T15" fmla="*/ 2147483646 h 20"/>
                <a:gd name="T16" fmla="*/ 2147483646 w 14"/>
                <a:gd name="T17" fmla="*/ 2147483646 h 20"/>
                <a:gd name="T18" fmla="*/ 0 w 14"/>
                <a:gd name="T19" fmla="*/ 2147483646 h 20"/>
                <a:gd name="T20" fmla="*/ 2147483646 w 14"/>
                <a:gd name="T21" fmla="*/ 2147483646 h 20"/>
                <a:gd name="T22" fmla="*/ 2147483646 w 14"/>
                <a:gd name="T23" fmla="*/ 2147483646 h 20"/>
                <a:gd name="T24" fmla="*/ 2147483646 w 14"/>
                <a:gd name="T25" fmla="*/ 2147483646 h 20"/>
                <a:gd name="T26" fmla="*/ 2147483646 w 14"/>
                <a:gd name="T27" fmla="*/ 2147483646 h 20"/>
                <a:gd name="T28" fmla="*/ 2147483646 w 14"/>
                <a:gd name="T29" fmla="*/ 2147483646 h 20"/>
                <a:gd name="T30" fmla="*/ 2147483646 w 14"/>
                <a:gd name="T31" fmla="*/ 2147483646 h 20"/>
                <a:gd name="T32" fmla="*/ 2147483646 w 14"/>
                <a:gd name="T33" fmla="*/ 2147483646 h 20"/>
                <a:gd name="T34" fmla="*/ 2147483646 w 14"/>
                <a:gd name="T35" fmla="*/ 2147483646 h 20"/>
                <a:gd name="T36" fmla="*/ 2147483646 w 14"/>
                <a:gd name="T37" fmla="*/ 2147483646 h 20"/>
                <a:gd name="T38" fmla="*/ 2147483646 w 14"/>
                <a:gd name="T39" fmla="*/ 2147483646 h 20"/>
                <a:gd name="T40" fmla="*/ 2147483646 w 14"/>
                <a:gd name="T41" fmla="*/ 2147483646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20">
                  <a:moveTo>
                    <a:pt x="10" y="4"/>
                  </a:moveTo>
                  <a:cubicBezTo>
                    <a:pt x="10" y="4"/>
                    <a:pt x="12" y="1"/>
                    <a:pt x="13" y="0"/>
                  </a:cubicBezTo>
                  <a:cubicBezTo>
                    <a:pt x="13" y="0"/>
                    <a:pt x="10" y="2"/>
                    <a:pt x="9" y="3"/>
                  </a:cubicBezTo>
                  <a:cubicBezTo>
                    <a:pt x="9" y="4"/>
                    <a:pt x="9" y="5"/>
                    <a:pt x="9" y="5"/>
                  </a:cubicBezTo>
                  <a:cubicBezTo>
                    <a:pt x="9" y="5"/>
                    <a:pt x="9" y="7"/>
                    <a:pt x="7" y="8"/>
                  </a:cubicBezTo>
                  <a:cubicBezTo>
                    <a:pt x="6" y="9"/>
                    <a:pt x="2" y="14"/>
                    <a:pt x="2" y="14"/>
                  </a:cubicBezTo>
                  <a:cubicBezTo>
                    <a:pt x="2" y="14"/>
                    <a:pt x="1" y="16"/>
                    <a:pt x="1" y="16"/>
                  </a:cubicBezTo>
                  <a:cubicBezTo>
                    <a:pt x="1" y="17"/>
                    <a:pt x="1" y="16"/>
                    <a:pt x="1" y="16"/>
                  </a:cubicBezTo>
                  <a:cubicBezTo>
                    <a:pt x="1" y="17"/>
                    <a:pt x="1" y="17"/>
                    <a:pt x="1" y="17"/>
                  </a:cubicBezTo>
                  <a:cubicBezTo>
                    <a:pt x="0" y="17"/>
                    <a:pt x="0" y="18"/>
                    <a:pt x="0" y="18"/>
                  </a:cubicBezTo>
                  <a:cubicBezTo>
                    <a:pt x="0" y="19"/>
                    <a:pt x="1" y="20"/>
                    <a:pt x="2" y="20"/>
                  </a:cubicBezTo>
                  <a:cubicBezTo>
                    <a:pt x="2" y="20"/>
                    <a:pt x="3" y="20"/>
                    <a:pt x="3" y="20"/>
                  </a:cubicBezTo>
                  <a:cubicBezTo>
                    <a:pt x="3" y="20"/>
                    <a:pt x="3" y="20"/>
                    <a:pt x="3" y="20"/>
                  </a:cubicBezTo>
                  <a:cubicBezTo>
                    <a:pt x="2" y="17"/>
                    <a:pt x="2" y="17"/>
                    <a:pt x="2" y="17"/>
                  </a:cubicBezTo>
                  <a:cubicBezTo>
                    <a:pt x="2" y="17"/>
                    <a:pt x="3" y="19"/>
                    <a:pt x="4" y="18"/>
                  </a:cubicBezTo>
                  <a:cubicBezTo>
                    <a:pt x="3" y="15"/>
                    <a:pt x="3" y="15"/>
                    <a:pt x="3" y="15"/>
                  </a:cubicBezTo>
                  <a:cubicBezTo>
                    <a:pt x="3" y="15"/>
                    <a:pt x="5" y="17"/>
                    <a:pt x="5" y="17"/>
                  </a:cubicBezTo>
                  <a:cubicBezTo>
                    <a:pt x="6" y="16"/>
                    <a:pt x="4" y="13"/>
                    <a:pt x="4" y="13"/>
                  </a:cubicBezTo>
                  <a:cubicBezTo>
                    <a:pt x="4" y="13"/>
                    <a:pt x="7" y="11"/>
                    <a:pt x="9" y="10"/>
                  </a:cubicBezTo>
                  <a:cubicBezTo>
                    <a:pt x="10" y="8"/>
                    <a:pt x="13" y="2"/>
                    <a:pt x="13" y="1"/>
                  </a:cubicBezTo>
                  <a:cubicBezTo>
                    <a:pt x="14" y="0"/>
                    <a:pt x="10" y="4"/>
                    <a:pt x="10" y="4"/>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672" name="稻壳儿小白白(http://dwz.cn/Wu2UP)@|5FFC:4737356|FBC:16777215|LFC:0|LBC:16777215"/>
            <p:cNvSpPr/>
            <p:nvPr/>
          </p:nvSpPr>
          <p:spPr bwMode="auto">
            <a:xfrm>
              <a:off x="390525" y="1012825"/>
              <a:ext cx="79375" cy="195263"/>
            </a:xfrm>
            <a:custGeom>
              <a:avLst/>
              <a:gdLst>
                <a:gd name="T0" fmla="*/ 2147483646 w 2"/>
                <a:gd name="T1" fmla="*/ 2147483646 h 5"/>
                <a:gd name="T2" fmla="*/ 2147483646 w 2"/>
                <a:gd name="T3" fmla="*/ 2147483646 h 5"/>
                <a:gd name="T4" fmla="*/ 2147483646 w 2"/>
                <a:gd name="T5" fmla="*/ 2147483646 h 5"/>
                <a:gd name="T6" fmla="*/ 2147483646 w 2"/>
                <a:gd name="T7" fmla="*/ 0 h 5"/>
                <a:gd name="T8" fmla="*/ 0 w 2"/>
                <a:gd name="T9" fmla="*/ 0 h 5"/>
                <a:gd name="T10" fmla="*/ 2147483646 w 2"/>
                <a:gd name="T11" fmla="*/ 2147483646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5">
                  <a:moveTo>
                    <a:pt x="1" y="2"/>
                  </a:moveTo>
                  <a:cubicBezTo>
                    <a:pt x="1" y="2"/>
                    <a:pt x="2" y="4"/>
                    <a:pt x="2" y="5"/>
                  </a:cubicBezTo>
                  <a:cubicBezTo>
                    <a:pt x="2" y="5"/>
                    <a:pt x="2" y="4"/>
                    <a:pt x="2" y="3"/>
                  </a:cubicBezTo>
                  <a:cubicBezTo>
                    <a:pt x="2" y="2"/>
                    <a:pt x="2" y="0"/>
                    <a:pt x="2" y="0"/>
                  </a:cubicBezTo>
                  <a:cubicBezTo>
                    <a:pt x="2" y="0"/>
                    <a:pt x="1" y="0"/>
                    <a:pt x="0" y="0"/>
                  </a:cubicBezTo>
                  <a:cubicBezTo>
                    <a:pt x="1" y="1"/>
                    <a:pt x="1" y="1"/>
                    <a:pt x="1" y="2"/>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673" name="稻壳儿小白白(http://dwz.cn/Wu2UP)@|5FFC:9683704|FBC:16777215|LFC:0|LBC:16777215"/>
            <p:cNvSpPr/>
            <p:nvPr/>
          </p:nvSpPr>
          <p:spPr bwMode="auto">
            <a:xfrm>
              <a:off x="1565275" y="234950"/>
              <a:ext cx="352425" cy="544513"/>
            </a:xfrm>
            <a:custGeom>
              <a:avLst/>
              <a:gdLst>
                <a:gd name="T0" fmla="*/ 0 w 9"/>
                <a:gd name="T1" fmla="*/ 2147483646 h 14"/>
                <a:gd name="T2" fmla="*/ 2147483646 w 9"/>
                <a:gd name="T3" fmla="*/ 2147483646 h 14"/>
                <a:gd name="T4" fmla="*/ 2147483646 w 9"/>
                <a:gd name="T5" fmla="*/ 2147483646 h 14"/>
                <a:gd name="T6" fmla="*/ 2147483646 w 9"/>
                <a:gd name="T7" fmla="*/ 2147483646 h 14"/>
                <a:gd name="T8" fmla="*/ 2147483646 w 9"/>
                <a:gd name="T9" fmla="*/ 2147483646 h 14"/>
                <a:gd name="T10" fmla="*/ 2147483646 w 9"/>
                <a:gd name="T11" fmla="*/ 2147483646 h 14"/>
                <a:gd name="T12" fmla="*/ 2147483646 w 9"/>
                <a:gd name="T13" fmla="*/ 2147483646 h 14"/>
                <a:gd name="T14" fmla="*/ 2147483646 w 9"/>
                <a:gd name="T15" fmla="*/ 2147483646 h 14"/>
                <a:gd name="T16" fmla="*/ 2147483646 w 9"/>
                <a:gd name="T17" fmla="*/ 2147483646 h 14"/>
                <a:gd name="T18" fmla="*/ 2147483646 w 9"/>
                <a:gd name="T19" fmla="*/ 2147483646 h 14"/>
                <a:gd name="T20" fmla="*/ 2147483646 w 9"/>
                <a:gd name="T21" fmla="*/ 2147483646 h 14"/>
                <a:gd name="T22" fmla="*/ 2147483646 w 9"/>
                <a:gd name="T23" fmla="*/ 2147483646 h 14"/>
                <a:gd name="T24" fmla="*/ 2147483646 w 9"/>
                <a:gd name="T25" fmla="*/ 2147483646 h 14"/>
                <a:gd name="T26" fmla="*/ 2147483646 w 9"/>
                <a:gd name="T27" fmla="*/ 2147483646 h 14"/>
                <a:gd name="T28" fmla="*/ 2147483646 w 9"/>
                <a:gd name="T29" fmla="*/ 0 h 14"/>
                <a:gd name="T30" fmla="*/ 2147483646 w 9"/>
                <a:gd name="T31" fmla="*/ 2147483646 h 14"/>
                <a:gd name="T32" fmla="*/ 2147483646 w 9"/>
                <a:gd name="T33" fmla="*/ 2147483646 h 14"/>
                <a:gd name="T34" fmla="*/ 2147483646 w 9"/>
                <a:gd name="T35" fmla="*/ 2147483646 h 14"/>
                <a:gd name="T36" fmla="*/ 2147483646 w 9"/>
                <a:gd name="T37" fmla="*/ 2147483646 h 14"/>
                <a:gd name="T38" fmla="*/ 2147483646 w 9"/>
                <a:gd name="T39" fmla="*/ 2147483646 h 14"/>
                <a:gd name="T40" fmla="*/ 2147483646 w 9"/>
                <a:gd name="T41" fmla="*/ 2147483646 h 14"/>
                <a:gd name="T42" fmla="*/ 2147483646 w 9"/>
                <a:gd name="T43" fmla="*/ 2147483646 h 14"/>
                <a:gd name="T44" fmla="*/ 2147483646 w 9"/>
                <a:gd name="T45" fmla="*/ 2147483646 h 14"/>
                <a:gd name="T46" fmla="*/ 2147483646 w 9"/>
                <a:gd name="T47" fmla="*/ 2147483646 h 14"/>
                <a:gd name="T48" fmla="*/ 2147483646 w 9"/>
                <a:gd name="T49" fmla="*/ 2147483646 h 14"/>
                <a:gd name="T50" fmla="*/ 2147483646 w 9"/>
                <a:gd name="T51" fmla="*/ 2147483646 h 14"/>
                <a:gd name="T52" fmla="*/ 2147483646 w 9"/>
                <a:gd name="T53" fmla="*/ 2147483646 h 14"/>
                <a:gd name="T54" fmla="*/ 2147483646 w 9"/>
                <a:gd name="T55" fmla="*/ 2147483646 h 14"/>
                <a:gd name="T56" fmla="*/ 2147483646 w 9"/>
                <a:gd name="T57" fmla="*/ 2147483646 h 14"/>
                <a:gd name="T58" fmla="*/ 0 w 9"/>
                <a:gd name="T59" fmla="*/ 2147483646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 h="14">
                  <a:moveTo>
                    <a:pt x="0" y="13"/>
                  </a:moveTo>
                  <a:cubicBezTo>
                    <a:pt x="0" y="13"/>
                    <a:pt x="0" y="14"/>
                    <a:pt x="2" y="14"/>
                  </a:cubicBezTo>
                  <a:cubicBezTo>
                    <a:pt x="2" y="14"/>
                    <a:pt x="8" y="9"/>
                    <a:pt x="8" y="7"/>
                  </a:cubicBezTo>
                  <a:cubicBezTo>
                    <a:pt x="8" y="7"/>
                    <a:pt x="9" y="5"/>
                    <a:pt x="9" y="4"/>
                  </a:cubicBezTo>
                  <a:cubicBezTo>
                    <a:pt x="9" y="4"/>
                    <a:pt x="9" y="1"/>
                    <a:pt x="9" y="1"/>
                  </a:cubicBezTo>
                  <a:cubicBezTo>
                    <a:pt x="9" y="1"/>
                    <a:pt x="9" y="1"/>
                    <a:pt x="9" y="1"/>
                  </a:cubicBezTo>
                  <a:cubicBezTo>
                    <a:pt x="9" y="1"/>
                    <a:pt x="8" y="3"/>
                    <a:pt x="8" y="3"/>
                  </a:cubicBezTo>
                  <a:cubicBezTo>
                    <a:pt x="8" y="3"/>
                    <a:pt x="8" y="3"/>
                    <a:pt x="8" y="3"/>
                  </a:cubicBezTo>
                  <a:cubicBezTo>
                    <a:pt x="8" y="2"/>
                    <a:pt x="8" y="2"/>
                    <a:pt x="8" y="2"/>
                  </a:cubicBezTo>
                  <a:cubicBezTo>
                    <a:pt x="8" y="2"/>
                    <a:pt x="8" y="1"/>
                    <a:pt x="8" y="1"/>
                  </a:cubicBezTo>
                  <a:cubicBezTo>
                    <a:pt x="8" y="0"/>
                    <a:pt x="7" y="1"/>
                    <a:pt x="7" y="1"/>
                  </a:cubicBezTo>
                  <a:cubicBezTo>
                    <a:pt x="7" y="2"/>
                    <a:pt x="7" y="2"/>
                    <a:pt x="7" y="2"/>
                  </a:cubicBezTo>
                  <a:cubicBezTo>
                    <a:pt x="7" y="2"/>
                    <a:pt x="7" y="3"/>
                    <a:pt x="7" y="3"/>
                  </a:cubicBezTo>
                  <a:cubicBezTo>
                    <a:pt x="7" y="3"/>
                    <a:pt x="7" y="2"/>
                    <a:pt x="7" y="2"/>
                  </a:cubicBezTo>
                  <a:cubicBezTo>
                    <a:pt x="7" y="2"/>
                    <a:pt x="7" y="0"/>
                    <a:pt x="7" y="0"/>
                  </a:cubicBezTo>
                  <a:cubicBezTo>
                    <a:pt x="7" y="0"/>
                    <a:pt x="6" y="0"/>
                    <a:pt x="6" y="2"/>
                  </a:cubicBezTo>
                  <a:cubicBezTo>
                    <a:pt x="6" y="3"/>
                    <a:pt x="6" y="3"/>
                    <a:pt x="6" y="3"/>
                  </a:cubicBezTo>
                  <a:cubicBezTo>
                    <a:pt x="6" y="2"/>
                    <a:pt x="6" y="2"/>
                    <a:pt x="6" y="2"/>
                  </a:cubicBezTo>
                  <a:cubicBezTo>
                    <a:pt x="6" y="2"/>
                    <a:pt x="6" y="1"/>
                    <a:pt x="6" y="1"/>
                  </a:cubicBezTo>
                  <a:cubicBezTo>
                    <a:pt x="5" y="1"/>
                    <a:pt x="5" y="2"/>
                    <a:pt x="5" y="3"/>
                  </a:cubicBezTo>
                  <a:cubicBezTo>
                    <a:pt x="5" y="3"/>
                    <a:pt x="5" y="4"/>
                    <a:pt x="5" y="4"/>
                  </a:cubicBezTo>
                  <a:cubicBezTo>
                    <a:pt x="5" y="4"/>
                    <a:pt x="5" y="4"/>
                    <a:pt x="5" y="4"/>
                  </a:cubicBezTo>
                  <a:cubicBezTo>
                    <a:pt x="5" y="4"/>
                    <a:pt x="5" y="5"/>
                    <a:pt x="5" y="5"/>
                  </a:cubicBezTo>
                  <a:cubicBezTo>
                    <a:pt x="5" y="5"/>
                    <a:pt x="4" y="4"/>
                    <a:pt x="4" y="4"/>
                  </a:cubicBezTo>
                  <a:cubicBezTo>
                    <a:pt x="4" y="4"/>
                    <a:pt x="3" y="5"/>
                    <a:pt x="4" y="5"/>
                  </a:cubicBezTo>
                  <a:cubicBezTo>
                    <a:pt x="4" y="5"/>
                    <a:pt x="5" y="7"/>
                    <a:pt x="6" y="7"/>
                  </a:cubicBezTo>
                  <a:cubicBezTo>
                    <a:pt x="6" y="7"/>
                    <a:pt x="6" y="7"/>
                    <a:pt x="6" y="7"/>
                  </a:cubicBezTo>
                  <a:cubicBezTo>
                    <a:pt x="6" y="7"/>
                    <a:pt x="4" y="8"/>
                    <a:pt x="3" y="9"/>
                  </a:cubicBezTo>
                  <a:cubicBezTo>
                    <a:pt x="3" y="9"/>
                    <a:pt x="1" y="10"/>
                    <a:pt x="1" y="10"/>
                  </a:cubicBezTo>
                  <a:cubicBezTo>
                    <a:pt x="0" y="10"/>
                    <a:pt x="0" y="13"/>
                    <a:pt x="0" y="13"/>
                  </a:cubicBezTo>
                  <a:close/>
                </a:path>
              </a:pathLst>
            </a:custGeom>
            <a:solidFill>
              <a:srgbClr val="F8C293"/>
            </a:solidFill>
            <a:ln w="9525">
              <a:noFill/>
              <a:round/>
            </a:ln>
          </p:spPr>
          <p:txBody>
            <a:bodyPr/>
            <a:lstStyle/>
            <a:p>
              <a:endParaRPr lang="zh-CN" altLang="en-US" sz="2400">
                <a:solidFill>
                  <a:schemeClr val="bg1">
                    <a:lumMod val="50000"/>
                  </a:schemeClr>
                </a:solidFill>
              </a:endParaRPr>
            </a:p>
          </p:txBody>
        </p:sp>
        <p:sp>
          <p:nvSpPr>
            <p:cNvPr id="25674" name="稻壳儿小白白(http://dwz.cn/Wu2UP)@|5FFC:9683704|FBC:16777215|LFC:0|LBC:16777215"/>
            <p:cNvSpPr/>
            <p:nvPr/>
          </p:nvSpPr>
          <p:spPr bwMode="auto">
            <a:xfrm>
              <a:off x="117475" y="117475"/>
              <a:ext cx="469900" cy="546100"/>
            </a:xfrm>
            <a:custGeom>
              <a:avLst/>
              <a:gdLst>
                <a:gd name="T0" fmla="*/ 2147483646 w 12"/>
                <a:gd name="T1" fmla="*/ 2147483646 h 14"/>
                <a:gd name="T2" fmla="*/ 2147483646 w 12"/>
                <a:gd name="T3" fmla="*/ 2147483646 h 14"/>
                <a:gd name="T4" fmla="*/ 2147483646 w 12"/>
                <a:gd name="T5" fmla="*/ 2147483646 h 14"/>
                <a:gd name="T6" fmla="*/ 2147483646 w 12"/>
                <a:gd name="T7" fmla="*/ 0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0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2147483646 w 12"/>
                <a:gd name="T39" fmla="*/ 2147483646 h 14"/>
                <a:gd name="T40" fmla="*/ 2147483646 w 12"/>
                <a:gd name="T41" fmla="*/ 2147483646 h 14"/>
                <a:gd name="T42" fmla="*/ 2147483646 w 12"/>
                <a:gd name="T43" fmla="*/ 2147483646 h 14"/>
                <a:gd name="T44" fmla="*/ 2147483646 w 12"/>
                <a:gd name="T45" fmla="*/ 2147483646 h 14"/>
                <a:gd name="T46" fmla="*/ 2147483646 w 12"/>
                <a:gd name="T47" fmla="*/ 2147483646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4">
                  <a:moveTo>
                    <a:pt x="6" y="9"/>
                  </a:moveTo>
                  <a:cubicBezTo>
                    <a:pt x="6" y="8"/>
                    <a:pt x="9" y="6"/>
                    <a:pt x="9" y="6"/>
                  </a:cubicBezTo>
                  <a:cubicBezTo>
                    <a:pt x="9" y="6"/>
                    <a:pt x="12" y="4"/>
                    <a:pt x="12" y="3"/>
                  </a:cubicBezTo>
                  <a:cubicBezTo>
                    <a:pt x="12" y="2"/>
                    <a:pt x="11" y="0"/>
                    <a:pt x="11" y="0"/>
                  </a:cubicBezTo>
                  <a:cubicBezTo>
                    <a:pt x="11" y="0"/>
                    <a:pt x="8" y="2"/>
                    <a:pt x="8" y="3"/>
                  </a:cubicBezTo>
                  <a:cubicBezTo>
                    <a:pt x="7" y="3"/>
                    <a:pt x="4" y="8"/>
                    <a:pt x="4" y="8"/>
                  </a:cubicBezTo>
                  <a:cubicBezTo>
                    <a:pt x="4" y="8"/>
                    <a:pt x="3" y="9"/>
                    <a:pt x="2" y="9"/>
                  </a:cubicBezTo>
                  <a:cubicBezTo>
                    <a:pt x="2" y="9"/>
                    <a:pt x="1" y="10"/>
                    <a:pt x="1" y="10"/>
                  </a:cubicBezTo>
                  <a:cubicBezTo>
                    <a:pt x="1" y="11"/>
                    <a:pt x="1" y="11"/>
                    <a:pt x="1" y="11"/>
                  </a:cubicBezTo>
                  <a:cubicBezTo>
                    <a:pt x="1" y="11"/>
                    <a:pt x="0" y="12"/>
                    <a:pt x="0" y="12"/>
                  </a:cubicBezTo>
                  <a:cubicBezTo>
                    <a:pt x="0" y="13"/>
                    <a:pt x="1" y="12"/>
                    <a:pt x="1" y="12"/>
                  </a:cubicBezTo>
                  <a:cubicBezTo>
                    <a:pt x="1" y="12"/>
                    <a:pt x="2" y="11"/>
                    <a:pt x="2" y="11"/>
                  </a:cubicBezTo>
                  <a:cubicBezTo>
                    <a:pt x="2" y="11"/>
                    <a:pt x="0" y="13"/>
                    <a:pt x="1" y="14"/>
                  </a:cubicBezTo>
                  <a:cubicBezTo>
                    <a:pt x="1" y="14"/>
                    <a:pt x="1" y="14"/>
                    <a:pt x="2" y="13"/>
                  </a:cubicBezTo>
                  <a:cubicBezTo>
                    <a:pt x="2" y="12"/>
                    <a:pt x="3" y="12"/>
                    <a:pt x="3" y="12"/>
                  </a:cubicBezTo>
                  <a:cubicBezTo>
                    <a:pt x="3" y="12"/>
                    <a:pt x="3" y="12"/>
                    <a:pt x="3" y="12"/>
                  </a:cubicBezTo>
                  <a:cubicBezTo>
                    <a:pt x="3" y="12"/>
                    <a:pt x="3" y="13"/>
                    <a:pt x="3" y="13"/>
                  </a:cubicBezTo>
                  <a:cubicBezTo>
                    <a:pt x="2" y="14"/>
                    <a:pt x="3" y="14"/>
                    <a:pt x="3" y="14"/>
                  </a:cubicBezTo>
                  <a:cubicBezTo>
                    <a:pt x="3" y="14"/>
                    <a:pt x="4" y="12"/>
                    <a:pt x="4" y="12"/>
                  </a:cubicBezTo>
                  <a:cubicBezTo>
                    <a:pt x="4" y="12"/>
                    <a:pt x="5" y="11"/>
                    <a:pt x="6" y="11"/>
                  </a:cubicBezTo>
                  <a:cubicBezTo>
                    <a:pt x="6" y="11"/>
                    <a:pt x="6" y="13"/>
                    <a:pt x="7" y="13"/>
                  </a:cubicBezTo>
                  <a:cubicBezTo>
                    <a:pt x="7" y="13"/>
                    <a:pt x="7" y="13"/>
                    <a:pt x="7" y="13"/>
                  </a:cubicBezTo>
                  <a:cubicBezTo>
                    <a:pt x="7" y="12"/>
                    <a:pt x="7" y="10"/>
                    <a:pt x="7" y="10"/>
                  </a:cubicBezTo>
                  <a:cubicBezTo>
                    <a:pt x="7" y="9"/>
                    <a:pt x="6" y="9"/>
                    <a:pt x="6" y="9"/>
                  </a:cubicBezTo>
                  <a:close/>
                </a:path>
              </a:pathLst>
            </a:custGeom>
            <a:solidFill>
              <a:srgbClr val="F8C293"/>
            </a:solidFill>
            <a:ln w="9525">
              <a:noFill/>
              <a:round/>
            </a:ln>
          </p:spPr>
          <p:txBody>
            <a:bodyPr/>
            <a:lstStyle/>
            <a:p>
              <a:endParaRPr lang="zh-CN" altLang="en-US" sz="2400">
                <a:solidFill>
                  <a:schemeClr val="bg1">
                    <a:lumMod val="50000"/>
                  </a:schemeClr>
                </a:solidFill>
              </a:endParaRPr>
            </a:p>
          </p:txBody>
        </p:sp>
        <p:sp>
          <p:nvSpPr>
            <p:cNvPr id="25675" name="稻壳儿小白白(http://dwz.cn/Wu2UP)@|5FFC:9350382|FBC:16777215|LFC:0|LBC:16777215"/>
            <p:cNvSpPr/>
            <p:nvPr/>
          </p:nvSpPr>
          <p:spPr bwMode="auto">
            <a:xfrm>
              <a:off x="234950" y="195263"/>
              <a:ext cx="352425" cy="468313"/>
            </a:xfrm>
            <a:custGeom>
              <a:avLst/>
              <a:gdLst>
                <a:gd name="T0" fmla="*/ 2147483646 w 9"/>
                <a:gd name="T1" fmla="*/ 2147483646 h 12"/>
                <a:gd name="T2" fmla="*/ 2147483646 w 9"/>
                <a:gd name="T3" fmla="*/ 2147483646 h 12"/>
                <a:gd name="T4" fmla="*/ 2147483646 w 9"/>
                <a:gd name="T5" fmla="*/ 0 h 12"/>
                <a:gd name="T6" fmla="*/ 2147483646 w 9"/>
                <a:gd name="T7" fmla="*/ 2147483646 h 12"/>
                <a:gd name="T8" fmla="*/ 2147483646 w 9"/>
                <a:gd name="T9" fmla="*/ 2147483646 h 12"/>
                <a:gd name="T10" fmla="*/ 2147483646 w 9"/>
                <a:gd name="T11" fmla="*/ 2147483646 h 12"/>
                <a:gd name="T12" fmla="*/ 2147483646 w 9"/>
                <a:gd name="T13" fmla="*/ 2147483646 h 12"/>
                <a:gd name="T14" fmla="*/ 0 w 9"/>
                <a:gd name="T15" fmla="*/ 2147483646 h 12"/>
                <a:gd name="T16" fmla="*/ 2147483646 w 9"/>
                <a:gd name="T17" fmla="*/ 2147483646 h 12"/>
                <a:gd name="T18" fmla="*/ 2147483646 w 9"/>
                <a:gd name="T19" fmla="*/ 2147483646 h 12"/>
                <a:gd name="T20" fmla="*/ 2147483646 w 9"/>
                <a:gd name="T21" fmla="*/ 2147483646 h 12"/>
                <a:gd name="T22" fmla="*/ 2147483646 w 9"/>
                <a:gd name="T23" fmla="*/ 2147483646 h 12"/>
                <a:gd name="T24" fmla="*/ 2147483646 w 9"/>
                <a:gd name="T25" fmla="*/ 2147483646 h 12"/>
                <a:gd name="T26" fmla="*/ 2147483646 w 9"/>
                <a:gd name="T27" fmla="*/ 2147483646 h 12"/>
                <a:gd name="T28" fmla="*/ 2147483646 w 9"/>
                <a:gd name="T29" fmla="*/ 214748364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2">
                  <a:moveTo>
                    <a:pt x="6" y="4"/>
                  </a:moveTo>
                  <a:cubicBezTo>
                    <a:pt x="6" y="4"/>
                    <a:pt x="9" y="2"/>
                    <a:pt x="9" y="1"/>
                  </a:cubicBezTo>
                  <a:cubicBezTo>
                    <a:pt x="9" y="1"/>
                    <a:pt x="9" y="0"/>
                    <a:pt x="9" y="0"/>
                  </a:cubicBezTo>
                  <a:cubicBezTo>
                    <a:pt x="8" y="1"/>
                    <a:pt x="7" y="2"/>
                    <a:pt x="7" y="2"/>
                  </a:cubicBezTo>
                  <a:cubicBezTo>
                    <a:pt x="7" y="2"/>
                    <a:pt x="3" y="6"/>
                    <a:pt x="2" y="6"/>
                  </a:cubicBezTo>
                  <a:cubicBezTo>
                    <a:pt x="2" y="6"/>
                    <a:pt x="3" y="7"/>
                    <a:pt x="3" y="8"/>
                  </a:cubicBezTo>
                  <a:cubicBezTo>
                    <a:pt x="3" y="8"/>
                    <a:pt x="1" y="9"/>
                    <a:pt x="1" y="10"/>
                  </a:cubicBezTo>
                  <a:cubicBezTo>
                    <a:pt x="1" y="10"/>
                    <a:pt x="0" y="11"/>
                    <a:pt x="0" y="12"/>
                  </a:cubicBezTo>
                  <a:cubicBezTo>
                    <a:pt x="0" y="12"/>
                    <a:pt x="1" y="10"/>
                    <a:pt x="1" y="10"/>
                  </a:cubicBezTo>
                  <a:cubicBezTo>
                    <a:pt x="1" y="10"/>
                    <a:pt x="2" y="9"/>
                    <a:pt x="3" y="9"/>
                  </a:cubicBezTo>
                  <a:cubicBezTo>
                    <a:pt x="3" y="9"/>
                    <a:pt x="3" y="11"/>
                    <a:pt x="4" y="11"/>
                  </a:cubicBezTo>
                  <a:cubicBezTo>
                    <a:pt x="4" y="11"/>
                    <a:pt x="4" y="11"/>
                    <a:pt x="4" y="11"/>
                  </a:cubicBezTo>
                  <a:cubicBezTo>
                    <a:pt x="4" y="10"/>
                    <a:pt x="4" y="8"/>
                    <a:pt x="4" y="8"/>
                  </a:cubicBezTo>
                  <a:cubicBezTo>
                    <a:pt x="4" y="7"/>
                    <a:pt x="3" y="7"/>
                    <a:pt x="3" y="7"/>
                  </a:cubicBezTo>
                  <a:cubicBezTo>
                    <a:pt x="3" y="6"/>
                    <a:pt x="6" y="4"/>
                    <a:pt x="6" y="4"/>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76" name="稻壳儿小白白(http://dwz.cn/Wu2UP)@|5FFC:9350382|FBC:16777215|LFC:0|LBC:16777215"/>
            <p:cNvSpPr/>
            <p:nvPr/>
          </p:nvSpPr>
          <p:spPr bwMode="auto">
            <a:xfrm>
              <a:off x="1682750" y="273050"/>
              <a:ext cx="117475" cy="233363"/>
            </a:xfrm>
            <a:custGeom>
              <a:avLst/>
              <a:gdLst>
                <a:gd name="T0" fmla="*/ 2147483646 w 3"/>
                <a:gd name="T1" fmla="*/ 2147483646 h 6"/>
                <a:gd name="T2" fmla="*/ 2147483646 w 3"/>
                <a:gd name="T3" fmla="*/ 2147483646 h 6"/>
                <a:gd name="T4" fmla="*/ 2147483646 w 3"/>
                <a:gd name="T5" fmla="*/ 2147483646 h 6"/>
                <a:gd name="T6" fmla="*/ 2147483646 w 3"/>
                <a:gd name="T7" fmla="*/ 0 h 6"/>
                <a:gd name="T8" fmla="*/ 2147483646 w 3"/>
                <a:gd name="T9" fmla="*/ 2147483646 h 6"/>
                <a:gd name="T10" fmla="*/ 2147483646 w 3"/>
                <a:gd name="T11" fmla="*/ 2147483646 h 6"/>
                <a:gd name="T12" fmla="*/ 2147483646 w 3"/>
                <a:gd name="T13" fmla="*/ 2147483646 h 6"/>
                <a:gd name="T14" fmla="*/ 2147483646 w 3"/>
                <a:gd name="T15" fmla="*/ 2147483646 h 6"/>
                <a:gd name="T16" fmla="*/ 2147483646 w 3"/>
                <a:gd name="T17" fmla="*/ 2147483646 h 6"/>
                <a:gd name="T18" fmla="*/ 2147483646 w 3"/>
                <a:gd name="T19" fmla="*/ 2147483646 h 6"/>
                <a:gd name="T20" fmla="*/ 2147483646 w 3"/>
                <a:gd name="T21" fmla="*/ 2147483646 h 6"/>
                <a:gd name="T22" fmla="*/ 2147483646 w 3"/>
                <a:gd name="T23" fmla="*/ 214748364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6">
                  <a:moveTo>
                    <a:pt x="2" y="5"/>
                  </a:moveTo>
                  <a:cubicBezTo>
                    <a:pt x="2" y="5"/>
                    <a:pt x="3" y="4"/>
                    <a:pt x="3" y="3"/>
                  </a:cubicBezTo>
                  <a:cubicBezTo>
                    <a:pt x="3" y="1"/>
                    <a:pt x="3" y="1"/>
                    <a:pt x="3" y="1"/>
                  </a:cubicBezTo>
                  <a:cubicBezTo>
                    <a:pt x="3" y="1"/>
                    <a:pt x="3" y="0"/>
                    <a:pt x="3" y="0"/>
                  </a:cubicBezTo>
                  <a:cubicBezTo>
                    <a:pt x="2" y="0"/>
                    <a:pt x="2" y="1"/>
                    <a:pt x="2" y="2"/>
                  </a:cubicBezTo>
                  <a:cubicBezTo>
                    <a:pt x="2" y="2"/>
                    <a:pt x="2" y="3"/>
                    <a:pt x="2" y="3"/>
                  </a:cubicBezTo>
                  <a:cubicBezTo>
                    <a:pt x="2" y="3"/>
                    <a:pt x="2" y="3"/>
                    <a:pt x="2" y="3"/>
                  </a:cubicBezTo>
                  <a:cubicBezTo>
                    <a:pt x="2" y="3"/>
                    <a:pt x="2" y="4"/>
                    <a:pt x="2" y="4"/>
                  </a:cubicBezTo>
                  <a:cubicBezTo>
                    <a:pt x="2" y="4"/>
                    <a:pt x="1" y="3"/>
                    <a:pt x="1" y="3"/>
                  </a:cubicBezTo>
                  <a:cubicBezTo>
                    <a:pt x="1" y="3"/>
                    <a:pt x="0" y="4"/>
                    <a:pt x="1" y="4"/>
                  </a:cubicBezTo>
                  <a:cubicBezTo>
                    <a:pt x="1" y="4"/>
                    <a:pt x="2" y="6"/>
                    <a:pt x="3" y="6"/>
                  </a:cubicBezTo>
                  <a:cubicBezTo>
                    <a:pt x="3" y="6"/>
                    <a:pt x="2" y="5"/>
                    <a:pt x="2" y="5"/>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77" name="稻壳儿小白白(http://dwz.cn/Wu2UP)@|5FFC:9350382|FBC:16777215|LFC:0|LBC:16777215"/>
            <p:cNvSpPr/>
            <p:nvPr/>
          </p:nvSpPr>
          <p:spPr bwMode="auto">
            <a:xfrm>
              <a:off x="1565275" y="506413"/>
              <a:ext cx="314325" cy="157163"/>
            </a:xfrm>
            <a:custGeom>
              <a:avLst/>
              <a:gdLst>
                <a:gd name="T0" fmla="*/ 2147483646 w 8"/>
                <a:gd name="T1" fmla="*/ 2147483646 h 4"/>
                <a:gd name="T2" fmla="*/ 2147483646 w 8"/>
                <a:gd name="T3" fmla="*/ 0 h 4"/>
                <a:gd name="T4" fmla="*/ 2147483646 w 8"/>
                <a:gd name="T5" fmla="*/ 0 h 4"/>
                <a:gd name="T6" fmla="*/ 2147483646 w 8"/>
                <a:gd name="T7" fmla="*/ 0 h 4"/>
                <a:gd name="T8" fmla="*/ 2147483646 w 8"/>
                <a:gd name="T9" fmla="*/ 0 h 4"/>
                <a:gd name="T10" fmla="*/ 2147483646 w 8"/>
                <a:gd name="T11" fmla="*/ 2147483646 h 4"/>
                <a:gd name="T12" fmla="*/ 2147483646 w 8"/>
                <a:gd name="T13" fmla="*/ 2147483646 h 4"/>
                <a:gd name="T14" fmla="*/ 0 w 8"/>
                <a:gd name="T15" fmla="*/ 2147483646 h 4"/>
                <a:gd name="T16" fmla="*/ 2147483646 w 8"/>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4">
                  <a:moveTo>
                    <a:pt x="3" y="3"/>
                  </a:moveTo>
                  <a:cubicBezTo>
                    <a:pt x="4" y="2"/>
                    <a:pt x="7" y="0"/>
                    <a:pt x="7" y="0"/>
                  </a:cubicBezTo>
                  <a:cubicBezTo>
                    <a:pt x="8" y="0"/>
                    <a:pt x="8" y="0"/>
                    <a:pt x="8" y="0"/>
                  </a:cubicBezTo>
                  <a:cubicBezTo>
                    <a:pt x="8" y="0"/>
                    <a:pt x="6" y="0"/>
                    <a:pt x="6" y="0"/>
                  </a:cubicBezTo>
                  <a:cubicBezTo>
                    <a:pt x="6" y="0"/>
                    <a:pt x="6" y="0"/>
                    <a:pt x="6" y="0"/>
                  </a:cubicBezTo>
                  <a:cubicBezTo>
                    <a:pt x="6" y="0"/>
                    <a:pt x="4" y="1"/>
                    <a:pt x="3" y="2"/>
                  </a:cubicBezTo>
                  <a:cubicBezTo>
                    <a:pt x="3" y="2"/>
                    <a:pt x="1" y="3"/>
                    <a:pt x="1" y="3"/>
                  </a:cubicBezTo>
                  <a:cubicBezTo>
                    <a:pt x="1" y="3"/>
                    <a:pt x="0" y="3"/>
                    <a:pt x="0" y="4"/>
                  </a:cubicBezTo>
                  <a:cubicBezTo>
                    <a:pt x="1" y="3"/>
                    <a:pt x="3" y="3"/>
                    <a:pt x="3" y="3"/>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78" name="稻壳儿小白白(http://dwz.cn/Wu2UP)@|5FFC:9350382|FBC:16777215|LFC:0|LBC:16777215"/>
            <p:cNvSpPr/>
            <p:nvPr/>
          </p:nvSpPr>
          <p:spPr bwMode="auto">
            <a:xfrm>
              <a:off x="1917700" y="273050"/>
              <a:ext cx="0" cy="39688"/>
            </a:xfrm>
            <a:custGeom>
              <a:avLst/>
              <a:gdLst>
                <a:gd name="T0" fmla="*/ 0 h 1"/>
                <a:gd name="T1" fmla="*/ 2147483646 h 1"/>
                <a:gd name="T2" fmla="*/ 2147483646 h 1"/>
                <a:gd name="T3" fmla="*/ 0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79" name="稻壳儿小白白(http://dwz.cn/Wu2UP)@|5FFC:9350382|FBC:16777215|LFC:0|LBC:16777215"/>
            <p:cNvSpPr/>
            <p:nvPr/>
          </p:nvSpPr>
          <p:spPr bwMode="auto">
            <a:xfrm>
              <a:off x="1800225" y="234950"/>
              <a:ext cx="39688" cy="77788"/>
            </a:xfrm>
            <a:custGeom>
              <a:avLst/>
              <a:gdLst>
                <a:gd name="T0" fmla="*/ 0 w 1"/>
                <a:gd name="T1" fmla="*/ 2147483646 h 2"/>
                <a:gd name="T2" fmla="*/ 2147483646 w 1"/>
                <a:gd name="T3" fmla="*/ 2147483646 h 2"/>
                <a:gd name="T4" fmla="*/ 2147483646 w 1"/>
                <a:gd name="T5" fmla="*/ 0 h 2"/>
                <a:gd name="T6" fmla="*/ 0 w 1"/>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0" y="2"/>
                    <a:pt x="1" y="2"/>
                    <a:pt x="1" y="2"/>
                  </a:cubicBezTo>
                  <a:cubicBezTo>
                    <a:pt x="1" y="2"/>
                    <a:pt x="1" y="0"/>
                    <a:pt x="1" y="0"/>
                  </a:cubicBezTo>
                  <a:cubicBezTo>
                    <a:pt x="1" y="0"/>
                    <a:pt x="0" y="0"/>
                    <a:pt x="0" y="2"/>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80" name="稻壳儿小白白(http://dwz.cn/Wu2UP)@|5FFC:9350382|FBC:16777215|LFC:0|LBC:16777215"/>
            <p:cNvSpPr/>
            <p:nvPr/>
          </p:nvSpPr>
          <p:spPr bwMode="auto">
            <a:xfrm>
              <a:off x="1839912" y="234950"/>
              <a:ext cx="39688" cy="77788"/>
            </a:xfrm>
            <a:custGeom>
              <a:avLst/>
              <a:gdLst>
                <a:gd name="T0" fmla="*/ 0 w 1"/>
                <a:gd name="T1" fmla="*/ 2147483646 h 2"/>
                <a:gd name="T2" fmla="*/ 0 w 1"/>
                <a:gd name="T3" fmla="*/ 2147483646 h 2"/>
                <a:gd name="T4" fmla="*/ 0 w 1"/>
                <a:gd name="T5" fmla="*/ 2147483646 h 2"/>
                <a:gd name="T6" fmla="*/ 2147483646 w 1"/>
                <a:gd name="T7" fmla="*/ 2147483646 h 2"/>
                <a:gd name="T8" fmla="*/ 2147483646 w 1"/>
                <a:gd name="T9" fmla="*/ 2147483646 h 2"/>
                <a:gd name="T10" fmla="*/ 2147483646 w 1"/>
                <a:gd name="T11" fmla="*/ 2147483646 h 2"/>
                <a:gd name="T12" fmla="*/ 0 w 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1"/>
                  </a:moveTo>
                  <a:cubicBezTo>
                    <a:pt x="0" y="2"/>
                    <a:pt x="0" y="2"/>
                    <a:pt x="0" y="2"/>
                  </a:cubicBezTo>
                  <a:cubicBezTo>
                    <a:pt x="0" y="2"/>
                    <a:pt x="0" y="2"/>
                    <a:pt x="0" y="2"/>
                  </a:cubicBezTo>
                  <a:cubicBezTo>
                    <a:pt x="0" y="2"/>
                    <a:pt x="1" y="2"/>
                    <a:pt x="1" y="2"/>
                  </a:cubicBezTo>
                  <a:cubicBezTo>
                    <a:pt x="1" y="2"/>
                    <a:pt x="1" y="2"/>
                    <a:pt x="1" y="2"/>
                  </a:cubicBezTo>
                  <a:cubicBezTo>
                    <a:pt x="1" y="2"/>
                    <a:pt x="1" y="1"/>
                    <a:pt x="1" y="1"/>
                  </a:cubicBezTo>
                  <a:cubicBezTo>
                    <a:pt x="1" y="0"/>
                    <a:pt x="0" y="1"/>
                    <a:pt x="0" y="1"/>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81" name="稻壳儿小白白(http://dwz.cn/Wu2UP)@|5FFC:2303014|FBC:16777215|LFC:0|LBC:16777215"/>
            <p:cNvSpPr/>
            <p:nvPr/>
          </p:nvSpPr>
          <p:spPr bwMode="auto">
            <a:xfrm>
              <a:off x="273050" y="663575"/>
              <a:ext cx="939800" cy="895350"/>
            </a:xfrm>
            <a:custGeom>
              <a:avLst/>
              <a:gdLst>
                <a:gd name="T0" fmla="*/ 2147483646 w 24"/>
                <a:gd name="T1" fmla="*/ 2147483646 h 23"/>
                <a:gd name="T2" fmla="*/ 2147483646 w 24"/>
                <a:gd name="T3" fmla="*/ 2147483646 h 23"/>
                <a:gd name="T4" fmla="*/ 2147483646 w 24"/>
                <a:gd name="T5" fmla="*/ 2147483646 h 23"/>
                <a:gd name="T6" fmla="*/ 2147483646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23">
                  <a:moveTo>
                    <a:pt x="15" y="14"/>
                  </a:moveTo>
                  <a:cubicBezTo>
                    <a:pt x="15" y="14"/>
                    <a:pt x="11" y="17"/>
                    <a:pt x="10" y="18"/>
                  </a:cubicBezTo>
                  <a:cubicBezTo>
                    <a:pt x="9" y="18"/>
                    <a:pt x="10" y="18"/>
                    <a:pt x="10" y="18"/>
                  </a:cubicBezTo>
                  <a:cubicBezTo>
                    <a:pt x="10" y="18"/>
                    <a:pt x="8" y="18"/>
                    <a:pt x="8" y="18"/>
                  </a:cubicBezTo>
                  <a:cubicBezTo>
                    <a:pt x="7" y="18"/>
                    <a:pt x="6" y="19"/>
                    <a:pt x="6" y="19"/>
                  </a:cubicBezTo>
                  <a:cubicBezTo>
                    <a:pt x="6" y="19"/>
                    <a:pt x="7" y="23"/>
                    <a:pt x="11" y="23"/>
                  </a:cubicBezTo>
                  <a:cubicBezTo>
                    <a:pt x="11" y="23"/>
                    <a:pt x="13" y="21"/>
                    <a:pt x="14" y="21"/>
                  </a:cubicBezTo>
                  <a:cubicBezTo>
                    <a:pt x="15" y="20"/>
                    <a:pt x="23" y="15"/>
                    <a:pt x="24" y="14"/>
                  </a:cubicBezTo>
                  <a:cubicBezTo>
                    <a:pt x="24" y="13"/>
                    <a:pt x="24" y="12"/>
                    <a:pt x="24" y="11"/>
                  </a:cubicBezTo>
                  <a:cubicBezTo>
                    <a:pt x="23" y="11"/>
                    <a:pt x="13" y="5"/>
                    <a:pt x="12" y="4"/>
                  </a:cubicBezTo>
                  <a:cubicBezTo>
                    <a:pt x="12" y="3"/>
                    <a:pt x="6" y="0"/>
                    <a:pt x="3" y="1"/>
                  </a:cubicBezTo>
                  <a:cubicBezTo>
                    <a:pt x="3" y="1"/>
                    <a:pt x="0" y="8"/>
                    <a:pt x="6" y="11"/>
                  </a:cubicBezTo>
                  <a:cubicBezTo>
                    <a:pt x="6" y="11"/>
                    <a:pt x="10" y="13"/>
                    <a:pt x="13" y="13"/>
                  </a:cubicBezTo>
                  <a:cubicBezTo>
                    <a:pt x="13" y="13"/>
                    <a:pt x="14" y="13"/>
                    <a:pt x="15" y="14"/>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82" name="稻壳儿小白白(http://dwz.cn/Wu2UP)@|5FFC:15724527|FBC:16777215|LFC:0|LBC:16777215"/>
            <p:cNvSpPr/>
            <p:nvPr/>
          </p:nvSpPr>
          <p:spPr bwMode="auto">
            <a:xfrm>
              <a:off x="390525" y="0"/>
              <a:ext cx="1254125" cy="935038"/>
            </a:xfrm>
            <a:custGeom>
              <a:avLst/>
              <a:gdLst>
                <a:gd name="T0" fmla="*/ 2147483646 w 32"/>
                <a:gd name="T1" fmla="*/ 2147483646 h 24"/>
                <a:gd name="T2" fmla="*/ 2147483646 w 32"/>
                <a:gd name="T3" fmla="*/ 2147483646 h 24"/>
                <a:gd name="T4" fmla="*/ 2147483646 w 32"/>
                <a:gd name="T5" fmla="*/ 2147483646 h 24"/>
                <a:gd name="T6" fmla="*/ 2147483646 w 32"/>
                <a:gd name="T7" fmla="*/ 2147483646 h 24"/>
                <a:gd name="T8" fmla="*/ 2147483646 w 32"/>
                <a:gd name="T9" fmla="*/ 2147483646 h 24"/>
                <a:gd name="T10" fmla="*/ 2147483646 w 32"/>
                <a:gd name="T11" fmla="*/ 2147483646 h 24"/>
                <a:gd name="T12" fmla="*/ 2147483646 w 32"/>
                <a:gd name="T13" fmla="*/ 2147483646 h 24"/>
                <a:gd name="T14" fmla="*/ 2147483646 w 32"/>
                <a:gd name="T15" fmla="*/ 2147483646 h 24"/>
                <a:gd name="T16" fmla="*/ 2147483646 w 32"/>
                <a:gd name="T17" fmla="*/ 2147483646 h 24"/>
                <a:gd name="T18" fmla="*/ 2147483646 w 32"/>
                <a:gd name="T19" fmla="*/ 2147483646 h 24"/>
                <a:gd name="T20" fmla="*/ 2147483646 w 32"/>
                <a:gd name="T21" fmla="*/ 2147483646 h 24"/>
                <a:gd name="T22" fmla="*/ 2147483646 w 32"/>
                <a:gd name="T23" fmla="*/ 2147483646 h 24"/>
                <a:gd name="T24" fmla="*/ 2147483646 w 32"/>
                <a:gd name="T25" fmla="*/ 2147483646 h 24"/>
                <a:gd name="T26" fmla="*/ 2147483646 w 32"/>
                <a:gd name="T27" fmla="*/ 2147483646 h 24"/>
                <a:gd name="T28" fmla="*/ 2147483646 w 32"/>
                <a:gd name="T29" fmla="*/ 2147483646 h 24"/>
                <a:gd name="T30" fmla="*/ 2147483646 w 32"/>
                <a:gd name="T31" fmla="*/ 2147483646 h 24"/>
                <a:gd name="T32" fmla="*/ 2147483646 w 32"/>
                <a:gd name="T33" fmla="*/ 2147483646 h 24"/>
                <a:gd name="T34" fmla="*/ 2147483646 w 32"/>
                <a:gd name="T35" fmla="*/ 2147483646 h 24"/>
                <a:gd name="T36" fmla="*/ 2147483646 w 32"/>
                <a:gd name="T37" fmla="*/ 2147483646 h 24"/>
                <a:gd name="T38" fmla="*/ 2147483646 w 32"/>
                <a:gd name="T39" fmla="*/ 2147483646 h 24"/>
                <a:gd name="T40" fmla="*/ 2147483646 w 32"/>
                <a:gd name="T41" fmla="*/ 2147483646 h 24"/>
                <a:gd name="T42" fmla="*/ 2147483646 w 32"/>
                <a:gd name="T43" fmla="*/ 2147483646 h 24"/>
                <a:gd name="T44" fmla="*/ 2147483646 w 32"/>
                <a:gd name="T45" fmla="*/ 2147483646 h 24"/>
                <a:gd name="T46" fmla="*/ 2147483646 w 32"/>
                <a:gd name="T47" fmla="*/ 2147483646 h 24"/>
                <a:gd name="T48" fmla="*/ 2147483646 w 32"/>
                <a:gd name="T49" fmla="*/ 2147483646 h 24"/>
                <a:gd name="T50" fmla="*/ 2147483646 w 32"/>
                <a:gd name="T51" fmla="*/ 2147483646 h 24"/>
                <a:gd name="T52" fmla="*/ 2147483646 w 32"/>
                <a:gd name="T53" fmla="*/ 2147483646 h 24"/>
                <a:gd name="T54" fmla="*/ 2147483646 w 32"/>
                <a:gd name="T55" fmla="*/ 2147483646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24">
                  <a:moveTo>
                    <a:pt x="5" y="20"/>
                  </a:moveTo>
                  <a:cubicBezTo>
                    <a:pt x="5" y="20"/>
                    <a:pt x="7" y="19"/>
                    <a:pt x="7" y="20"/>
                  </a:cubicBezTo>
                  <a:cubicBezTo>
                    <a:pt x="8" y="21"/>
                    <a:pt x="11" y="21"/>
                    <a:pt x="12" y="23"/>
                  </a:cubicBezTo>
                  <a:cubicBezTo>
                    <a:pt x="13" y="24"/>
                    <a:pt x="14" y="24"/>
                    <a:pt x="14" y="24"/>
                  </a:cubicBezTo>
                  <a:cubicBezTo>
                    <a:pt x="14" y="24"/>
                    <a:pt x="15" y="22"/>
                    <a:pt x="15" y="22"/>
                  </a:cubicBezTo>
                  <a:cubicBezTo>
                    <a:pt x="15" y="23"/>
                    <a:pt x="20" y="19"/>
                    <a:pt x="21" y="19"/>
                  </a:cubicBezTo>
                  <a:cubicBezTo>
                    <a:pt x="22" y="18"/>
                    <a:pt x="23" y="17"/>
                    <a:pt x="23" y="17"/>
                  </a:cubicBezTo>
                  <a:cubicBezTo>
                    <a:pt x="23" y="17"/>
                    <a:pt x="27" y="19"/>
                    <a:pt x="28" y="19"/>
                  </a:cubicBezTo>
                  <a:cubicBezTo>
                    <a:pt x="28" y="19"/>
                    <a:pt x="29" y="20"/>
                    <a:pt x="29" y="20"/>
                  </a:cubicBezTo>
                  <a:cubicBezTo>
                    <a:pt x="30" y="20"/>
                    <a:pt x="32" y="17"/>
                    <a:pt x="31" y="15"/>
                  </a:cubicBezTo>
                  <a:cubicBezTo>
                    <a:pt x="31" y="15"/>
                    <a:pt x="29" y="14"/>
                    <a:pt x="28" y="14"/>
                  </a:cubicBezTo>
                  <a:cubicBezTo>
                    <a:pt x="28" y="13"/>
                    <a:pt x="22" y="6"/>
                    <a:pt x="21" y="6"/>
                  </a:cubicBezTo>
                  <a:cubicBezTo>
                    <a:pt x="21" y="6"/>
                    <a:pt x="21" y="6"/>
                    <a:pt x="21" y="6"/>
                  </a:cubicBezTo>
                  <a:cubicBezTo>
                    <a:pt x="21" y="6"/>
                    <a:pt x="19" y="5"/>
                    <a:pt x="19" y="5"/>
                  </a:cubicBezTo>
                  <a:cubicBezTo>
                    <a:pt x="19" y="5"/>
                    <a:pt x="18" y="4"/>
                    <a:pt x="17" y="4"/>
                  </a:cubicBezTo>
                  <a:cubicBezTo>
                    <a:pt x="17" y="4"/>
                    <a:pt x="15" y="3"/>
                    <a:pt x="15" y="3"/>
                  </a:cubicBezTo>
                  <a:cubicBezTo>
                    <a:pt x="15" y="3"/>
                    <a:pt x="11" y="1"/>
                    <a:pt x="9" y="2"/>
                  </a:cubicBezTo>
                  <a:cubicBezTo>
                    <a:pt x="9" y="2"/>
                    <a:pt x="9" y="2"/>
                    <a:pt x="9" y="2"/>
                  </a:cubicBezTo>
                  <a:cubicBezTo>
                    <a:pt x="9" y="2"/>
                    <a:pt x="8" y="1"/>
                    <a:pt x="7" y="1"/>
                  </a:cubicBezTo>
                  <a:cubicBezTo>
                    <a:pt x="7" y="1"/>
                    <a:pt x="7" y="0"/>
                    <a:pt x="5" y="1"/>
                  </a:cubicBezTo>
                  <a:cubicBezTo>
                    <a:pt x="4" y="2"/>
                    <a:pt x="4" y="2"/>
                    <a:pt x="4" y="2"/>
                  </a:cubicBezTo>
                  <a:cubicBezTo>
                    <a:pt x="4" y="2"/>
                    <a:pt x="2" y="4"/>
                    <a:pt x="5" y="7"/>
                  </a:cubicBezTo>
                  <a:cubicBezTo>
                    <a:pt x="6" y="7"/>
                    <a:pt x="6" y="7"/>
                    <a:pt x="6" y="7"/>
                  </a:cubicBezTo>
                  <a:cubicBezTo>
                    <a:pt x="6" y="7"/>
                    <a:pt x="6" y="8"/>
                    <a:pt x="6" y="8"/>
                  </a:cubicBezTo>
                  <a:cubicBezTo>
                    <a:pt x="7" y="8"/>
                    <a:pt x="9" y="8"/>
                    <a:pt x="9" y="9"/>
                  </a:cubicBezTo>
                  <a:cubicBezTo>
                    <a:pt x="9" y="9"/>
                    <a:pt x="1" y="15"/>
                    <a:pt x="1" y="16"/>
                  </a:cubicBezTo>
                  <a:cubicBezTo>
                    <a:pt x="1" y="16"/>
                    <a:pt x="0" y="18"/>
                    <a:pt x="2" y="18"/>
                  </a:cubicBezTo>
                  <a:cubicBezTo>
                    <a:pt x="3" y="18"/>
                    <a:pt x="5" y="20"/>
                    <a:pt x="5" y="20"/>
                  </a:cubicBezTo>
                  <a:close/>
                </a:path>
              </a:pathLst>
            </a:custGeom>
            <a:solidFill>
              <a:srgbClr val="EFEFEF"/>
            </a:solidFill>
            <a:ln w="9525">
              <a:noFill/>
              <a:round/>
            </a:ln>
          </p:spPr>
          <p:txBody>
            <a:bodyPr/>
            <a:lstStyle/>
            <a:p>
              <a:endParaRPr lang="zh-CN" altLang="en-US" sz="2400">
                <a:solidFill>
                  <a:schemeClr val="bg1">
                    <a:lumMod val="50000"/>
                  </a:schemeClr>
                </a:solidFill>
              </a:endParaRPr>
            </a:p>
          </p:txBody>
        </p:sp>
        <p:sp>
          <p:nvSpPr>
            <p:cNvPr id="25683" name="稻壳儿小白白(http://dwz.cn/Wu2UP)@|5FFC:9350382|FBC:16777215|LFC:0|LBC:16777215"/>
            <p:cNvSpPr/>
            <p:nvPr/>
          </p:nvSpPr>
          <p:spPr bwMode="auto">
            <a:xfrm>
              <a:off x="1292225" y="77788"/>
              <a:ext cx="352425" cy="468313"/>
            </a:xfrm>
            <a:custGeom>
              <a:avLst/>
              <a:gdLst>
                <a:gd name="T0" fmla="*/ 0 w 9"/>
                <a:gd name="T1" fmla="*/ 2147483646 h 12"/>
                <a:gd name="T2" fmla="*/ 2147483646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2147483646 h 12"/>
                <a:gd name="T14" fmla="*/ 2147483646 w 9"/>
                <a:gd name="T15" fmla="*/ 2147483646 h 12"/>
                <a:gd name="T16" fmla="*/ 2147483646 w 9"/>
                <a:gd name="T17" fmla="*/ 2147483646 h 12"/>
                <a:gd name="T18" fmla="*/ 2147483646 w 9"/>
                <a:gd name="T19" fmla="*/ 2147483646 h 12"/>
                <a:gd name="T20" fmla="*/ 2147483646 w 9"/>
                <a:gd name="T21" fmla="*/ 2147483646 h 12"/>
                <a:gd name="T22" fmla="*/ 2147483646 w 9"/>
                <a:gd name="T23" fmla="*/ 2147483646 h 12"/>
                <a:gd name="T24" fmla="*/ 2147483646 w 9"/>
                <a:gd name="T25" fmla="*/ 2147483646 h 12"/>
                <a:gd name="T26" fmla="*/ 2147483646 w 9"/>
                <a:gd name="T27" fmla="*/ 2147483646 h 12"/>
                <a:gd name="T28" fmla="*/ 0 w 9"/>
                <a:gd name="T29" fmla="*/ 214748364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2">
                  <a:moveTo>
                    <a:pt x="0" y="4"/>
                  </a:moveTo>
                  <a:cubicBezTo>
                    <a:pt x="0" y="4"/>
                    <a:pt x="0" y="9"/>
                    <a:pt x="1" y="10"/>
                  </a:cubicBezTo>
                  <a:cubicBezTo>
                    <a:pt x="1" y="10"/>
                    <a:pt x="2" y="10"/>
                    <a:pt x="3" y="10"/>
                  </a:cubicBezTo>
                  <a:cubicBezTo>
                    <a:pt x="3" y="10"/>
                    <a:pt x="4" y="12"/>
                    <a:pt x="5" y="11"/>
                  </a:cubicBezTo>
                  <a:cubicBezTo>
                    <a:pt x="6" y="11"/>
                    <a:pt x="6" y="11"/>
                    <a:pt x="6" y="11"/>
                  </a:cubicBezTo>
                  <a:cubicBezTo>
                    <a:pt x="6" y="10"/>
                    <a:pt x="6" y="10"/>
                    <a:pt x="6" y="10"/>
                  </a:cubicBezTo>
                  <a:cubicBezTo>
                    <a:pt x="6" y="10"/>
                    <a:pt x="6" y="10"/>
                    <a:pt x="6" y="10"/>
                  </a:cubicBezTo>
                  <a:cubicBezTo>
                    <a:pt x="6" y="10"/>
                    <a:pt x="7" y="10"/>
                    <a:pt x="7" y="10"/>
                  </a:cubicBezTo>
                  <a:cubicBezTo>
                    <a:pt x="7" y="9"/>
                    <a:pt x="8" y="10"/>
                    <a:pt x="8" y="9"/>
                  </a:cubicBezTo>
                  <a:cubicBezTo>
                    <a:pt x="8" y="9"/>
                    <a:pt x="8" y="7"/>
                    <a:pt x="8" y="7"/>
                  </a:cubicBezTo>
                  <a:cubicBezTo>
                    <a:pt x="8" y="7"/>
                    <a:pt x="9" y="6"/>
                    <a:pt x="9" y="6"/>
                  </a:cubicBezTo>
                  <a:cubicBezTo>
                    <a:pt x="9" y="6"/>
                    <a:pt x="9" y="5"/>
                    <a:pt x="8" y="3"/>
                  </a:cubicBezTo>
                  <a:cubicBezTo>
                    <a:pt x="7" y="1"/>
                    <a:pt x="4" y="0"/>
                    <a:pt x="2" y="2"/>
                  </a:cubicBezTo>
                  <a:cubicBezTo>
                    <a:pt x="2" y="2"/>
                    <a:pt x="1" y="2"/>
                    <a:pt x="1" y="4"/>
                  </a:cubicBezTo>
                  <a:lnTo>
                    <a:pt x="0" y="4"/>
                  </a:ln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84" name="稻壳儿小白白(http://dwz.cn/Wu2UP)@|5FFC:0|FBC:16777215|LFC:0|LBC:16777215"/>
            <p:cNvSpPr/>
            <p:nvPr/>
          </p:nvSpPr>
          <p:spPr bwMode="auto">
            <a:xfrm>
              <a:off x="430212" y="1403350"/>
              <a:ext cx="234950" cy="388938"/>
            </a:xfrm>
            <a:custGeom>
              <a:avLst/>
              <a:gdLst>
                <a:gd name="T0" fmla="*/ 0 w 6"/>
                <a:gd name="T1" fmla="*/ 0 h 10"/>
                <a:gd name="T2" fmla="*/ 0 w 6"/>
                <a:gd name="T3" fmla="*/ 2147483646 h 10"/>
                <a:gd name="T4" fmla="*/ 2147483646 w 6"/>
                <a:gd name="T5" fmla="*/ 2147483646 h 10"/>
                <a:gd name="T6" fmla="*/ 2147483646 w 6"/>
                <a:gd name="T7" fmla="*/ 2147483646 h 10"/>
                <a:gd name="T8" fmla="*/ 2147483646 w 6"/>
                <a:gd name="T9" fmla="*/ 2147483646 h 10"/>
                <a:gd name="T10" fmla="*/ 2147483646 w 6"/>
                <a:gd name="T11" fmla="*/ 2147483646 h 10"/>
                <a:gd name="T12" fmla="*/ 2147483646 w 6"/>
                <a:gd name="T13" fmla="*/ 2147483646 h 10"/>
                <a:gd name="T14" fmla="*/ 2147483646 w 6"/>
                <a:gd name="T15" fmla="*/ 0 h 10"/>
                <a:gd name="T16" fmla="*/ 0 w 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0">
                  <a:moveTo>
                    <a:pt x="0" y="0"/>
                  </a:moveTo>
                  <a:cubicBezTo>
                    <a:pt x="0" y="0"/>
                    <a:pt x="0" y="3"/>
                    <a:pt x="0" y="4"/>
                  </a:cubicBezTo>
                  <a:cubicBezTo>
                    <a:pt x="1" y="4"/>
                    <a:pt x="1" y="4"/>
                    <a:pt x="1" y="4"/>
                  </a:cubicBezTo>
                  <a:cubicBezTo>
                    <a:pt x="1" y="4"/>
                    <a:pt x="1" y="8"/>
                    <a:pt x="4" y="10"/>
                  </a:cubicBezTo>
                  <a:cubicBezTo>
                    <a:pt x="4" y="10"/>
                    <a:pt x="5" y="10"/>
                    <a:pt x="5" y="10"/>
                  </a:cubicBezTo>
                  <a:cubicBezTo>
                    <a:pt x="5" y="9"/>
                    <a:pt x="4" y="7"/>
                    <a:pt x="4" y="6"/>
                  </a:cubicBezTo>
                  <a:cubicBezTo>
                    <a:pt x="4" y="6"/>
                    <a:pt x="6" y="4"/>
                    <a:pt x="5" y="4"/>
                  </a:cubicBezTo>
                  <a:cubicBezTo>
                    <a:pt x="5" y="3"/>
                    <a:pt x="2" y="0"/>
                    <a:pt x="2" y="0"/>
                  </a:cubicBezTo>
                  <a:cubicBezTo>
                    <a:pt x="2" y="0"/>
                    <a:pt x="1" y="0"/>
                    <a:pt x="0" y="0"/>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85" name="稻壳儿小白白(http://dwz.cn/Wu2UP)@|5FFC:9683704|FBC:16777215|LFC:0|LBC:16777215"/>
            <p:cNvSpPr/>
            <p:nvPr/>
          </p:nvSpPr>
          <p:spPr bwMode="auto">
            <a:xfrm>
              <a:off x="1292225" y="195263"/>
              <a:ext cx="312738" cy="311150"/>
            </a:xfrm>
            <a:custGeom>
              <a:avLst/>
              <a:gdLst>
                <a:gd name="T0" fmla="*/ 2147483646 w 8"/>
                <a:gd name="T1" fmla="*/ 2147483646 h 8"/>
                <a:gd name="T2" fmla="*/ 2147483646 w 8"/>
                <a:gd name="T3" fmla="*/ 2147483646 h 8"/>
                <a:gd name="T4" fmla="*/ 2147483646 w 8"/>
                <a:gd name="T5" fmla="*/ 0 h 8"/>
                <a:gd name="T6" fmla="*/ 2147483646 w 8"/>
                <a:gd name="T7" fmla="*/ 2147483646 h 8"/>
                <a:gd name="T8" fmla="*/ 2147483646 w 8"/>
                <a:gd name="T9" fmla="*/ 2147483646 h 8"/>
                <a:gd name="T10" fmla="*/ 2147483646 w 8"/>
                <a:gd name="T11" fmla="*/ 2147483646 h 8"/>
                <a:gd name="T12" fmla="*/ 2147483646 w 8"/>
                <a:gd name="T13" fmla="*/ 2147483646 h 8"/>
                <a:gd name="T14" fmla="*/ 2147483646 w 8"/>
                <a:gd name="T15" fmla="*/ 2147483646 h 8"/>
                <a:gd name="T16" fmla="*/ 0 w 8"/>
                <a:gd name="T17" fmla="*/ 2147483646 h 8"/>
                <a:gd name="T18" fmla="*/ 0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8">
                  <a:moveTo>
                    <a:pt x="7" y="4"/>
                  </a:moveTo>
                  <a:cubicBezTo>
                    <a:pt x="7" y="3"/>
                    <a:pt x="8" y="2"/>
                    <a:pt x="8" y="2"/>
                  </a:cubicBezTo>
                  <a:cubicBezTo>
                    <a:pt x="8" y="2"/>
                    <a:pt x="7" y="0"/>
                    <a:pt x="7" y="0"/>
                  </a:cubicBezTo>
                  <a:cubicBezTo>
                    <a:pt x="6" y="0"/>
                    <a:pt x="5" y="3"/>
                    <a:pt x="5" y="3"/>
                  </a:cubicBezTo>
                  <a:cubicBezTo>
                    <a:pt x="5" y="3"/>
                    <a:pt x="4" y="1"/>
                    <a:pt x="4" y="2"/>
                  </a:cubicBezTo>
                  <a:cubicBezTo>
                    <a:pt x="4" y="2"/>
                    <a:pt x="2" y="3"/>
                    <a:pt x="4" y="4"/>
                  </a:cubicBezTo>
                  <a:cubicBezTo>
                    <a:pt x="4" y="4"/>
                    <a:pt x="3" y="4"/>
                    <a:pt x="3" y="4"/>
                  </a:cubicBezTo>
                  <a:cubicBezTo>
                    <a:pt x="3" y="5"/>
                    <a:pt x="3" y="5"/>
                    <a:pt x="3" y="5"/>
                  </a:cubicBezTo>
                  <a:cubicBezTo>
                    <a:pt x="3" y="5"/>
                    <a:pt x="1" y="5"/>
                    <a:pt x="0" y="5"/>
                  </a:cubicBezTo>
                  <a:cubicBezTo>
                    <a:pt x="0" y="5"/>
                    <a:pt x="0" y="5"/>
                    <a:pt x="0" y="5"/>
                  </a:cubicBezTo>
                  <a:cubicBezTo>
                    <a:pt x="1" y="5"/>
                    <a:pt x="1" y="6"/>
                    <a:pt x="2" y="6"/>
                  </a:cubicBezTo>
                  <a:cubicBezTo>
                    <a:pt x="3" y="7"/>
                    <a:pt x="4" y="8"/>
                    <a:pt x="5" y="8"/>
                  </a:cubicBezTo>
                  <a:cubicBezTo>
                    <a:pt x="5" y="7"/>
                    <a:pt x="5" y="7"/>
                    <a:pt x="5" y="7"/>
                  </a:cubicBezTo>
                  <a:cubicBezTo>
                    <a:pt x="6" y="6"/>
                    <a:pt x="6" y="6"/>
                    <a:pt x="6" y="6"/>
                  </a:cubicBezTo>
                  <a:cubicBezTo>
                    <a:pt x="6" y="6"/>
                    <a:pt x="7" y="6"/>
                    <a:pt x="7" y="5"/>
                  </a:cubicBezTo>
                  <a:cubicBezTo>
                    <a:pt x="7" y="5"/>
                    <a:pt x="7" y="6"/>
                    <a:pt x="8" y="6"/>
                  </a:cubicBezTo>
                  <a:cubicBezTo>
                    <a:pt x="8" y="6"/>
                    <a:pt x="8" y="5"/>
                    <a:pt x="8" y="5"/>
                  </a:cubicBezTo>
                  <a:cubicBezTo>
                    <a:pt x="8" y="5"/>
                    <a:pt x="8" y="5"/>
                    <a:pt x="8" y="5"/>
                  </a:cubicBezTo>
                  <a:cubicBezTo>
                    <a:pt x="8" y="5"/>
                    <a:pt x="7" y="4"/>
                    <a:pt x="7" y="4"/>
                  </a:cubicBezTo>
                  <a:close/>
                </a:path>
              </a:pathLst>
            </a:custGeom>
            <a:solidFill>
              <a:srgbClr val="F8C293"/>
            </a:solidFill>
            <a:ln w="9525">
              <a:noFill/>
              <a:round/>
            </a:ln>
          </p:spPr>
          <p:txBody>
            <a:bodyPr/>
            <a:lstStyle/>
            <a:p>
              <a:endParaRPr lang="zh-CN" altLang="en-US" sz="2400">
                <a:solidFill>
                  <a:schemeClr val="bg1">
                    <a:lumMod val="50000"/>
                  </a:schemeClr>
                </a:solidFill>
              </a:endParaRPr>
            </a:p>
          </p:txBody>
        </p:sp>
        <p:sp>
          <p:nvSpPr>
            <p:cNvPr id="25686" name="稻壳儿小白白(http://dwz.cn/Wu2UP)@|5FFC:4737356|FBC:16777215|LFC:0|LBC:16777215"/>
            <p:cNvSpPr/>
            <p:nvPr/>
          </p:nvSpPr>
          <p:spPr bwMode="auto">
            <a:xfrm>
              <a:off x="508000" y="1208088"/>
              <a:ext cx="587375" cy="350838"/>
            </a:xfrm>
            <a:custGeom>
              <a:avLst/>
              <a:gdLst>
                <a:gd name="T0" fmla="*/ 2147483646 w 15"/>
                <a:gd name="T1" fmla="*/ 2147483646 h 9"/>
                <a:gd name="T2" fmla="*/ 2147483646 w 15"/>
                <a:gd name="T3" fmla="*/ 2147483646 h 9"/>
                <a:gd name="T4" fmla="*/ 2147483646 w 15"/>
                <a:gd name="T5" fmla="*/ 2147483646 h 9"/>
                <a:gd name="T6" fmla="*/ 0 w 15"/>
                <a:gd name="T7" fmla="*/ 2147483646 h 9"/>
                <a:gd name="T8" fmla="*/ 2147483646 w 15"/>
                <a:gd name="T9" fmla="*/ 2147483646 h 9"/>
                <a:gd name="T10" fmla="*/ 2147483646 w 15"/>
                <a:gd name="T11" fmla="*/ 2147483646 h 9"/>
                <a:gd name="T12" fmla="*/ 2147483646 w 15"/>
                <a:gd name="T13" fmla="*/ 2147483646 h 9"/>
                <a:gd name="T14" fmla="*/ 2147483646 w 15"/>
                <a:gd name="T15" fmla="*/ 2147483646 h 9"/>
                <a:gd name="T16" fmla="*/ 2147483646 w 15"/>
                <a:gd name="T17" fmla="*/ 2147483646 h 9"/>
                <a:gd name="T18" fmla="*/ 2147483646 w 15"/>
                <a:gd name="T19" fmla="*/ 2147483646 h 9"/>
                <a:gd name="T20" fmla="*/ 2147483646 w 15"/>
                <a:gd name="T21" fmla="*/ 2147483646 h 9"/>
                <a:gd name="T22" fmla="*/ 2147483646 w 15"/>
                <a:gd name="T23" fmla="*/ 0 h 9"/>
                <a:gd name="T24" fmla="*/ 2147483646 w 15"/>
                <a:gd name="T25" fmla="*/ 0 h 9"/>
                <a:gd name="T26" fmla="*/ 2147483646 w 15"/>
                <a:gd name="T27" fmla="*/ 214748364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9">
                  <a:moveTo>
                    <a:pt x="4" y="4"/>
                  </a:moveTo>
                  <a:cubicBezTo>
                    <a:pt x="3" y="4"/>
                    <a:pt x="4" y="4"/>
                    <a:pt x="4" y="4"/>
                  </a:cubicBezTo>
                  <a:cubicBezTo>
                    <a:pt x="4" y="4"/>
                    <a:pt x="2" y="4"/>
                    <a:pt x="2" y="4"/>
                  </a:cubicBezTo>
                  <a:cubicBezTo>
                    <a:pt x="1" y="4"/>
                    <a:pt x="0" y="5"/>
                    <a:pt x="0" y="5"/>
                  </a:cubicBezTo>
                  <a:cubicBezTo>
                    <a:pt x="0" y="5"/>
                    <a:pt x="1" y="9"/>
                    <a:pt x="5" y="9"/>
                  </a:cubicBezTo>
                  <a:cubicBezTo>
                    <a:pt x="5" y="9"/>
                    <a:pt x="6" y="8"/>
                    <a:pt x="7" y="7"/>
                  </a:cubicBezTo>
                  <a:cubicBezTo>
                    <a:pt x="5" y="7"/>
                    <a:pt x="3" y="6"/>
                    <a:pt x="2" y="5"/>
                  </a:cubicBezTo>
                  <a:cubicBezTo>
                    <a:pt x="2" y="5"/>
                    <a:pt x="5" y="6"/>
                    <a:pt x="6" y="6"/>
                  </a:cubicBezTo>
                  <a:cubicBezTo>
                    <a:pt x="6" y="6"/>
                    <a:pt x="4" y="5"/>
                    <a:pt x="4" y="5"/>
                  </a:cubicBezTo>
                  <a:cubicBezTo>
                    <a:pt x="4" y="4"/>
                    <a:pt x="4" y="4"/>
                    <a:pt x="4" y="4"/>
                  </a:cubicBezTo>
                  <a:cubicBezTo>
                    <a:pt x="4" y="4"/>
                    <a:pt x="7" y="2"/>
                    <a:pt x="9" y="2"/>
                  </a:cubicBezTo>
                  <a:cubicBezTo>
                    <a:pt x="12" y="2"/>
                    <a:pt x="15" y="0"/>
                    <a:pt x="15" y="0"/>
                  </a:cubicBezTo>
                  <a:cubicBezTo>
                    <a:pt x="15" y="0"/>
                    <a:pt x="11" y="0"/>
                    <a:pt x="8" y="0"/>
                  </a:cubicBezTo>
                  <a:cubicBezTo>
                    <a:pt x="8" y="0"/>
                    <a:pt x="5" y="3"/>
                    <a:pt x="4" y="4"/>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687" name="稻壳儿小白白(http://dwz.cn/Wu2UP)@|5FFC:4737356|FBC:16777215|LFC:0|LBC:16777215"/>
            <p:cNvSpPr/>
            <p:nvPr/>
          </p:nvSpPr>
          <p:spPr bwMode="auto">
            <a:xfrm>
              <a:off x="312737" y="741363"/>
              <a:ext cx="704850" cy="466725"/>
            </a:xfrm>
            <a:custGeom>
              <a:avLst/>
              <a:gdLst>
                <a:gd name="T0" fmla="*/ 2147483646 w 18"/>
                <a:gd name="T1" fmla="*/ 2147483646 h 12"/>
                <a:gd name="T2" fmla="*/ 2147483646 w 18"/>
                <a:gd name="T3" fmla="*/ 2147483646 h 12"/>
                <a:gd name="T4" fmla="*/ 2147483646 w 18"/>
                <a:gd name="T5" fmla="*/ 2147483646 h 12"/>
                <a:gd name="T6" fmla="*/ 2147483646 w 18"/>
                <a:gd name="T7" fmla="*/ 2147483646 h 12"/>
                <a:gd name="T8" fmla="*/ 2147483646 w 18"/>
                <a:gd name="T9" fmla="*/ 2147483646 h 12"/>
                <a:gd name="T10" fmla="*/ 2147483646 w 18"/>
                <a:gd name="T11" fmla="*/ 2147483646 h 12"/>
                <a:gd name="T12" fmla="*/ 2147483646 w 18"/>
                <a:gd name="T13" fmla="*/ 2147483646 h 12"/>
                <a:gd name="T14" fmla="*/ 2147483646 w 18"/>
                <a:gd name="T15" fmla="*/ 2147483646 h 12"/>
                <a:gd name="T16" fmla="*/ 2147483646 w 18"/>
                <a:gd name="T17" fmla="*/ 2147483646 h 12"/>
                <a:gd name="T18" fmla="*/ 2147483646 w 18"/>
                <a:gd name="T19" fmla="*/ 2147483646 h 12"/>
                <a:gd name="T20" fmla="*/ 2147483646 w 18"/>
                <a:gd name="T21" fmla="*/ 2147483646 h 12"/>
                <a:gd name="T22" fmla="*/ 2147483646 w 18"/>
                <a:gd name="T23" fmla="*/ 2147483646 h 12"/>
                <a:gd name="T24" fmla="*/ 2147483646 w 18"/>
                <a:gd name="T25" fmla="*/ 2147483646 h 12"/>
                <a:gd name="T26" fmla="*/ 2147483646 w 18"/>
                <a:gd name="T27" fmla="*/ 2147483646 h 12"/>
                <a:gd name="T28" fmla="*/ 2147483646 w 18"/>
                <a:gd name="T29" fmla="*/ 2147483646 h 12"/>
                <a:gd name="T30" fmla="*/ 2147483646 w 18"/>
                <a:gd name="T31" fmla="*/ 0 h 12"/>
                <a:gd name="T32" fmla="*/ 2147483646 w 18"/>
                <a:gd name="T33" fmla="*/ 214748364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2">
                  <a:moveTo>
                    <a:pt x="5" y="9"/>
                  </a:moveTo>
                  <a:cubicBezTo>
                    <a:pt x="5" y="9"/>
                    <a:pt x="9" y="11"/>
                    <a:pt x="12" y="11"/>
                  </a:cubicBezTo>
                  <a:cubicBezTo>
                    <a:pt x="12" y="11"/>
                    <a:pt x="13" y="11"/>
                    <a:pt x="13" y="12"/>
                  </a:cubicBezTo>
                  <a:cubicBezTo>
                    <a:pt x="14" y="11"/>
                    <a:pt x="17" y="11"/>
                    <a:pt x="18" y="11"/>
                  </a:cubicBezTo>
                  <a:cubicBezTo>
                    <a:pt x="18" y="11"/>
                    <a:pt x="15" y="7"/>
                    <a:pt x="13" y="7"/>
                  </a:cubicBezTo>
                  <a:cubicBezTo>
                    <a:pt x="11" y="7"/>
                    <a:pt x="7" y="9"/>
                    <a:pt x="7" y="9"/>
                  </a:cubicBezTo>
                  <a:cubicBezTo>
                    <a:pt x="7" y="9"/>
                    <a:pt x="10" y="6"/>
                    <a:pt x="13" y="6"/>
                  </a:cubicBezTo>
                  <a:cubicBezTo>
                    <a:pt x="15" y="6"/>
                    <a:pt x="12" y="6"/>
                    <a:pt x="12" y="6"/>
                  </a:cubicBezTo>
                  <a:cubicBezTo>
                    <a:pt x="12" y="6"/>
                    <a:pt x="8" y="5"/>
                    <a:pt x="6" y="6"/>
                  </a:cubicBezTo>
                  <a:cubicBezTo>
                    <a:pt x="6" y="6"/>
                    <a:pt x="8" y="5"/>
                    <a:pt x="9" y="4"/>
                  </a:cubicBezTo>
                  <a:cubicBezTo>
                    <a:pt x="10" y="4"/>
                    <a:pt x="10" y="3"/>
                    <a:pt x="10" y="3"/>
                  </a:cubicBezTo>
                  <a:cubicBezTo>
                    <a:pt x="10" y="3"/>
                    <a:pt x="4" y="3"/>
                    <a:pt x="3" y="3"/>
                  </a:cubicBezTo>
                  <a:cubicBezTo>
                    <a:pt x="3" y="3"/>
                    <a:pt x="6" y="2"/>
                    <a:pt x="7" y="2"/>
                  </a:cubicBezTo>
                  <a:cubicBezTo>
                    <a:pt x="7" y="1"/>
                    <a:pt x="3" y="2"/>
                    <a:pt x="3" y="2"/>
                  </a:cubicBezTo>
                  <a:cubicBezTo>
                    <a:pt x="3" y="2"/>
                    <a:pt x="6" y="1"/>
                    <a:pt x="5" y="1"/>
                  </a:cubicBezTo>
                  <a:cubicBezTo>
                    <a:pt x="4" y="0"/>
                    <a:pt x="3" y="0"/>
                    <a:pt x="2" y="0"/>
                  </a:cubicBezTo>
                  <a:cubicBezTo>
                    <a:pt x="1" y="2"/>
                    <a:pt x="0" y="7"/>
                    <a:pt x="5" y="9"/>
                  </a:cubicBezTo>
                  <a:close/>
                </a:path>
              </a:pathLst>
            </a:custGeom>
            <a:solidFill>
              <a:srgbClr val="4C4948"/>
            </a:solidFill>
            <a:ln w="9525">
              <a:noFill/>
              <a:round/>
            </a:ln>
          </p:spPr>
          <p:txBody>
            <a:bodyPr/>
            <a:lstStyle/>
            <a:p>
              <a:endParaRPr lang="zh-CN" altLang="en-US" sz="2400">
                <a:solidFill>
                  <a:schemeClr val="bg1">
                    <a:lumMod val="50000"/>
                  </a:schemeClr>
                </a:solidFill>
              </a:endParaRPr>
            </a:p>
          </p:txBody>
        </p:sp>
        <p:sp>
          <p:nvSpPr>
            <p:cNvPr id="25688" name="稻壳儿小白白(http://dwz.cn/Wu2UP)@|5FFC:14736338|FBC:16777215|LFC:0|LBC:16777215"/>
            <p:cNvSpPr/>
            <p:nvPr/>
          </p:nvSpPr>
          <p:spPr bwMode="auto">
            <a:xfrm>
              <a:off x="547687" y="77788"/>
              <a:ext cx="430213" cy="350838"/>
            </a:xfrm>
            <a:custGeom>
              <a:avLst/>
              <a:gdLst>
                <a:gd name="T0" fmla="*/ 2147483646 w 11"/>
                <a:gd name="T1" fmla="*/ 2147483646 h 9"/>
                <a:gd name="T2" fmla="*/ 2147483646 w 11"/>
                <a:gd name="T3" fmla="*/ 2147483646 h 9"/>
                <a:gd name="T4" fmla="*/ 2147483646 w 11"/>
                <a:gd name="T5" fmla="*/ 2147483646 h 9"/>
                <a:gd name="T6" fmla="*/ 2147483646 w 11"/>
                <a:gd name="T7" fmla="*/ 2147483646 h 9"/>
                <a:gd name="T8" fmla="*/ 2147483646 w 11"/>
                <a:gd name="T9" fmla="*/ 2147483646 h 9"/>
                <a:gd name="T10" fmla="*/ 2147483646 w 11"/>
                <a:gd name="T11" fmla="*/ 0 h 9"/>
                <a:gd name="T12" fmla="*/ 2147483646 w 11"/>
                <a:gd name="T13" fmla="*/ 2147483646 h 9"/>
                <a:gd name="T14" fmla="*/ 0 w 11"/>
                <a:gd name="T15" fmla="*/ 2147483646 h 9"/>
                <a:gd name="T16" fmla="*/ 2147483646 w 11"/>
                <a:gd name="T17" fmla="*/ 2147483646 h 9"/>
                <a:gd name="T18" fmla="*/ 2147483646 w 11"/>
                <a:gd name="T19" fmla="*/ 2147483646 h 9"/>
                <a:gd name="T20" fmla="*/ 2147483646 w 11"/>
                <a:gd name="T21" fmla="*/ 2147483646 h 9"/>
                <a:gd name="T22" fmla="*/ 2147483646 w 11"/>
                <a:gd name="T23" fmla="*/ 2147483646 h 9"/>
                <a:gd name="T24" fmla="*/ 2147483646 w 11"/>
                <a:gd name="T25" fmla="*/ 2147483646 h 9"/>
                <a:gd name="T26" fmla="*/ 2147483646 w 11"/>
                <a:gd name="T27" fmla="*/ 2147483646 h 9"/>
                <a:gd name="T28" fmla="*/ 2147483646 w 11"/>
                <a:gd name="T29" fmla="*/ 2147483646 h 9"/>
                <a:gd name="T30" fmla="*/ 2147483646 w 11"/>
                <a:gd name="T31" fmla="*/ 2147483646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9">
                  <a:moveTo>
                    <a:pt x="5" y="5"/>
                  </a:moveTo>
                  <a:cubicBezTo>
                    <a:pt x="7" y="4"/>
                    <a:pt x="7" y="4"/>
                    <a:pt x="7" y="4"/>
                  </a:cubicBezTo>
                  <a:cubicBezTo>
                    <a:pt x="7" y="4"/>
                    <a:pt x="4" y="5"/>
                    <a:pt x="4" y="4"/>
                  </a:cubicBezTo>
                  <a:cubicBezTo>
                    <a:pt x="4" y="4"/>
                    <a:pt x="4" y="3"/>
                    <a:pt x="4" y="2"/>
                  </a:cubicBezTo>
                  <a:cubicBezTo>
                    <a:pt x="4" y="3"/>
                    <a:pt x="4" y="3"/>
                    <a:pt x="4" y="3"/>
                  </a:cubicBezTo>
                  <a:cubicBezTo>
                    <a:pt x="3" y="3"/>
                    <a:pt x="2" y="0"/>
                    <a:pt x="2" y="0"/>
                  </a:cubicBezTo>
                  <a:cubicBezTo>
                    <a:pt x="2" y="0"/>
                    <a:pt x="3" y="3"/>
                    <a:pt x="3" y="4"/>
                  </a:cubicBezTo>
                  <a:cubicBezTo>
                    <a:pt x="2" y="4"/>
                    <a:pt x="1" y="4"/>
                    <a:pt x="0" y="4"/>
                  </a:cubicBezTo>
                  <a:cubicBezTo>
                    <a:pt x="0" y="5"/>
                    <a:pt x="0" y="5"/>
                    <a:pt x="1" y="5"/>
                  </a:cubicBezTo>
                  <a:cubicBezTo>
                    <a:pt x="2" y="5"/>
                    <a:pt x="2" y="5"/>
                    <a:pt x="2" y="5"/>
                  </a:cubicBezTo>
                  <a:cubicBezTo>
                    <a:pt x="2" y="5"/>
                    <a:pt x="2" y="6"/>
                    <a:pt x="2" y="6"/>
                  </a:cubicBezTo>
                  <a:cubicBezTo>
                    <a:pt x="3" y="6"/>
                    <a:pt x="5" y="6"/>
                    <a:pt x="5" y="7"/>
                  </a:cubicBezTo>
                  <a:cubicBezTo>
                    <a:pt x="5" y="7"/>
                    <a:pt x="5" y="7"/>
                    <a:pt x="4" y="8"/>
                  </a:cubicBezTo>
                  <a:cubicBezTo>
                    <a:pt x="5" y="7"/>
                    <a:pt x="5" y="7"/>
                    <a:pt x="5" y="7"/>
                  </a:cubicBezTo>
                  <a:cubicBezTo>
                    <a:pt x="6" y="7"/>
                    <a:pt x="11" y="9"/>
                    <a:pt x="11" y="9"/>
                  </a:cubicBezTo>
                  <a:lnTo>
                    <a:pt x="5" y="5"/>
                  </a:lnTo>
                  <a:close/>
                </a:path>
              </a:pathLst>
            </a:custGeom>
            <a:solidFill>
              <a:srgbClr val="D2DBE0"/>
            </a:solidFill>
            <a:ln w="9525">
              <a:noFill/>
              <a:round/>
            </a:ln>
          </p:spPr>
          <p:txBody>
            <a:bodyPr/>
            <a:lstStyle/>
            <a:p>
              <a:endParaRPr lang="zh-CN" altLang="en-US" sz="2400">
                <a:solidFill>
                  <a:schemeClr val="bg1">
                    <a:lumMod val="50000"/>
                  </a:schemeClr>
                </a:solidFill>
              </a:endParaRPr>
            </a:p>
          </p:txBody>
        </p:sp>
        <p:sp>
          <p:nvSpPr>
            <p:cNvPr id="25689" name="稻壳儿小白白(http://dwz.cn/Wu2UP)@|5FFC:14736338|FBC:16777215|LFC:0|LBC:16777215"/>
            <p:cNvSpPr/>
            <p:nvPr/>
          </p:nvSpPr>
          <p:spPr bwMode="auto">
            <a:xfrm>
              <a:off x="704850" y="117475"/>
              <a:ext cx="38100" cy="39688"/>
            </a:xfrm>
            <a:custGeom>
              <a:avLst/>
              <a:gdLst>
                <a:gd name="T0" fmla="*/ 0 w 1"/>
                <a:gd name="T1" fmla="*/ 2147483646 h 1"/>
                <a:gd name="T2" fmla="*/ 2147483646 w 1"/>
                <a:gd name="T3" fmla="*/ 0 h 1"/>
                <a:gd name="T4" fmla="*/ 0 w 1"/>
                <a:gd name="T5" fmla="*/ 2147483646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0"/>
                    <a:pt x="1" y="0"/>
                  </a:cubicBezTo>
                  <a:cubicBezTo>
                    <a:pt x="1" y="0"/>
                    <a:pt x="1" y="1"/>
                    <a:pt x="0" y="1"/>
                  </a:cubicBezTo>
                  <a:close/>
                </a:path>
              </a:pathLst>
            </a:custGeom>
            <a:solidFill>
              <a:srgbClr val="D2DBE0"/>
            </a:solidFill>
            <a:ln w="9525">
              <a:noFill/>
              <a:round/>
            </a:ln>
          </p:spPr>
          <p:txBody>
            <a:bodyPr/>
            <a:lstStyle/>
            <a:p>
              <a:endParaRPr lang="zh-CN" altLang="en-US" sz="2400">
                <a:solidFill>
                  <a:schemeClr val="bg1">
                    <a:lumMod val="50000"/>
                  </a:schemeClr>
                </a:solidFill>
              </a:endParaRPr>
            </a:p>
          </p:txBody>
        </p:sp>
        <p:sp>
          <p:nvSpPr>
            <p:cNvPr id="25690" name="稻壳儿小白白(http://dwz.cn/Wu2UP)@|5FFC:14736338|FBC:16777215|LFC:0|LBC:16777215"/>
            <p:cNvSpPr/>
            <p:nvPr/>
          </p:nvSpPr>
          <p:spPr bwMode="auto">
            <a:xfrm>
              <a:off x="782637" y="117475"/>
              <a:ext cx="782638" cy="817563"/>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2147483646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2147483646 w 20"/>
                <a:gd name="T21" fmla="*/ 2147483646 h 21"/>
                <a:gd name="T22" fmla="*/ 2147483646 w 20"/>
                <a:gd name="T23" fmla="*/ 2147483646 h 21"/>
                <a:gd name="T24" fmla="*/ 2147483646 w 20"/>
                <a:gd name="T25" fmla="*/ 2147483646 h 21"/>
                <a:gd name="T26" fmla="*/ 2147483646 w 20"/>
                <a:gd name="T27" fmla="*/ 0 h 21"/>
                <a:gd name="T28" fmla="*/ 2147483646 w 20"/>
                <a:gd name="T29" fmla="*/ 0 h 21"/>
                <a:gd name="T30" fmla="*/ 2147483646 w 20"/>
                <a:gd name="T31" fmla="*/ 2147483646 h 21"/>
                <a:gd name="T32" fmla="*/ 2147483646 w 20"/>
                <a:gd name="T33" fmla="*/ 2147483646 h 21"/>
                <a:gd name="T34" fmla="*/ 2147483646 w 20"/>
                <a:gd name="T35" fmla="*/ 2147483646 h 21"/>
                <a:gd name="T36" fmla="*/ 2147483646 w 20"/>
                <a:gd name="T37" fmla="*/ 2147483646 h 21"/>
                <a:gd name="T38" fmla="*/ 2147483646 w 20"/>
                <a:gd name="T39" fmla="*/ 2147483646 h 21"/>
                <a:gd name="T40" fmla="*/ 2147483646 w 20"/>
                <a:gd name="T41" fmla="*/ 2147483646 h 21"/>
                <a:gd name="T42" fmla="*/ 2147483646 w 20"/>
                <a:gd name="T43" fmla="*/ 2147483646 h 21"/>
                <a:gd name="T44" fmla="*/ 2147483646 w 20"/>
                <a:gd name="T45" fmla="*/ 2147483646 h 21"/>
                <a:gd name="T46" fmla="*/ 0 w 20"/>
                <a:gd name="T47" fmla="*/ 2147483646 h 21"/>
                <a:gd name="T48" fmla="*/ 2147483646 w 20"/>
                <a:gd name="T49" fmla="*/ 2147483646 h 21"/>
                <a:gd name="T50" fmla="*/ 2147483646 w 20"/>
                <a:gd name="T51" fmla="*/ 2147483646 h 21"/>
                <a:gd name="T52" fmla="*/ 2147483646 w 20"/>
                <a:gd name="T53" fmla="*/ 2147483646 h 21"/>
                <a:gd name="T54" fmla="*/ 2147483646 w 20"/>
                <a:gd name="T55" fmla="*/ 2147483646 h 21"/>
                <a:gd name="T56" fmla="*/ 2147483646 w 20"/>
                <a:gd name="T57" fmla="*/ 2147483646 h 21"/>
                <a:gd name="T58" fmla="*/ 2147483646 w 20"/>
                <a:gd name="T59" fmla="*/ 2147483646 h 21"/>
                <a:gd name="T60" fmla="*/ 2147483646 w 20"/>
                <a:gd name="T61" fmla="*/ 2147483646 h 21"/>
                <a:gd name="T62" fmla="*/ 2147483646 w 20"/>
                <a:gd name="T63" fmla="*/ 2147483646 h 21"/>
                <a:gd name="T64" fmla="*/ 2147483646 w 20"/>
                <a:gd name="T65" fmla="*/ 2147483646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21">
                  <a:moveTo>
                    <a:pt x="17" y="14"/>
                  </a:moveTo>
                  <a:cubicBezTo>
                    <a:pt x="16" y="13"/>
                    <a:pt x="16" y="13"/>
                    <a:pt x="16" y="13"/>
                  </a:cubicBezTo>
                  <a:cubicBezTo>
                    <a:pt x="17" y="11"/>
                    <a:pt x="17" y="11"/>
                    <a:pt x="17" y="11"/>
                  </a:cubicBezTo>
                  <a:cubicBezTo>
                    <a:pt x="15" y="13"/>
                    <a:pt x="14" y="12"/>
                    <a:pt x="14" y="12"/>
                  </a:cubicBezTo>
                  <a:cubicBezTo>
                    <a:pt x="14" y="12"/>
                    <a:pt x="14" y="12"/>
                    <a:pt x="14" y="12"/>
                  </a:cubicBezTo>
                  <a:cubicBezTo>
                    <a:pt x="16" y="9"/>
                    <a:pt x="14" y="9"/>
                    <a:pt x="14" y="9"/>
                  </a:cubicBezTo>
                  <a:cubicBezTo>
                    <a:pt x="13" y="8"/>
                    <a:pt x="13" y="8"/>
                    <a:pt x="13" y="8"/>
                  </a:cubicBezTo>
                  <a:cubicBezTo>
                    <a:pt x="12" y="3"/>
                    <a:pt x="12" y="3"/>
                    <a:pt x="12" y="3"/>
                  </a:cubicBezTo>
                  <a:cubicBezTo>
                    <a:pt x="12" y="3"/>
                    <a:pt x="12" y="3"/>
                    <a:pt x="12" y="3"/>
                  </a:cubicBezTo>
                  <a:cubicBezTo>
                    <a:pt x="11" y="4"/>
                    <a:pt x="11" y="7"/>
                    <a:pt x="11" y="7"/>
                  </a:cubicBezTo>
                  <a:cubicBezTo>
                    <a:pt x="10" y="6"/>
                    <a:pt x="10" y="6"/>
                    <a:pt x="10" y="6"/>
                  </a:cubicBezTo>
                  <a:cubicBezTo>
                    <a:pt x="11" y="8"/>
                    <a:pt x="11" y="8"/>
                    <a:pt x="11" y="8"/>
                  </a:cubicBezTo>
                  <a:cubicBezTo>
                    <a:pt x="11" y="9"/>
                    <a:pt x="10" y="9"/>
                    <a:pt x="10" y="9"/>
                  </a:cubicBezTo>
                  <a:cubicBezTo>
                    <a:pt x="4" y="7"/>
                    <a:pt x="4" y="2"/>
                    <a:pt x="5" y="0"/>
                  </a:cubicBezTo>
                  <a:cubicBezTo>
                    <a:pt x="5" y="0"/>
                    <a:pt x="4" y="0"/>
                    <a:pt x="4" y="0"/>
                  </a:cubicBezTo>
                  <a:cubicBezTo>
                    <a:pt x="1" y="7"/>
                    <a:pt x="8" y="9"/>
                    <a:pt x="9" y="10"/>
                  </a:cubicBezTo>
                  <a:cubicBezTo>
                    <a:pt x="10" y="10"/>
                    <a:pt x="11" y="10"/>
                    <a:pt x="11" y="10"/>
                  </a:cubicBezTo>
                  <a:cubicBezTo>
                    <a:pt x="11" y="10"/>
                    <a:pt x="12" y="11"/>
                    <a:pt x="12" y="11"/>
                  </a:cubicBezTo>
                  <a:cubicBezTo>
                    <a:pt x="12" y="12"/>
                    <a:pt x="8" y="15"/>
                    <a:pt x="7" y="16"/>
                  </a:cubicBezTo>
                  <a:cubicBezTo>
                    <a:pt x="6" y="17"/>
                    <a:pt x="3" y="18"/>
                    <a:pt x="3" y="18"/>
                  </a:cubicBezTo>
                  <a:cubicBezTo>
                    <a:pt x="4" y="12"/>
                    <a:pt x="2" y="10"/>
                    <a:pt x="2" y="10"/>
                  </a:cubicBezTo>
                  <a:cubicBezTo>
                    <a:pt x="4" y="14"/>
                    <a:pt x="1" y="17"/>
                    <a:pt x="1" y="17"/>
                  </a:cubicBezTo>
                  <a:cubicBezTo>
                    <a:pt x="0" y="15"/>
                    <a:pt x="1" y="11"/>
                    <a:pt x="1" y="11"/>
                  </a:cubicBezTo>
                  <a:cubicBezTo>
                    <a:pt x="0" y="13"/>
                    <a:pt x="0" y="16"/>
                    <a:pt x="0" y="18"/>
                  </a:cubicBezTo>
                  <a:cubicBezTo>
                    <a:pt x="1" y="19"/>
                    <a:pt x="2" y="19"/>
                    <a:pt x="2" y="20"/>
                  </a:cubicBezTo>
                  <a:cubicBezTo>
                    <a:pt x="3" y="21"/>
                    <a:pt x="4" y="21"/>
                    <a:pt x="4" y="21"/>
                  </a:cubicBezTo>
                  <a:cubicBezTo>
                    <a:pt x="4" y="21"/>
                    <a:pt x="5" y="19"/>
                    <a:pt x="5" y="19"/>
                  </a:cubicBezTo>
                  <a:cubicBezTo>
                    <a:pt x="5" y="20"/>
                    <a:pt x="10" y="16"/>
                    <a:pt x="11" y="16"/>
                  </a:cubicBezTo>
                  <a:cubicBezTo>
                    <a:pt x="12" y="15"/>
                    <a:pt x="13" y="14"/>
                    <a:pt x="13" y="14"/>
                  </a:cubicBezTo>
                  <a:cubicBezTo>
                    <a:pt x="13" y="14"/>
                    <a:pt x="17" y="16"/>
                    <a:pt x="18" y="16"/>
                  </a:cubicBezTo>
                  <a:cubicBezTo>
                    <a:pt x="18" y="16"/>
                    <a:pt x="18" y="16"/>
                    <a:pt x="18" y="16"/>
                  </a:cubicBezTo>
                  <a:cubicBezTo>
                    <a:pt x="19" y="15"/>
                    <a:pt x="20" y="14"/>
                    <a:pt x="20" y="14"/>
                  </a:cubicBezTo>
                  <a:cubicBezTo>
                    <a:pt x="20" y="14"/>
                    <a:pt x="17" y="14"/>
                    <a:pt x="17" y="14"/>
                  </a:cubicBezTo>
                  <a:close/>
                </a:path>
              </a:pathLst>
            </a:custGeom>
            <a:solidFill>
              <a:srgbClr val="D2DBE0"/>
            </a:solidFill>
            <a:ln w="9525">
              <a:noFill/>
              <a:round/>
            </a:ln>
          </p:spPr>
          <p:txBody>
            <a:bodyPr/>
            <a:lstStyle/>
            <a:p>
              <a:endParaRPr lang="zh-CN" altLang="en-US" sz="2400">
                <a:solidFill>
                  <a:schemeClr val="bg1">
                    <a:lumMod val="50000"/>
                  </a:schemeClr>
                </a:solidFill>
              </a:endParaRPr>
            </a:p>
          </p:txBody>
        </p:sp>
        <p:sp>
          <p:nvSpPr>
            <p:cNvPr id="25691" name="稻壳儿小白白(http://dwz.cn/Wu2UP)@|5FFC:15724527|FBC:16777215|LFC:0|LBC:16777215"/>
            <p:cNvSpPr/>
            <p:nvPr/>
          </p:nvSpPr>
          <p:spPr bwMode="auto">
            <a:xfrm>
              <a:off x="1252537" y="234950"/>
              <a:ext cx="77788" cy="233363"/>
            </a:xfrm>
            <a:custGeom>
              <a:avLst/>
              <a:gdLst>
                <a:gd name="T0" fmla="*/ 0 w 2"/>
                <a:gd name="T1" fmla="*/ 2147483646 h 6"/>
                <a:gd name="T2" fmla="*/ 2147483646 w 2"/>
                <a:gd name="T3" fmla="*/ 2147483646 h 6"/>
                <a:gd name="T4" fmla="*/ 2147483646 w 2"/>
                <a:gd name="T5" fmla="*/ 2147483646 h 6"/>
                <a:gd name="T6" fmla="*/ 2147483646 w 2"/>
                <a:gd name="T7" fmla="*/ 0 h 6"/>
                <a:gd name="T8" fmla="*/ 0 w 2"/>
                <a:gd name="T9" fmla="*/ 0 h 6"/>
                <a:gd name="T10" fmla="*/ 0 w 2"/>
                <a:gd name="T11" fmla="*/ 214748364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0" y="5"/>
                  </a:moveTo>
                  <a:cubicBezTo>
                    <a:pt x="0" y="5"/>
                    <a:pt x="1" y="6"/>
                    <a:pt x="2" y="6"/>
                  </a:cubicBezTo>
                  <a:cubicBezTo>
                    <a:pt x="2" y="6"/>
                    <a:pt x="2" y="6"/>
                    <a:pt x="2" y="6"/>
                  </a:cubicBezTo>
                  <a:cubicBezTo>
                    <a:pt x="2" y="6"/>
                    <a:pt x="1" y="2"/>
                    <a:pt x="1" y="0"/>
                  </a:cubicBezTo>
                  <a:cubicBezTo>
                    <a:pt x="1" y="0"/>
                    <a:pt x="0" y="0"/>
                    <a:pt x="0" y="0"/>
                  </a:cubicBezTo>
                  <a:cubicBezTo>
                    <a:pt x="0" y="0"/>
                    <a:pt x="0" y="4"/>
                    <a:pt x="0" y="5"/>
                  </a:cubicBezTo>
                  <a:close/>
                </a:path>
              </a:pathLst>
            </a:custGeom>
            <a:solidFill>
              <a:srgbClr val="EFEFEF"/>
            </a:solidFill>
            <a:ln w="9525">
              <a:noFill/>
              <a:round/>
            </a:ln>
          </p:spPr>
          <p:txBody>
            <a:bodyPr/>
            <a:lstStyle/>
            <a:p>
              <a:endParaRPr lang="zh-CN" altLang="en-US" sz="2400">
                <a:solidFill>
                  <a:schemeClr val="bg1">
                    <a:lumMod val="50000"/>
                  </a:schemeClr>
                </a:solidFill>
              </a:endParaRPr>
            </a:p>
          </p:txBody>
        </p:sp>
        <p:sp>
          <p:nvSpPr>
            <p:cNvPr id="25692" name="稻壳儿小白白(http://dwz.cn/Wu2UP)@|5FFC:328965|FBC:16777215|LFC:0|LBC:16777215"/>
            <p:cNvSpPr/>
            <p:nvPr/>
          </p:nvSpPr>
          <p:spPr bwMode="auto">
            <a:xfrm>
              <a:off x="1212850" y="623888"/>
              <a:ext cx="79375" cy="466725"/>
            </a:xfrm>
            <a:custGeom>
              <a:avLst/>
              <a:gdLst>
                <a:gd name="T0" fmla="*/ 0 w 2"/>
                <a:gd name="T1" fmla="*/ 2147483646 h 12"/>
                <a:gd name="T2" fmla="*/ 2147483646 w 2"/>
                <a:gd name="T3" fmla="*/ 2147483646 h 12"/>
                <a:gd name="T4" fmla="*/ 2147483646 w 2"/>
                <a:gd name="T5" fmla="*/ 0 h 12"/>
                <a:gd name="T6" fmla="*/ 2147483646 w 2"/>
                <a:gd name="T7" fmla="*/ 0 h 12"/>
                <a:gd name="T8" fmla="*/ 0 w 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2">
                  <a:moveTo>
                    <a:pt x="0" y="12"/>
                  </a:moveTo>
                  <a:cubicBezTo>
                    <a:pt x="1" y="11"/>
                    <a:pt x="1" y="11"/>
                    <a:pt x="1" y="11"/>
                  </a:cubicBezTo>
                  <a:cubicBezTo>
                    <a:pt x="2" y="0"/>
                    <a:pt x="2" y="0"/>
                    <a:pt x="2" y="0"/>
                  </a:cubicBezTo>
                  <a:cubicBezTo>
                    <a:pt x="1" y="0"/>
                    <a:pt x="1" y="0"/>
                    <a:pt x="1" y="0"/>
                  </a:cubicBezTo>
                  <a:cubicBezTo>
                    <a:pt x="1" y="0"/>
                    <a:pt x="0" y="11"/>
                    <a:pt x="0" y="12"/>
                  </a:cubicBezTo>
                  <a:close/>
                </a:path>
              </a:pathLst>
            </a:custGeom>
            <a:solidFill>
              <a:srgbClr val="050505"/>
            </a:solidFill>
            <a:ln w="9525">
              <a:noFill/>
              <a:round/>
            </a:ln>
          </p:spPr>
          <p:txBody>
            <a:bodyPr/>
            <a:lstStyle/>
            <a:p>
              <a:endParaRPr lang="zh-CN" altLang="en-US" sz="2400">
                <a:solidFill>
                  <a:schemeClr val="bg1">
                    <a:lumMod val="50000"/>
                  </a:schemeClr>
                </a:solidFill>
              </a:endParaRPr>
            </a:p>
          </p:txBody>
        </p:sp>
        <p:sp>
          <p:nvSpPr>
            <p:cNvPr id="25693" name="稻壳儿小白白(http://dwz.cn/Wu2UP)@|5FFC:328965|FBC:16777215|LFC:0|LBC:16777215"/>
            <p:cNvSpPr/>
            <p:nvPr/>
          </p:nvSpPr>
          <p:spPr bwMode="auto">
            <a:xfrm>
              <a:off x="1212850" y="468313"/>
              <a:ext cx="117475" cy="739775"/>
            </a:xfrm>
            <a:custGeom>
              <a:avLst/>
              <a:gdLst>
                <a:gd name="T0" fmla="*/ 2147483646 w 3"/>
                <a:gd name="T1" fmla="*/ 2147483646 h 19"/>
                <a:gd name="T2" fmla="*/ 2147483646 w 3"/>
                <a:gd name="T3" fmla="*/ 2147483646 h 19"/>
                <a:gd name="T4" fmla="*/ 2147483646 w 3"/>
                <a:gd name="T5" fmla="*/ 2147483646 h 19"/>
                <a:gd name="T6" fmla="*/ 2147483646 w 3"/>
                <a:gd name="T7" fmla="*/ 0 h 19"/>
                <a:gd name="T8" fmla="*/ 2147483646 w 3"/>
                <a:gd name="T9" fmla="*/ 0 h 19"/>
                <a:gd name="T10" fmla="*/ 2147483646 w 3"/>
                <a:gd name="T11" fmla="*/ 2147483646 h 19"/>
                <a:gd name="T12" fmla="*/ 2147483646 w 3"/>
                <a:gd name="T13" fmla="*/ 2147483646 h 19"/>
                <a:gd name="T14" fmla="*/ 0 w 3"/>
                <a:gd name="T15" fmla="*/ 2147483646 h 19"/>
                <a:gd name="T16" fmla="*/ 2147483646 w 3"/>
                <a:gd name="T17" fmla="*/ 21474836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19">
                  <a:moveTo>
                    <a:pt x="1" y="19"/>
                  </a:moveTo>
                  <a:cubicBezTo>
                    <a:pt x="2" y="17"/>
                    <a:pt x="2" y="17"/>
                    <a:pt x="2" y="17"/>
                  </a:cubicBezTo>
                  <a:cubicBezTo>
                    <a:pt x="2" y="17"/>
                    <a:pt x="3" y="4"/>
                    <a:pt x="3" y="2"/>
                  </a:cubicBezTo>
                  <a:cubicBezTo>
                    <a:pt x="3" y="2"/>
                    <a:pt x="3" y="1"/>
                    <a:pt x="3" y="0"/>
                  </a:cubicBezTo>
                  <a:cubicBezTo>
                    <a:pt x="3" y="0"/>
                    <a:pt x="2" y="0"/>
                    <a:pt x="2" y="0"/>
                  </a:cubicBezTo>
                  <a:cubicBezTo>
                    <a:pt x="2" y="1"/>
                    <a:pt x="2" y="1"/>
                    <a:pt x="2" y="1"/>
                  </a:cubicBezTo>
                  <a:cubicBezTo>
                    <a:pt x="2" y="1"/>
                    <a:pt x="2" y="2"/>
                    <a:pt x="2" y="3"/>
                  </a:cubicBezTo>
                  <a:cubicBezTo>
                    <a:pt x="2" y="4"/>
                    <a:pt x="0" y="16"/>
                    <a:pt x="0" y="18"/>
                  </a:cubicBezTo>
                  <a:lnTo>
                    <a:pt x="1" y="19"/>
                  </a:lnTo>
                  <a:close/>
                </a:path>
              </a:pathLst>
            </a:custGeom>
            <a:solidFill>
              <a:srgbClr val="050505"/>
            </a:solidFill>
            <a:ln w="9525">
              <a:noFill/>
              <a:round/>
            </a:ln>
          </p:spPr>
          <p:txBody>
            <a:bodyPr/>
            <a:lstStyle/>
            <a:p>
              <a:endParaRPr lang="zh-CN" altLang="en-US" sz="2400">
                <a:solidFill>
                  <a:schemeClr val="bg1">
                    <a:lumMod val="50000"/>
                  </a:schemeClr>
                </a:solidFill>
              </a:endParaRPr>
            </a:p>
          </p:txBody>
        </p:sp>
        <p:sp>
          <p:nvSpPr>
            <p:cNvPr id="25694" name="稻壳儿小白白(http://dwz.cn/Wu2UP)@|5FFC:0|FBC:16777215|LFC:0|LBC:16777215"/>
            <p:cNvSpPr/>
            <p:nvPr/>
          </p:nvSpPr>
          <p:spPr bwMode="auto">
            <a:xfrm>
              <a:off x="1292225" y="77788"/>
              <a:ext cx="390525" cy="312738"/>
            </a:xfrm>
            <a:custGeom>
              <a:avLst/>
              <a:gdLst>
                <a:gd name="T0" fmla="*/ 2147483646 w 10"/>
                <a:gd name="T1" fmla="*/ 2147483646 h 8"/>
                <a:gd name="T2" fmla="*/ 2147483646 w 10"/>
                <a:gd name="T3" fmla="*/ 2147483646 h 8"/>
                <a:gd name="T4" fmla="*/ 2147483646 w 10"/>
                <a:gd name="T5" fmla="*/ 2147483646 h 8"/>
                <a:gd name="T6" fmla="*/ 2147483646 w 10"/>
                <a:gd name="T7" fmla="*/ 2147483646 h 8"/>
                <a:gd name="T8" fmla="*/ 2147483646 w 10"/>
                <a:gd name="T9" fmla="*/ 2147483646 h 8"/>
                <a:gd name="T10" fmla="*/ 2147483646 w 10"/>
                <a:gd name="T11" fmla="*/ 2147483646 h 8"/>
                <a:gd name="T12" fmla="*/ 2147483646 w 10"/>
                <a:gd name="T13" fmla="*/ 0 h 8"/>
                <a:gd name="T14" fmla="*/ 2147483646 w 10"/>
                <a:gd name="T15" fmla="*/ 0 h 8"/>
                <a:gd name="T16" fmla="*/ 2147483646 w 10"/>
                <a:gd name="T17" fmla="*/ 0 h 8"/>
                <a:gd name="T18" fmla="*/ 0 w 10"/>
                <a:gd name="T19" fmla="*/ 2147483646 h 8"/>
                <a:gd name="T20" fmla="*/ 2147483646 w 10"/>
                <a:gd name="T21" fmla="*/ 2147483646 h 8"/>
                <a:gd name="T22" fmla="*/ 2147483646 w 10"/>
                <a:gd name="T23" fmla="*/ 2147483646 h 8"/>
                <a:gd name="T24" fmla="*/ 2147483646 w 10"/>
                <a:gd name="T25" fmla="*/ 2147483646 h 8"/>
                <a:gd name="T26" fmla="*/ 2147483646 w 10"/>
                <a:gd name="T27" fmla="*/ 2147483646 h 8"/>
                <a:gd name="T28" fmla="*/ 2147483646 w 10"/>
                <a:gd name="T29" fmla="*/ 2147483646 h 8"/>
                <a:gd name="T30" fmla="*/ 2147483646 w 10"/>
                <a:gd name="T31" fmla="*/ 2147483646 h 8"/>
                <a:gd name="T32" fmla="*/ 2147483646 w 10"/>
                <a:gd name="T33" fmla="*/ 2147483646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
                  <a:moveTo>
                    <a:pt x="5" y="7"/>
                  </a:moveTo>
                  <a:cubicBezTo>
                    <a:pt x="5" y="7"/>
                    <a:pt x="5" y="7"/>
                    <a:pt x="5" y="7"/>
                  </a:cubicBezTo>
                  <a:cubicBezTo>
                    <a:pt x="5" y="7"/>
                    <a:pt x="5" y="6"/>
                    <a:pt x="6" y="5"/>
                  </a:cubicBezTo>
                  <a:cubicBezTo>
                    <a:pt x="6" y="5"/>
                    <a:pt x="7" y="4"/>
                    <a:pt x="8" y="4"/>
                  </a:cubicBezTo>
                  <a:cubicBezTo>
                    <a:pt x="8" y="4"/>
                    <a:pt x="9" y="5"/>
                    <a:pt x="9" y="4"/>
                  </a:cubicBezTo>
                  <a:cubicBezTo>
                    <a:pt x="9" y="4"/>
                    <a:pt x="10" y="4"/>
                    <a:pt x="10" y="4"/>
                  </a:cubicBezTo>
                  <a:cubicBezTo>
                    <a:pt x="10" y="4"/>
                    <a:pt x="8" y="1"/>
                    <a:pt x="5" y="0"/>
                  </a:cubicBezTo>
                  <a:cubicBezTo>
                    <a:pt x="4" y="0"/>
                    <a:pt x="4" y="0"/>
                    <a:pt x="4" y="0"/>
                  </a:cubicBezTo>
                  <a:cubicBezTo>
                    <a:pt x="4" y="0"/>
                    <a:pt x="3" y="0"/>
                    <a:pt x="3" y="0"/>
                  </a:cubicBezTo>
                  <a:cubicBezTo>
                    <a:pt x="3" y="0"/>
                    <a:pt x="0" y="1"/>
                    <a:pt x="0" y="4"/>
                  </a:cubicBezTo>
                  <a:cubicBezTo>
                    <a:pt x="0" y="6"/>
                    <a:pt x="1" y="8"/>
                    <a:pt x="1" y="8"/>
                  </a:cubicBezTo>
                  <a:cubicBezTo>
                    <a:pt x="1" y="7"/>
                    <a:pt x="1" y="8"/>
                    <a:pt x="1" y="7"/>
                  </a:cubicBezTo>
                  <a:cubicBezTo>
                    <a:pt x="2" y="7"/>
                    <a:pt x="3" y="7"/>
                    <a:pt x="3" y="7"/>
                  </a:cubicBezTo>
                  <a:cubicBezTo>
                    <a:pt x="3" y="7"/>
                    <a:pt x="3" y="6"/>
                    <a:pt x="3" y="5"/>
                  </a:cubicBezTo>
                  <a:cubicBezTo>
                    <a:pt x="3" y="5"/>
                    <a:pt x="4" y="4"/>
                    <a:pt x="4" y="4"/>
                  </a:cubicBezTo>
                  <a:cubicBezTo>
                    <a:pt x="4" y="4"/>
                    <a:pt x="5" y="5"/>
                    <a:pt x="5" y="6"/>
                  </a:cubicBezTo>
                  <a:lnTo>
                    <a:pt x="5" y="7"/>
                  </a:lnTo>
                  <a:close/>
                </a:path>
              </a:pathLst>
            </a:custGeom>
            <a:solidFill>
              <a:srgbClr val="000000"/>
            </a:solidFill>
            <a:ln w="9525">
              <a:noFill/>
              <a:round/>
            </a:ln>
          </p:spPr>
          <p:txBody>
            <a:bodyPr/>
            <a:lstStyle/>
            <a:p>
              <a:endParaRPr lang="zh-CN" altLang="en-US" sz="2400">
                <a:solidFill>
                  <a:schemeClr val="bg1">
                    <a:lumMod val="50000"/>
                  </a:schemeClr>
                </a:solidFill>
              </a:endParaRPr>
            </a:p>
          </p:txBody>
        </p:sp>
      </p:grpSp>
      <p:grpSp>
        <p:nvGrpSpPr>
          <p:cNvPr id="4" name="稻壳儿小白白(http://dwz.cn/Wu2UP)"/>
          <p:cNvGrpSpPr/>
          <p:nvPr/>
        </p:nvGrpSpPr>
        <p:grpSpPr bwMode="auto">
          <a:xfrm>
            <a:off x="6711867" y="2181225"/>
            <a:ext cx="1568239" cy="1014413"/>
            <a:chOff x="0" y="0"/>
            <a:chExt cx="2503486" cy="1624013"/>
          </a:xfrm>
        </p:grpSpPr>
        <p:sp>
          <p:nvSpPr>
            <p:cNvPr id="25647" name="稻壳儿小白白(http://dwz.cn/Wu2UP)@|5FFC:9350382|FBC:16777215|LFC:0|LBC:16777215"/>
            <p:cNvSpPr/>
            <p:nvPr/>
          </p:nvSpPr>
          <p:spPr bwMode="auto">
            <a:xfrm>
              <a:off x="908049" y="474663"/>
              <a:ext cx="330200" cy="225425"/>
            </a:xfrm>
            <a:custGeom>
              <a:avLst/>
              <a:gdLst>
                <a:gd name="T0" fmla="*/ 2147483646 w 12"/>
                <a:gd name="T1" fmla="*/ 2147483646 h 8"/>
                <a:gd name="T2" fmla="*/ 2147483646 w 12"/>
                <a:gd name="T3" fmla="*/ 2147483646 h 8"/>
                <a:gd name="T4" fmla="*/ 0 w 12"/>
                <a:gd name="T5" fmla="*/ 0 h 8"/>
                <a:gd name="T6" fmla="*/ 2147483646 w 12"/>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4" y="8"/>
                  </a:moveTo>
                  <a:cubicBezTo>
                    <a:pt x="4" y="8"/>
                    <a:pt x="12" y="6"/>
                    <a:pt x="11" y="4"/>
                  </a:cubicBezTo>
                  <a:cubicBezTo>
                    <a:pt x="10" y="1"/>
                    <a:pt x="2" y="0"/>
                    <a:pt x="0" y="0"/>
                  </a:cubicBezTo>
                  <a:lnTo>
                    <a:pt x="4" y="8"/>
                  </a:ln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48" name="稻壳儿小白白(http://dwz.cn/Wu2UP)@|5FFC:0|FBC:16777215|LFC:0|LBC:16777215"/>
            <p:cNvSpPr/>
            <p:nvPr/>
          </p:nvSpPr>
          <p:spPr bwMode="auto">
            <a:xfrm>
              <a:off x="2063749" y="195263"/>
              <a:ext cx="109537" cy="28575"/>
            </a:xfrm>
            <a:custGeom>
              <a:avLst/>
              <a:gdLst>
                <a:gd name="T0" fmla="*/ 2147483646 w 4"/>
                <a:gd name="T1" fmla="*/ 2147483646 h 1"/>
                <a:gd name="T2" fmla="*/ 2147483646 w 4"/>
                <a:gd name="T3" fmla="*/ 2147483646 h 1"/>
                <a:gd name="T4" fmla="*/ 2147483646 w 4"/>
                <a:gd name="T5" fmla="*/ 0 h 1"/>
                <a:gd name="T6" fmla="*/ 2147483646 w 4"/>
                <a:gd name="T7" fmla="*/ 0 h 1"/>
                <a:gd name="T8" fmla="*/ 2147483646 w 4"/>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49" name="稻壳儿小白白(http://dwz.cn/Wu2UP)@|5FFC:6250337|FBC:16777215|LFC:0|LBC:16777215"/>
            <p:cNvSpPr/>
            <p:nvPr/>
          </p:nvSpPr>
          <p:spPr bwMode="auto">
            <a:xfrm>
              <a:off x="1952624" y="139700"/>
              <a:ext cx="550862" cy="560388"/>
            </a:xfrm>
            <a:custGeom>
              <a:avLst/>
              <a:gdLst>
                <a:gd name="T0" fmla="*/ 0 w 20"/>
                <a:gd name="T1" fmla="*/ 2147483646 h 20"/>
                <a:gd name="T2" fmla="*/ 2147483646 w 20"/>
                <a:gd name="T3" fmla="*/ 0 h 20"/>
                <a:gd name="T4" fmla="*/ 2147483646 w 20"/>
                <a:gd name="T5" fmla="*/ 2147483646 h 20"/>
                <a:gd name="T6" fmla="*/ 2147483646 w 20"/>
                <a:gd name="T7" fmla="*/ 2147483646 h 20"/>
                <a:gd name="T8" fmla="*/ 2147483646 w 20"/>
                <a:gd name="T9" fmla="*/ 2147483646 h 20"/>
                <a:gd name="T10" fmla="*/ 0 w 20"/>
                <a:gd name="T11" fmla="*/ 2147483646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solidFill>
            <a:ln w="9525">
              <a:noFill/>
              <a:round/>
            </a:ln>
          </p:spPr>
          <p:txBody>
            <a:bodyPr/>
            <a:lstStyle/>
            <a:p>
              <a:endParaRPr lang="zh-CN" altLang="en-US" sz="2400">
                <a:solidFill>
                  <a:schemeClr val="bg1">
                    <a:lumMod val="50000"/>
                  </a:schemeClr>
                </a:solidFill>
              </a:endParaRPr>
            </a:p>
          </p:txBody>
        </p:sp>
        <p:sp>
          <p:nvSpPr>
            <p:cNvPr id="25650" name="稻壳儿小白白(http://dwz.cn/Wu2UP)@|5FFC:0|FBC:16777215|LFC:0|LBC:16777215"/>
            <p:cNvSpPr/>
            <p:nvPr/>
          </p:nvSpPr>
          <p:spPr bwMode="auto">
            <a:xfrm>
              <a:off x="1981199" y="139700"/>
              <a:ext cx="495300" cy="503238"/>
            </a:xfrm>
            <a:custGeom>
              <a:avLst/>
              <a:gdLst>
                <a:gd name="T0" fmla="*/ 0 w 18"/>
                <a:gd name="T1" fmla="*/ 2147483646 h 18"/>
                <a:gd name="T2" fmla="*/ 2147483646 w 18"/>
                <a:gd name="T3" fmla="*/ 2147483646 h 18"/>
                <a:gd name="T4" fmla="*/ 2147483646 w 18"/>
                <a:gd name="T5" fmla="*/ 2147483646 h 18"/>
                <a:gd name="T6" fmla="*/ 2147483646 w 18"/>
                <a:gd name="T7" fmla="*/ 0 h 18"/>
                <a:gd name="T8" fmla="*/ 2147483646 w 18"/>
                <a:gd name="T9" fmla="*/ 2147483646 h 18"/>
                <a:gd name="T10" fmla="*/ 2147483646 w 18"/>
                <a:gd name="T11" fmla="*/ 2147483646 h 18"/>
                <a:gd name="T12" fmla="*/ 2147483646 w 18"/>
                <a:gd name="T13" fmla="*/ 2147483646 h 18"/>
                <a:gd name="T14" fmla="*/ 2147483646 w 18"/>
                <a:gd name="T15" fmla="*/ 2147483646 h 18"/>
                <a:gd name="T16" fmla="*/ 2147483646 w 18"/>
                <a:gd name="T17" fmla="*/ 2147483646 h 18"/>
                <a:gd name="T18" fmla="*/ 2147483646 w 18"/>
                <a:gd name="T19" fmla="*/ 2147483646 h 18"/>
                <a:gd name="T20" fmla="*/ 2147483646 w 18"/>
                <a:gd name="T21" fmla="*/ 2147483646 h 18"/>
                <a:gd name="T22" fmla="*/ 2147483646 w 18"/>
                <a:gd name="T23" fmla="*/ 2147483646 h 18"/>
                <a:gd name="T24" fmla="*/ 2147483646 w 18"/>
                <a:gd name="T25" fmla="*/ 2147483646 h 18"/>
                <a:gd name="T26" fmla="*/ 0 w 18"/>
                <a:gd name="T27" fmla="*/ 2147483646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51" name="稻壳儿小白白(http://dwz.cn/Wu2UP)@|5FFC:9683704|FBC:16777215|LFC:0|LBC:16777215"/>
            <p:cNvSpPr/>
            <p:nvPr/>
          </p:nvSpPr>
          <p:spPr bwMode="auto">
            <a:xfrm>
              <a:off x="1952624" y="166688"/>
              <a:ext cx="165100" cy="196850"/>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2147483646 h 7"/>
                <a:gd name="T14" fmla="*/ 2147483646 w 6"/>
                <a:gd name="T15" fmla="*/ 2147483646 h 7"/>
                <a:gd name="T16" fmla="*/ 2147483646 w 6"/>
                <a:gd name="T17" fmla="*/ 2147483646 h 7"/>
                <a:gd name="T18" fmla="*/ 2147483646 w 6"/>
                <a:gd name="T19" fmla="*/ 2147483646 h 7"/>
                <a:gd name="T20" fmla="*/ 2147483646 w 6"/>
                <a:gd name="T21" fmla="*/ 2147483646 h 7"/>
                <a:gd name="T22" fmla="*/ 2147483646 w 6"/>
                <a:gd name="T23" fmla="*/ 2147483646 h 7"/>
                <a:gd name="T24" fmla="*/ 2147483646 w 6"/>
                <a:gd name="T25" fmla="*/ 0 h 7"/>
                <a:gd name="T26" fmla="*/ 2147483646 w 6"/>
                <a:gd name="T27" fmla="*/ 0 h 7"/>
                <a:gd name="T28" fmla="*/ 2147483646 w 6"/>
                <a:gd name="T29" fmla="*/ 2147483646 h 7"/>
                <a:gd name="T30" fmla="*/ 2147483646 w 6"/>
                <a:gd name="T31" fmla="*/ 2147483646 h 7"/>
                <a:gd name="T32" fmla="*/ 0 w 6"/>
                <a:gd name="T33" fmla="*/ 2147483646 h 7"/>
                <a:gd name="T34" fmla="*/ 0 w 6"/>
                <a:gd name="T35" fmla="*/ 2147483646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solidFill>
            <a:ln w="9525">
              <a:noFill/>
              <a:round/>
            </a:ln>
          </p:spPr>
          <p:txBody>
            <a:bodyPr/>
            <a:lstStyle/>
            <a:p>
              <a:endParaRPr lang="zh-CN" altLang="en-US" sz="2400">
                <a:solidFill>
                  <a:schemeClr val="bg1">
                    <a:lumMod val="50000"/>
                  </a:schemeClr>
                </a:solidFill>
              </a:endParaRPr>
            </a:p>
          </p:txBody>
        </p:sp>
        <p:sp>
          <p:nvSpPr>
            <p:cNvPr id="25652" name="稻壳儿小白白(http://dwz.cn/Wu2UP)@|5FFC:9350382|FBC:16777215|LFC:0|LBC:16777215"/>
            <p:cNvSpPr/>
            <p:nvPr/>
          </p:nvSpPr>
          <p:spPr bwMode="auto">
            <a:xfrm>
              <a:off x="1952624" y="195263"/>
              <a:ext cx="165100" cy="168275"/>
            </a:xfrm>
            <a:custGeom>
              <a:avLst/>
              <a:gdLst>
                <a:gd name="T0" fmla="*/ 2147483646 w 6"/>
                <a:gd name="T1" fmla="*/ 0 h 6"/>
                <a:gd name="T2" fmla="*/ 2147483646 w 6"/>
                <a:gd name="T3" fmla="*/ 0 h 6"/>
                <a:gd name="T4" fmla="*/ 2147483646 w 6"/>
                <a:gd name="T5" fmla="*/ 2147483646 h 6"/>
                <a:gd name="T6" fmla="*/ 2147483646 w 6"/>
                <a:gd name="T7" fmla="*/ 0 h 6"/>
                <a:gd name="T8" fmla="*/ 2147483646 w 6"/>
                <a:gd name="T9" fmla="*/ 0 h 6"/>
                <a:gd name="T10" fmla="*/ 2147483646 w 6"/>
                <a:gd name="T11" fmla="*/ 2147483646 h 6"/>
                <a:gd name="T12" fmla="*/ 2147483646 w 6"/>
                <a:gd name="T13" fmla="*/ 2147483646 h 6"/>
                <a:gd name="T14" fmla="*/ 0 w 6"/>
                <a:gd name="T15" fmla="*/ 2147483646 h 6"/>
                <a:gd name="T16" fmla="*/ 0 w 6"/>
                <a:gd name="T17" fmla="*/ 2147483646 h 6"/>
                <a:gd name="T18" fmla="*/ 2147483646 w 6"/>
                <a:gd name="T19" fmla="*/ 2147483646 h 6"/>
                <a:gd name="T20" fmla="*/ 2147483646 w 6"/>
                <a:gd name="T21" fmla="*/ 2147483646 h 6"/>
                <a:gd name="T22" fmla="*/ 2147483646 w 6"/>
                <a:gd name="T23" fmla="*/ 2147483646 h 6"/>
                <a:gd name="T24" fmla="*/ 2147483646 w 6"/>
                <a:gd name="T25" fmla="*/ 2147483646 h 6"/>
                <a:gd name="T26" fmla="*/ 2147483646 w 6"/>
                <a:gd name="T27" fmla="*/ 2147483646 h 6"/>
                <a:gd name="T28" fmla="*/ 2147483646 w 6"/>
                <a:gd name="T29" fmla="*/ 2147483646 h 6"/>
                <a:gd name="T30" fmla="*/ 2147483646 w 6"/>
                <a:gd name="T31" fmla="*/ 2147483646 h 6"/>
                <a:gd name="T32" fmla="*/ 2147483646 w 6"/>
                <a:gd name="T33" fmla="*/ 0 h 6"/>
                <a:gd name="T34" fmla="*/ 2147483646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53" name="稻壳儿小白白(http://dwz.cn/Wu2UP)@|5FFC:9683704|FBC:16777215|LFC:0|LBC:16777215"/>
            <p:cNvSpPr/>
            <p:nvPr/>
          </p:nvSpPr>
          <p:spPr bwMode="auto">
            <a:xfrm>
              <a:off x="1485899" y="55563"/>
              <a:ext cx="192087" cy="223838"/>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0 h 8"/>
                <a:gd name="T16" fmla="*/ 0 w 7"/>
                <a:gd name="T17" fmla="*/ 2147483646 h 8"/>
                <a:gd name="T18" fmla="*/ 2147483646 w 7"/>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solidFill>
            <a:ln w="9525">
              <a:noFill/>
              <a:round/>
            </a:ln>
          </p:spPr>
          <p:txBody>
            <a:bodyPr/>
            <a:lstStyle/>
            <a:p>
              <a:endParaRPr lang="zh-CN" altLang="en-US" sz="2400">
                <a:solidFill>
                  <a:schemeClr val="bg1">
                    <a:lumMod val="50000"/>
                  </a:schemeClr>
                </a:solidFill>
              </a:endParaRPr>
            </a:p>
          </p:txBody>
        </p:sp>
        <p:sp>
          <p:nvSpPr>
            <p:cNvPr id="25654" name="稻壳儿小白白(http://dwz.cn/Wu2UP)@|5FFC:9350382|FBC:16777215|LFC:0|LBC:16777215"/>
            <p:cNvSpPr/>
            <p:nvPr/>
          </p:nvSpPr>
          <p:spPr bwMode="auto">
            <a:xfrm>
              <a:off x="1485899" y="111125"/>
              <a:ext cx="136525" cy="168275"/>
            </a:xfrm>
            <a:custGeom>
              <a:avLst/>
              <a:gdLst>
                <a:gd name="T0" fmla="*/ 2147483646 w 5"/>
                <a:gd name="T1" fmla="*/ 2147483646 h 6"/>
                <a:gd name="T2" fmla="*/ 2147483646 w 5"/>
                <a:gd name="T3" fmla="*/ 2147483646 h 6"/>
                <a:gd name="T4" fmla="*/ 2147483646 w 5"/>
                <a:gd name="T5" fmla="*/ 2147483646 h 6"/>
                <a:gd name="T6" fmla="*/ 2147483646 w 5"/>
                <a:gd name="T7" fmla="*/ 2147483646 h 6"/>
                <a:gd name="T8" fmla="*/ 0 w 5"/>
                <a:gd name="T9" fmla="*/ 2147483646 h 6"/>
                <a:gd name="T10" fmla="*/ 2147483646 w 5"/>
                <a:gd name="T11" fmla="*/ 2147483646 h 6"/>
                <a:gd name="T12" fmla="*/ 2147483646 w 5"/>
                <a:gd name="T13" fmla="*/ 2147483646 h 6"/>
                <a:gd name="T14" fmla="*/ 2147483646 w 5"/>
                <a:gd name="T15" fmla="*/ 2147483646 h 6"/>
                <a:gd name="T16" fmla="*/ 2147483646 w 5"/>
                <a:gd name="T17" fmla="*/ 2147483646 h 6"/>
                <a:gd name="T18" fmla="*/ 2147483646 w 5"/>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55" name="稻壳儿小白白(http://dwz.cn/Wu2UP)@|5FFC:9350382|FBC:16777215|LFC:0|LBC:16777215"/>
            <p:cNvSpPr/>
            <p:nvPr/>
          </p:nvSpPr>
          <p:spPr bwMode="auto">
            <a:xfrm>
              <a:off x="1622424" y="223838"/>
              <a:ext cx="55562" cy="26988"/>
            </a:xfrm>
            <a:custGeom>
              <a:avLst/>
              <a:gdLst>
                <a:gd name="T0" fmla="*/ 2147483646 w 2"/>
                <a:gd name="T1" fmla="*/ 0 h 1"/>
                <a:gd name="T2" fmla="*/ 2147483646 w 2"/>
                <a:gd name="T3" fmla="*/ 0 h 1"/>
                <a:gd name="T4" fmla="*/ 2147483646 w 2"/>
                <a:gd name="T5" fmla="*/ 2147483646 h 1"/>
                <a:gd name="T6" fmla="*/ 2147483646 w 2"/>
                <a:gd name="T7" fmla="*/ 2147483646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solidFill>
            <a:ln w="9525">
              <a:noFill/>
              <a:round/>
            </a:ln>
          </p:spPr>
          <p:txBody>
            <a:bodyPr/>
            <a:lstStyle/>
            <a:p>
              <a:endParaRPr lang="zh-CN" altLang="en-US" sz="2400">
                <a:solidFill>
                  <a:schemeClr val="bg1">
                    <a:lumMod val="50000"/>
                  </a:schemeClr>
                </a:solidFill>
              </a:endParaRPr>
            </a:p>
          </p:txBody>
        </p:sp>
        <p:sp>
          <p:nvSpPr>
            <p:cNvPr id="25656" name="稻壳儿小白白(http://dwz.cn/Wu2UP)@|5FFC:2105393|FBC:16777215|LFC:0|LBC:16777215"/>
            <p:cNvSpPr/>
            <p:nvPr/>
          </p:nvSpPr>
          <p:spPr bwMode="auto">
            <a:xfrm>
              <a:off x="1457324" y="0"/>
              <a:ext cx="247650" cy="250825"/>
            </a:xfrm>
            <a:custGeom>
              <a:avLst/>
              <a:gdLst>
                <a:gd name="T0" fmla="*/ 0 w 9"/>
                <a:gd name="T1" fmla="*/ 2147483646 h 9"/>
                <a:gd name="T2" fmla="*/ 2147483646 w 9"/>
                <a:gd name="T3" fmla="*/ 2147483646 h 9"/>
                <a:gd name="T4" fmla="*/ 2147483646 w 9"/>
                <a:gd name="T5" fmla="*/ 2147483646 h 9"/>
                <a:gd name="T6" fmla="*/ 2147483646 w 9"/>
                <a:gd name="T7" fmla="*/ 2147483646 h 9"/>
                <a:gd name="T8" fmla="*/ 2147483646 w 9"/>
                <a:gd name="T9" fmla="*/ 2147483646 h 9"/>
                <a:gd name="T10" fmla="*/ 2147483646 w 9"/>
                <a:gd name="T11" fmla="*/ 2147483646 h 9"/>
                <a:gd name="T12" fmla="*/ 2147483646 w 9"/>
                <a:gd name="T13" fmla="*/ 2147483646 h 9"/>
                <a:gd name="T14" fmla="*/ 2147483646 w 9"/>
                <a:gd name="T15" fmla="*/ 2147483646 h 9"/>
                <a:gd name="T16" fmla="*/ 2147483646 w 9"/>
                <a:gd name="T17" fmla="*/ 2147483646 h 9"/>
                <a:gd name="T18" fmla="*/ 2147483646 w 9"/>
                <a:gd name="T19" fmla="*/ 2147483646 h 9"/>
                <a:gd name="T20" fmla="*/ 2147483646 w 9"/>
                <a:gd name="T21" fmla="*/ 2147483646 h 9"/>
                <a:gd name="T22" fmla="*/ 2147483646 w 9"/>
                <a:gd name="T23" fmla="*/ 2147483646 h 9"/>
                <a:gd name="T24" fmla="*/ 2147483646 w 9"/>
                <a:gd name="T25" fmla="*/ 2147483646 h 9"/>
                <a:gd name="T26" fmla="*/ 2147483646 w 9"/>
                <a:gd name="T27" fmla="*/ 2147483646 h 9"/>
                <a:gd name="T28" fmla="*/ 2147483646 w 9"/>
                <a:gd name="T29" fmla="*/ 2147483646 h 9"/>
                <a:gd name="T30" fmla="*/ 0 w 9"/>
                <a:gd name="T31" fmla="*/ 2147483646 h 9"/>
                <a:gd name="T32" fmla="*/ 0 w 9"/>
                <a:gd name="T33" fmla="*/ 2147483646 h 9"/>
                <a:gd name="T34" fmla="*/ 0 w 9"/>
                <a:gd name="T35" fmla="*/ 2147483646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solidFill>
            <a:ln w="9525">
              <a:noFill/>
              <a:round/>
            </a:ln>
          </p:spPr>
          <p:txBody>
            <a:bodyPr/>
            <a:lstStyle/>
            <a:p>
              <a:endParaRPr lang="zh-CN" altLang="en-US" sz="2400">
                <a:solidFill>
                  <a:schemeClr val="bg1">
                    <a:lumMod val="50000"/>
                  </a:schemeClr>
                </a:solidFill>
              </a:endParaRPr>
            </a:p>
          </p:txBody>
        </p:sp>
        <p:sp>
          <p:nvSpPr>
            <p:cNvPr id="25657" name="稻壳儿小白白(http://dwz.cn/Wu2UP)@|5FFC:0|FBC:16777215|LFC:0|LBC:16777215"/>
            <p:cNvSpPr/>
            <p:nvPr/>
          </p:nvSpPr>
          <p:spPr bwMode="auto">
            <a:xfrm>
              <a:off x="0" y="700088"/>
              <a:ext cx="247650" cy="250825"/>
            </a:xfrm>
            <a:custGeom>
              <a:avLst/>
              <a:gdLst>
                <a:gd name="T0" fmla="*/ 0 w 9"/>
                <a:gd name="T1" fmla="*/ 2147483646 h 9"/>
                <a:gd name="T2" fmla="*/ 2147483646 w 9"/>
                <a:gd name="T3" fmla="*/ 2147483646 h 9"/>
                <a:gd name="T4" fmla="*/ 2147483646 w 9"/>
                <a:gd name="T5" fmla="*/ 2147483646 h 9"/>
                <a:gd name="T6" fmla="*/ 2147483646 w 9"/>
                <a:gd name="T7" fmla="*/ 2147483646 h 9"/>
                <a:gd name="T8" fmla="*/ 2147483646 w 9"/>
                <a:gd name="T9" fmla="*/ 2147483646 h 9"/>
                <a:gd name="T10" fmla="*/ 2147483646 w 9"/>
                <a:gd name="T11" fmla="*/ 2147483646 h 9"/>
                <a:gd name="T12" fmla="*/ 2147483646 w 9"/>
                <a:gd name="T13" fmla="*/ 2147483646 h 9"/>
                <a:gd name="T14" fmla="*/ 2147483646 w 9"/>
                <a:gd name="T15" fmla="*/ 0 h 9"/>
                <a:gd name="T16" fmla="*/ 2147483646 w 9"/>
                <a:gd name="T17" fmla="*/ 2147483646 h 9"/>
                <a:gd name="T18" fmla="*/ 2147483646 w 9"/>
                <a:gd name="T19" fmla="*/ 2147483646 h 9"/>
                <a:gd name="T20" fmla="*/ 2147483646 w 9"/>
                <a:gd name="T21" fmla="*/ 2147483646 h 9"/>
                <a:gd name="T22" fmla="*/ 0 w 9"/>
                <a:gd name="T23" fmla="*/ 2147483646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58" name="稻壳儿小白白(http://dwz.cn/Wu2UP)@|5FFC:0|FBC:16777215|LFC:0|LBC:16777215"/>
            <p:cNvSpPr/>
            <p:nvPr/>
          </p:nvSpPr>
          <p:spPr bwMode="auto">
            <a:xfrm>
              <a:off x="990599" y="1484313"/>
              <a:ext cx="301625" cy="139700"/>
            </a:xfrm>
            <a:custGeom>
              <a:avLst/>
              <a:gdLst>
                <a:gd name="T0" fmla="*/ 2147483646 w 11"/>
                <a:gd name="T1" fmla="*/ 0 h 5"/>
                <a:gd name="T2" fmla="*/ 2147483646 w 11"/>
                <a:gd name="T3" fmla="*/ 2147483646 h 5"/>
                <a:gd name="T4" fmla="*/ 2147483646 w 11"/>
                <a:gd name="T5" fmla="*/ 2147483646 h 5"/>
                <a:gd name="T6" fmla="*/ 0 w 11"/>
                <a:gd name="T7" fmla="*/ 2147483646 h 5"/>
                <a:gd name="T8" fmla="*/ 2147483646 w 11"/>
                <a:gd name="T9" fmla="*/ 2147483646 h 5"/>
                <a:gd name="T10" fmla="*/ 2147483646 w 11"/>
                <a:gd name="T11" fmla="*/ 2147483646 h 5"/>
                <a:gd name="T12" fmla="*/ 2147483646 w 11"/>
                <a:gd name="T13" fmla="*/ 2147483646 h 5"/>
                <a:gd name="T14" fmla="*/ 2147483646 w 11"/>
                <a:gd name="T15" fmla="*/ 2147483646 h 5"/>
                <a:gd name="T16" fmla="*/ 2147483646 w 11"/>
                <a:gd name="T17" fmla="*/ 2147483646 h 5"/>
                <a:gd name="T18" fmla="*/ 2147483646 w 11"/>
                <a:gd name="T19" fmla="*/ 2147483646 h 5"/>
                <a:gd name="T20" fmla="*/ 2147483646 w 11"/>
                <a:gd name="T21" fmla="*/ 2147483646 h 5"/>
                <a:gd name="T22" fmla="*/ 2147483646 w 11"/>
                <a:gd name="T23" fmla="*/ 0 h 5"/>
                <a:gd name="T24" fmla="*/ 2147483646 w 11"/>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59" name="稻壳儿小白白(http://dwz.cn/Wu2UP)@|5FFC:6245704|FBC:16777215|LFC:0|LBC:16777215"/>
            <p:cNvSpPr/>
            <p:nvPr/>
          </p:nvSpPr>
          <p:spPr bwMode="auto">
            <a:xfrm>
              <a:off x="908049" y="671513"/>
              <a:ext cx="330200" cy="895350"/>
            </a:xfrm>
            <a:custGeom>
              <a:avLst/>
              <a:gdLst>
                <a:gd name="T0" fmla="*/ 2147483646 w 12"/>
                <a:gd name="T1" fmla="*/ 2147483646 h 32"/>
                <a:gd name="T2" fmla="*/ 2147483646 w 12"/>
                <a:gd name="T3" fmla="*/ 2147483646 h 32"/>
                <a:gd name="T4" fmla="*/ 2147483646 w 12"/>
                <a:gd name="T5" fmla="*/ 2147483646 h 32"/>
                <a:gd name="T6" fmla="*/ 2147483646 w 12"/>
                <a:gd name="T7" fmla="*/ 2147483646 h 32"/>
                <a:gd name="T8" fmla="*/ 2147483646 w 12"/>
                <a:gd name="T9" fmla="*/ 2147483646 h 32"/>
                <a:gd name="T10" fmla="*/ 2147483646 w 12"/>
                <a:gd name="T11" fmla="*/ 2147483646 h 32"/>
                <a:gd name="T12" fmla="*/ 2147483646 w 12"/>
                <a:gd name="T13" fmla="*/ 2147483646 h 32"/>
                <a:gd name="T14" fmla="*/ 2147483646 w 12"/>
                <a:gd name="T15" fmla="*/ 0 h 32"/>
                <a:gd name="T16" fmla="*/ 2147483646 w 12"/>
                <a:gd name="T17" fmla="*/ 2147483646 h 32"/>
                <a:gd name="T18" fmla="*/ 2147483646 w 12"/>
                <a:gd name="T19" fmla="*/ 2147483646 h 32"/>
                <a:gd name="T20" fmla="*/ 2147483646 w 12"/>
                <a:gd name="T21" fmla="*/ 2147483646 h 32"/>
                <a:gd name="T22" fmla="*/ 2147483646 w 12"/>
                <a:gd name="T23" fmla="*/ 2147483646 h 32"/>
                <a:gd name="T24" fmla="*/ 2147483646 w 12"/>
                <a:gd name="T25" fmla="*/ 2147483646 h 32"/>
                <a:gd name="T26" fmla="*/ 2147483646 w 12"/>
                <a:gd name="T27" fmla="*/ 2147483646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solidFill>
            <a:ln w="9525">
              <a:noFill/>
              <a:round/>
            </a:ln>
          </p:spPr>
          <p:txBody>
            <a:bodyPr/>
            <a:lstStyle/>
            <a:p>
              <a:endParaRPr lang="zh-CN" altLang="en-US" sz="2400">
                <a:solidFill>
                  <a:schemeClr val="bg1">
                    <a:lumMod val="50000"/>
                  </a:schemeClr>
                </a:solidFill>
              </a:endParaRPr>
            </a:p>
          </p:txBody>
        </p:sp>
        <p:sp>
          <p:nvSpPr>
            <p:cNvPr id="25660" name="稻壳儿小白白(http://dwz.cn/Wu2UP)@|5FFC:3285793|FBC:16777215|LFC:0|LBC:16777215"/>
            <p:cNvSpPr/>
            <p:nvPr/>
          </p:nvSpPr>
          <p:spPr bwMode="auto">
            <a:xfrm>
              <a:off x="908049" y="671513"/>
              <a:ext cx="301625" cy="868363"/>
            </a:xfrm>
            <a:custGeom>
              <a:avLst/>
              <a:gdLst>
                <a:gd name="T0" fmla="*/ 2147483646 w 11"/>
                <a:gd name="T1" fmla="*/ 2147483646 h 31"/>
                <a:gd name="T2" fmla="*/ 2147483646 w 11"/>
                <a:gd name="T3" fmla="*/ 2147483646 h 31"/>
                <a:gd name="T4" fmla="*/ 2147483646 w 11"/>
                <a:gd name="T5" fmla="*/ 2147483646 h 31"/>
                <a:gd name="T6" fmla="*/ 2147483646 w 11"/>
                <a:gd name="T7" fmla="*/ 2147483646 h 31"/>
                <a:gd name="T8" fmla="*/ 2147483646 w 11"/>
                <a:gd name="T9" fmla="*/ 2147483646 h 31"/>
                <a:gd name="T10" fmla="*/ 2147483646 w 11"/>
                <a:gd name="T11" fmla="*/ 2147483646 h 31"/>
                <a:gd name="T12" fmla="*/ 2147483646 w 11"/>
                <a:gd name="T13" fmla="*/ 2147483646 h 31"/>
                <a:gd name="T14" fmla="*/ 2147483646 w 11"/>
                <a:gd name="T15" fmla="*/ 2147483646 h 31"/>
                <a:gd name="T16" fmla="*/ 2147483646 w 11"/>
                <a:gd name="T17" fmla="*/ 2147483646 h 31"/>
                <a:gd name="T18" fmla="*/ 2147483646 w 11"/>
                <a:gd name="T19" fmla="*/ 2147483646 h 31"/>
                <a:gd name="T20" fmla="*/ 2147483646 w 11"/>
                <a:gd name="T21" fmla="*/ 2147483646 h 31"/>
                <a:gd name="T22" fmla="*/ 2147483646 w 11"/>
                <a:gd name="T23" fmla="*/ 2147483646 h 31"/>
                <a:gd name="T24" fmla="*/ 2147483646 w 11"/>
                <a:gd name="T25" fmla="*/ 2147483646 h 31"/>
                <a:gd name="T26" fmla="*/ 2147483646 w 11"/>
                <a:gd name="T27" fmla="*/ 2147483646 h 31"/>
                <a:gd name="T28" fmla="*/ 2147483646 w 11"/>
                <a:gd name="T29" fmla="*/ 2147483646 h 31"/>
                <a:gd name="T30" fmla="*/ 2147483646 w 11"/>
                <a:gd name="T31" fmla="*/ 2147483646 h 31"/>
                <a:gd name="T32" fmla="*/ 2147483646 w 11"/>
                <a:gd name="T33" fmla="*/ 2147483646 h 31"/>
                <a:gd name="T34" fmla="*/ 2147483646 w 11"/>
                <a:gd name="T35" fmla="*/ 2147483646 h 31"/>
                <a:gd name="T36" fmla="*/ 2147483646 w 11"/>
                <a:gd name="T37" fmla="*/ 2147483646 h 31"/>
                <a:gd name="T38" fmla="*/ 2147483646 w 11"/>
                <a:gd name="T39" fmla="*/ 2147483646 h 31"/>
                <a:gd name="T40" fmla="*/ 2147483646 w 11"/>
                <a:gd name="T41" fmla="*/ 0 h 31"/>
                <a:gd name="T42" fmla="*/ 2147483646 w 11"/>
                <a:gd name="T43" fmla="*/ 2147483646 h 31"/>
                <a:gd name="T44" fmla="*/ 2147483646 w 11"/>
                <a:gd name="T45" fmla="*/ 2147483646 h 31"/>
                <a:gd name="T46" fmla="*/ 2147483646 w 11"/>
                <a:gd name="T47" fmla="*/ 2147483646 h 31"/>
                <a:gd name="T48" fmla="*/ 2147483646 w 11"/>
                <a:gd name="T49" fmla="*/ 2147483646 h 31"/>
                <a:gd name="T50" fmla="*/ 2147483646 w 11"/>
                <a:gd name="T51" fmla="*/ 2147483646 h 31"/>
                <a:gd name="T52" fmla="*/ 2147483646 w 11"/>
                <a:gd name="T53" fmla="*/ 2147483646 h 31"/>
                <a:gd name="T54" fmla="*/ 2147483646 w 11"/>
                <a:gd name="T55" fmla="*/ 2147483646 h 31"/>
                <a:gd name="T56" fmla="*/ 2147483646 w 11"/>
                <a:gd name="T57" fmla="*/ 2147483646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solidFill>
            <a:ln w="9525">
              <a:noFill/>
              <a:round/>
            </a:ln>
          </p:spPr>
          <p:txBody>
            <a:bodyPr/>
            <a:lstStyle/>
            <a:p>
              <a:endParaRPr lang="zh-CN" altLang="en-US" sz="2400">
                <a:solidFill>
                  <a:schemeClr val="bg1">
                    <a:lumMod val="50000"/>
                  </a:schemeClr>
                </a:solidFill>
              </a:endParaRPr>
            </a:p>
          </p:txBody>
        </p:sp>
        <p:sp>
          <p:nvSpPr>
            <p:cNvPr id="25661" name="稻壳儿小白白(http://dwz.cn/Wu2UP)@|5FFC:6245704|FBC:16777215|LFC:0|LBC:16777215"/>
            <p:cNvSpPr/>
            <p:nvPr/>
          </p:nvSpPr>
          <p:spPr bwMode="auto">
            <a:xfrm>
              <a:off x="192087" y="503238"/>
              <a:ext cx="935037" cy="560388"/>
            </a:xfrm>
            <a:custGeom>
              <a:avLst/>
              <a:gdLst>
                <a:gd name="T0" fmla="*/ 2147483646 w 34"/>
                <a:gd name="T1" fmla="*/ 2147483646 h 20"/>
                <a:gd name="T2" fmla="*/ 2147483646 w 34"/>
                <a:gd name="T3" fmla="*/ 2147483646 h 20"/>
                <a:gd name="T4" fmla="*/ 2147483646 w 34"/>
                <a:gd name="T5" fmla="*/ 2147483646 h 20"/>
                <a:gd name="T6" fmla="*/ 2147483646 w 34"/>
                <a:gd name="T7" fmla="*/ 2147483646 h 20"/>
                <a:gd name="T8" fmla="*/ 2147483646 w 34"/>
                <a:gd name="T9" fmla="*/ 2147483646 h 20"/>
                <a:gd name="T10" fmla="*/ 2147483646 w 34"/>
                <a:gd name="T11" fmla="*/ 0 h 20"/>
                <a:gd name="T12" fmla="*/ 2147483646 w 34"/>
                <a:gd name="T13" fmla="*/ 2147483646 h 20"/>
                <a:gd name="T14" fmla="*/ 2147483646 w 34"/>
                <a:gd name="T15" fmla="*/ 2147483646 h 20"/>
                <a:gd name="T16" fmla="*/ 2147483646 w 34"/>
                <a:gd name="T17" fmla="*/ 2147483646 h 20"/>
                <a:gd name="T18" fmla="*/ 2147483646 w 34"/>
                <a:gd name="T19" fmla="*/ 2147483646 h 20"/>
                <a:gd name="T20" fmla="*/ 2147483646 w 34"/>
                <a:gd name="T21" fmla="*/ 2147483646 h 20"/>
                <a:gd name="T22" fmla="*/ 2147483646 w 34"/>
                <a:gd name="T23" fmla="*/ 2147483646 h 20"/>
                <a:gd name="T24" fmla="*/ 2147483646 w 34"/>
                <a:gd name="T25" fmla="*/ 2147483646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solidFill>
            <a:ln w="9525">
              <a:noFill/>
              <a:round/>
            </a:ln>
          </p:spPr>
          <p:txBody>
            <a:bodyPr/>
            <a:lstStyle/>
            <a:p>
              <a:endParaRPr lang="zh-CN" altLang="en-US" sz="2400">
                <a:solidFill>
                  <a:schemeClr val="bg1">
                    <a:lumMod val="50000"/>
                  </a:schemeClr>
                </a:solidFill>
              </a:endParaRPr>
            </a:p>
          </p:txBody>
        </p:sp>
        <p:sp>
          <p:nvSpPr>
            <p:cNvPr id="25662" name="稻壳儿小白白(http://dwz.cn/Wu2UP)@|5FFC:3285793|FBC:16777215|LFC:0|LBC:16777215"/>
            <p:cNvSpPr/>
            <p:nvPr/>
          </p:nvSpPr>
          <p:spPr bwMode="auto">
            <a:xfrm>
              <a:off x="219074" y="503238"/>
              <a:ext cx="825500" cy="531813"/>
            </a:xfrm>
            <a:custGeom>
              <a:avLst/>
              <a:gdLst>
                <a:gd name="T0" fmla="*/ 2147483646 w 30"/>
                <a:gd name="T1" fmla="*/ 2147483646 h 19"/>
                <a:gd name="T2" fmla="*/ 2147483646 w 30"/>
                <a:gd name="T3" fmla="*/ 0 h 19"/>
                <a:gd name="T4" fmla="*/ 2147483646 w 30"/>
                <a:gd name="T5" fmla="*/ 2147483646 h 19"/>
                <a:gd name="T6" fmla="*/ 2147483646 w 30"/>
                <a:gd name="T7" fmla="*/ 2147483646 h 19"/>
                <a:gd name="T8" fmla="*/ 2147483646 w 30"/>
                <a:gd name="T9" fmla="*/ 2147483646 h 19"/>
                <a:gd name="T10" fmla="*/ 2147483646 w 30"/>
                <a:gd name="T11" fmla="*/ 2147483646 h 19"/>
                <a:gd name="T12" fmla="*/ 2147483646 w 30"/>
                <a:gd name="T13" fmla="*/ 2147483646 h 19"/>
                <a:gd name="T14" fmla="*/ 2147483646 w 30"/>
                <a:gd name="T15" fmla="*/ 2147483646 h 19"/>
                <a:gd name="T16" fmla="*/ 0 w 30"/>
                <a:gd name="T17" fmla="*/ 2147483646 h 19"/>
                <a:gd name="T18" fmla="*/ 2147483646 w 30"/>
                <a:gd name="T19" fmla="*/ 2147483646 h 19"/>
                <a:gd name="T20" fmla="*/ 2147483646 w 30"/>
                <a:gd name="T21" fmla="*/ 2147483646 h 19"/>
                <a:gd name="T22" fmla="*/ 2147483646 w 30"/>
                <a:gd name="T23" fmla="*/ 2147483646 h 19"/>
                <a:gd name="T24" fmla="*/ 2147483646 w 30"/>
                <a:gd name="T25" fmla="*/ 2147483646 h 19"/>
                <a:gd name="T26" fmla="*/ 2147483646 w 30"/>
                <a:gd name="T27" fmla="*/ 2147483646 h 19"/>
                <a:gd name="T28" fmla="*/ 2147483646 w 30"/>
                <a:gd name="T29" fmla="*/ 2147483646 h 19"/>
                <a:gd name="T30" fmla="*/ 2147483646 w 30"/>
                <a:gd name="T31" fmla="*/ 2147483646 h 19"/>
                <a:gd name="T32" fmla="*/ 2147483646 w 30"/>
                <a:gd name="T33" fmla="*/ 2147483646 h 19"/>
                <a:gd name="T34" fmla="*/ 2147483646 w 30"/>
                <a:gd name="T35" fmla="*/ 2147483646 h 19"/>
                <a:gd name="T36" fmla="*/ 2147483646 w 30"/>
                <a:gd name="T37" fmla="*/ 2147483646 h 19"/>
                <a:gd name="T38" fmla="*/ 2147483646 w 30"/>
                <a:gd name="T39" fmla="*/ 2147483646 h 19"/>
                <a:gd name="T40" fmla="*/ 2147483646 w 30"/>
                <a:gd name="T41" fmla="*/ 2147483646 h 19"/>
                <a:gd name="T42" fmla="*/ 2147483646 w 30"/>
                <a:gd name="T43" fmla="*/ 2147483646 h 19"/>
                <a:gd name="T44" fmla="*/ 2147483646 w 30"/>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solidFill>
            <a:ln w="9525">
              <a:noFill/>
              <a:round/>
            </a:ln>
          </p:spPr>
          <p:txBody>
            <a:bodyPr/>
            <a:lstStyle/>
            <a:p>
              <a:endParaRPr lang="zh-CN" altLang="en-US" sz="2400">
                <a:solidFill>
                  <a:schemeClr val="bg1">
                    <a:lumMod val="50000"/>
                  </a:schemeClr>
                </a:solidFill>
              </a:endParaRPr>
            </a:p>
          </p:txBody>
        </p:sp>
        <p:sp>
          <p:nvSpPr>
            <p:cNvPr id="25663" name="稻壳儿小白白(http://dwz.cn/Wu2UP)@|5FFC:0|FBC:16777215|LFC:0|LBC:16777215"/>
            <p:cNvSpPr/>
            <p:nvPr/>
          </p:nvSpPr>
          <p:spPr bwMode="auto">
            <a:xfrm>
              <a:off x="908049" y="474663"/>
              <a:ext cx="274637" cy="225425"/>
            </a:xfrm>
            <a:custGeom>
              <a:avLst/>
              <a:gdLst>
                <a:gd name="T0" fmla="*/ 0 w 10"/>
                <a:gd name="T1" fmla="*/ 2147483646 h 8"/>
                <a:gd name="T2" fmla="*/ 2147483646 w 10"/>
                <a:gd name="T3" fmla="*/ 2147483646 h 8"/>
                <a:gd name="T4" fmla="*/ 2147483646 w 10"/>
                <a:gd name="T5" fmla="*/ 2147483646 h 8"/>
                <a:gd name="T6" fmla="*/ 2147483646 w 10"/>
                <a:gd name="T7" fmla="*/ 2147483646 h 8"/>
                <a:gd name="T8" fmla="*/ 2147483646 w 10"/>
                <a:gd name="T9" fmla="*/ 2147483646 h 8"/>
                <a:gd name="T10" fmla="*/ 0 w 10"/>
                <a:gd name="T11" fmla="*/ 0 h 8"/>
                <a:gd name="T12" fmla="*/ 0 w 10"/>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64" name="稻壳儿小白白(http://dwz.cn/Wu2UP)@|5FFC:15262707|FBC:16777215|LFC:0|LBC:16777215"/>
            <p:cNvSpPr/>
            <p:nvPr/>
          </p:nvSpPr>
          <p:spPr bwMode="auto">
            <a:xfrm>
              <a:off x="908049" y="166688"/>
              <a:ext cx="1127125" cy="673100"/>
            </a:xfrm>
            <a:custGeom>
              <a:avLst/>
              <a:gdLst>
                <a:gd name="T0" fmla="*/ 0 w 41"/>
                <a:gd name="T1" fmla="*/ 2147483646 h 24"/>
                <a:gd name="T2" fmla="*/ 2147483646 w 41"/>
                <a:gd name="T3" fmla="*/ 2147483646 h 24"/>
                <a:gd name="T4" fmla="*/ 2147483646 w 41"/>
                <a:gd name="T5" fmla="*/ 2147483646 h 24"/>
                <a:gd name="T6" fmla="*/ 2147483646 w 41"/>
                <a:gd name="T7" fmla="*/ 2147483646 h 24"/>
                <a:gd name="T8" fmla="*/ 2147483646 w 41"/>
                <a:gd name="T9" fmla="*/ 2147483646 h 24"/>
                <a:gd name="T10" fmla="*/ 2147483646 w 41"/>
                <a:gd name="T11" fmla="*/ 2147483646 h 24"/>
                <a:gd name="T12" fmla="*/ 2147483646 w 41"/>
                <a:gd name="T13" fmla="*/ 2147483646 h 24"/>
                <a:gd name="T14" fmla="*/ 2147483646 w 41"/>
                <a:gd name="T15" fmla="*/ 2147483646 h 24"/>
                <a:gd name="T16" fmla="*/ 2147483646 w 41"/>
                <a:gd name="T17" fmla="*/ 2147483646 h 24"/>
                <a:gd name="T18" fmla="*/ 2147483646 w 41"/>
                <a:gd name="T19" fmla="*/ 2147483646 h 24"/>
                <a:gd name="T20" fmla="*/ 2147483646 w 41"/>
                <a:gd name="T21" fmla="*/ 2147483646 h 24"/>
                <a:gd name="T22" fmla="*/ 2147483646 w 41"/>
                <a:gd name="T23" fmla="*/ 2147483646 h 24"/>
                <a:gd name="T24" fmla="*/ 2147483646 w 41"/>
                <a:gd name="T25" fmla="*/ 2147483646 h 24"/>
                <a:gd name="T26" fmla="*/ 2147483646 w 41"/>
                <a:gd name="T27" fmla="*/ 2147483646 h 24"/>
                <a:gd name="T28" fmla="*/ 2147483646 w 41"/>
                <a:gd name="T29" fmla="*/ 2147483646 h 24"/>
                <a:gd name="T30" fmla="*/ 2147483646 w 41"/>
                <a:gd name="T31" fmla="*/ 2147483646 h 24"/>
                <a:gd name="T32" fmla="*/ 2147483646 w 41"/>
                <a:gd name="T33" fmla="*/ 2147483646 h 24"/>
                <a:gd name="T34" fmla="*/ 2147483646 w 41"/>
                <a:gd name="T35" fmla="*/ 2147483646 h 24"/>
                <a:gd name="T36" fmla="*/ 2147483646 w 41"/>
                <a:gd name="T37" fmla="*/ 2147483646 h 24"/>
                <a:gd name="T38" fmla="*/ 2147483646 w 41"/>
                <a:gd name="T39" fmla="*/ 2147483646 h 24"/>
                <a:gd name="T40" fmla="*/ 2147483646 w 41"/>
                <a:gd name="T41" fmla="*/ 2147483646 h 24"/>
                <a:gd name="T42" fmla="*/ 2147483646 w 41"/>
                <a:gd name="T43" fmla="*/ 2147483646 h 24"/>
                <a:gd name="T44" fmla="*/ 2147483646 w 41"/>
                <a:gd name="T45" fmla="*/ 2147483646 h 24"/>
                <a:gd name="T46" fmla="*/ 2147483646 w 41"/>
                <a:gd name="T47" fmla="*/ 2147483646 h 24"/>
                <a:gd name="T48" fmla="*/ 2147483646 w 41"/>
                <a:gd name="T49" fmla="*/ 2147483646 h 24"/>
                <a:gd name="T50" fmla="*/ 2147483646 w 41"/>
                <a:gd name="T51" fmla="*/ 2147483646 h 24"/>
                <a:gd name="T52" fmla="*/ 2147483646 w 41"/>
                <a:gd name="T53" fmla="*/ 2147483646 h 24"/>
                <a:gd name="T54" fmla="*/ 2147483646 w 41"/>
                <a:gd name="T55" fmla="*/ 2147483646 h 24"/>
                <a:gd name="T56" fmla="*/ 2147483646 w 41"/>
                <a:gd name="T57" fmla="*/ 2147483646 h 24"/>
                <a:gd name="T58" fmla="*/ 2147483646 w 41"/>
                <a:gd name="T59" fmla="*/ 2147483646 h 24"/>
                <a:gd name="T60" fmla="*/ 0 w 41"/>
                <a:gd name="T61" fmla="*/ 2147483646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solidFill>
            <a:ln w="9525">
              <a:noFill/>
              <a:round/>
            </a:ln>
          </p:spPr>
          <p:txBody>
            <a:bodyPr/>
            <a:lstStyle/>
            <a:p>
              <a:endParaRPr lang="zh-CN" altLang="en-US" sz="2400">
                <a:solidFill>
                  <a:schemeClr val="bg1">
                    <a:lumMod val="50000"/>
                  </a:schemeClr>
                </a:solidFill>
              </a:endParaRPr>
            </a:p>
          </p:txBody>
        </p:sp>
        <p:sp>
          <p:nvSpPr>
            <p:cNvPr id="25665" name="稻壳儿小白白(http://dwz.cn/Wu2UP)@|5FFC:13026263|FBC:16777215|LFC:0|LBC:16777215"/>
            <p:cNvSpPr/>
            <p:nvPr/>
          </p:nvSpPr>
          <p:spPr bwMode="auto">
            <a:xfrm>
              <a:off x="1182687" y="7000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D7C3C6"/>
            </a:solidFill>
            <a:ln w="9525">
              <a:noFill/>
              <a:round/>
            </a:ln>
          </p:spPr>
          <p:txBody>
            <a:bodyPr/>
            <a:lstStyle/>
            <a:p>
              <a:endParaRPr lang="zh-CN" altLang="en-US" sz="2400">
                <a:solidFill>
                  <a:schemeClr val="bg1">
                    <a:lumMod val="50000"/>
                  </a:schemeClr>
                </a:solidFill>
              </a:endParaRPr>
            </a:p>
          </p:txBody>
        </p:sp>
        <p:sp>
          <p:nvSpPr>
            <p:cNvPr id="25666" name="稻壳儿小白白(http://dwz.cn/Wu2UP)@|1FFC:13026263|FBC:16777215|LFC:0|LBC:16777215"/>
            <p:cNvSpPr>
              <a:spLocks noChangeArrowheads="1"/>
            </p:cNvSpPr>
            <p:nvPr/>
          </p:nvSpPr>
          <p:spPr bwMode="auto">
            <a:xfrm>
              <a:off x="1843087" y="307975"/>
              <a:ext cx="1587" cy="1588"/>
            </a:xfrm>
            <a:prstGeom prst="rect">
              <a:avLst/>
            </a:prstGeom>
            <a:solidFill>
              <a:srgbClr val="D7C3C6"/>
            </a:solidFill>
            <a:ln w="9525">
              <a:noFill/>
              <a:miter lim="800000"/>
            </a:ln>
          </p:spPr>
          <p:txBody>
            <a:bodyPr/>
            <a:lstStyle/>
            <a:p>
              <a:pPr eaLnBrk="1" hangingPunct="1">
                <a:buFont typeface="Arial" panose="020B0604020202020204" pitchFamily="34" charset="0"/>
                <a:buNone/>
              </a:pPr>
              <a:endParaRPr lang="zh-CN" altLang="en-US" sz="2400">
                <a:solidFill>
                  <a:schemeClr val="bg1">
                    <a:lumMod val="50000"/>
                  </a:schemeClr>
                </a:solidFill>
                <a:sym typeface="Arial" panose="020B0604020202020204" pitchFamily="34" charset="0"/>
              </a:endParaRPr>
            </a:p>
          </p:txBody>
        </p:sp>
        <p:sp>
          <p:nvSpPr>
            <p:cNvPr id="25667" name="稻壳儿小白白(http://dwz.cn/Wu2UP)@|5FFC:13026263|FBC:16777215|LFC:0|LBC:16777215"/>
            <p:cNvSpPr/>
            <p:nvPr/>
          </p:nvSpPr>
          <p:spPr bwMode="auto">
            <a:xfrm>
              <a:off x="1898649" y="279400"/>
              <a:ext cx="26987" cy="28575"/>
            </a:xfrm>
            <a:custGeom>
              <a:avLst/>
              <a:gdLst>
                <a:gd name="T0" fmla="*/ 0 w 1"/>
                <a:gd name="T1" fmla="*/ 2147483646 h 1"/>
                <a:gd name="T2" fmla="*/ 2147483646 w 1"/>
                <a:gd name="T3" fmla="*/ 0 h 1"/>
                <a:gd name="T4" fmla="*/ 0 w 1"/>
                <a:gd name="T5" fmla="*/ 2147483646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0"/>
                    <a:pt x="1" y="0"/>
                  </a:cubicBezTo>
                  <a:cubicBezTo>
                    <a:pt x="1" y="0"/>
                    <a:pt x="0" y="0"/>
                    <a:pt x="0" y="1"/>
                  </a:cubicBezTo>
                  <a:close/>
                </a:path>
              </a:pathLst>
            </a:custGeom>
            <a:solidFill>
              <a:srgbClr val="D7C3C6"/>
            </a:solidFill>
            <a:ln w="9525">
              <a:noFill/>
              <a:round/>
            </a:ln>
          </p:spPr>
          <p:txBody>
            <a:bodyPr/>
            <a:lstStyle/>
            <a:p>
              <a:endParaRPr lang="zh-CN" altLang="en-US" sz="2400">
                <a:solidFill>
                  <a:schemeClr val="bg1">
                    <a:lumMod val="50000"/>
                  </a:schemeClr>
                </a:solidFill>
              </a:endParaRPr>
            </a:p>
          </p:txBody>
        </p:sp>
        <p:sp>
          <p:nvSpPr>
            <p:cNvPr id="25668" name="稻壳儿小白白(http://dwz.cn/Wu2UP)@|5FFC:13026263|FBC:16777215|LFC:0|LBC:16777215"/>
            <p:cNvSpPr>
              <a:spLocks noEditPoints="1"/>
            </p:cNvSpPr>
            <p:nvPr/>
          </p:nvSpPr>
          <p:spPr bwMode="auto">
            <a:xfrm>
              <a:off x="908049" y="195263"/>
              <a:ext cx="1017587" cy="504825"/>
            </a:xfrm>
            <a:custGeom>
              <a:avLst/>
              <a:gdLst>
                <a:gd name="T0" fmla="*/ 2147483646 w 37"/>
                <a:gd name="T1" fmla="*/ 2147483646 h 18"/>
                <a:gd name="T2" fmla="*/ 2147483646 w 37"/>
                <a:gd name="T3" fmla="*/ 2147483646 h 18"/>
                <a:gd name="T4" fmla="*/ 2147483646 w 37"/>
                <a:gd name="T5" fmla="*/ 2147483646 h 18"/>
                <a:gd name="T6" fmla="*/ 2147483646 w 37"/>
                <a:gd name="T7" fmla="*/ 2147483646 h 18"/>
                <a:gd name="T8" fmla="*/ 2147483646 w 37"/>
                <a:gd name="T9" fmla="*/ 2147483646 h 18"/>
                <a:gd name="T10" fmla="*/ 2147483646 w 37"/>
                <a:gd name="T11" fmla="*/ 2147483646 h 18"/>
                <a:gd name="T12" fmla="*/ 2147483646 w 37"/>
                <a:gd name="T13" fmla="*/ 2147483646 h 18"/>
                <a:gd name="T14" fmla="*/ 2147483646 w 37"/>
                <a:gd name="T15" fmla="*/ 2147483646 h 18"/>
                <a:gd name="T16" fmla="*/ 2147483646 w 37"/>
                <a:gd name="T17" fmla="*/ 2147483646 h 18"/>
                <a:gd name="T18" fmla="*/ 2147483646 w 37"/>
                <a:gd name="T19" fmla="*/ 2147483646 h 18"/>
                <a:gd name="T20" fmla="*/ 2147483646 w 37"/>
                <a:gd name="T21" fmla="*/ 2147483646 h 18"/>
                <a:gd name="T22" fmla="*/ 2147483646 w 37"/>
                <a:gd name="T23" fmla="*/ 2147483646 h 18"/>
                <a:gd name="T24" fmla="*/ 2147483646 w 37"/>
                <a:gd name="T25" fmla="*/ 2147483646 h 18"/>
                <a:gd name="T26" fmla="*/ 2147483646 w 37"/>
                <a:gd name="T27" fmla="*/ 2147483646 h 18"/>
                <a:gd name="T28" fmla="*/ 2147483646 w 37"/>
                <a:gd name="T29" fmla="*/ 2147483646 h 18"/>
                <a:gd name="T30" fmla="*/ 2147483646 w 37"/>
                <a:gd name="T31" fmla="*/ 2147483646 h 18"/>
                <a:gd name="T32" fmla="*/ 2147483646 w 37"/>
                <a:gd name="T33" fmla="*/ 0 h 18"/>
                <a:gd name="T34" fmla="*/ 2147483646 w 37"/>
                <a:gd name="T35" fmla="*/ 2147483646 h 18"/>
                <a:gd name="T36" fmla="*/ 2147483646 w 37"/>
                <a:gd name="T37" fmla="*/ 2147483646 h 18"/>
                <a:gd name="T38" fmla="*/ 2147483646 w 37"/>
                <a:gd name="T39" fmla="*/ 2147483646 h 18"/>
                <a:gd name="T40" fmla="*/ 2147483646 w 37"/>
                <a:gd name="T41" fmla="*/ 2147483646 h 18"/>
                <a:gd name="T42" fmla="*/ 2147483646 w 37"/>
                <a:gd name="T43" fmla="*/ 2147483646 h 18"/>
                <a:gd name="T44" fmla="*/ 2147483646 w 37"/>
                <a:gd name="T45" fmla="*/ 2147483646 h 18"/>
                <a:gd name="T46" fmla="*/ 2147483646 w 37"/>
                <a:gd name="T47" fmla="*/ 2147483646 h 18"/>
                <a:gd name="T48" fmla="*/ 2147483646 w 37"/>
                <a:gd name="T49" fmla="*/ 2147483646 h 18"/>
                <a:gd name="T50" fmla="*/ 2147483646 w 37"/>
                <a:gd name="T51" fmla="*/ 2147483646 h 18"/>
                <a:gd name="T52" fmla="*/ 2147483646 w 37"/>
                <a:gd name="T53" fmla="*/ 2147483646 h 18"/>
                <a:gd name="T54" fmla="*/ 2147483646 w 37"/>
                <a:gd name="T55" fmla="*/ 2147483646 h 18"/>
                <a:gd name="T56" fmla="*/ 2147483646 w 37"/>
                <a:gd name="T57" fmla="*/ 2147483646 h 18"/>
                <a:gd name="T58" fmla="*/ 2147483646 w 37"/>
                <a:gd name="T59" fmla="*/ 2147483646 h 18"/>
                <a:gd name="T60" fmla="*/ 2147483646 w 37"/>
                <a:gd name="T61" fmla="*/ 2147483646 h 18"/>
                <a:gd name="T62" fmla="*/ 2147483646 w 37"/>
                <a:gd name="T63" fmla="*/ 2147483646 h 18"/>
                <a:gd name="T64" fmla="*/ 2147483646 w 37"/>
                <a:gd name="T65" fmla="*/ 2147483646 h 18"/>
                <a:gd name="T66" fmla="*/ 0 w 37"/>
                <a:gd name="T67" fmla="*/ 2147483646 h 18"/>
                <a:gd name="T68" fmla="*/ 2147483646 w 37"/>
                <a:gd name="T69" fmla="*/ 2147483646 h 18"/>
                <a:gd name="T70" fmla="*/ 2147483646 w 37"/>
                <a:gd name="T71" fmla="*/ 2147483646 h 18"/>
                <a:gd name="T72" fmla="*/ 2147483646 w 37"/>
                <a:gd name="T73" fmla="*/ 2147483646 h 18"/>
                <a:gd name="T74" fmla="*/ 2147483646 w 37"/>
                <a:gd name="T75" fmla="*/ 2147483646 h 18"/>
                <a:gd name="T76" fmla="*/ 2147483646 w 37"/>
                <a:gd name="T77" fmla="*/ 2147483646 h 18"/>
                <a:gd name="T78" fmla="*/ 2147483646 w 37"/>
                <a:gd name="T79" fmla="*/ 2147483646 h 18"/>
                <a:gd name="T80" fmla="*/ 2147483646 w 37"/>
                <a:gd name="T81" fmla="*/ 2147483646 h 18"/>
                <a:gd name="T82" fmla="*/ 2147483646 w 37"/>
                <a:gd name="T83" fmla="*/ 2147483646 h 18"/>
                <a:gd name="T84" fmla="*/ 2147483646 w 37"/>
                <a:gd name="T85" fmla="*/ 2147483646 h 18"/>
                <a:gd name="T86" fmla="*/ 2147483646 w 37"/>
                <a:gd name="T87" fmla="*/ 2147483646 h 18"/>
                <a:gd name="T88" fmla="*/ 2147483646 w 37"/>
                <a:gd name="T89" fmla="*/ 2147483646 h 18"/>
                <a:gd name="T90" fmla="*/ 2147483646 w 37"/>
                <a:gd name="T91" fmla="*/ 2147483646 h 18"/>
                <a:gd name="T92" fmla="*/ 2147483646 w 37"/>
                <a:gd name="T93" fmla="*/ 2147483646 h 18"/>
                <a:gd name="T94" fmla="*/ 2147483646 w 37"/>
                <a:gd name="T95" fmla="*/ 2147483646 h 18"/>
                <a:gd name="T96" fmla="*/ 2147483646 w 37"/>
                <a:gd name="T97" fmla="*/ 2147483646 h 18"/>
                <a:gd name="T98" fmla="*/ 2147483646 w 37"/>
                <a:gd name="T99" fmla="*/ 2147483646 h 18"/>
                <a:gd name="T100" fmla="*/ 2147483646 w 37"/>
                <a:gd name="T101" fmla="*/ 2147483646 h 18"/>
                <a:gd name="T102" fmla="*/ 2147483646 w 37"/>
                <a:gd name="T103" fmla="*/ 2147483646 h 18"/>
                <a:gd name="T104" fmla="*/ 2147483646 w 37"/>
                <a:gd name="T105" fmla="*/ 2147483646 h 18"/>
                <a:gd name="T106" fmla="*/ 2147483646 w 37"/>
                <a:gd name="T107" fmla="*/ 2147483646 h 18"/>
                <a:gd name="T108" fmla="*/ 2147483646 w 37"/>
                <a:gd name="T109" fmla="*/ 2147483646 h 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solidFill>
            <a:ln w="9525">
              <a:noFill/>
              <a:round/>
            </a:ln>
          </p:spPr>
          <p:txBody>
            <a:bodyPr/>
            <a:lstStyle/>
            <a:p>
              <a:endParaRPr lang="zh-CN" altLang="en-US" sz="2400">
                <a:solidFill>
                  <a:schemeClr val="bg1">
                    <a:lumMod val="50000"/>
                  </a:schemeClr>
                </a:solidFill>
              </a:endParaRPr>
            </a:p>
          </p:txBody>
        </p:sp>
      </p:grpSp>
      <p:grpSp>
        <p:nvGrpSpPr>
          <p:cNvPr id="5" name="稻壳儿小白白(http://dwz.cn/Wu2UP)"/>
          <p:cNvGrpSpPr/>
          <p:nvPr/>
        </p:nvGrpSpPr>
        <p:grpSpPr bwMode="auto">
          <a:xfrm>
            <a:off x="9327713" y="1320800"/>
            <a:ext cx="634915" cy="1270000"/>
            <a:chOff x="0" y="0"/>
            <a:chExt cx="4060825" cy="8121650"/>
          </a:xfrm>
        </p:grpSpPr>
        <p:sp>
          <p:nvSpPr>
            <p:cNvPr id="25625" name="稻壳儿小白白(http://dwz.cn/Wu2UP)@|5FFC:0|FBC:16777215|LFC:0|LBC:16777215"/>
            <p:cNvSpPr/>
            <p:nvPr/>
          </p:nvSpPr>
          <p:spPr bwMode="auto">
            <a:xfrm>
              <a:off x="2595562" y="3357563"/>
              <a:ext cx="544513" cy="569913"/>
            </a:xfrm>
            <a:custGeom>
              <a:avLst/>
              <a:gdLst>
                <a:gd name="T0" fmla="*/ 2147483646 w 145"/>
                <a:gd name="T1" fmla="*/ 2147483646 h 152"/>
                <a:gd name="T2" fmla="*/ 2147483646 w 145"/>
                <a:gd name="T3" fmla="*/ 2147483646 h 152"/>
                <a:gd name="T4" fmla="*/ 2147483646 w 145"/>
                <a:gd name="T5" fmla="*/ 0 h 152"/>
                <a:gd name="T6" fmla="*/ 2147483646 w 145"/>
                <a:gd name="T7" fmla="*/ 2147483646 h 152"/>
                <a:gd name="T8" fmla="*/ 2147483646 w 145"/>
                <a:gd name="T9" fmla="*/ 2147483646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52">
                  <a:moveTo>
                    <a:pt x="20" y="152"/>
                  </a:moveTo>
                  <a:cubicBezTo>
                    <a:pt x="20" y="152"/>
                    <a:pt x="132" y="121"/>
                    <a:pt x="145" y="92"/>
                  </a:cubicBezTo>
                  <a:cubicBezTo>
                    <a:pt x="82" y="0"/>
                    <a:pt x="82" y="0"/>
                    <a:pt x="82" y="0"/>
                  </a:cubicBezTo>
                  <a:cubicBezTo>
                    <a:pt x="82" y="0"/>
                    <a:pt x="0" y="65"/>
                    <a:pt x="4" y="85"/>
                  </a:cubicBezTo>
                  <a:cubicBezTo>
                    <a:pt x="8" y="105"/>
                    <a:pt x="20" y="152"/>
                    <a:pt x="20" y="152"/>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26" name="稻壳儿小白白(http://dwz.cn/Wu2UP)@|5FFC:7979762|FBC:16777215|LFC:0|LBC:16777215"/>
            <p:cNvSpPr/>
            <p:nvPr/>
          </p:nvSpPr>
          <p:spPr bwMode="auto">
            <a:xfrm>
              <a:off x="673100" y="112713"/>
              <a:ext cx="623888" cy="522288"/>
            </a:xfrm>
            <a:custGeom>
              <a:avLst/>
              <a:gdLst>
                <a:gd name="T0" fmla="*/ 2147483646 w 166"/>
                <a:gd name="T1" fmla="*/ 2147483646 h 139"/>
                <a:gd name="T2" fmla="*/ 2147483646 w 166"/>
                <a:gd name="T3" fmla="*/ 2147483646 h 139"/>
                <a:gd name="T4" fmla="*/ 2147483646 w 166"/>
                <a:gd name="T5" fmla="*/ 2147483646 h 139"/>
                <a:gd name="T6" fmla="*/ 2147483646 w 166"/>
                <a:gd name="T7" fmla="*/ 2147483646 h 139"/>
                <a:gd name="T8" fmla="*/ 2147483646 w 166"/>
                <a:gd name="T9" fmla="*/ 2147483646 h 139"/>
                <a:gd name="T10" fmla="*/ 2147483646 w 166"/>
                <a:gd name="T11" fmla="*/ 2147483646 h 139"/>
                <a:gd name="T12" fmla="*/ 2147483646 w 166"/>
                <a:gd name="T13" fmla="*/ 2147483646 h 139"/>
                <a:gd name="T14" fmla="*/ 2147483646 w 166"/>
                <a:gd name="T15" fmla="*/ 2147483646 h 139"/>
                <a:gd name="T16" fmla="*/ 2147483646 w 166"/>
                <a:gd name="T17" fmla="*/ 0 h 139"/>
                <a:gd name="T18" fmla="*/ 2147483646 w 166"/>
                <a:gd name="T19" fmla="*/ 2147483646 h 139"/>
                <a:gd name="T20" fmla="*/ 2147483646 w 166"/>
                <a:gd name="T21" fmla="*/ 2147483646 h 139"/>
                <a:gd name="T22" fmla="*/ 0 w 166"/>
                <a:gd name="T23" fmla="*/ 2147483646 h 139"/>
                <a:gd name="T24" fmla="*/ 2147483646 w 166"/>
                <a:gd name="T25" fmla="*/ 2147483646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139">
                  <a:moveTo>
                    <a:pt x="54" y="139"/>
                  </a:moveTo>
                  <a:cubicBezTo>
                    <a:pt x="78" y="123"/>
                    <a:pt x="78" y="123"/>
                    <a:pt x="78" y="123"/>
                  </a:cubicBezTo>
                  <a:cubicBezTo>
                    <a:pt x="141" y="123"/>
                    <a:pt x="141" y="123"/>
                    <a:pt x="141" y="123"/>
                  </a:cubicBezTo>
                  <a:cubicBezTo>
                    <a:pt x="166" y="91"/>
                    <a:pt x="166" y="91"/>
                    <a:pt x="166" y="91"/>
                  </a:cubicBezTo>
                  <a:cubicBezTo>
                    <a:pt x="166" y="91"/>
                    <a:pt x="156" y="52"/>
                    <a:pt x="151" y="52"/>
                  </a:cubicBezTo>
                  <a:cubicBezTo>
                    <a:pt x="147" y="52"/>
                    <a:pt x="138" y="52"/>
                    <a:pt x="138" y="52"/>
                  </a:cubicBezTo>
                  <a:cubicBezTo>
                    <a:pt x="138" y="52"/>
                    <a:pt x="142" y="37"/>
                    <a:pt x="137" y="33"/>
                  </a:cubicBezTo>
                  <a:cubicBezTo>
                    <a:pt x="133" y="28"/>
                    <a:pt x="119" y="11"/>
                    <a:pt x="114" y="11"/>
                  </a:cubicBezTo>
                  <a:cubicBezTo>
                    <a:pt x="110" y="11"/>
                    <a:pt x="85" y="0"/>
                    <a:pt x="85" y="0"/>
                  </a:cubicBezTo>
                  <a:cubicBezTo>
                    <a:pt x="85" y="0"/>
                    <a:pt x="42" y="24"/>
                    <a:pt x="35" y="34"/>
                  </a:cubicBezTo>
                  <a:cubicBezTo>
                    <a:pt x="28" y="44"/>
                    <a:pt x="27" y="69"/>
                    <a:pt x="27" y="69"/>
                  </a:cubicBezTo>
                  <a:cubicBezTo>
                    <a:pt x="0" y="104"/>
                    <a:pt x="0" y="104"/>
                    <a:pt x="0" y="104"/>
                  </a:cubicBezTo>
                  <a:lnTo>
                    <a:pt x="54" y="139"/>
                  </a:lnTo>
                  <a:close/>
                </a:path>
              </a:pathLst>
            </a:custGeom>
            <a:solidFill>
              <a:srgbClr val="F2C279"/>
            </a:solidFill>
            <a:ln w="9525">
              <a:noFill/>
              <a:round/>
            </a:ln>
          </p:spPr>
          <p:txBody>
            <a:bodyPr/>
            <a:lstStyle/>
            <a:p>
              <a:endParaRPr lang="zh-CN" altLang="en-US" sz="2400">
                <a:solidFill>
                  <a:schemeClr val="bg1">
                    <a:lumMod val="50000"/>
                  </a:schemeClr>
                </a:solidFill>
              </a:endParaRPr>
            </a:p>
          </p:txBody>
        </p:sp>
        <p:sp>
          <p:nvSpPr>
            <p:cNvPr id="25627" name="稻壳儿小白白(http://dwz.cn/Wu2UP)@|5FFC:7979762|FBC:16777215|LFC:0|LBC:16777215"/>
            <p:cNvSpPr/>
            <p:nvPr/>
          </p:nvSpPr>
          <p:spPr bwMode="auto">
            <a:xfrm>
              <a:off x="2733675" y="139700"/>
              <a:ext cx="714375" cy="495300"/>
            </a:xfrm>
            <a:custGeom>
              <a:avLst/>
              <a:gdLst>
                <a:gd name="T0" fmla="*/ 2147483646 w 190"/>
                <a:gd name="T1" fmla="*/ 2147483646 h 132"/>
                <a:gd name="T2" fmla="*/ 2147483646 w 190"/>
                <a:gd name="T3" fmla="*/ 2147483646 h 132"/>
                <a:gd name="T4" fmla="*/ 2147483646 w 190"/>
                <a:gd name="T5" fmla="*/ 2147483646 h 132"/>
                <a:gd name="T6" fmla="*/ 2147483646 w 190"/>
                <a:gd name="T7" fmla="*/ 2147483646 h 132"/>
                <a:gd name="T8" fmla="*/ 2147483646 w 190"/>
                <a:gd name="T9" fmla="*/ 2147483646 h 132"/>
                <a:gd name="T10" fmla="*/ 2147483646 w 190"/>
                <a:gd name="T11" fmla="*/ 2147483646 h 132"/>
                <a:gd name="T12" fmla="*/ 2147483646 w 190"/>
                <a:gd name="T13" fmla="*/ 2147483646 h 132"/>
                <a:gd name="T14" fmla="*/ 2147483646 w 190"/>
                <a:gd name="T15" fmla="*/ 2147483646 h 132"/>
                <a:gd name="T16" fmla="*/ 2147483646 w 190"/>
                <a:gd name="T17" fmla="*/ 2147483646 h 132"/>
                <a:gd name="T18" fmla="*/ 2147483646 w 190"/>
                <a:gd name="T19" fmla="*/ 0 h 132"/>
                <a:gd name="T20" fmla="*/ 2147483646 w 190"/>
                <a:gd name="T21" fmla="*/ 2147483646 h 132"/>
                <a:gd name="T22" fmla="*/ 2147483646 w 190"/>
                <a:gd name="T23" fmla="*/ 2147483646 h 132"/>
                <a:gd name="T24" fmla="*/ 2147483646 w 190"/>
                <a:gd name="T25" fmla="*/ 2147483646 h 132"/>
                <a:gd name="T26" fmla="*/ 2147483646 w 190"/>
                <a:gd name="T27" fmla="*/ 2147483646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32">
                  <a:moveTo>
                    <a:pt x="117" y="112"/>
                  </a:moveTo>
                  <a:cubicBezTo>
                    <a:pt x="117" y="112"/>
                    <a:pt x="100" y="112"/>
                    <a:pt x="89" y="116"/>
                  </a:cubicBezTo>
                  <a:cubicBezTo>
                    <a:pt x="79" y="121"/>
                    <a:pt x="51" y="122"/>
                    <a:pt x="51" y="122"/>
                  </a:cubicBezTo>
                  <a:cubicBezTo>
                    <a:pt x="51" y="122"/>
                    <a:pt x="24" y="104"/>
                    <a:pt x="20" y="96"/>
                  </a:cubicBezTo>
                  <a:cubicBezTo>
                    <a:pt x="17" y="88"/>
                    <a:pt x="20" y="77"/>
                    <a:pt x="20" y="77"/>
                  </a:cubicBezTo>
                  <a:cubicBezTo>
                    <a:pt x="20" y="77"/>
                    <a:pt x="0" y="60"/>
                    <a:pt x="12" y="44"/>
                  </a:cubicBezTo>
                  <a:cubicBezTo>
                    <a:pt x="26" y="34"/>
                    <a:pt x="26" y="34"/>
                    <a:pt x="26" y="34"/>
                  </a:cubicBezTo>
                  <a:cubicBezTo>
                    <a:pt x="26" y="34"/>
                    <a:pt x="35" y="26"/>
                    <a:pt x="40" y="25"/>
                  </a:cubicBezTo>
                  <a:cubicBezTo>
                    <a:pt x="44" y="23"/>
                    <a:pt x="67" y="8"/>
                    <a:pt x="67" y="8"/>
                  </a:cubicBezTo>
                  <a:cubicBezTo>
                    <a:pt x="67" y="8"/>
                    <a:pt x="93" y="0"/>
                    <a:pt x="97" y="0"/>
                  </a:cubicBezTo>
                  <a:cubicBezTo>
                    <a:pt x="102" y="0"/>
                    <a:pt x="147" y="22"/>
                    <a:pt x="158" y="61"/>
                  </a:cubicBezTo>
                  <a:cubicBezTo>
                    <a:pt x="185" y="92"/>
                    <a:pt x="190" y="91"/>
                    <a:pt x="190" y="91"/>
                  </a:cubicBezTo>
                  <a:cubicBezTo>
                    <a:pt x="190" y="91"/>
                    <a:pt x="149" y="131"/>
                    <a:pt x="132" y="132"/>
                  </a:cubicBezTo>
                  <a:lnTo>
                    <a:pt x="117" y="112"/>
                  </a:lnTo>
                  <a:close/>
                </a:path>
              </a:pathLst>
            </a:custGeom>
            <a:solidFill>
              <a:srgbClr val="F2C279"/>
            </a:solidFill>
            <a:ln w="9525">
              <a:noFill/>
              <a:round/>
            </a:ln>
          </p:spPr>
          <p:txBody>
            <a:bodyPr/>
            <a:lstStyle/>
            <a:p>
              <a:endParaRPr lang="zh-CN" altLang="en-US" sz="2400">
                <a:solidFill>
                  <a:schemeClr val="bg1">
                    <a:lumMod val="50000"/>
                  </a:schemeClr>
                </a:solidFill>
              </a:endParaRPr>
            </a:p>
          </p:txBody>
        </p:sp>
        <p:sp>
          <p:nvSpPr>
            <p:cNvPr id="25628" name="稻壳儿小白白(http://dwz.cn/Wu2UP)@|5FFC:16578549|FBC:16777215|LFC:0|LBC:16777215"/>
            <p:cNvSpPr/>
            <p:nvPr/>
          </p:nvSpPr>
          <p:spPr bwMode="auto">
            <a:xfrm>
              <a:off x="538162" y="417513"/>
              <a:ext cx="387350" cy="292100"/>
            </a:xfrm>
            <a:custGeom>
              <a:avLst/>
              <a:gdLst>
                <a:gd name="T0" fmla="*/ 2147483646 w 103"/>
                <a:gd name="T1" fmla="*/ 0 h 78"/>
                <a:gd name="T2" fmla="*/ 2147483646 w 103"/>
                <a:gd name="T3" fmla="*/ 2147483646 h 78"/>
                <a:gd name="T4" fmla="*/ 2147483646 w 103"/>
                <a:gd name="T5" fmla="*/ 2147483646 h 78"/>
                <a:gd name="T6" fmla="*/ 0 w 103"/>
                <a:gd name="T7" fmla="*/ 2147483646 h 78"/>
                <a:gd name="T8" fmla="*/ 2147483646 w 103"/>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8">
                  <a:moveTo>
                    <a:pt x="36" y="0"/>
                  </a:moveTo>
                  <a:cubicBezTo>
                    <a:pt x="36" y="0"/>
                    <a:pt x="93" y="22"/>
                    <a:pt x="103" y="49"/>
                  </a:cubicBezTo>
                  <a:cubicBezTo>
                    <a:pt x="79" y="78"/>
                    <a:pt x="79" y="78"/>
                    <a:pt x="79" y="78"/>
                  </a:cubicBezTo>
                  <a:cubicBezTo>
                    <a:pt x="0" y="53"/>
                    <a:pt x="0" y="53"/>
                    <a:pt x="0" y="53"/>
                  </a:cubicBezTo>
                  <a:lnTo>
                    <a:pt x="36" y="0"/>
                  </a:lnTo>
                  <a:close/>
                </a:path>
              </a:pathLst>
            </a:custGeom>
            <a:solidFill>
              <a:srgbClr val="F5F7FC"/>
            </a:solidFill>
            <a:ln w="9525">
              <a:noFill/>
              <a:round/>
            </a:ln>
          </p:spPr>
          <p:txBody>
            <a:bodyPr/>
            <a:lstStyle/>
            <a:p>
              <a:endParaRPr lang="zh-CN" altLang="en-US" sz="2400">
                <a:solidFill>
                  <a:schemeClr val="bg1">
                    <a:lumMod val="50000"/>
                  </a:schemeClr>
                </a:solidFill>
              </a:endParaRPr>
            </a:p>
          </p:txBody>
        </p:sp>
        <p:sp>
          <p:nvSpPr>
            <p:cNvPr id="25629" name="稻壳儿小白白(http://dwz.cn/Wu2UP)@|5FFC:16578549|FBC:16777215|LFC:0|LBC:16777215"/>
            <p:cNvSpPr/>
            <p:nvPr/>
          </p:nvSpPr>
          <p:spPr bwMode="auto">
            <a:xfrm>
              <a:off x="3208337" y="417513"/>
              <a:ext cx="442913" cy="292100"/>
            </a:xfrm>
            <a:custGeom>
              <a:avLst/>
              <a:gdLst>
                <a:gd name="T0" fmla="*/ 2147483646 w 118"/>
                <a:gd name="T1" fmla="*/ 0 h 78"/>
                <a:gd name="T2" fmla="*/ 0 w 118"/>
                <a:gd name="T3" fmla="*/ 2147483646 h 78"/>
                <a:gd name="T4" fmla="*/ 2147483646 w 118"/>
                <a:gd name="T5" fmla="*/ 2147483646 h 78"/>
                <a:gd name="T6" fmla="*/ 2147483646 w 118"/>
                <a:gd name="T7" fmla="*/ 2147483646 h 78"/>
                <a:gd name="T8" fmla="*/ 2147483646 w 118"/>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64" y="0"/>
                  </a:moveTo>
                  <a:cubicBezTo>
                    <a:pt x="0" y="51"/>
                    <a:pt x="0" y="51"/>
                    <a:pt x="0" y="51"/>
                  </a:cubicBezTo>
                  <a:cubicBezTo>
                    <a:pt x="0" y="51"/>
                    <a:pt x="1" y="70"/>
                    <a:pt x="15" y="78"/>
                  </a:cubicBezTo>
                  <a:cubicBezTo>
                    <a:pt x="118" y="58"/>
                    <a:pt x="118" y="58"/>
                    <a:pt x="118" y="58"/>
                  </a:cubicBezTo>
                  <a:lnTo>
                    <a:pt x="64" y="0"/>
                  </a:lnTo>
                  <a:close/>
                </a:path>
              </a:pathLst>
            </a:custGeom>
            <a:solidFill>
              <a:srgbClr val="F5F7FC"/>
            </a:solidFill>
            <a:ln w="9525">
              <a:noFill/>
              <a:round/>
            </a:ln>
          </p:spPr>
          <p:txBody>
            <a:bodyPr/>
            <a:lstStyle/>
            <a:p>
              <a:endParaRPr lang="zh-CN" altLang="en-US" sz="2400">
                <a:solidFill>
                  <a:schemeClr val="bg1">
                    <a:lumMod val="50000"/>
                  </a:schemeClr>
                </a:solidFill>
              </a:endParaRPr>
            </a:p>
          </p:txBody>
        </p:sp>
        <p:sp>
          <p:nvSpPr>
            <p:cNvPr id="25630" name="稻壳儿小白白(http://dwz.cn/Wu2UP)@|5FFC:7979762|FBC:16777215|LFC:0|LBC:16777215"/>
            <p:cNvSpPr/>
            <p:nvPr/>
          </p:nvSpPr>
          <p:spPr bwMode="auto">
            <a:xfrm>
              <a:off x="1444625" y="104775"/>
              <a:ext cx="898525" cy="1360488"/>
            </a:xfrm>
            <a:custGeom>
              <a:avLst/>
              <a:gdLst>
                <a:gd name="T0" fmla="*/ 2147483646 w 239"/>
                <a:gd name="T1" fmla="*/ 2147483646 h 362"/>
                <a:gd name="T2" fmla="*/ 2147483646 w 239"/>
                <a:gd name="T3" fmla="*/ 2147483646 h 362"/>
                <a:gd name="T4" fmla="*/ 2147483646 w 239"/>
                <a:gd name="T5" fmla="*/ 2147483646 h 362"/>
                <a:gd name="T6" fmla="*/ 2147483646 w 239"/>
                <a:gd name="T7" fmla="*/ 2147483646 h 362"/>
                <a:gd name="T8" fmla="*/ 2147483646 w 239"/>
                <a:gd name="T9" fmla="*/ 2147483646 h 362"/>
                <a:gd name="T10" fmla="*/ 2147483646 w 239"/>
                <a:gd name="T11" fmla="*/ 2147483646 h 362"/>
                <a:gd name="T12" fmla="*/ 2147483646 w 239"/>
                <a:gd name="T13" fmla="*/ 2147483646 h 362"/>
                <a:gd name="T14" fmla="*/ 2147483646 w 239"/>
                <a:gd name="T15" fmla="*/ 2147483646 h 362"/>
                <a:gd name="T16" fmla="*/ 2147483646 w 239"/>
                <a:gd name="T17" fmla="*/ 2147483646 h 362"/>
                <a:gd name="T18" fmla="*/ 2147483646 w 239"/>
                <a:gd name="T19" fmla="*/ 2147483646 h 362"/>
                <a:gd name="T20" fmla="*/ 2147483646 w 239"/>
                <a:gd name="T21" fmla="*/ 2147483646 h 362"/>
                <a:gd name="T22" fmla="*/ 2147483646 w 239"/>
                <a:gd name="T23" fmla="*/ 2147483646 h 362"/>
                <a:gd name="T24" fmla="*/ 2147483646 w 239"/>
                <a:gd name="T25" fmla="*/ 2147483646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9" h="362">
                  <a:moveTo>
                    <a:pt x="68" y="292"/>
                  </a:moveTo>
                  <a:cubicBezTo>
                    <a:pt x="68" y="292"/>
                    <a:pt x="45" y="231"/>
                    <a:pt x="37" y="222"/>
                  </a:cubicBezTo>
                  <a:cubicBezTo>
                    <a:pt x="29" y="212"/>
                    <a:pt x="0" y="176"/>
                    <a:pt x="17" y="122"/>
                  </a:cubicBezTo>
                  <a:cubicBezTo>
                    <a:pt x="34" y="68"/>
                    <a:pt x="52" y="20"/>
                    <a:pt x="97" y="2"/>
                  </a:cubicBezTo>
                  <a:cubicBezTo>
                    <a:pt x="97" y="2"/>
                    <a:pt x="156" y="0"/>
                    <a:pt x="171" y="9"/>
                  </a:cubicBezTo>
                  <a:cubicBezTo>
                    <a:pt x="186" y="19"/>
                    <a:pt x="207" y="54"/>
                    <a:pt x="207" y="54"/>
                  </a:cubicBezTo>
                  <a:cubicBezTo>
                    <a:pt x="207" y="75"/>
                    <a:pt x="207" y="75"/>
                    <a:pt x="207" y="75"/>
                  </a:cubicBezTo>
                  <a:cubicBezTo>
                    <a:pt x="207" y="75"/>
                    <a:pt x="229" y="92"/>
                    <a:pt x="234" y="103"/>
                  </a:cubicBezTo>
                  <a:cubicBezTo>
                    <a:pt x="239" y="115"/>
                    <a:pt x="234" y="167"/>
                    <a:pt x="234" y="179"/>
                  </a:cubicBezTo>
                  <a:cubicBezTo>
                    <a:pt x="234" y="192"/>
                    <a:pt x="216" y="209"/>
                    <a:pt x="216" y="209"/>
                  </a:cubicBezTo>
                  <a:cubicBezTo>
                    <a:pt x="216" y="209"/>
                    <a:pt x="227" y="247"/>
                    <a:pt x="225" y="261"/>
                  </a:cubicBezTo>
                  <a:cubicBezTo>
                    <a:pt x="222" y="274"/>
                    <a:pt x="236" y="320"/>
                    <a:pt x="236" y="320"/>
                  </a:cubicBezTo>
                  <a:cubicBezTo>
                    <a:pt x="236" y="320"/>
                    <a:pt x="135" y="362"/>
                    <a:pt x="68" y="292"/>
                  </a:cubicBezTo>
                  <a:close/>
                </a:path>
              </a:pathLst>
            </a:custGeom>
            <a:solidFill>
              <a:srgbClr val="F2C279"/>
            </a:solidFill>
            <a:ln w="9525">
              <a:noFill/>
              <a:round/>
            </a:ln>
          </p:spPr>
          <p:txBody>
            <a:bodyPr/>
            <a:lstStyle/>
            <a:p>
              <a:endParaRPr lang="zh-CN" altLang="en-US" sz="2400">
                <a:solidFill>
                  <a:schemeClr val="bg1">
                    <a:lumMod val="50000"/>
                  </a:schemeClr>
                </a:solidFill>
              </a:endParaRPr>
            </a:p>
          </p:txBody>
        </p:sp>
        <p:sp>
          <p:nvSpPr>
            <p:cNvPr id="25631" name="稻壳儿小白白(http://dwz.cn/Wu2UP)@|5FFC:7582443|FBC:16777215|LFC:0|LBC:16777215"/>
            <p:cNvSpPr/>
            <p:nvPr/>
          </p:nvSpPr>
          <p:spPr bwMode="auto">
            <a:xfrm>
              <a:off x="2805112" y="142875"/>
              <a:ext cx="406400" cy="454025"/>
            </a:xfrm>
            <a:custGeom>
              <a:avLst/>
              <a:gdLst>
                <a:gd name="T0" fmla="*/ 2147483646 w 108"/>
                <a:gd name="T1" fmla="*/ 0 h 121"/>
                <a:gd name="T2" fmla="*/ 2147483646 w 108"/>
                <a:gd name="T3" fmla="*/ 2147483646 h 121"/>
                <a:gd name="T4" fmla="*/ 2147483646 w 108"/>
                <a:gd name="T5" fmla="*/ 2147483646 h 121"/>
                <a:gd name="T6" fmla="*/ 2147483646 w 108"/>
                <a:gd name="T7" fmla="*/ 2147483646 h 121"/>
                <a:gd name="T8" fmla="*/ 2147483646 w 108"/>
                <a:gd name="T9" fmla="*/ 2147483646 h 121"/>
                <a:gd name="T10" fmla="*/ 2147483646 w 108"/>
                <a:gd name="T11" fmla="*/ 2147483646 h 121"/>
                <a:gd name="T12" fmla="*/ 2147483646 w 108"/>
                <a:gd name="T13" fmla="*/ 2147483646 h 121"/>
                <a:gd name="T14" fmla="*/ 2147483646 w 108"/>
                <a:gd name="T15" fmla="*/ 2147483646 h 121"/>
                <a:gd name="T16" fmla="*/ 2147483646 w 108"/>
                <a:gd name="T17" fmla="*/ 2147483646 h 121"/>
                <a:gd name="T18" fmla="*/ 2147483646 w 108"/>
                <a:gd name="T19" fmla="*/ 2147483646 h 121"/>
                <a:gd name="T20" fmla="*/ 2147483646 w 108"/>
                <a:gd name="T21" fmla="*/ 2147483646 h 121"/>
                <a:gd name="T22" fmla="*/ 2147483646 w 108"/>
                <a:gd name="T23" fmla="*/ 2147483646 h 121"/>
                <a:gd name="T24" fmla="*/ 2147483646 w 108"/>
                <a:gd name="T25" fmla="*/ 2147483646 h 121"/>
                <a:gd name="T26" fmla="*/ 2147483646 w 108"/>
                <a:gd name="T27" fmla="*/ 2147483646 h 121"/>
                <a:gd name="T28" fmla="*/ 2147483646 w 108"/>
                <a:gd name="T29" fmla="*/ 2147483646 h 121"/>
                <a:gd name="T30" fmla="*/ 2147483646 w 108"/>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21">
                  <a:moveTo>
                    <a:pt x="79" y="0"/>
                  </a:moveTo>
                  <a:cubicBezTo>
                    <a:pt x="79" y="28"/>
                    <a:pt x="79" y="28"/>
                    <a:pt x="79" y="28"/>
                  </a:cubicBezTo>
                  <a:cubicBezTo>
                    <a:pt x="79" y="28"/>
                    <a:pt x="78" y="38"/>
                    <a:pt x="67" y="40"/>
                  </a:cubicBezTo>
                  <a:cubicBezTo>
                    <a:pt x="67" y="40"/>
                    <a:pt x="57" y="58"/>
                    <a:pt x="51" y="58"/>
                  </a:cubicBezTo>
                  <a:cubicBezTo>
                    <a:pt x="32" y="61"/>
                    <a:pt x="32" y="61"/>
                    <a:pt x="32" y="61"/>
                  </a:cubicBezTo>
                  <a:cubicBezTo>
                    <a:pt x="32" y="61"/>
                    <a:pt x="30" y="93"/>
                    <a:pt x="32" y="98"/>
                  </a:cubicBezTo>
                  <a:cubicBezTo>
                    <a:pt x="35" y="103"/>
                    <a:pt x="16" y="88"/>
                    <a:pt x="19" y="73"/>
                  </a:cubicBezTo>
                  <a:cubicBezTo>
                    <a:pt x="19" y="73"/>
                    <a:pt x="0" y="90"/>
                    <a:pt x="16" y="109"/>
                  </a:cubicBezTo>
                  <a:cubicBezTo>
                    <a:pt x="24" y="116"/>
                    <a:pt x="32" y="121"/>
                    <a:pt x="32" y="121"/>
                  </a:cubicBezTo>
                  <a:cubicBezTo>
                    <a:pt x="32" y="121"/>
                    <a:pt x="47" y="120"/>
                    <a:pt x="58" y="118"/>
                  </a:cubicBezTo>
                  <a:cubicBezTo>
                    <a:pt x="49" y="111"/>
                    <a:pt x="40" y="101"/>
                    <a:pt x="42" y="95"/>
                  </a:cubicBezTo>
                  <a:cubicBezTo>
                    <a:pt x="44" y="82"/>
                    <a:pt x="41" y="73"/>
                    <a:pt x="41" y="73"/>
                  </a:cubicBezTo>
                  <a:cubicBezTo>
                    <a:pt x="41" y="73"/>
                    <a:pt x="74" y="59"/>
                    <a:pt x="75" y="53"/>
                  </a:cubicBezTo>
                  <a:cubicBezTo>
                    <a:pt x="76" y="48"/>
                    <a:pt x="87" y="29"/>
                    <a:pt x="87" y="29"/>
                  </a:cubicBezTo>
                  <a:cubicBezTo>
                    <a:pt x="108" y="17"/>
                    <a:pt x="108" y="17"/>
                    <a:pt x="108" y="17"/>
                  </a:cubicBezTo>
                  <a:cubicBezTo>
                    <a:pt x="96" y="7"/>
                    <a:pt x="83" y="1"/>
                    <a:pt x="79" y="0"/>
                  </a:cubicBezTo>
                  <a:close/>
                </a:path>
              </a:pathLst>
            </a:custGeom>
            <a:solidFill>
              <a:srgbClr val="EBB273"/>
            </a:solidFill>
            <a:ln w="9525">
              <a:noFill/>
              <a:round/>
            </a:ln>
          </p:spPr>
          <p:txBody>
            <a:bodyPr/>
            <a:lstStyle/>
            <a:p>
              <a:endParaRPr lang="zh-CN" altLang="en-US" sz="2400">
                <a:solidFill>
                  <a:schemeClr val="bg1">
                    <a:lumMod val="50000"/>
                  </a:schemeClr>
                </a:solidFill>
              </a:endParaRPr>
            </a:p>
          </p:txBody>
        </p:sp>
        <p:sp>
          <p:nvSpPr>
            <p:cNvPr id="25632" name="稻壳儿小白白(http://dwz.cn/Wu2UP)@|5FFC:7582443|FBC:16777215|LFC:0|LBC:16777215"/>
            <p:cNvSpPr/>
            <p:nvPr/>
          </p:nvSpPr>
          <p:spPr bwMode="auto">
            <a:xfrm>
              <a:off x="985837" y="169863"/>
              <a:ext cx="263525" cy="273050"/>
            </a:xfrm>
            <a:custGeom>
              <a:avLst/>
              <a:gdLst>
                <a:gd name="T0" fmla="*/ 2147483646 w 70"/>
                <a:gd name="T1" fmla="*/ 2147483646 h 73"/>
                <a:gd name="T2" fmla="*/ 2147483646 w 70"/>
                <a:gd name="T3" fmla="*/ 2147483646 h 73"/>
                <a:gd name="T4" fmla="*/ 2147483646 w 70"/>
                <a:gd name="T5" fmla="*/ 2147483646 h 73"/>
                <a:gd name="T6" fmla="*/ 2147483646 w 70"/>
                <a:gd name="T7" fmla="*/ 2147483646 h 73"/>
                <a:gd name="T8" fmla="*/ 2147483646 w 70"/>
                <a:gd name="T9" fmla="*/ 2147483646 h 73"/>
                <a:gd name="T10" fmla="*/ 2147483646 w 70"/>
                <a:gd name="T11" fmla="*/ 2147483646 h 73"/>
                <a:gd name="T12" fmla="*/ 2147483646 w 70"/>
                <a:gd name="T13" fmla="*/ 2147483646 h 73"/>
                <a:gd name="T14" fmla="*/ 2147483646 w 70"/>
                <a:gd name="T15" fmla="*/ 2147483646 h 73"/>
                <a:gd name="T16" fmla="*/ 2147483646 w 70"/>
                <a:gd name="T17" fmla="*/ 2147483646 h 73"/>
                <a:gd name="T18" fmla="*/ 0 w 70"/>
                <a:gd name="T19" fmla="*/ 0 h 73"/>
                <a:gd name="T20" fmla="*/ 2147483646 w 70"/>
                <a:gd name="T21" fmla="*/ 2147483646 h 73"/>
                <a:gd name="T22" fmla="*/ 2147483646 w 70"/>
                <a:gd name="T23" fmla="*/ 2147483646 h 73"/>
                <a:gd name="T24" fmla="*/ 2147483646 w 70"/>
                <a:gd name="T25" fmla="*/ 2147483646 h 73"/>
                <a:gd name="T26" fmla="*/ 2147483646 w 70"/>
                <a:gd name="T27" fmla="*/ 2147483646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73">
                  <a:moveTo>
                    <a:pt x="69" y="66"/>
                  </a:moveTo>
                  <a:cubicBezTo>
                    <a:pt x="65" y="57"/>
                    <a:pt x="67" y="47"/>
                    <a:pt x="70" y="39"/>
                  </a:cubicBezTo>
                  <a:cubicBezTo>
                    <a:pt x="69" y="38"/>
                    <a:pt x="69" y="37"/>
                    <a:pt x="68" y="37"/>
                  </a:cubicBezTo>
                  <a:cubicBezTo>
                    <a:pt x="64" y="37"/>
                    <a:pt x="55" y="37"/>
                    <a:pt x="55" y="37"/>
                  </a:cubicBezTo>
                  <a:cubicBezTo>
                    <a:pt x="55" y="37"/>
                    <a:pt x="56" y="35"/>
                    <a:pt x="56" y="33"/>
                  </a:cubicBezTo>
                  <a:cubicBezTo>
                    <a:pt x="50" y="42"/>
                    <a:pt x="45" y="54"/>
                    <a:pt x="45" y="54"/>
                  </a:cubicBezTo>
                  <a:cubicBezTo>
                    <a:pt x="34" y="53"/>
                    <a:pt x="34" y="53"/>
                    <a:pt x="34" y="53"/>
                  </a:cubicBezTo>
                  <a:cubicBezTo>
                    <a:pt x="34" y="53"/>
                    <a:pt x="23" y="49"/>
                    <a:pt x="20" y="49"/>
                  </a:cubicBezTo>
                  <a:cubicBezTo>
                    <a:pt x="16" y="49"/>
                    <a:pt x="10" y="30"/>
                    <a:pt x="11" y="27"/>
                  </a:cubicBezTo>
                  <a:cubicBezTo>
                    <a:pt x="12" y="23"/>
                    <a:pt x="0" y="0"/>
                    <a:pt x="0" y="0"/>
                  </a:cubicBezTo>
                  <a:cubicBezTo>
                    <a:pt x="4" y="13"/>
                    <a:pt x="2" y="47"/>
                    <a:pt x="9" y="49"/>
                  </a:cubicBezTo>
                  <a:cubicBezTo>
                    <a:pt x="15" y="50"/>
                    <a:pt x="23" y="66"/>
                    <a:pt x="23" y="66"/>
                  </a:cubicBezTo>
                  <a:cubicBezTo>
                    <a:pt x="23" y="66"/>
                    <a:pt x="44" y="73"/>
                    <a:pt x="57" y="73"/>
                  </a:cubicBezTo>
                  <a:cubicBezTo>
                    <a:pt x="69" y="73"/>
                    <a:pt x="69" y="66"/>
                    <a:pt x="69" y="66"/>
                  </a:cubicBezTo>
                  <a:close/>
                </a:path>
              </a:pathLst>
            </a:custGeom>
            <a:solidFill>
              <a:srgbClr val="EBB273"/>
            </a:solidFill>
            <a:ln w="9525">
              <a:noFill/>
              <a:round/>
            </a:ln>
          </p:spPr>
          <p:txBody>
            <a:bodyPr/>
            <a:lstStyle/>
            <a:p>
              <a:endParaRPr lang="zh-CN" altLang="en-US" sz="2400">
                <a:solidFill>
                  <a:schemeClr val="bg1">
                    <a:lumMod val="50000"/>
                  </a:schemeClr>
                </a:solidFill>
              </a:endParaRPr>
            </a:p>
          </p:txBody>
        </p:sp>
        <p:sp>
          <p:nvSpPr>
            <p:cNvPr id="25633" name="稻壳儿小白白(http://dwz.cn/Wu2UP)@|5FFC:7582443|FBC:16777215|LFC:0|LBC:16777215"/>
            <p:cNvSpPr/>
            <p:nvPr/>
          </p:nvSpPr>
          <p:spPr bwMode="auto">
            <a:xfrm>
              <a:off x="1458912" y="131763"/>
              <a:ext cx="865188" cy="1069975"/>
            </a:xfrm>
            <a:custGeom>
              <a:avLst/>
              <a:gdLst>
                <a:gd name="T0" fmla="*/ 2147483646 w 230"/>
                <a:gd name="T1" fmla="*/ 2147483646 h 285"/>
                <a:gd name="T2" fmla="*/ 2147483646 w 230"/>
                <a:gd name="T3" fmla="*/ 2147483646 h 285"/>
                <a:gd name="T4" fmla="*/ 2147483646 w 230"/>
                <a:gd name="T5" fmla="*/ 2147483646 h 285"/>
                <a:gd name="T6" fmla="*/ 2147483646 w 230"/>
                <a:gd name="T7" fmla="*/ 2147483646 h 285"/>
                <a:gd name="T8" fmla="*/ 2147483646 w 230"/>
                <a:gd name="T9" fmla="*/ 2147483646 h 285"/>
                <a:gd name="T10" fmla="*/ 2147483646 w 230"/>
                <a:gd name="T11" fmla="*/ 2147483646 h 285"/>
                <a:gd name="T12" fmla="*/ 2147483646 w 230"/>
                <a:gd name="T13" fmla="*/ 2147483646 h 285"/>
                <a:gd name="T14" fmla="*/ 2147483646 w 230"/>
                <a:gd name="T15" fmla="*/ 2147483646 h 285"/>
                <a:gd name="T16" fmla="*/ 2147483646 w 230"/>
                <a:gd name="T17" fmla="*/ 0 h 285"/>
                <a:gd name="T18" fmla="*/ 2147483646 w 230"/>
                <a:gd name="T19" fmla="*/ 2147483646 h 285"/>
                <a:gd name="T20" fmla="*/ 2147483646 w 230"/>
                <a:gd name="T21" fmla="*/ 2147483646 h 285"/>
                <a:gd name="T22" fmla="*/ 2147483646 w 230"/>
                <a:gd name="T23" fmla="*/ 2147483646 h 285"/>
                <a:gd name="T24" fmla="*/ 2147483646 w 230"/>
                <a:gd name="T25" fmla="*/ 2147483646 h 285"/>
                <a:gd name="T26" fmla="*/ 2147483646 w 230"/>
                <a:gd name="T27" fmla="*/ 2147483646 h 285"/>
                <a:gd name="T28" fmla="*/ 2147483646 w 230"/>
                <a:gd name="T29" fmla="*/ 2147483646 h 285"/>
                <a:gd name="T30" fmla="*/ 2147483646 w 230"/>
                <a:gd name="T31" fmla="*/ 2147483646 h 285"/>
                <a:gd name="T32" fmla="*/ 2147483646 w 230"/>
                <a:gd name="T33" fmla="*/ 2147483646 h 285"/>
                <a:gd name="T34" fmla="*/ 2147483646 w 230"/>
                <a:gd name="T35" fmla="*/ 2147483646 h 285"/>
                <a:gd name="T36" fmla="*/ 2147483646 w 230"/>
                <a:gd name="T37" fmla="*/ 2147483646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0" h="285">
                  <a:moveTo>
                    <a:pt x="230" y="166"/>
                  </a:moveTo>
                  <a:cubicBezTo>
                    <a:pt x="213" y="155"/>
                    <a:pt x="189" y="154"/>
                    <a:pt x="189" y="154"/>
                  </a:cubicBezTo>
                  <a:cubicBezTo>
                    <a:pt x="176" y="147"/>
                    <a:pt x="189" y="141"/>
                    <a:pt x="189" y="141"/>
                  </a:cubicBezTo>
                  <a:cubicBezTo>
                    <a:pt x="176" y="137"/>
                    <a:pt x="147" y="154"/>
                    <a:pt x="147" y="154"/>
                  </a:cubicBezTo>
                  <a:cubicBezTo>
                    <a:pt x="147" y="154"/>
                    <a:pt x="137" y="145"/>
                    <a:pt x="120" y="129"/>
                  </a:cubicBezTo>
                  <a:cubicBezTo>
                    <a:pt x="103" y="113"/>
                    <a:pt x="115" y="94"/>
                    <a:pt x="112" y="87"/>
                  </a:cubicBezTo>
                  <a:cubicBezTo>
                    <a:pt x="108" y="80"/>
                    <a:pt x="93" y="76"/>
                    <a:pt x="93" y="76"/>
                  </a:cubicBezTo>
                  <a:cubicBezTo>
                    <a:pt x="88" y="72"/>
                    <a:pt x="98" y="47"/>
                    <a:pt x="98" y="47"/>
                  </a:cubicBezTo>
                  <a:cubicBezTo>
                    <a:pt x="87" y="38"/>
                    <a:pt x="83" y="16"/>
                    <a:pt x="81" y="0"/>
                  </a:cubicBezTo>
                  <a:cubicBezTo>
                    <a:pt x="44" y="22"/>
                    <a:pt x="29" y="66"/>
                    <a:pt x="13" y="115"/>
                  </a:cubicBezTo>
                  <a:cubicBezTo>
                    <a:pt x="0" y="155"/>
                    <a:pt x="13" y="186"/>
                    <a:pt x="24" y="203"/>
                  </a:cubicBezTo>
                  <a:cubicBezTo>
                    <a:pt x="37" y="200"/>
                    <a:pt x="49" y="194"/>
                    <a:pt x="49" y="194"/>
                  </a:cubicBezTo>
                  <a:cubicBezTo>
                    <a:pt x="82" y="201"/>
                    <a:pt x="112" y="216"/>
                    <a:pt x="112" y="216"/>
                  </a:cubicBezTo>
                  <a:cubicBezTo>
                    <a:pt x="131" y="250"/>
                    <a:pt x="174" y="285"/>
                    <a:pt x="174" y="285"/>
                  </a:cubicBezTo>
                  <a:cubicBezTo>
                    <a:pt x="152" y="262"/>
                    <a:pt x="147" y="215"/>
                    <a:pt x="147" y="215"/>
                  </a:cubicBezTo>
                  <a:cubicBezTo>
                    <a:pt x="147" y="215"/>
                    <a:pt x="155" y="217"/>
                    <a:pt x="175" y="215"/>
                  </a:cubicBezTo>
                  <a:cubicBezTo>
                    <a:pt x="184" y="213"/>
                    <a:pt x="201" y="206"/>
                    <a:pt x="215" y="198"/>
                  </a:cubicBezTo>
                  <a:cubicBezTo>
                    <a:pt x="221" y="192"/>
                    <a:pt x="230" y="181"/>
                    <a:pt x="230" y="172"/>
                  </a:cubicBezTo>
                  <a:cubicBezTo>
                    <a:pt x="230" y="171"/>
                    <a:pt x="230" y="168"/>
                    <a:pt x="230" y="166"/>
                  </a:cubicBezTo>
                  <a:close/>
                </a:path>
              </a:pathLst>
            </a:custGeom>
            <a:solidFill>
              <a:srgbClr val="EBB273"/>
            </a:solidFill>
            <a:ln w="9525">
              <a:noFill/>
              <a:round/>
            </a:ln>
          </p:spPr>
          <p:txBody>
            <a:bodyPr/>
            <a:lstStyle/>
            <a:p>
              <a:endParaRPr lang="zh-CN" altLang="en-US" sz="2400">
                <a:solidFill>
                  <a:schemeClr val="bg1">
                    <a:lumMod val="50000"/>
                  </a:schemeClr>
                </a:solidFill>
              </a:endParaRPr>
            </a:p>
          </p:txBody>
        </p:sp>
        <p:sp>
          <p:nvSpPr>
            <p:cNvPr id="25634" name="稻壳儿小白白(http://dwz.cn/Wu2UP)@|5FFC:0|FBC:16777215|LFC:0|LBC:16777215"/>
            <p:cNvSpPr/>
            <p:nvPr/>
          </p:nvSpPr>
          <p:spPr bwMode="auto">
            <a:xfrm>
              <a:off x="1392237" y="0"/>
              <a:ext cx="800100" cy="1163638"/>
            </a:xfrm>
            <a:custGeom>
              <a:avLst/>
              <a:gdLst>
                <a:gd name="T0" fmla="*/ 2147483646 w 213"/>
                <a:gd name="T1" fmla="*/ 2147483646 h 310"/>
                <a:gd name="T2" fmla="*/ 2147483646 w 213"/>
                <a:gd name="T3" fmla="*/ 2147483646 h 310"/>
                <a:gd name="T4" fmla="*/ 2147483646 w 213"/>
                <a:gd name="T5" fmla="*/ 2147483646 h 310"/>
                <a:gd name="T6" fmla="*/ 2147483646 w 213"/>
                <a:gd name="T7" fmla="*/ 2147483646 h 310"/>
                <a:gd name="T8" fmla="*/ 2147483646 w 213"/>
                <a:gd name="T9" fmla="*/ 2147483646 h 310"/>
                <a:gd name="T10" fmla="*/ 2147483646 w 213"/>
                <a:gd name="T11" fmla="*/ 2147483646 h 310"/>
                <a:gd name="T12" fmla="*/ 2147483646 w 213"/>
                <a:gd name="T13" fmla="*/ 2147483646 h 310"/>
                <a:gd name="T14" fmla="*/ 2147483646 w 213"/>
                <a:gd name="T15" fmla="*/ 2147483646 h 310"/>
                <a:gd name="T16" fmla="*/ 2147483646 w 213"/>
                <a:gd name="T17" fmla="*/ 2147483646 h 310"/>
                <a:gd name="T18" fmla="*/ 2147483646 w 213"/>
                <a:gd name="T19" fmla="*/ 2147483646 h 310"/>
                <a:gd name="T20" fmla="*/ 2147483646 w 213"/>
                <a:gd name="T21" fmla="*/ 2147483646 h 310"/>
                <a:gd name="T22" fmla="*/ 2147483646 w 213"/>
                <a:gd name="T23" fmla="*/ 2147483646 h 310"/>
                <a:gd name="T24" fmla="*/ 2147483646 w 213"/>
                <a:gd name="T25" fmla="*/ 2147483646 h 310"/>
                <a:gd name="T26" fmla="*/ 2147483646 w 213"/>
                <a:gd name="T27" fmla="*/ 2147483646 h 310"/>
                <a:gd name="T28" fmla="*/ 2147483646 w 213"/>
                <a:gd name="T29" fmla="*/ 2147483646 h 310"/>
                <a:gd name="T30" fmla="*/ 2147483646 w 213"/>
                <a:gd name="T31" fmla="*/ 2147483646 h 310"/>
                <a:gd name="T32" fmla="*/ 2147483646 w 213"/>
                <a:gd name="T33" fmla="*/ 2147483646 h 310"/>
                <a:gd name="T34" fmla="*/ 2147483646 w 213"/>
                <a:gd name="T35" fmla="*/ 2147483646 h 310"/>
                <a:gd name="T36" fmla="*/ 2147483646 w 213"/>
                <a:gd name="T37" fmla="*/ 2147483646 h 310"/>
                <a:gd name="T38" fmla="*/ 2147483646 w 213"/>
                <a:gd name="T39" fmla="*/ 0 h 310"/>
                <a:gd name="T40" fmla="*/ 2147483646 w 213"/>
                <a:gd name="T41" fmla="*/ 2147483646 h 310"/>
                <a:gd name="T42" fmla="*/ 2147483646 w 213"/>
                <a:gd name="T43" fmla="*/ 2147483646 h 310"/>
                <a:gd name="T44" fmla="*/ 2147483646 w 213"/>
                <a:gd name="T45" fmla="*/ 2147483646 h 310"/>
                <a:gd name="T46" fmla="*/ 2147483646 w 213"/>
                <a:gd name="T47" fmla="*/ 2147483646 h 310"/>
                <a:gd name="T48" fmla="*/ 2147483646 w 213"/>
                <a:gd name="T49" fmla="*/ 2147483646 h 310"/>
                <a:gd name="T50" fmla="*/ 2147483646 w 213"/>
                <a:gd name="T51" fmla="*/ 2147483646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310">
                  <a:moveTo>
                    <a:pt x="78" y="310"/>
                  </a:moveTo>
                  <a:cubicBezTo>
                    <a:pt x="78" y="310"/>
                    <a:pt x="80" y="278"/>
                    <a:pt x="78" y="267"/>
                  </a:cubicBezTo>
                  <a:cubicBezTo>
                    <a:pt x="76" y="255"/>
                    <a:pt x="73" y="222"/>
                    <a:pt x="73" y="222"/>
                  </a:cubicBezTo>
                  <a:cubicBezTo>
                    <a:pt x="73" y="222"/>
                    <a:pt x="59" y="230"/>
                    <a:pt x="48" y="222"/>
                  </a:cubicBezTo>
                  <a:cubicBezTo>
                    <a:pt x="38" y="214"/>
                    <a:pt x="31" y="188"/>
                    <a:pt x="35" y="177"/>
                  </a:cubicBezTo>
                  <a:cubicBezTo>
                    <a:pt x="38" y="167"/>
                    <a:pt x="47" y="161"/>
                    <a:pt x="56" y="169"/>
                  </a:cubicBezTo>
                  <a:cubicBezTo>
                    <a:pt x="66" y="177"/>
                    <a:pt x="73" y="183"/>
                    <a:pt x="73" y="183"/>
                  </a:cubicBezTo>
                  <a:cubicBezTo>
                    <a:pt x="84" y="177"/>
                    <a:pt x="84" y="177"/>
                    <a:pt x="84" y="177"/>
                  </a:cubicBezTo>
                  <a:cubicBezTo>
                    <a:pt x="84" y="177"/>
                    <a:pt x="80" y="157"/>
                    <a:pt x="79" y="150"/>
                  </a:cubicBezTo>
                  <a:cubicBezTo>
                    <a:pt x="78" y="143"/>
                    <a:pt x="84" y="113"/>
                    <a:pt x="89" y="103"/>
                  </a:cubicBezTo>
                  <a:cubicBezTo>
                    <a:pt x="93" y="94"/>
                    <a:pt x="76" y="89"/>
                    <a:pt x="76" y="89"/>
                  </a:cubicBezTo>
                  <a:cubicBezTo>
                    <a:pt x="76" y="89"/>
                    <a:pt x="73" y="76"/>
                    <a:pt x="89" y="59"/>
                  </a:cubicBezTo>
                  <a:cubicBezTo>
                    <a:pt x="106" y="42"/>
                    <a:pt x="123" y="49"/>
                    <a:pt x="138" y="45"/>
                  </a:cubicBezTo>
                  <a:cubicBezTo>
                    <a:pt x="153" y="42"/>
                    <a:pt x="198" y="48"/>
                    <a:pt x="191" y="43"/>
                  </a:cubicBezTo>
                  <a:cubicBezTo>
                    <a:pt x="185" y="37"/>
                    <a:pt x="213" y="69"/>
                    <a:pt x="213" y="69"/>
                  </a:cubicBezTo>
                  <a:cubicBezTo>
                    <a:pt x="193" y="30"/>
                    <a:pt x="193" y="30"/>
                    <a:pt x="193" y="30"/>
                  </a:cubicBezTo>
                  <a:cubicBezTo>
                    <a:pt x="193" y="30"/>
                    <a:pt x="169" y="27"/>
                    <a:pt x="165" y="23"/>
                  </a:cubicBezTo>
                  <a:cubicBezTo>
                    <a:pt x="161" y="18"/>
                    <a:pt x="153" y="5"/>
                    <a:pt x="138" y="7"/>
                  </a:cubicBezTo>
                  <a:cubicBezTo>
                    <a:pt x="123" y="8"/>
                    <a:pt x="123" y="16"/>
                    <a:pt x="123" y="16"/>
                  </a:cubicBezTo>
                  <a:cubicBezTo>
                    <a:pt x="123" y="0"/>
                    <a:pt x="123" y="0"/>
                    <a:pt x="123" y="0"/>
                  </a:cubicBezTo>
                  <a:cubicBezTo>
                    <a:pt x="123" y="0"/>
                    <a:pt x="108" y="17"/>
                    <a:pt x="97" y="23"/>
                  </a:cubicBezTo>
                  <a:cubicBezTo>
                    <a:pt x="85" y="28"/>
                    <a:pt x="46" y="72"/>
                    <a:pt x="46" y="72"/>
                  </a:cubicBezTo>
                  <a:cubicBezTo>
                    <a:pt x="46" y="72"/>
                    <a:pt x="16" y="121"/>
                    <a:pt x="19" y="135"/>
                  </a:cubicBezTo>
                  <a:cubicBezTo>
                    <a:pt x="21" y="149"/>
                    <a:pt x="0" y="182"/>
                    <a:pt x="11" y="206"/>
                  </a:cubicBezTo>
                  <a:cubicBezTo>
                    <a:pt x="21" y="230"/>
                    <a:pt x="51" y="264"/>
                    <a:pt x="55" y="275"/>
                  </a:cubicBezTo>
                  <a:cubicBezTo>
                    <a:pt x="60" y="285"/>
                    <a:pt x="62" y="308"/>
                    <a:pt x="78" y="310"/>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35" name="稻壳儿小白白(http://dwz.cn/Wu2UP)@|5FFC:16578549|FBC:16777215|LFC:0|LBC:16777215"/>
            <p:cNvSpPr/>
            <p:nvPr/>
          </p:nvSpPr>
          <p:spPr bwMode="auto">
            <a:xfrm>
              <a:off x="1876425" y="1085850"/>
              <a:ext cx="823913" cy="1076325"/>
            </a:xfrm>
            <a:custGeom>
              <a:avLst/>
              <a:gdLst>
                <a:gd name="T0" fmla="*/ 0 w 219"/>
                <a:gd name="T1" fmla="*/ 2147483646 h 287"/>
                <a:gd name="T2" fmla="*/ 2147483646 w 219"/>
                <a:gd name="T3" fmla="*/ 2147483646 h 287"/>
                <a:gd name="T4" fmla="*/ 2147483646 w 219"/>
                <a:gd name="T5" fmla="*/ 2147483646 h 287"/>
                <a:gd name="T6" fmla="*/ 2147483646 w 219"/>
                <a:gd name="T7" fmla="*/ 0 h 287"/>
                <a:gd name="T8" fmla="*/ 2147483646 w 219"/>
                <a:gd name="T9" fmla="*/ 2147483646 h 287"/>
                <a:gd name="T10" fmla="*/ 2147483646 w 219"/>
                <a:gd name="T11" fmla="*/ 2147483646 h 287"/>
                <a:gd name="T12" fmla="*/ 2147483646 w 219"/>
                <a:gd name="T13" fmla="*/ 2147483646 h 287"/>
                <a:gd name="T14" fmla="*/ 2147483646 w 219"/>
                <a:gd name="T15" fmla="*/ 2147483646 h 287"/>
                <a:gd name="T16" fmla="*/ 0 w 219"/>
                <a:gd name="T17" fmla="*/ 2147483646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287">
                  <a:moveTo>
                    <a:pt x="0" y="31"/>
                  </a:moveTo>
                  <a:cubicBezTo>
                    <a:pt x="0" y="31"/>
                    <a:pt x="41" y="29"/>
                    <a:pt x="54" y="36"/>
                  </a:cubicBezTo>
                  <a:cubicBezTo>
                    <a:pt x="66" y="43"/>
                    <a:pt x="115" y="36"/>
                    <a:pt x="115" y="36"/>
                  </a:cubicBezTo>
                  <a:cubicBezTo>
                    <a:pt x="115" y="36"/>
                    <a:pt x="102" y="18"/>
                    <a:pt x="110" y="0"/>
                  </a:cubicBezTo>
                  <a:cubicBezTo>
                    <a:pt x="134" y="31"/>
                    <a:pt x="134" y="31"/>
                    <a:pt x="134" y="31"/>
                  </a:cubicBezTo>
                  <a:cubicBezTo>
                    <a:pt x="154" y="76"/>
                    <a:pt x="154" y="76"/>
                    <a:pt x="154" y="76"/>
                  </a:cubicBezTo>
                  <a:cubicBezTo>
                    <a:pt x="154" y="76"/>
                    <a:pt x="214" y="109"/>
                    <a:pt x="216" y="133"/>
                  </a:cubicBezTo>
                  <a:cubicBezTo>
                    <a:pt x="219" y="157"/>
                    <a:pt x="141" y="287"/>
                    <a:pt x="141" y="287"/>
                  </a:cubicBezTo>
                  <a:cubicBezTo>
                    <a:pt x="141" y="287"/>
                    <a:pt x="7" y="65"/>
                    <a:pt x="0" y="31"/>
                  </a:cubicBezTo>
                  <a:close/>
                </a:path>
              </a:pathLst>
            </a:custGeom>
            <a:solidFill>
              <a:srgbClr val="F5F7FC"/>
            </a:solidFill>
            <a:ln w="9525">
              <a:noFill/>
              <a:round/>
            </a:ln>
          </p:spPr>
          <p:txBody>
            <a:bodyPr/>
            <a:lstStyle/>
            <a:p>
              <a:endParaRPr lang="zh-CN" altLang="en-US" sz="2400">
                <a:solidFill>
                  <a:schemeClr val="bg1">
                    <a:lumMod val="50000"/>
                  </a:schemeClr>
                </a:solidFill>
              </a:endParaRPr>
            </a:p>
          </p:txBody>
        </p:sp>
        <p:sp>
          <p:nvSpPr>
            <p:cNvPr id="25636" name="稻壳儿小白白(http://dwz.cn/Wu2UP)@|5FFC:2303014|FBC:16777215|LFC:0|LBC:16777215"/>
            <p:cNvSpPr/>
            <p:nvPr/>
          </p:nvSpPr>
          <p:spPr bwMode="auto">
            <a:xfrm>
              <a:off x="2035175" y="1231900"/>
              <a:ext cx="508000" cy="773113"/>
            </a:xfrm>
            <a:custGeom>
              <a:avLst/>
              <a:gdLst>
                <a:gd name="T0" fmla="*/ 2147483646 w 135"/>
                <a:gd name="T1" fmla="*/ 2147483646 h 206"/>
                <a:gd name="T2" fmla="*/ 2147483646 w 135"/>
                <a:gd name="T3" fmla="*/ 2147483646 h 206"/>
                <a:gd name="T4" fmla="*/ 2147483646 w 135"/>
                <a:gd name="T5" fmla="*/ 2147483646 h 206"/>
                <a:gd name="T6" fmla="*/ 2147483646 w 135"/>
                <a:gd name="T7" fmla="*/ 2147483646 h 206"/>
                <a:gd name="T8" fmla="*/ 0 w 135"/>
                <a:gd name="T9" fmla="*/ 2147483646 h 206"/>
                <a:gd name="T10" fmla="*/ 2147483646 w 135"/>
                <a:gd name="T11" fmla="*/ 2147483646 h 206"/>
                <a:gd name="T12" fmla="*/ 2147483646 w 135"/>
                <a:gd name="T13" fmla="*/ 2147483646 h 206"/>
                <a:gd name="T14" fmla="*/ 2147483646 w 135"/>
                <a:gd name="T15" fmla="*/ 2147483646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06">
                  <a:moveTo>
                    <a:pt x="91" y="206"/>
                  </a:moveTo>
                  <a:cubicBezTo>
                    <a:pt x="135" y="115"/>
                    <a:pt x="135" y="115"/>
                    <a:pt x="135" y="115"/>
                  </a:cubicBezTo>
                  <a:cubicBezTo>
                    <a:pt x="91" y="52"/>
                    <a:pt x="91" y="52"/>
                    <a:pt x="91" y="52"/>
                  </a:cubicBezTo>
                  <a:cubicBezTo>
                    <a:pt x="91" y="52"/>
                    <a:pt x="88" y="9"/>
                    <a:pt x="75" y="4"/>
                  </a:cubicBezTo>
                  <a:cubicBezTo>
                    <a:pt x="75" y="4"/>
                    <a:pt x="9" y="0"/>
                    <a:pt x="0" y="16"/>
                  </a:cubicBezTo>
                  <a:cubicBezTo>
                    <a:pt x="0" y="16"/>
                    <a:pt x="56" y="49"/>
                    <a:pt x="61" y="58"/>
                  </a:cubicBezTo>
                  <a:cubicBezTo>
                    <a:pt x="68" y="166"/>
                    <a:pt x="68" y="166"/>
                    <a:pt x="68" y="166"/>
                  </a:cubicBezTo>
                  <a:lnTo>
                    <a:pt x="91" y="206"/>
                  </a:ln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37" name="稻壳儿小白白(http://dwz.cn/Wu2UP)@|5FFC:0|FBC:16777215|LFC:0|LBC:16777215"/>
            <p:cNvSpPr/>
            <p:nvPr/>
          </p:nvSpPr>
          <p:spPr bwMode="auto">
            <a:xfrm>
              <a:off x="1101725" y="7367588"/>
              <a:ext cx="982663" cy="420688"/>
            </a:xfrm>
            <a:custGeom>
              <a:avLst/>
              <a:gdLst>
                <a:gd name="T0" fmla="*/ 2147483646 w 261"/>
                <a:gd name="T1" fmla="*/ 2147483646 h 112"/>
                <a:gd name="T2" fmla="*/ 2147483646 w 261"/>
                <a:gd name="T3" fmla="*/ 2147483646 h 112"/>
                <a:gd name="T4" fmla="*/ 2147483646 w 261"/>
                <a:gd name="T5" fmla="*/ 2147483646 h 112"/>
                <a:gd name="T6" fmla="*/ 2147483646 w 261"/>
                <a:gd name="T7" fmla="*/ 2147483646 h 112"/>
                <a:gd name="T8" fmla="*/ 2147483646 w 261"/>
                <a:gd name="T9" fmla="*/ 2147483646 h 112"/>
                <a:gd name="T10" fmla="*/ 2147483646 w 261"/>
                <a:gd name="T11" fmla="*/ 2147483646 h 112"/>
                <a:gd name="T12" fmla="*/ 2147483646 w 261"/>
                <a:gd name="T13" fmla="*/ 0 h 112"/>
                <a:gd name="T14" fmla="*/ 2147483646 w 261"/>
                <a:gd name="T15" fmla="*/ 2147483646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12">
                  <a:moveTo>
                    <a:pt x="5" y="13"/>
                  </a:moveTo>
                  <a:cubicBezTo>
                    <a:pt x="5" y="13"/>
                    <a:pt x="0" y="57"/>
                    <a:pt x="5" y="81"/>
                  </a:cubicBezTo>
                  <a:cubicBezTo>
                    <a:pt x="91" y="91"/>
                    <a:pt x="91" y="91"/>
                    <a:pt x="91" y="91"/>
                  </a:cubicBezTo>
                  <a:cubicBezTo>
                    <a:pt x="98" y="75"/>
                    <a:pt x="98" y="75"/>
                    <a:pt x="98" y="75"/>
                  </a:cubicBezTo>
                  <a:cubicBezTo>
                    <a:pt x="98" y="75"/>
                    <a:pt x="177" y="110"/>
                    <a:pt x="211" y="111"/>
                  </a:cubicBezTo>
                  <a:cubicBezTo>
                    <a:pt x="246" y="112"/>
                    <a:pt x="261" y="36"/>
                    <a:pt x="261" y="36"/>
                  </a:cubicBezTo>
                  <a:cubicBezTo>
                    <a:pt x="154" y="0"/>
                    <a:pt x="154" y="0"/>
                    <a:pt x="154" y="0"/>
                  </a:cubicBezTo>
                  <a:lnTo>
                    <a:pt x="5" y="13"/>
                  </a:ln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38" name="稻壳儿小白白(http://dwz.cn/Wu2UP)@|5FFC:0|FBC:16777215|LFC:0|LBC:16777215"/>
            <p:cNvSpPr/>
            <p:nvPr/>
          </p:nvSpPr>
          <p:spPr bwMode="auto">
            <a:xfrm>
              <a:off x="1711325" y="7546975"/>
              <a:ext cx="1027113" cy="574675"/>
            </a:xfrm>
            <a:custGeom>
              <a:avLst/>
              <a:gdLst>
                <a:gd name="T0" fmla="*/ 2147483646 w 273"/>
                <a:gd name="T1" fmla="*/ 2147483646 h 153"/>
                <a:gd name="T2" fmla="*/ 2147483646 w 273"/>
                <a:gd name="T3" fmla="*/ 2147483646 h 153"/>
                <a:gd name="T4" fmla="*/ 2147483646 w 273"/>
                <a:gd name="T5" fmla="*/ 2147483646 h 153"/>
                <a:gd name="T6" fmla="*/ 2147483646 w 273"/>
                <a:gd name="T7" fmla="*/ 2147483646 h 153"/>
                <a:gd name="T8" fmla="*/ 2147483646 w 273"/>
                <a:gd name="T9" fmla="*/ 2147483646 h 153"/>
                <a:gd name="T10" fmla="*/ 2147483646 w 273"/>
                <a:gd name="T11" fmla="*/ 2147483646 h 153"/>
                <a:gd name="T12" fmla="*/ 2147483646 w 273"/>
                <a:gd name="T13" fmla="*/ 2147483646 h 153"/>
                <a:gd name="T14" fmla="*/ 2147483646 w 273"/>
                <a:gd name="T15" fmla="*/ 2147483646 h 153"/>
                <a:gd name="T16" fmla="*/ 2147483646 w 273"/>
                <a:gd name="T17" fmla="*/ 2147483646 h 153"/>
                <a:gd name="T18" fmla="*/ 2147483646 w 273"/>
                <a:gd name="T19" fmla="*/ 2147483646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153">
                  <a:moveTo>
                    <a:pt x="2" y="7"/>
                  </a:moveTo>
                  <a:cubicBezTo>
                    <a:pt x="2" y="7"/>
                    <a:pt x="0" y="93"/>
                    <a:pt x="2" y="102"/>
                  </a:cubicBezTo>
                  <a:cubicBezTo>
                    <a:pt x="5" y="111"/>
                    <a:pt x="45" y="122"/>
                    <a:pt x="55" y="121"/>
                  </a:cubicBezTo>
                  <a:cubicBezTo>
                    <a:pt x="62" y="111"/>
                    <a:pt x="62" y="111"/>
                    <a:pt x="62" y="111"/>
                  </a:cubicBezTo>
                  <a:cubicBezTo>
                    <a:pt x="62" y="111"/>
                    <a:pt x="82" y="149"/>
                    <a:pt x="146" y="151"/>
                  </a:cubicBezTo>
                  <a:cubicBezTo>
                    <a:pt x="210" y="153"/>
                    <a:pt x="273" y="132"/>
                    <a:pt x="273" y="132"/>
                  </a:cubicBezTo>
                  <a:cubicBezTo>
                    <a:pt x="273" y="132"/>
                    <a:pt x="266" y="107"/>
                    <a:pt x="263" y="106"/>
                  </a:cubicBezTo>
                  <a:cubicBezTo>
                    <a:pt x="259" y="105"/>
                    <a:pt x="228" y="100"/>
                    <a:pt x="228" y="100"/>
                  </a:cubicBezTo>
                  <a:cubicBezTo>
                    <a:pt x="228" y="100"/>
                    <a:pt x="168" y="55"/>
                    <a:pt x="155" y="27"/>
                  </a:cubicBezTo>
                  <a:cubicBezTo>
                    <a:pt x="142" y="0"/>
                    <a:pt x="2" y="7"/>
                    <a:pt x="2" y="7"/>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39" name="稻壳儿小白白(http://dwz.cn/Wu2UP)@|5FFC:2303014|FBC:16777215|LFC:0|LBC:16777215"/>
            <p:cNvSpPr/>
            <p:nvPr/>
          </p:nvSpPr>
          <p:spPr bwMode="auto">
            <a:xfrm>
              <a:off x="1109662" y="3357563"/>
              <a:ext cx="1628775" cy="4152900"/>
            </a:xfrm>
            <a:custGeom>
              <a:avLst/>
              <a:gdLst>
                <a:gd name="T0" fmla="*/ 2147483646 w 433"/>
                <a:gd name="T1" fmla="*/ 2147483646 h 1106"/>
                <a:gd name="T2" fmla="*/ 2147483646 w 433"/>
                <a:gd name="T3" fmla="*/ 2147483646 h 1106"/>
                <a:gd name="T4" fmla="*/ 2147483646 w 433"/>
                <a:gd name="T5" fmla="*/ 2147483646 h 1106"/>
                <a:gd name="T6" fmla="*/ 2147483646 w 433"/>
                <a:gd name="T7" fmla="*/ 2147483646 h 1106"/>
                <a:gd name="T8" fmla="*/ 2147483646 w 433"/>
                <a:gd name="T9" fmla="*/ 2147483646 h 1106"/>
                <a:gd name="T10" fmla="*/ 2147483646 w 433"/>
                <a:gd name="T11" fmla="*/ 2147483646 h 1106"/>
                <a:gd name="T12" fmla="*/ 2147483646 w 433"/>
                <a:gd name="T13" fmla="*/ 0 h 1106"/>
                <a:gd name="T14" fmla="*/ 2147483646 w 433"/>
                <a:gd name="T15" fmla="*/ 2147483646 h 1106"/>
                <a:gd name="T16" fmla="*/ 2147483646 w 433"/>
                <a:gd name="T17" fmla="*/ 2147483646 h 1106"/>
                <a:gd name="T18" fmla="*/ 2147483646 w 433"/>
                <a:gd name="T19" fmla="*/ 2147483646 h 1106"/>
                <a:gd name="T20" fmla="*/ 2147483646 w 433"/>
                <a:gd name="T21" fmla="*/ 2147483646 h 1106"/>
                <a:gd name="T22" fmla="*/ 2147483646 w 433"/>
                <a:gd name="T23" fmla="*/ 2147483646 h 1106"/>
                <a:gd name="T24" fmla="*/ 2147483646 w 433"/>
                <a:gd name="T25" fmla="*/ 2147483646 h 1106"/>
                <a:gd name="T26" fmla="*/ 2147483646 w 433"/>
                <a:gd name="T27" fmla="*/ 2147483646 h 1106"/>
                <a:gd name="T28" fmla="*/ 2147483646 w 433"/>
                <a:gd name="T29" fmla="*/ 2147483646 h 1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 h="1106">
                  <a:moveTo>
                    <a:pt x="10" y="1096"/>
                  </a:moveTo>
                  <a:cubicBezTo>
                    <a:pt x="10" y="1096"/>
                    <a:pt x="0" y="1086"/>
                    <a:pt x="10" y="1058"/>
                  </a:cubicBezTo>
                  <a:cubicBezTo>
                    <a:pt x="20" y="1030"/>
                    <a:pt x="25" y="934"/>
                    <a:pt x="25" y="934"/>
                  </a:cubicBezTo>
                  <a:cubicBezTo>
                    <a:pt x="25" y="934"/>
                    <a:pt x="60" y="663"/>
                    <a:pt x="98" y="615"/>
                  </a:cubicBezTo>
                  <a:cubicBezTo>
                    <a:pt x="98" y="615"/>
                    <a:pt x="160" y="402"/>
                    <a:pt x="161" y="382"/>
                  </a:cubicBezTo>
                  <a:cubicBezTo>
                    <a:pt x="163" y="361"/>
                    <a:pt x="207" y="103"/>
                    <a:pt x="207" y="103"/>
                  </a:cubicBezTo>
                  <a:cubicBezTo>
                    <a:pt x="240" y="0"/>
                    <a:pt x="240" y="0"/>
                    <a:pt x="240" y="0"/>
                  </a:cubicBezTo>
                  <a:cubicBezTo>
                    <a:pt x="433" y="9"/>
                    <a:pt x="433" y="9"/>
                    <a:pt x="433" y="9"/>
                  </a:cubicBezTo>
                  <a:cubicBezTo>
                    <a:pt x="433" y="9"/>
                    <a:pt x="428" y="220"/>
                    <a:pt x="421" y="240"/>
                  </a:cubicBezTo>
                  <a:cubicBezTo>
                    <a:pt x="414" y="261"/>
                    <a:pt x="362" y="492"/>
                    <a:pt x="350" y="536"/>
                  </a:cubicBezTo>
                  <a:cubicBezTo>
                    <a:pt x="338" y="581"/>
                    <a:pt x="143" y="1018"/>
                    <a:pt x="141" y="1027"/>
                  </a:cubicBezTo>
                  <a:cubicBezTo>
                    <a:pt x="140" y="1036"/>
                    <a:pt x="173" y="1046"/>
                    <a:pt x="173" y="1046"/>
                  </a:cubicBezTo>
                  <a:cubicBezTo>
                    <a:pt x="185" y="1079"/>
                    <a:pt x="185" y="1079"/>
                    <a:pt x="185" y="1079"/>
                  </a:cubicBezTo>
                  <a:cubicBezTo>
                    <a:pt x="185" y="1079"/>
                    <a:pt x="131" y="1106"/>
                    <a:pt x="88" y="1105"/>
                  </a:cubicBezTo>
                  <a:cubicBezTo>
                    <a:pt x="45" y="1104"/>
                    <a:pt x="10" y="1096"/>
                    <a:pt x="10" y="1096"/>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40" name="稻壳儿小白白(http://dwz.cn/Wu2UP)@|5FFC:0|FBC:16777215|LFC:0|LBC:16777215"/>
            <p:cNvSpPr/>
            <p:nvPr/>
          </p:nvSpPr>
          <p:spPr bwMode="auto">
            <a:xfrm>
              <a:off x="1350962" y="3357563"/>
              <a:ext cx="1387475" cy="4152900"/>
            </a:xfrm>
            <a:custGeom>
              <a:avLst/>
              <a:gdLst>
                <a:gd name="T0" fmla="*/ 2147483646 w 369"/>
                <a:gd name="T1" fmla="*/ 2147483646 h 1106"/>
                <a:gd name="T2" fmla="*/ 2147483646 w 369"/>
                <a:gd name="T3" fmla="*/ 2147483646 h 1106"/>
                <a:gd name="T4" fmla="*/ 2147483646 w 369"/>
                <a:gd name="T5" fmla="*/ 2147483646 h 1106"/>
                <a:gd name="T6" fmla="*/ 2147483646 w 369"/>
                <a:gd name="T7" fmla="*/ 2147483646 h 1106"/>
                <a:gd name="T8" fmla="*/ 2147483646 w 369"/>
                <a:gd name="T9" fmla="*/ 2147483646 h 1106"/>
                <a:gd name="T10" fmla="*/ 2147483646 w 369"/>
                <a:gd name="T11" fmla="*/ 2147483646 h 1106"/>
                <a:gd name="T12" fmla="*/ 2147483646 w 369"/>
                <a:gd name="T13" fmla="*/ 2147483646 h 1106"/>
                <a:gd name="T14" fmla="*/ 2147483646 w 369"/>
                <a:gd name="T15" fmla="*/ 2147483646 h 1106"/>
                <a:gd name="T16" fmla="*/ 2147483646 w 369"/>
                <a:gd name="T17" fmla="*/ 2147483646 h 1106"/>
                <a:gd name="T18" fmla="*/ 2147483646 w 369"/>
                <a:gd name="T19" fmla="*/ 2147483646 h 1106"/>
                <a:gd name="T20" fmla="*/ 2147483646 w 369"/>
                <a:gd name="T21" fmla="*/ 2147483646 h 1106"/>
                <a:gd name="T22" fmla="*/ 2147483646 w 369"/>
                <a:gd name="T23" fmla="*/ 2147483646 h 1106"/>
                <a:gd name="T24" fmla="*/ 2147483646 w 369"/>
                <a:gd name="T25" fmla="*/ 2147483646 h 1106"/>
                <a:gd name="T26" fmla="*/ 2147483646 w 369"/>
                <a:gd name="T27" fmla="*/ 2147483646 h 1106"/>
                <a:gd name="T28" fmla="*/ 2147483646 w 369"/>
                <a:gd name="T29" fmla="*/ 2147483646 h 1106"/>
                <a:gd name="T30" fmla="*/ 0 w 369"/>
                <a:gd name="T31" fmla="*/ 2147483646 h 1106"/>
                <a:gd name="T32" fmla="*/ 0 w 369"/>
                <a:gd name="T33" fmla="*/ 2147483646 h 1106"/>
                <a:gd name="T34" fmla="*/ 2147483646 w 369"/>
                <a:gd name="T35" fmla="*/ 2147483646 h 1106"/>
                <a:gd name="T36" fmla="*/ 2147483646 w 369"/>
                <a:gd name="T37" fmla="*/ 2147483646 h 1106"/>
                <a:gd name="T38" fmla="*/ 2147483646 w 369"/>
                <a:gd name="T39" fmla="*/ 2147483646 h 1106"/>
                <a:gd name="T40" fmla="*/ 2147483646 w 369"/>
                <a:gd name="T41" fmla="*/ 2147483646 h 1106"/>
                <a:gd name="T42" fmla="*/ 2147483646 w 369"/>
                <a:gd name="T43" fmla="*/ 2147483646 h 1106"/>
                <a:gd name="T44" fmla="*/ 2147483646 w 369"/>
                <a:gd name="T45" fmla="*/ 2147483646 h 1106"/>
                <a:gd name="T46" fmla="*/ 2147483646 w 369"/>
                <a:gd name="T47" fmla="*/ 2147483646 h 1106"/>
                <a:gd name="T48" fmla="*/ 2147483646 w 369"/>
                <a:gd name="T49" fmla="*/ 2147483646 h 1106"/>
                <a:gd name="T50" fmla="*/ 2147483646 w 369"/>
                <a:gd name="T51" fmla="*/ 2147483646 h 1106"/>
                <a:gd name="T52" fmla="*/ 2147483646 w 369"/>
                <a:gd name="T53" fmla="*/ 2147483646 h 1106"/>
                <a:gd name="T54" fmla="*/ 2147483646 w 369"/>
                <a:gd name="T55" fmla="*/ 2147483646 h 1106"/>
                <a:gd name="T56" fmla="*/ 2147483646 w 369"/>
                <a:gd name="T57" fmla="*/ 2147483646 h 1106"/>
                <a:gd name="T58" fmla="*/ 2147483646 w 369"/>
                <a:gd name="T59" fmla="*/ 2147483646 h 1106"/>
                <a:gd name="T60" fmla="*/ 2147483646 w 369"/>
                <a:gd name="T61" fmla="*/ 2147483646 h 1106"/>
                <a:gd name="T62" fmla="*/ 2147483646 w 369"/>
                <a:gd name="T63" fmla="*/ 2147483646 h 1106"/>
                <a:gd name="T64" fmla="*/ 2147483646 w 369"/>
                <a:gd name="T65" fmla="*/ 0 h 1106"/>
                <a:gd name="T66" fmla="*/ 2147483646 w 369"/>
                <a:gd name="T67" fmla="*/ 2147483646 h 1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1106">
                  <a:moveTo>
                    <a:pt x="143" y="103"/>
                  </a:moveTo>
                  <a:cubicBezTo>
                    <a:pt x="143" y="103"/>
                    <a:pt x="142" y="110"/>
                    <a:pt x="140" y="121"/>
                  </a:cubicBezTo>
                  <a:cubicBezTo>
                    <a:pt x="193" y="129"/>
                    <a:pt x="308" y="130"/>
                    <a:pt x="314" y="131"/>
                  </a:cubicBezTo>
                  <a:cubicBezTo>
                    <a:pt x="322" y="133"/>
                    <a:pt x="341" y="227"/>
                    <a:pt x="335" y="245"/>
                  </a:cubicBezTo>
                  <a:cubicBezTo>
                    <a:pt x="329" y="262"/>
                    <a:pt x="313" y="262"/>
                    <a:pt x="313" y="262"/>
                  </a:cubicBezTo>
                  <a:cubicBezTo>
                    <a:pt x="313" y="262"/>
                    <a:pt x="324" y="333"/>
                    <a:pt x="313" y="344"/>
                  </a:cubicBezTo>
                  <a:cubicBezTo>
                    <a:pt x="301" y="354"/>
                    <a:pt x="251" y="344"/>
                    <a:pt x="251" y="344"/>
                  </a:cubicBezTo>
                  <a:cubicBezTo>
                    <a:pt x="251" y="344"/>
                    <a:pt x="127" y="408"/>
                    <a:pt x="115" y="438"/>
                  </a:cubicBezTo>
                  <a:cubicBezTo>
                    <a:pt x="108" y="454"/>
                    <a:pt x="81" y="496"/>
                    <a:pt x="59" y="529"/>
                  </a:cubicBezTo>
                  <a:cubicBezTo>
                    <a:pt x="56" y="540"/>
                    <a:pt x="53" y="550"/>
                    <a:pt x="50" y="559"/>
                  </a:cubicBezTo>
                  <a:cubicBezTo>
                    <a:pt x="104" y="519"/>
                    <a:pt x="104" y="519"/>
                    <a:pt x="104" y="519"/>
                  </a:cubicBezTo>
                  <a:cubicBezTo>
                    <a:pt x="104" y="519"/>
                    <a:pt x="133" y="529"/>
                    <a:pt x="97" y="560"/>
                  </a:cubicBezTo>
                  <a:cubicBezTo>
                    <a:pt x="62" y="591"/>
                    <a:pt x="21" y="666"/>
                    <a:pt x="21" y="666"/>
                  </a:cubicBezTo>
                  <a:cubicBezTo>
                    <a:pt x="33" y="657"/>
                    <a:pt x="93" y="603"/>
                    <a:pt x="108" y="601"/>
                  </a:cubicBezTo>
                  <a:cubicBezTo>
                    <a:pt x="123" y="600"/>
                    <a:pt x="87" y="631"/>
                    <a:pt x="66" y="650"/>
                  </a:cubicBezTo>
                  <a:cubicBezTo>
                    <a:pt x="44" y="669"/>
                    <a:pt x="0" y="709"/>
                    <a:pt x="0" y="709"/>
                  </a:cubicBezTo>
                  <a:cubicBezTo>
                    <a:pt x="0" y="709"/>
                    <a:pt x="0" y="709"/>
                    <a:pt x="0" y="709"/>
                  </a:cubicBezTo>
                  <a:cubicBezTo>
                    <a:pt x="0" y="709"/>
                    <a:pt x="31" y="687"/>
                    <a:pt x="51" y="679"/>
                  </a:cubicBezTo>
                  <a:cubicBezTo>
                    <a:pt x="70" y="672"/>
                    <a:pt x="77" y="766"/>
                    <a:pt x="77" y="766"/>
                  </a:cubicBezTo>
                  <a:cubicBezTo>
                    <a:pt x="77" y="766"/>
                    <a:pt x="96" y="868"/>
                    <a:pt x="97" y="875"/>
                  </a:cubicBezTo>
                  <a:cubicBezTo>
                    <a:pt x="99" y="883"/>
                    <a:pt x="84" y="971"/>
                    <a:pt x="66" y="977"/>
                  </a:cubicBezTo>
                  <a:cubicBezTo>
                    <a:pt x="47" y="983"/>
                    <a:pt x="6" y="1027"/>
                    <a:pt x="6" y="1027"/>
                  </a:cubicBezTo>
                  <a:cubicBezTo>
                    <a:pt x="21" y="1012"/>
                    <a:pt x="66" y="1017"/>
                    <a:pt x="66" y="1017"/>
                  </a:cubicBezTo>
                  <a:cubicBezTo>
                    <a:pt x="30" y="1045"/>
                    <a:pt x="30" y="1045"/>
                    <a:pt x="30" y="1045"/>
                  </a:cubicBezTo>
                  <a:cubicBezTo>
                    <a:pt x="22" y="1050"/>
                    <a:pt x="13" y="1075"/>
                    <a:pt x="6" y="1104"/>
                  </a:cubicBezTo>
                  <a:cubicBezTo>
                    <a:pt x="12" y="1104"/>
                    <a:pt x="18" y="1105"/>
                    <a:pt x="24" y="1105"/>
                  </a:cubicBezTo>
                  <a:cubicBezTo>
                    <a:pt x="67" y="1106"/>
                    <a:pt x="121" y="1079"/>
                    <a:pt x="121" y="1079"/>
                  </a:cubicBezTo>
                  <a:cubicBezTo>
                    <a:pt x="109" y="1046"/>
                    <a:pt x="109" y="1046"/>
                    <a:pt x="109" y="1046"/>
                  </a:cubicBezTo>
                  <a:cubicBezTo>
                    <a:pt x="109" y="1046"/>
                    <a:pt x="76" y="1036"/>
                    <a:pt x="77" y="1027"/>
                  </a:cubicBezTo>
                  <a:cubicBezTo>
                    <a:pt x="79" y="1018"/>
                    <a:pt x="274" y="581"/>
                    <a:pt x="286" y="536"/>
                  </a:cubicBezTo>
                  <a:cubicBezTo>
                    <a:pt x="298" y="492"/>
                    <a:pt x="350" y="261"/>
                    <a:pt x="357" y="240"/>
                  </a:cubicBezTo>
                  <a:cubicBezTo>
                    <a:pt x="364" y="220"/>
                    <a:pt x="369" y="9"/>
                    <a:pt x="369" y="9"/>
                  </a:cubicBezTo>
                  <a:cubicBezTo>
                    <a:pt x="176" y="0"/>
                    <a:pt x="176" y="0"/>
                    <a:pt x="176" y="0"/>
                  </a:cubicBezTo>
                  <a:lnTo>
                    <a:pt x="143" y="103"/>
                  </a:ln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41" name="稻壳儿小白白(http://dwz.cn/Wu2UP)@|5FFC:0|FBC:16777215|LFC:0|LBC:16777215"/>
            <p:cNvSpPr/>
            <p:nvPr/>
          </p:nvSpPr>
          <p:spPr bwMode="auto">
            <a:xfrm>
              <a:off x="1285875" y="3416300"/>
              <a:ext cx="1328738" cy="4416425"/>
            </a:xfrm>
            <a:custGeom>
              <a:avLst/>
              <a:gdLst>
                <a:gd name="T0" fmla="*/ 2147483646 w 353"/>
                <a:gd name="T1" fmla="*/ 2147483646 h 1176"/>
                <a:gd name="T2" fmla="*/ 2147483646 w 353"/>
                <a:gd name="T3" fmla="*/ 2147483646 h 1176"/>
                <a:gd name="T4" fmla="*/ 2147483646 w 353"/>
                <a:gd name="T5" fmla="*/ 2147483646 h 1176"/>
                <a:gd name="T6" fmla="*/ 2147483646 w 353"/>
                <a:gd name="T7" fmla="*/ 2147483646 h 1176"/>
                <a:gd name="T8" fmla="*/ 2147483646 w 353"/>
                <a:gd name="T9" fmla="*/ 2147483646 h 1176"/>
                <a:gd name="T10" fmla="*/ 2147483646 w 353"/>
                <a:gd name="T11" fmla="*/ 2147483646 h 1176"/>
                <a:gd name="T12" fmla="*/ 2147483646 w 353"/>
                <a:gd name="T13" fmla="*/ 0 h 1176"/>
                <a:gd name="T14" fmla="*/ 2147483646 w 353"/>
                <a:gd name="T15" fmla="*/ 2147483646 h 1176"/>
                <a:gd name="T16" fmla="*/ 2147483646 w 353"/>
                <a:gd name="T17" fmla="*/ 2147483646 h 1176"/>
                <a:gd name="T18" fmla="*/ 2147483646 w 353"/>
                <a:gd name="T19" fmla="*/ 2147483646 h 1176"/>
                <a:gd name="T20" fmla="*/ 2147483646 w 353"/>
                <a:gd name="T21" fmla="*/ 2147483646 h 1176"/>
                <a:gd name="T22" fmla="*/ 2147483646 w 353"/>
                <a:gd name="T23" fmla="*/ 2147483646 h 1176"/>
                <a:gd name="T24" fmla="*/ 2147483646 w 353"/>
                <a:gd name="T25" fmla="*/ 2147483646 h 1176"/>
                <a:gd name="T26" fmla="*/ 2147483646 w 353"/>
                <a:gd name="T27" fmla="*/ 2147483646 h 1176"/>
                <a:gd name="T28" fmla="*/ 2147483646 w 353"/>
                <a:gd name="T29" fmla="*/ 2147483646 h 1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3" h="1176">
                  <a:moveTo>
                    <a:pt x="299" y="1133"/>
                  </a:moveTo>
                  <a:cubicBezTo>
                    <a:pt x="302" y="1130"/>
                    <a:pt x="288" y="846"/>
                    <a:pt x="321" y="731"/>
                  </a:cubicBezTo>
                  <a:cubicBezTo>
                    <a:pt x="353" y="616"/>
                    <a:pt x="321" y="572"/>
                    <a:pt x="321" y="572"/>
                  </a:cubicBezTo>
                  <a:cubicBezTo>
                    <a:pt x="321" y="572"/>
                    <a:pt x="331" y="515"/>
                    <a:pt x="322" y="495"/>
                  </a:cubicBezTo>
                  <a:cubicBezTo>
                    <a:pt x="314" y="476"/>
                    <a:pt x="275" y="296"/>
                    <a:pt x="275" y="296"/>
                  </a:cubicBezTo>
                  <a:cubicBezTo>
                    <a:pt x="275" y="296"/>
                    <a:pt x="310" y="261"/>
                    <a:pt x="305" y="248"/>
                  </a:cubicBezTo>
                  <a:cubicBezTo>
                    <a:pt x="300" y="235"/>
                    <a:pt x="305" y="0"/>
                    <a:pt x="305" y="0"/>
                  </a:cubicBezTo>
                  <a:cubicBezTo>
                    <a:pt x="17" y="56"/>
                    <a:pt x="17" y="56"/>
                    <a:pt x="17" y="56"/>
                  </a:cubicBezTo>
                  <a:cubicBezTo>
                    <a:pt x="17" y="56"/>
                    <a:pt x="0" y="158"/>
                    <a:pt x="17" y="207"/>
                  </a:cubicBezTo>
                  <a:cubicBezTo>
                    <a:pt x="35" y="255"/>
                    <a:pt x="110" y="473"/>
                    <a:pt x="147" y="515"/>
                  </a:cubicBezTo>
                  <a:cubicBezTo>
                    <a:pt x="147" y="515"/>
                    <a:pt x="152" y="607"/>
                    <a:pt x="163" y="621"/>
                  </a:cubicBezTo>
                  <a:cubicBezTo>
                    <a:pt x="163" y="621"/>
                    <a:pt x="137" y="647"/>
                    <a:pt x="135" y="660"/>
                  </a:cubicBezTo>
                  <a:cubicBezTo>
                    <a:pt x="134" y="674"/>
                    <a:pt x="111" y="996"/>
                    <a:pt x="114" y="1005"/>
                  </a:cubicBezTo>
                  <a:cubicBezTo>
                    <a:pt x="118" y="1014"/>
                    <a:pt x="104" y="1111"/>
                    <a:pt x="114" y="1123"/>
                  </a:cubicBezTo>
                  <a:cubicBezTo>
                    <a:pt x="114" y="1123"/>
                    <a:pt x="262" y="1176"/>
                    <a:pt x="299" y="1133"/>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42" name="稻壳儿小白白(http://dwz.cn/Wu2UP)@|5FFC:2303014|FBC:16777215|LFC:0|LBC:16777215"/>
            <p:cNvSpPr/>
            <p:nvPr/>
          </p:nvSpPr>
          <p:spPr bwMode="auto">
            <a:xfrm>
              <a:off x="1403350" y="3822700"/>
              <a:ext cx="1068388" cy="3938588"/>
            </a:xfrm>
            <a:custGeom>
              <a:avLst/>
              <a:gdLst>
                <a:gd name="T0" fmla="*/ 2147483646 w 284"/>
                <a:gd name="T1" fmla="*/ 2147483646 h 1049"/>
                <a:gd name="T2" fmla="*/ 2147483646 w 284"/>
                <a:gd name="T3" fmla="*/ 2147483646 h 1049"/>
                <a:gd name="T4" fmla="*/ 2147483646 w 284"/>
                <a:gd name="T5" fmla="*/ 2147483646 h 1049"/>
                <a:gd name="T6" fmla="*/ 2147483646 w 284"/>
                <a:gd name="T7" fmla="*/ 2147483646 h 1049"/>
                <a:gd name="T8" fmla="*/ 2147483646 w 284"/>
                <a:gd name="T9" fmla="*/ 2147483646 h 1049"/>
                <a:gd name="T10" fmla="*/ 2147483646 w 284"/>
                <a:gd name="T11" fmla="*/ 2147483646 h 1049"/>
                <a:gd name="T12" fmla="*/ 2147483646 w 284"/>
                <a:gd name="T13" fmla="*/ 2147483646 h 1049"/>
                <a:gd name="T14" fmla="*/ 2147483646 w 284"/>
                <a:gd name="T15" fmla="*/ 2147483646 h 1049"/>
                <a:gd name="T16" fmla="*/ 2147483646 w 284"/>
                <a:gd name="T17" fmla="*/ 2147483646 h 1049"/>
                <a:gd name="T18" fmla="*/ 2147483646 w 284"/>
                <a:gd name="T19" fmla="*/ 2147483646 h 1049"/>
                <a:gd name="T20" fmla="*/ 2147483646 w 284"/>
                <a:gd name="T21" fmla="*/ 2147483646 h 1049"/>
                <a:gd name="T22" fmla="*/ 2147483646 w 284"/>
                <a:gd name="T23" fmla="*/ 2147483646 h 1049"/>
                <a:gd name="T24" fmla="*/ 2147483646 w 284"/>
                <a:gd name="T25" fmla="*/ 2147483646 h 1049"/>
                <a:gd name="T26" fmla="*/ 2147483646 w 284"/>
                <a:gd name="T27" fmla="*/ 2147483646 h 1049"/>
                <a:gd name="T28" fmla="*/ 2147483646 w 284"/>
                <a:gd name="T29" fmla="*/ 2147483646 h 1049"/>
                <a:gd name="T30" fmla="*/ 2147483646 w 284"/>
                <a:gd name="T31" fmla="*/ 2147483646 h 1049"/>
                <a:gd name="T32" fmla="*/ 2147483646 w 284"/>
                <a:gd name="T33" fmla="*/ 2147483646 h 1049"/>
                <a:gd name="T34" fmla="*/ 2147483646 w 284"/>
                <a:gd name="T35" fmla="*/ 2147483646 h 1049"/>
                <a:gd name="T36" fmla="*/ 2147483646 w 284"/>
                <a:gd name="T37" fmla="*/ 2147483646 h 1049"/>
                <a:gd name="T38" fmla="*/ 2147483646 w 284"/>
                <a:gd name="T39" fmla="*/ 2147483646 h 1049"/>
                <a:gd name="T40" fmla="*/ 2147483646 w 284"/>
                <a:gd name="T41" fmla="*/ 2147483646 h 1049"/>
                <a:gd name="T42" fmla="*/ 2147483646 w 284"/>
                <a:gd name="T43" fmla="*/ 2147483646 h 1049"/>
                <a:gd name="T44" fmla="*/ 2147483646 w 284"/>
                <a:gd name="T45" fmla="*/ 2147483646 h 1049"/>
                <a:gd name="T46" fmla="*/ 2147483646 w 284"/>
                <a:gd name="T47" fmla="*/ 2147483646 h 1049"/>
                <a:gd name="T48" fmla="*/ 2147483646 w 284"/>
                <a:gd name="T49" fmla="*/ 2147483646 h 1049"/>
                <a:gd name="T50" fmla="*/ 2147483646 w 284"/>
                <a:gd name="T51" fmla="*/ 2147483646 h 1049"/>
                <a:gd name="T52" fmla="*/ 2147483646 w 284"/>
                <a:gd name="T53" fmla="*/ 2147483646 h 1049"/>
                <a:gd name="T54" fmla="*/ 2147483646 w 284"/>
                <a:gd name="T55" fmla="*/ 2147483646 h 1049"/>
                <a:gd name="T56" fmla="*/ 2147483646 w 284"/>
                <a:gd name="T57" fmla="*/ 2147483646 h 1049"/>
                <a:gd name="T58" fmla="*/ 2147483646 w 284"/>
                <a:gd name="T59" fmla="*/ 2147483646 h 1049"/>
                <a:gd name="T60" fmla="*/ 2147483646 w 284"/>
                <a:gd name="T61" fmla="*/ 2147483646 h 1049"/>
                <a:gd name="T62" fmla="*/ 2147483646 w 284"/>
                <a:gd name="T63" fmla="*/ 2147483646 h 1049"/>
                <a:gd name="T64" fmla="*/ 2147483646 w 284"/>
                <a:gd name="T65" fmla="*/ 2147483646 h 1049"/>
                <a:gd name="T66" fmla="*/ 2147483646 w 284"/>
                <a:gd name="T67" fmla="*/ 2147483646 h 1049"/>
                <a:gd name="T68" fmla="*/ 2147483646 w 284"/>
                <a:gd name="T69" fmla="*/ 2147483646 h 1049"/>
                <a:gd name="T70" fmla="*/ 2147483646 w 284"/>
                <a:gd name="T71" fmla="*/ 2147483646 h 10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4" h="1049">
                  <a:moveTo>
                    <a:pt x="272" y="594"/>
                  </a:moveTo>
                  <a:cubicBezTo>
                    <a:pt x="261" y="599"/>
                    <a:pt x="243" y="828"/>
                    <a:pt x="243" y="828"/>
                  </a:cubicBezTo>
                  <a:cubicBezTo>
                    <a:pt x="228" y="770"/>
                    <a:pt x="265" y="536"/>
                    <a:pt x="265" y="536"/>
                  </a:cubicBezTo>
                  <a:cubicBezTo>
                    <a:pt x="229" y="708"/>
                    <a:pt x="162" y="744"/>
                    <a:pt x="162" y="744"/>
                  </a:cubicBezTo>
                  <a:cubicBezTo>
                    <a:pt x="202" y="722"/>
                    <a:pt x="260" y="467"/>
                    <a:pt x="260" y="467"/>
                  </a:cubicBezTo>
                  <a:cubicBezTo>
                    <a:pt x="271" y="464"/>
                    <a:pt x="272" y="392"/>
                    <a:pt x="272" y="392"/>
                  </a:cubicBezTo>
                  <a:cubicBezTo>
                    <a:pt x="272" y="392"/>
                    <a:pt x="212" y="212"/>
                    <a:pt x="204" y="197"/>
                  </a:cubicBezTo>
                  <a:cubicBezTo>
                    <a:pt x="197" y="183"/>
                    <a:pt x="235" y="161"/>
                    <a:pt x="231" y="146"/>
                  </a:cubicBezTo>
                  <a:cubicBezTo>
                    <a:pt x="227" y="131"/>
                    <a:pt x="194" y="97"/>
                    <a:pt x="171" y="96"/>
                  </a:cubicBezTo>
                  <a:cubicBezTo>
                    <a:pt x="151" y="95"/>
                    <a:pt x="83" y="67"/>
                    <a:pt x="60" y="58"/>
                  </a:cubicBezTo>
                  <a:cubicBezTo>
                    <a:pt x="86" y="66"/>
                    <a:pt x="138" y="65"/>
                    <a:pt x="162" y="63"/>
                  </a:cubicBezTo>
                  <a:cubicBezTo>
                    <a:pt x="189" y="62"/>
                    <a:pt x="272" y="6"/>
                    <a:pt x="272" y="6"/>
                  </a:cubicBezTo>
                  <a:cubicBezTo>
                    <a:pt x="272" y="6"/>
                    <a:pt x="272" y="6"/>
                    <a:pt x="272" y="6"/>
                  </a:cubicBezTo>
                  <a:cubicBezTo>
                    <a:pt x="248" y="14"/>
                    <a:pt x="152" y="0"/>
                    <a:pt x="124" y="10"/>
                  </a:cubicBezTo>
                  <a:cubicBezTo>
                    <a:pt x="96" y="20"/>
                    <a:pt x="7" y="22"/>
                    <a:pt x="7" y="22"/>
                  </a:cubicBezTo>
                  <a:cubicBezTo>
                    <a:pt x="0" y="49"/>
                    <a:pt x="87" y="233"/>
                    <a:pt x="101" y="270"/>
                  </a:cubicBezTo>
                  <a:cubicBezTo>
                    <a:pt x="116" y="306"/>
                    <a:pt x="181" y="373"/>
                    <a:pt x="181" y="373"/>
                  </a:cubicBezTo>
                  <a:cubicBezTo>
                    <a:pt x="167" y="364"/>
                    <a:pt x="106" y="340"/>
                    <a:pt x="106" y="340"/>
                  </a:cubicBezTo>
                  <a:cubicBezTo>
                    <a:pt x="106" y="340"/>
                    <a:pt x="93" y="329"/>
                    <a:pt x="101" y="348"/>
                  </a:cubicBezTo>
                  <a:cubicBezTo>
                    <a:pt x="109" y="366"/>
                    <a:pt x="148" y="411"/>
                    <a:pt x="162" y="429"/>
                  </a:cubicBezTo>
                  <a:cubicBezTo>
                    <a:pt x="176" y="446"/>
                    <a:pt x="162" y="474"/>
                    <a:pt x="162" y="474"/>
                  </a:cubicBezTo>
                  <a:cubicBezTo>
                    <a:pt x="161" y="463"/>
                    <a:pt x="134" y="451"/>
                    <a:pt x="134" y="451"/>
                  </a:cubicBezTo>
                  <a:cubicBezTo>
                    <a:pt x="134" y="480"/>
                    <a:pt x="150" y="504"/>
                    <a:pt x="150" y="504"/>
                  </a:cubicBezTo>
                  <a:cubicBezTo>
                    <a:pt x="162" y="520"/>
                    <a:pt x="235" y="461"/>
                    <a:pt x="235" y="461"/>
                  </a:cubicBezTo>
                  <a:cubicBezTo>
                    <a:pt x="228" y="488"/>
                    <a:pt x="196" y="511"/>
                    <a:pt x="196" y="511"/>
                  </a:cubicBezTo>
                  <a:cubicBezTo>
                    <a:pt x="175" y="545"/>
                    <a:pt x="129" y="558"/>
                    <a:pt x="129" y="558"/>
                  </a:cubicBezTo>
                  <a:cubicBezTo>
                    <a:pt x="129" y="558"/>
                    <a:pt x="125" y="657"/>
                    <a:pt x="119" y="704"/>
                  </a:cubicBezTo>
                  <a:cubicBezTo>
                    <a:pt x="113" y="751"/>
                    <a:pt x="101" y="891"/>
                    <a:pt x="106" y="870"/>
                  </a:cubicBezTo>
                  <a:cubicBezTo>
                    <a:pt x="107" y="869"/>
                    <a:pt x="107" y="867"/>
                    <a:pt x="108" y="865"/>
                  </a:cubicBezTo>
                  <a:cubicBezTo>
                    <a:pt x="117" y="843"/>
                    <a:pt x="148" y="803"/>
                    <a:pt x="148" y="803"/>
                  </a:cubicBezTo>
                  <a:cubicBezTo>
                    <a:pt x="97" y="907"/>
                    <a:pt x="134" y="887"/>
                    <a:pt x="134" y="887"/>
                  </a:cubicBezTo>
                  <a:cubicBezTo>
                    <a:pt x="120" y="907"/>
                    <a:pt x="100" y="966"/>
                    <a:pt x="85" y="1015"/>
                  </a:cubicBezTo>
                  <a:cubicBezTo>
                    <a:pt x="99" y="1020"/>
                    <a:pt x="186" y="1049"/>
                    <a:pt x="238" y="1040"/>
                  </a:cubicBezTo>
                  <a:cubicBezTo>
                    <a:pt x="268" y="896"/>
                    <a:pt x="268" y="896"/>
                    <a:pt x="268" y="896"/>
                  </a:cubicBezTo>
                  <a:cubicBezTo>
                    <a:pt x="268" y="815"/>
                    <a:pt x="271" y="715"/>
                    <a:pt x="284" y="648"/>
                  </a:cubicBezTo>
                  <a:cubicBezTo>
                    <a:pt x="281" y="616"/>
                    <a:pt x="277" y="591"/>
                    <a:pt x="272" y="594"/>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43" name="稻壳儿小白白(http://dwz.cn/Wu2UP)@|5FFC:0|FBC:16777215|LFC:0|LBC:16777215"/>
            <p:cNvSpPr/>
            <p:nvPr/>
          </p:nvSpPr>
          <p:spPr bwMode="auto">
            <a:xfrm>
              <a:off x="0" y="525463"/>
              <a:ext cx="4060825" cy="3402013"/>
            </a:xfrm>
            <a:custGeom>
              <a:avLst/>
              <a:gdLst>
                <a:gd name="T0" fmla="*/ 2147483646 w 1080"/>
                <a:gd name="T1" fmla="*/ 2147483646 h 906"/>
                <a:gd name="T2" fmla="*/ 2147483646 w 1080"/>
                <a:gd name="T3" fmla="*/ 2147483646 h 906"/>
                <a:gd name="T4" fmla="*/ 2147483646 w 1080"/>
                <a:gd name="T5" fmla="*/ 2147483646 h 906"/>
                <a:gd name="T6" fmla="*/ 2147483646 w 1080"/>
                <a:gd name="T7" fmla="*/ 2147483646 h 906"/>
                <a:gd name="T8" fmla="*/ 2147483646 w 1080"/>
                <a:gd name="T9" fmla="*/ 2147483646 h 906"/>
                <a:gd name="T10" fmla="*/ 2147483646 w 1080"/>
                <a:gd name="T11" fmla="*/ 2147483646 h 906"/>
                <a:gd name="T12" fmla="*/ 2147483646 w 1080"/>
                <a:gd name="T13" fmla="*/ 2147483646 h 906"/>
                <a:gd name="T14" fmla="*/ 2147483646 w 1080"/>
                <a:gd name="T15" fmla="*/ 2147483646 h 906"/>
                <a:gd name="T16" fmla="*/ 2147483646 w 1080"/>
                <a:gd name="T17" fmla="*/ 2147483646 h 906"/>
                <a:gd name="T18" fmla="*/ 2147483646 w 1080"/>
                <a:gd name="T19" fmla="*/ 2147483646 h 906"/>
                <a:gd name="T20" fmla="*/ 2147483646 w 1080"/>
                <a:gd name="T21" fmla="*/ 2147483646 h 906"/>
                <a:gd name="T22" fmla="*/ 2147483646 w 1080"/>
                <a:gd name="T23" fmla="*/ 2147483646 h 906"/>
                <a:gd name="T24" fmla="*/ 2147483646 w 1080"/>
                <a:gd name="T25" fmla="*/ 2147483646 h 906"/>
                <a:gd name="T26" fmla="*/ 2147483646 w 1080"/>
                <a:gd name="T27" fmla="*/ 2147483646 h 906"/>
                <a:gd name="T28" fmla="*/ 2147483646 w 1080"/>
                <a:gd name="T29" fmla="*/ 2147483646 h 906"/>
                <a:gd name="T30" fmla="*/ 2147483646 w 1080"/>
                <a:gd name="T31" fmla="*/ 2147483646 h 906"/>
                <a:gd name="T32" fmla="*/ 2147483646 w 1080"/>
                <a:gd name="T33" fmla="*/ 2147483646 h 906"/>
                <a:gd name="T34" fmla="*/ 2147483646 w 1080"/>
                <a:gd name="T35" fmla="*/ 2147483646 h 906"/>
                <a:gd name="T36" fmla="*/ 2147483646 w 1080"/>
                <a:gd name="T37" fmla="*/ 2147483646 h 906"/>
                <a:gd name="T38" fmla="*/ 2147483646 w 1080"/>
                <a:gd name="T39" fmla="*/ 2147483646 h 906"/>
                <a:gd name="T40" fmla="*/ 2147483646 w 1080"/>
                <a:gd name="T41" fmla="*/ 2147483646 h 906"/>
                <a:gd name="T42" fmla="*/ 2147483646 w 1080"/>
                <a:gd name="T43" fmla="*/ 2147483646 h 906"/>
                <a:gd name="T44" fmla="*/ 2147483646 w 1080"/>
                <a:gd name="T45" fmla="*/ 2147483646 h 906"/>
                <a:gd name="T46" fmla="*/ 2147483646 w 1080"/>
                <a:gd name="T47" fmla="*/ 2147483646 h 906"/>
                <a:gd name="T48" fmla="*/ 2147483646 w 1080"/>
                <a:gd name="T49" fmla="*/ 2147483646 h 906"/>
                <a:gd name="T50" fmla="*/ 2147483646 w 1080"/>
                <a:gd name="T51" fmla="*/ 2147483646 h 906"/>
                <a:gd name="T52" fmla="*/ 2147483646 w 1080"/>
                <a:gd name="T53" fmla="*/ 2147483646 h 906"/>
                <a:gd name="T54" fmla="*/ 2147483646 w 1080"/>
                <a:gd name="T55" fmla="*/ 2147483646 h 906"/>
                <a:gd name="T56" fmla="*/ 2147483646 w 1080"/>
                <a:gd name="T57" fmla="*/ 2147483646 h 906"/>
                <a:gd name="T58" fmla="*/ 2147483646 w 1080"/>
                <a:gd name="T59" fmla="*/ 2147483646 h 906"/>
                <a:gd name="T60" fmla="*/ 2147483646 w 1080"/>
                <a:gd name="T61" fmla="*/ 2147483646 h 906"/>
                <a:gd name="T62" fmla="*/ 2147483646 w 1080"/>
                <a:gd name="T63" fmla="*/ 2147483646 h 906"/>
                <a:gd name="T64" fmla="*/ 2147483646 w 1080"/>
                <a:gd name="T65" fmla="*/ 2147483646 h 906"/>
                <a:gd name="T66" fmla="*/ 2147483646 w 1080"/>
                <a:gd name="T67" fmla="*/ 2147483646 h 906"/>
                <a:gd name="T68" fmla="*/ 2147483646 w 1080"/>
                <a:gd name="T69" fmla="*/ 2147483646 h 906"/>
                <a:gd name="T70" fmla="*/ 2147483646 w 1080"/>
                <a:gd name="T71" fmla="*/ 2147483646 h 906"/>
                <a:gd name="T72" fmla="*/ 2147483646 w 1080"/>
                <a:gd name="T73" fmla="*/ 2147483646 h 906"/>
                <a:gd name="T74" fmla="*/ 2147483646 w 1080"/>
                <a:gd name="T75" fmla="*/ 2147483646 h 9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0" h="906">
                  <a:moveTo>
                    <a:pt x="332" y="906"/>
                  </a:moveTo>
                  <a:cubicBezTo>
                    <a:pt x="332" y="906"/>
                    <a:pt x="371" y="869"/>
                    <a:pt x="635" y="835"/>
                  </a:cubicBezTo>
                  <a:cubicBezTo>
                    <a:pt x="635" y="835"/>
                    <a:pt x="666" y="803"/>
                    <a:pt x="670" y="787"/>
                  </a:cubicBezTo>
                  <a:cubicBezTo>
                    <a:pt x="670" y="787"/>
                    <a:pt x="695" y="824"/>
                    <a:pt x="706" y="828"/>
                  </a:cubicBezTo>
                  <a:cubicBezTo>
                    <a:pt x="716" y="832"/>
                    <a:pt x="832" y="828"/>
                    <a:pt x="835" y="846"/>
                  </a:cubicBezTo>
                  <a:cubicBezTo>
                    <a:pt x="835" y="846"/>
                    <a:pt x="796" y="654"/>
                    <a:pt x="791" y="619"/>
                  </a:cubicBezTo>
                  <a:cubicBezTo>
                    <a:pt x="787" y="583"/>
                    <a:pt x="756" y="436"/>
                    <a:pt x="756" y="436"/>
                  </a:cubicBezTo>
                  <a:cubicBezTo>
                    <a:pt x="784" y="364"/>
                    <a:pt x="784" y="364"/>
                    <a:pt x="784" y="364"/>
                  </a:cubicBezTo>
                  <a:cubicBezTo>
                    <a:pt x="784" y="364"/>
                    <a:pt x="887" y="332"/>
                    <a:pt x="899" y="324"/>
                  </a:cubicBezTo>
                  <a:cubicBezTo>
                    <a:pt x="910" y="317"/>
                    <a:pt x="1052" y="246"/>
                    <a:pt x="1062" y="209"/>
                  </a:cubicBezTo>
                  <a:cubicBezTo>
                    <a:pt x="1080" y="200"/>
                    <a:pt x="1031" y="155"/>
                    <a:pt x="1030" y="142"/>
                  </a:cubicBezTo>
                  <a:cubicBezTo>
                    <a:pt x="1028" y="128"/>
                    <a:pt x="1002" y="2"/>
                    <a:pt x="1002" y="2"/>
                  </a:cubicBezTo>
                  <a:cubicBezTo>
                    <a:pt x="1002" y="2"/>
                    <a:pt x="872" y="33"/>
                    <a:pt x="862" y="55"/>
                  </a:cubicBezTo>
                  <a:cubicBezTo>
                    <a:pt x="862" y="55"/>
                    <a:pt x="902" y="109"/>
                    <a:pt x="903" y="118"/>
                  </a:cubicBezTo>
                  <a:cubicBezTo>
                    <a:pt x="904" y="127"/>
                    <a:pt x="912" y="170"/>
                    <a:pt x="912" y="170"/>
                  </a:cubicBezTo>
                  <a:cubicBezTo>
                    <a:pt x="912" y="170"/>
                    <a:pt x="841" y="166"/>
                    <a:pt x="817" y="192"/>
                  </a:cubicBezTo>
                  <a:cubicBezTo>
                    <a:pt x="817" y="192"/>
                    <a:pt x="804" y="173"/>
                    <a:pt x="798" y="180"/>
                  </a:cubicBezTo>
                  <a:cubicBezTo>
                    <a:pt x="793" y="186"/>
                    <a:pt x="770" y="182"/>
                    <a:pt x="762" y="180"/>
                  </a:cubicBezTo>
                  <a:cubicBezTo>
                    <a:pt x="762" y="180"/>
                    <a:pt x="706" y="144"/>
                    <a:pt x="691" y="158"/>
                  </a:cubicBezTo>
                  <a:cubicBezTo>
                    <a:pt x="676" y="171"/>
                    <a:pt x="622" y="136"/>
                    <a:pt x="609" y="149"/>
                  </a:cubicBezTo>
                  <a:cubicBezTo>
                    <a:pt x="609" y="149"/>
                    <a:pt x="653" y="248"/>
                    <a:pt x="670" y="259"/>
                  </a:cubicBezTo>
                  <a:cubicBezTo>
                    <a:pt x="688" y="271"/>
                    <a:pt x="629" y="367"/>
                    <a:pt x="629" y="367"/>
                  </a:cubicBezTo>
                  <a:cubicBezTo>
                    <a:pt x="629" y="367"/>
                    <a:pt x="529" y="204"/>
                    <a:pt x="518" y="164"/>
                  </a:cubicBezTo>
                  <a:cubicBezTo>
                    <a:pt x="518" y="164"/>
                    <a:pt x="448" y="143"/>
                    <a:pt x="421" y="162"/>
                  </a:cubicBezTo>
                  <a:cubicBezTo>
                    <a:pt x="421" y="162"/>
                    <a:pt x="329" y="155"/>
                    <a:pt x="297" y="156"/>
                  </a:cubicBezTo>
                  <a:cubicBezTo>
                    <a:pt x="265" y="158"/>
                    <a:pt x="266" y="193"/>
                    <a:pt x="262" y="192"/>
                  </a:cubicBezTo>
                  <a:cubicBezTo>
                    <a:pt x="258" y="190"/>
                    <a:pt x="225" y="172"/>
                    <a:pt x="179" y="192"/>
                  </a:cubicBezTo>
                  <a:cubicBezTo>
                    <a:pt x="179" y="192"/>
                    <a:pt x="171" y="153"/>
                    <a:pt x="172" y="149"/>
                  </a:cubicBezTo>
                  <a:cubicBezTo>
                    <a:pt x="174" y="144"/>
                    <a:pt x="174" y="144"/>
                    <a:pt x="174" y="144"/>
                  </a:cubicBezTo>
                  <a:cubicBezTo>
                    <a:pt x="174" y="144"/>
                    <a:pt x="222" y="78"/>
                    <a:pt x="234" y="49"/>
                  </a:cubicBezTo>
                  <a:cubicBezTo>
                    <a:pt x="234" y="49"/>
                    <a:pt x="155" y="0"/>
                    <a:pt x="131" y="2"/>
                  </a:cubicBezTo>
                  <a:cubicBezTo>
                    <a:pt x="131" y="2"/>
                    <a:pt x="121" y="25"/>
                    <a:pt x="119" y="37"/>
                  </a:cubicBezTo>
                  <a:cubicBezTo>
                    <a:pt x="118" y="50"/>
                    <a:pt x="65" y="105"/>
                    <a:pt x="61" y="125"/>
                  </a:cubicBezTo>
                  <a:cubicBezTo>
                    <a:pt x="56" y="146"/>
                    <a:pt x="0" y="223"/>
                    <a:pt x="27" y="257"/>
                  </a:cubicBezTo>
                  <a:cubicBezTo>
                    <a:pt x="53" y="290"/>
                    <a:pt x="287" y="385"/>
                    <a:pt x="287" y="385"/>
                  </a:cubicBezTo>
                  <a:cubicBezTo>
                    <a:pt x="287" y="385"/>
                    <a:pt x="368" y="466"/>
                    <a:pt x="378" y="547"/>
                  </a:cubicBezTo>
                  <a:cubicBezTo>
                    <a:pt x="378" y="547"/>
                    <a:pt x="387" y="663"/>
                    <a:pt x="380" y="689"/>
                  </a:cubicBezTo>
                  <a:cubicBezTo>
                    <a:pt x="373" y="716"/>
                    <a:pt x="322" y="881"/>
                    <a:pt x="332" y="906"/>
                  </a:cubicBezTo>
                  <a:close/>
                </a:path>
              </a:pathLst>
            </a:custGeom>
            <a:solidFill>
              <a:srgbClr val="000000"/>
            </a:solidFill>
            <a:ln w="9525">
              <a:noFill/>
              <a:round/>
            </a:ln>
          </p:spPr>
          <p:txBody>
            <a:bodyPr/>
            <a:lstStyle/>
            <a:p>
              <a:endParaRPr lang="zh-CN" altLang="en-US" sz="2400">
                <a:solidFill>
                  <a:schemeClr val="bg1">
                    <a:lumMod val="50000"/>
                  </a:schemeClr>
                </a:solidFill>
              </a:endParaRPr>
            </a:p>
          </p:txBody>
        </p:sp>
        <p:sp>
          <p:nvSpPr>
            <p:cNvPr id="25644" name="稻壳儿小白白(http://dwz.cn/Wu2UP)@|5FFC:2303014|FBC:16777215|LFC:0|LBC:16777215"/>
            <p:cNvSpPr/>
            <p:nvPr/>
          </p:nvSpPr>
          <p:spPr bwMode="auto">
            <a:xfrm>
              <a:off x="1109662" y="1730375"/>
              <a:ext cx="11113" cy="34925"/>
            </a:xfrm>
            <a:custGeom>
              <a:avLst/>
              <a:gdLst>
                <a:gd name="T0" fmla="*/ 0 w 3"/>
                <a:gd name="T1" fmla="*/ 0 h 9"/>
                <a:gd name="T2" fmla="*/ 2147483646 w 3"/>
                <a:gd name="T3" fmla="*/ 2147483646 h 9"/>
                <a:gd name="T4" fmla="*/ 0 w 3"/>
                <a:gd name="T5" fmla="*/ 0 h 9"/>
                <a:gd name="T6" fmla="*/ 0 60000 65536"/>
                <a:gd name="T7" fmla="*/ 0 60000 65536"/>
                <a:gd name="T8" fmla="*/ 0 60000 65536"/>
              </a:gdLst>
              <a:ahLst/>
              <a:cxnLst>
                <a:cxn ang="T6">
                  <a:pos x="T0" y="T1"/>
                </a:cxn>
                <a:cxn ang="T7">
                  <a:pos x="T2" y="T3"/>
                </a:cxn>
                <a:cxn ang="T8">
                  <a:pos x="T4" y="T5"/>
                </a:cxn>
              </a:cxnLst>
              <a:rect l="0" t="0" r="r" b="b"/>
              <a:pathLst>
                <a:path w="3" h="9">
                  <a:moveTo>
                    <a:pt x="0" y="0"/>
                  </a:moveTo>
                  <a:cubicBezTo>
                    <a:pt x="2" y="9"/>
                    <a:pt x="2" y="9"/>
                    <a:pt x="2" y="9"/>
                  </a:cubicBezTo>
                  <a:cubicBezTo>
                    <a:pt x="3" y="7"/>
                    <a:pt x="2" y="4"/>
                    <a:pt x="0" y="0"/>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45" name="稻壳儿小白白(http://dwz.cn/Wu2UP)@|5FFC:2303014|FBC:16777215|LFC:0|LBC:16777215"/>
            <p:cNvSpPr/>
            <p:nvPr/>
          </p:nvSpPr>
          <p:spPr bwMode="auto">
            <a:xfrm>
              <a:off x="444500" y="896938"/>
              <a:ext cx="3175" cy="38100"/>
            </a:xfrm>
            <a:custGeom>
              <a:avLst/>
              <a:gdLst>
                <a:gd name="T0" fmla="*/ 0 w 1"/>
                <a:gd name="T1" fmla="*/ 0 h 10"/>
                <a:gd name="T2" fmla="*/ 0 w 1"/>
                <a:gd name="T3" fmla="*/ 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cubicBezTo>
                    <a:pt x="0" y="0"/>
                    <a:pt x="0" y="0"/>
                    <a:pt x="0" y="0"/>
                  </a:cubicBezTo>
                  <a:cubicBezTo>
                    <a:pt x="0" y="0"/>
                    <a:pt x="1" y="10"/>
                    <a:pt x="0" y="0"/>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sp>
          <p:nvSpPr>
            <p:cNvPr id="25646" name="稻壳儿小白白(http://dwz.cn/Wu2UP)@|5FFC:2303014|FBC:16777215|LFC:0|LBC:16777215"/>
            <p:cNvSpPr/>
            <p:nvPr/>
          </p:nvSpPr>
          <p:spPr bwMode="auto">
            <a:xfrm>
              <a:off x="301625" y="533400"/>
              <a:ext cx="3700463" cy="3394075"/>
            </a:xfrm>
            <a:custGeom>
              <a:avLst/>
              <a:gdLst>
                <a:gd name="T0" fmla="*/ 2147483646 w 984"/>
                <a:gd name="T1" fmla="*/ 2147483646 h 904"/>
                <a:gd name="T2" fmla="*/ 2147483646 w 984"/>
                <a:gd name="T3" fmla="*/ 2147483646 h 904"/>
                <a:gd name="T4" fmla="*/ 2147483646 w 984"/>
                <a:gd name="T5" fmla="*/ 2147483646 h 904"/>
                <a:gd name="T6" fmla="*/ 2147483646 w 984"/>
                <a:gd name="T7" fmla="*/ 2147483646 h 904"/>
                <a:gd name="T8" fmla="*/ 2147483646 w 984"/>
                <a:gd name="T9" fmla="*/ 2147483646 h 904"/>
                <a:gd name="T10" fmla="*/ 2147483646 w 984"/>
                <a:gd name="T11" fmla="*/ 2147483646 h 904"/>
                <a:gd name="T12" fmla="*/ 2147483646 w 984"/>
                <a:gd name="T13" fmla="*/ 2147483646 h 904"/>
                <a:gd name="T14" fmla="*/ 2147483646 w 984"/>
                <a:gd name="T15" fmla="*/ 2147483646 h 904"/>
                <a:gd name="T16" fmla="*/ 2147483646 w 984"/>
                <a:gd name="T17" fmla="*/ 2147483646 h 904"/>
                <a:gd name="T18" fmla="*/ 2147483646 w 984"/>
                <a:gd name="T19" fmla="*/ 2147483646 h 904"/>
                <a:gd name="T20" fmla="*/ 2147483646 w 984"/>
                <a:gd name="T21" fmla="*/ 2147483646 h 904"/>
                <a:gd name="T22" fmla="*/ 2147483646 w 984"/>
                <a:gd name="T23" fmla="*/ 2147483646 h 904"/>
                <a:gd name="T24" fmla="*/ 2147483646 w 984"/>
                <a:gd name="T25" fmla="*/ 2147483646 h 904"/>
                <a:gd name="T26" fmla="*/ 2147483646 w 984"/>
                <a:gd name="T27" fmla="*/ 2147483646 h 904"/>
                <a:gd name="T28" fmla="*/ 2147483646 w 984"/>
                <a:gd name="T29" fmla="*/ 2147483646 h 904"/>
                <a:gd name="T30" fmla="*/ 2147483646 w 984"/>
                <a:gd name="T31" fmla="*/ 2147483646 h 904"/>
                <a:gd name="T32" fmla="*/ 2147483646 w 984"/>
                <a:gd name="T33" fmla="*/ 2147483646 h 904"/>
                <a:gd name="T34" fmla="*/ 2147483646 w 984"/>
                <a:gd name="T35" fmla="*/ 2147483646 h 904"/>
                <a:gd name="T36" fmla="*/ 2147483646 w 984"/>
                <a:gd name="T37" fmla="*/ 2147483646 h 904"/>
                <a:gd name="T38" fmla="*/ 2147483646 w 984"/>
                <a:gd name="T39" fmla="*/ 2147483646 h 904"/>
                <a:gd name="T40" fmla="*/ 2147483646 w 984"/>
                <a:gd name="T41" fmla="*/ 2147483646 h 904"/>
                <a:gd name="T42" fmla="*/ 2147483646 w 984"/>
                <a:gd name="T43" fmla="*/ 2147483646 h 904"/>
                <a:gd name="T44" fmla="*/ 2147483646 w 984"/>
                <a:gd name="T45" fmla="*/ 2147483646 h 904"/>
                <a:gd name="T46" fmla="*/ 2147483646 w 984"/>
                <a:gd name="T47" fmla="*/ 2147483646 h 904"/>
                <a:gd name="T48" fmla="*/ 2147483646 w 984"/>
                <a:gd name="T49" fmla="*/ 2147483646 h 904"/>
                <a:gd name="T50" fmla="*/ 2147483646 w 984"/>
                <a:gd name="T51" fmla="*/ 2147483646 h 904"/>
                <a:gd name="T52" fmla="*/ 2147483646 w 984"/>
                <a:gd name="T53" fmla="*/ 2147483646 h 904"/>
                <a:gd name="T54" fmla="*/ 2147483646 w 984"/>
                <a:gd name="T55" fmla="*/ 2147483646 h 904"/>
                <a:gd name="T56" fmla="*/ 2147483646 w 984"/>
                <a:gd name="T57" fmla="*/ 2147483646 h 904"/>
                <a:gd name="T58" fmla="*/ 2147483646 w 984"/>
                <a:gd name="T59" fmla="*/ 2147483646 h 904"/>
                <a:gd name="T60" fmla="*/ 2147483646 w 984"/>
                <a:gd name="T61" fmla="*/ 2147483646 h 904"/>
                <a:gd name="T62" fmla="*/ 2147483646 w 984"/>
                <a:gd name="T63" fmla="*/ 2147483646 h 904"/>
                <a:gd name="T64" fmla="*/ 2147483646 w 984"/>
                <a:gd name="T65" fmla="*/ 2147483646 h 904"/>
                <a:gd name="T66" fmla="*/ 2147483646 w 984"/>
                <a:gd name="T67" fmla="*/ 2147483646 h 904"/>
                <a:gd name="T68" fmla="*/ 2147483646 w 984"/>
                <a:gd name="T69" fmla="*/ 2147483646 h 904"/>
                <a:gd name="T70" fmla="*/ 2147483646 w 984"/>
                <a:gd name="T71" fmla="*/ 2147483646 h 904"/>
                <a:gd name="T72" fmla="*/ 2147483646 w 984"/>
                <a:gd name="T73" fmla="*/ 2147483646 h 904"/>
                <a:gd name="T74" fmla="*/ 2147483646 w 984"/>
                <a:gd name="T75" fmla="*/ 2147483646 h 904"/>
                <a:gd name="T76" fmla="*/ 2147483646 w 984"/>
                <a:gd name="T77" fmla="*/ 2147483646 h 904"/>
                <a:gd name="T78" fmla="*/ 2147483646 w 984"/>
                <a:gd name="T79" fmla="*/ 2147483646 h 904"/>
                <a:gd name="T80" fmla="*/ 2147483646 w 984"/>
                <a:gd name="T81" fmla="*/ 2147483646 h 904"/>
                <a:gd name="T82" fmla="*/ 2147483646 w 984"/>
                <a:gd name="T83" fmla="*/ 2147483646 h 904"/>
                <a:gd name="T84" fmla="*/ 2147483646 w 984"/>
                <a:gd name="T85" fmla="*/ 2147483646 h 904"/>
                <a:gd name="T86" fmla="*/ 2147483646 w 984"/>
                <a:gd name="T87" fmla="*/ 0 h 9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 h="904">
                  <a:moveTo>
                    <a:pt x="922" y="0"/>
                  </a:moveTo>
                  <a:cubicBezTo>
                    <a:pt x="922" y="0"/>
                    <a:pt x="898" y="5"/>
                    <a:pt x="870" y="14"/>
                  </a:cubicBezTo>
                  <a:cubicBezTo>
                    <a:pt x="892" y="29"/>
                    <a:pt x="926" y="66"/>
                    <a:pt x="926" y="66"/>
                  </a:cubicBezTo>
                  <a:cubicBezTo>
                    <a:pt x="926" y="66"/>
                    <a:pt x="832" y="29"/>
                    <a:pt x="837" y="47"/>
                  </a:cubicBezTo>
                  <a:cubicBezTo>
                    <a:pt x="920" y="107"/>
                    <a:pt x="920" y="107"/>
                    <a:pt x="920" y="107"/>
                  </a:cubicBezTo>
                  <a:cubicBezTo>
                    <a:pt x="905" y="96"/>
                    <a:pt x="858" y="65"/>
                    <a:pt x="832" y="72"/>
                  </a:cubicBezTo>
                  <a:cubicBezTo>
                    <a:pt x="832" y="72"/>
                    <a:pt x="887" y="119"/>
                    <a:pt x="917" y="123"/>
                  </a:cubicBezTo>
                  <a:cubicBezTo>
                    <a:pt x="917" y="123"/>
                    <a:pt x="829" y="109"/>
                    <a:pt x="837" y="116"/>
                  </a:cubicBezTo>
                  <a:cubicBezTo>
                    <a:pt x="864" y="168"/>
                    <a:pt x="864" y="168"/>
                    <a:pt x="864" y="168"/>
                  </a:cubicBezTo>
                  <a:cubicBezTo>
                    <a:pt x="864" y="168"/>
                    <a:pt x="930" y="192"/>
                    <a:pt x="955" y="198"/>
                  </a:cubicBezTo>
                  <a:cubicBezTo>
                    <a:pt x="863" y="182"/>
                    <a:pt x="863" y="182"/>
                    <a:pt x="863" y="182"/>
                  </a:cubicBezTo>
                  <a:cubicBezTo>
                    <a:pt x="957" y="218"/>
                    <a:pt x="957" y="218"/>
                    <a:pt x="957" y="218"/>
                  </a:cubicBezTo>
                  <a:cubicBezTo>
                    <a:pt x="957" y="218"/>
                    <a:pt x="870" y="207"/>
                    <a:pt x="827" y="168"/>
                  </a:cubicBezTo>
                  <a:cubicBezTo>
                    <a:pt x="810" y="167"/>
                    <a:pt x="757" y="168"/>
                    <a:pt x="737" y="190"/>
                  </a:cubicBezTo>
                  <a:cubicBezTo>
                    <a:pt x="737" y="190"/>
                    <a:pt x="724" y="171"/>
                    <a:pt x="718" y="178"/>
                  </a:cubicBezTo>
                  <a:cubicBezTo>
                    <a:pt x="713" y="184"/>
                    <a:pt x="690" y="180"/>
                    <a:pt x="682" y="178"/>
                  </a:cubicBezTo>
                  <a:cubicBezTo>
                    <a:pt x="682" y="178"/>
                    <a:pt x="626" y="142"/>
                    <a:pt x="611" y="156"/>
                  </a:cubicBezTo>
                  <a:cubicBezTo>
                    <a:pt x="596" y="169"/>
                    <a:pt x="542" y="134"/>
                    <a:pt x="529" y="147"/>
                  </a:cubicBezTo>
                  <a:cubicBezTo>
                    <a:pt x="529" y="147"/>
                    <a:pt x="529" y="148"/>
                    <a:pt x="530" y="150"/>
                  </a:cubicBezTo>
                  <a:cubicBezTo>
                    <a:pt x="553" y="155"/>
                    <a:pt x="591" y="165"/>
                    <a:pt x="605" y="178"/>
                  </a:cubicBezTo>
                  <a:cubicBezTo>
                    <a:pt x="623" y="193"/>
                    <a:pt x="636" y="248"/>
                    <a:pt x="588" y="290"/>
                  </a:cubicBezTo>
                  <a:cubicBezTo>
                    <a:pt x="576" y="322"/>
                    <a:pt x="549" y="365"/>
                    <a:pt x="549" y="365"/>
                  </a:cubicBezTo>
                  <a:cubicBezTo>
                    <a:pt x="549" y="365"/>
                    <a:pt x="449" y="202"/>
                    <a:pt x="438" y="162"/>
                  </a:cubicBezTo>
                  <a:cubicBezTo>
                    <a:pt x="438" y="162"/>
                    <a:pt x="395" y="149"/>
                    <a:pt x="363" y="153"/>
                  </a:cubicBezTo>
                  <a:cubicBezTo>
                    <a:pt x="400" y="219"/>
                    <a:pt x="479" y="348"/>
                    <a:pt x="540" y="350"/>
                  </a:cubicBezTo>
                  <a:cubicBezTo>
                    <a:pt x="540" y="350"/>
                    <a:pt x="502" y="359"/>
                    <a:pt x="444" y="306"/>
                  </a:cubicBezTo>
                  <a:cubicBezTo>
                    <a:pt x="387" y="253"/>
                    <a:pt x="316" y="255"/>
                    <a:pt x="316" y="255"/>
                  </a:cubicBezTo>
                  <a:cubicBezTo>
                    <a:pt x="316" y="255"/>
                    <a:pt x="266" y="133"/>
                    <a:pt x="192" y="168"/>
                  </a:cubicBezTo>
                  <a:cubicBezTo>
                    <a:pt x="192" y="168"/>
                    <a:pt x="192" y="168"/>
                    <a:pt x="192" y="168"/>
                  </a:cubicBezTo>
                  <a:cubicBezTo>
                    <a:pt x="185" y="178"/>
                    <a:pt x="184" y="190"/>
                    <a:pt x="182" y="190"/>
                  </a:cubicBezTo>
                  <a:cubicBezTo>
                    <a:pt x="178" y="188"/>
                    <a:pt x="145" y="170"/>
                    <a:pt x="99" y="190"/>
                  </a:cubicBezTo>
                  <a:cubicBezTo>
                    <a:pt x="99" y="190"/>
                    <a:pt x="91" y="151"/>
                    <a:pt x="92" y="147"/>
                  </a:cubicBezTo>
                  <a:cubicBezTo>
                    <a:pt x="94" y="142"/>
                    <a:pt x="94" y="142"/>
                    <a:pt x="94" y="142"/>
                  </a:cubicBezTo>
                  <a:cubicBezTo>
                    <a:pt x="94" y="142"/>
                    <a:pt x="142" y="76"/>
                    <a:pt x="154" y="47"/>
                  </a:cubicBezTo>
                  <a:cubicBezTo>
                    <a:pt x="154" y="47"/>
                    <a:pt x="131" y="33"/>
                    <a:pt x="106" y="20"/>
                  </a:cubicBezTo>
                  <a:cubicBezTo>
                    <a:pt x="78" y="42"/>
                    <a:pt x="37" y="78"/>
                    <a:pt x="38" y="91"/>
                  </a:cubicBezTo>
                  <a:cubicBezTo>
                    <a:pt x="38" y="93"/>
                    <a:pt x="38" y="95"/>
                    <a:pt x="38" y="97"/>
                  </a:cubicBezTo>
                  <a:cubicBezTo>
                    <a:pt x="109" y="78"/>
                    <a:pt x="109" y="78"/>
                    <a:pt x="109" y="78"/>
                  </a:cubicBezTo>
                  <a:cubicBezTo>
                    <a:pt x="109" y="78"/>
                    <a:pt x="28" y="113"/>
                    <a:pt x="14" y="135"/>
                  </a:cubicBezTo>
                  <a:cubicBezTo>
                    <a:pt x="1" y="157"/>
                    <a:pt x="5" y="218"/>
                    <a:pt x="5" y="218"/>
                  </a:cubicBezTo>
                  <a:cubicBezTo>
                    <a:pt x="51" y="207"/>
                    <a:pt x="51" y="207"/>
                    <a:pt x="51" y="207"/>
                  </a:cubicBezTo>
                  <a:cubicBezTo>
                    <a:pt x="31" y="213"/>
                    <a:pt x="0" y="223"/>
                    <a:pt x="5" y="234"/>
                  </a:cubicBezTo>
                  <a:cubicBezTo>
                    <a:pt x="11" y="250"/>
                    <a:pt x="37" y="234"/>
                    <a:pt x="37" y="234"/>
                  </a:cubicBezTo>
                  <a:cubicBezTo>
                    <a:pt x="37" y="234"/>
                    <a:pt x="44" y="266"/>
                    <a:pt x="63" y="277"/>
                  </a:cubicBezTo>
                  <a:cubicBezTo>
                    <a:pt x="82" y="287"/>
                    <a:pt x="191" y="328"/>
                    <a:pt x="191" y="328"/>
                  </a:cubicBezTo>
                  <a:cubicBezTo>
                    <a:pt x="191" y="328"/>
                    <a:pt x="184" y="286"/>
                    <a:pt x="173" y="270"/>
                  </a:cubicBezTo>
                  <a:cubicBezTo>
                    <a:pt x="185" y="281"/>
                    <a:pt x="208" y="304"/>
                    <a:pt x="215" y="319"/>
                  </a:cubicBezTo>
                  <a:cubicBezTo>
                    <a:pt x="203" y="259"/>
                    <a:pt x="203" y="259"/>
                    <a:pt x="203" y="259"/>
                  </a:cubicBezTo>
                  <a:cubicBezTo>
                    <a:pt x="203" y="259"/>
                    <a:pt x="228" y="282"/>
                    <a:pt x="232" y="309"/>
                  </a:cubicBezTo>
                  <a:cubicBezTo>
                    <a:pt x="237" y="335"/>
                    <a:pt x="263" y="216"/>
                    <a:pt x="243" y="201"/>
                  </a:cubicBezTo>
                  <a:cubicBezTo>
                    <a:pt x="222" y="187"/>
                    <a:pt x="197" y="190"/>
                    <a:pt x="197" y="190"/>
                  </a:cubicBezTo>
                  <a:cubicBezTo>
                    <a:pt x="197" y="190"/>
                    <a:pt x="213" y="170"/>
                    <a:pt x="231" y="178"/>
                  </a:cubicBezTo>
                  <a:cubicBezTo>
                    <a:pt x="249" y="185"/>
                    <a:pt x="270" y="247"/>
                    <a:pt x="272" y="268"/>
                  </a:cubicBezTo>
                  <a:cubicBezTo>
                    <a:pt x="273" y="288"/>
                    <a:pt x="461" y="358"/>
                    <a:pt x="461" y="358"/>
                  </a:cubicBezTo>
                  <a:cubicBezTo>
                    <a:pt x="461" y="358"/>
                    <a:pt x="280" y="299"/>
                    <a:pt x="272" y="325"/>
                  </a:cubicBezTo>
                  <a:cubicBezTo>
                    <a:pt x="272" y="325"/>
                    <a:pt x="486" y="362"/>
                    <a:pt x="455" y="503"/>
                  </a:cubicBezTo>
                  <a:cubicBezTo>
                    <a:pt x="455" y="503"/>
                    <a:pt x="460" y="365"/>
                    <a:pt x="265" y="375"/>
                  </a:cubicBezTo>
                  <a:cubicBezTo>
                    <a:pt x="265" y="375"/>
                    <a:pt x="323" y="421"/>
                    <a:pt x="316" y="531"/>
                  </a:cubicBezTo>
                  <a:cubicBezTo>
                    <a:pt x="309" y="642"/>
                    <a:pt x="316" y="621"/>
                    <a:pt x="316" y="621"/>
                  </a:cubicBezTo>
                  <a:cubicBezTo>
                    <a:pt x="461" y="592"/>
                    <a:pt x="461" y="592"/>
                    <a:pt x="461" y="592"/>
                  </a:cubicBezTo>
                  <a:cubicBezTo>
                    <a:pt x="316" y="633"/>
                    <a:pt x="316" y="633"/>
                    <a:pt x="316" y="633"/>
                  </a:cubicBezTo>
                  <a:cubicBezTo>
                    <a:pt x="316" y="633"/>
                    <a:pt x="306" y="724"/>
                    <a:pt x="268" y="801"/>
                  </a:cubicBezTo>
                  <a:cubicBezTo>
                    <a:pt x="257" y="847"/>
                    <a:pt x="247" y="892"/>
                    <a:pt x="252" y="904"/>
                  </a:cubicBezTo>
                  <a:cubicBezTo>
                    <a:pt x="252" y="904"/>
                    <a:pt x="291" y="867"/>
                    <a:pt x="555" y="833"/>
                  </a:cubicBezTo>
                  <a:cubicBezTo>
                    <a:pt x="555" y="833"/>
                    <a:pt x="586" y="801"/>
                    <a:pt x="590" y="785"/>
                  </a:cubicBezTo>
                  <a:cubicBezTo>
                    <a:pt x="590" y="785"/>
                    <a:pt x="615" y="822"/>
                    <a:pt x="626" y="826"/>
                  </a:cubicBezTo>
                  <a:cubicBezTo>
                    <a:pt x="636" y="830"/>
                    <a:pt x="752" y="826"/>
                    <a:pt x="755" y="844"/>
                  </a:cubicBezTo>
                  <a:cubicBezTo>
                    <a:pt x="755" y="844"/>
                    <a:pt x="716" y="652"/>
                    <a:pt x="711" y="617"/>
                  </a:cubicBezTo>
                  <a:cubicBezTo>
                    <a:pt x="710" y="612"/>
                    <a:pt x="709" y="605"/>
                    <a:pt x="708" y="597"/>
                  </a:cubicBezTo>
                  <a:cubicBezTo>
                    <a:pt x="683" y="595"/>
                    <a:pt x="659" y="592"/>
                    <a:pt x="655" y="584"/>
                  </a:cubicBezTo>
                  <a:cubicBezTo>
                    <a:pt x="655" y="528"/>
                    <a:pt x="655" y="528"/>
                    <a:pt x="655" y="528"/>
                  </a:cubicBezTo>
                  <a:cubicBezTo>
                    <a:pt x="655" y="528"/>
                    <a:pt x="656" y="562"/>
                    <a:pt x="670" y="571"/>
                  </a:cubicBezTo>
                  <a:cubicBezTo>
                    <a:pt x="676" y="575"/>
                    <a:pt x="690" y="577"/>
                    <a:pt x="704" y="577"/>
                  </a:cubicBezTo>
                  <a:cubicBezTo>
                    <a:pt x="694" y="521"/>
                    <a:pt x="676" y="434"/>
                    <a:pt x="676" y="434"/>
                  </a:cubicBezTo>
                  <a:cubicBezTo>
                    <a:pt x="704" y="362"/>
                    <a:pt x="704" y="362"/>
                    <a:pt x="704" y="362"/>
                  </a:cubicBezTo>
                  <a:cubicBezTo>
                    <a:pt x="704" y="362"/>
                    <a:pt x="706" y="361"/>
                    <a:pt x="710" y="360"/>
                  </a:cubicBezTo>
                  <a:cubicBezTo>
                    <a:pt x="711" y="342"/>
                    <a:pt x="715" y="319"/>
                    <a:pt x="725" y="291"/>
                  </a:cubicBezTo>
                  <a:cubicBezTo>
                    <a:pt x="725" y="291"/>
                    <a:pt x="705" y="212"/>
                    <a:pt x="714" y="201"/>
                  </a:cubicBezTo>
                  <a:cubicBezTo>
                    <a:pt x="714" y="201"/>
                    <a:pt x="720" y="255"/>
                    <a:pt x="737" y="263"/>
                  </a:cubicBezTo>
                  <a:cubicBezTo>
                    <a:pt x="755" y="305"/>
                    <a:pt x="755" y="305"/>
                    <a:pt x="755" y="305"/>
                  </a:cubicBezTo>
                  <a:cubicBezTo>
                    <a:pt x="817" y="291"/>
                    <a:pt x="817" y="291"/>
                    <a:pt x="817" y="291"/>
                  </a:cubicBezTo>
                  <a:cubicBezTo>
                    <a:pt x="817" y="291"/>
                    <a:pt x="852" y="216"/>
                    <a:pt x="844" y="200"/>
                  </a:cubicBezTo>
                  <a:cubicBezTo>
                    <a:pt x="835" y="184"/>
                    <a:pt x="852" y="203"/>
                    <a:pt x="852" y="203"/>
                  </a:cubicBezTo>
                  <a:cubicBezTo>
                    <a:pt x="852" y="203"/>
                    <a:pt x="856" y="257"/>
                    <a:pt x="854" y="303"/>
                  </a:cubicBezTo>
                  <a:cubicBezTo>
                    <a:pt x="901" y="277"/>
                    <a:pt x="975" y="234"/>
                    <a:pt x="982" y="207"/>
                  </a:cubicBezTo>
                  <a:cubicBezTo>
                    <a:pt x="983" y="205"/>
                    <a:pt x="983" y="203"/>
                    <a:pt x="984" y="201"/>
                  </a:cubicBezTo>
                  <a:cubicBezTo>
                    <a:pt x="974" y="187"/>
                    <a:pt x="951" y="150"/>
                    <a:pt x="950" y="140"/>
                  </a:cubicBezTo>
                  <a:cubicBezTo>
                    <a:pt x="948" y="126"/>
                    <a:pt x="922" y="0"/>
                    <a:pt x="922" y="0"/>
                  </a:cubicBezTo>
                  <a:close/>
                </a:path>
              </a:pathLst>
            </a:custGeom>
            <a:solidFill>
              <a:srgbClr val="262423"/>
            </a:solidFill>
            <a:ln w="9525">
              <a:noFill/>
              <a:round/>
            </a:ln>
          </p:spPr>
          <p:txBody>
            <a:bodyPr/>
            <a:lstStyle/>
            <a:p>
              <a:endParaRPr lang="zh-CN" altLang="en-US" sz="2400">
                <a:solidFill>
                  <a:schemeClr val="bg1">
                    <a:lumMod val="50000"/>
                  </a:schemeClr>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fallOve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1+#ppt_w/2"/>
                                          </p:val>
                                        </p:tav>
                                        <p:tav tm="100000">
                                          <p:val>
                                            <p:strVal val="#ppt_x"/>
                                          </p:val>
                                        </p:tav>
                                      </p:tavLst>
                                    </p:anim>
                                    <p:anim calcmode="lin" valueType="num">
                                      <p:cBhvr additive="base">
                                        <p:cTn id="14" dur="500" fill="hold"/>
                                        <p:tgtEl>
                                          <p:spTgt spid="2560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1000"/>
                                        <p:tgtEl>
                                          <p:spTgt spid="122"/>
                                        </p:tgtEl>
                                      </p:cBhvr>
                                    </p:animEffect>
                                    <p:anim calcmode="lin" valueType="num">
                                      <p:cBhvr>
                                        <p:cTn id="19" dur="1000" fill="hold"/>
                                        <p:tgtEl>
                                          <p:spTgt spid="122"/>
                                        </p:tgtEl>
                                        <p:attrNameLst>
                                          <p:attrName>ppt_x</p:attrName>
                                        </p:attrNameLst>
                                      </p:cBhvr>
                                      <p:tavLst>
                                        <p:tav tm="0">
                                          <p:val>
                                            <p:strVal val="#ppt_x"/>
                                          </p:val>
                                        </p:tav>
                                        <p:tav tm="100000">
                                          <p:val>
                                            <p:strVal val="#ppt_x"/>
                                          </p:val>
                                        </p:tav>
                                      </p:tavLst>
                                    </p:anim>
                                    <p:anim calcmode="lin" valueType="num">
                                      <p:cBhvr>
                                        <p:cTn id="20" dur="1000" fill="hold"/>
                                        <p:tgtEl>
                                          <p:spTgt spid="12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25604"/>
                                        </p:tgtEl>
                                        <p:attrNameLst>
                                          <p:attrName>style.visibility</p:attrName>
                                        </p:attrNameLst>
                                      </p:cBhvr>
                                      <p:to>
                                        <p:strVal val="visible"/>
                                      </p:to>
                                    </p:set>
                                    <p:animEffect transition="in" filter="fade">
                                      <p:cBhvr>
                                        <p:cTn id="29" dur="1000"/>
                                        <p:tgtEl>
                                          <p:spTgt spid="25604"/>
                                        </p:tgtEl>
                                      </p:cBhvr>
                                    </p:animEffect>
                                    <p:anim calcmode="lin" valueType="num">
                                      <p:cBhvr>
                                        <p:cTn id="30" dur="1000" fill="hold"/>
                                        <p:tgtEl>
                                          <p:spTgt spid="25604"/>
                                        </p:tgtEl>
                                        <p:attrNameLst>
                                          <p:attrName>ppt_x</p:attrName>
                                        </p:attrNameLst>
                                      </p:cBhvr>
                                      <p:tavLst>
                                        <p:tav tm="0">
                                          <p:val>
                                            <p:strVal val="#ppt_x"/>
                                          </p:val>
                                        </p:tav>
                                        <p:tav tm="100000">
                                          <p:val>
                                            <p:strVal val="#ppt_x"/>
                                          </p:val>
                                        </p:tav>
                                      </p:tavLst>
                                    </p:anim>
                                    <p:anim calcmode="lin" valueType="num">
                                      <p:cBhvr>
                                        <p:cTn id="31" dur="1000" fill="hold"/>
                                        <p:tgtEl>
                                          <p:spTgt spid="2560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25605"/>
                                        </p:tgtEl>
                                        <p:attrNameLst>
                                          <p:attrName>style.visibility</p:attrName>
                                        </p:attrNameLst>
                                      </p:cBhvr>
                                      <p:to>
                                        <p:strVal val="visible"/>
                                      </p:to>
                                    </p:set>
                                    <p:anim calcmode="lin" valueType="num">
                                      <p:cBhvr additive="base">
                                        <p:cTn id="35" dur="500" fill="hold"/>
                                        <p:tgtEl>
                                          <p:spTgt spid="25605"/>
                                        </p:tgtEl>
                                        <p:attrNameLst>
                                          <p:attrName>ppt_x</p:attrName>
                                        </p:attrNameLst>
                                      </p:cBhvr>
                                      <p:tavLst>
                                        <p:tav tm="0">
                                          <p:val>
                                            <p:strVal val="1+#ppt_w/2"/>
                                          </p:val>
                                        </p:tav>
                                        <p:tav tm="100000">
                                          <p:val>
                                            <p:strVal val="#ppt_x"/>
                                          </p:val>
                                        </p:tav>
                                      </p:tavLst>
                                    </p:anim>
                                    <p:anim calcmode="lin" valueType="num">
                                      <p:cBhvr additive="base">
                                        <p:cTn id="36" dur="500" fill="hold"/>
                                        <p:tgtEl>
                                          <p:spTgt spid="25605"/>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fade">
                                      <p:cBhvr>
                                        <p:cTn id="40" dur="1000"/>
                                        <p:tgtEl>
                                          <p:spTgt spid="123"/>
                                        </p:tgtEl>
                                      </p:cBhvr>
                                    </p:animEffect>
                                    <p:anim calcmode="lin" valueType="num">
                                      <p:cBhvr>
                                        <p:cTn id="41" dur="1000" fill="hold"/>
                                        <p:tgtEl>
                                          <p:spTgt spid="123"/>
                                        </p:tgtEl>
                                        <p:attrNameLst>
                                          <p:attrName>ppt_x</p:attrName>
                                        </p:attrNameLst>
                                      </p:cBhvr>
                                      <p:tavLst>
                                        <p:tav tm="0">
                                          <p:val>
                                            <p:strVal val="#ppt_x"/>
                                          </p:val>
                                        </p:tav>
                                        <p:tav tm="100000">
                                          <p:val>
                                            <p:strVal val="#ppt_x"/>
                                          </p:val>
                                        </p:tav>
                                      </p:tavLst>
                                    </p:anim>
                                    <p:anim calcmode="lin" valueType="num">
                                      <p:cBhvr>
                                        <p:cTn id="42" dur="1000" fill="hold"/>
                                        <p:tgtEl>
                                          <p:spTgt spid="12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5606"/>
                                        </p:tgtEl>
                                        <p:attrNameLst>
                                          <p:attrName>style.visibility</p:attrName>
                                        </p:attrNameLst>
                                      </p:cBhvr>
                                      <p:to>
                                        <p:strVal val="visible"/>
                                      </p:to>
                                    </p:set>
                                    <p:animEffect transition="in" filter="fade">
                                      <p:cBhvr>
                                        <p:cTn id="51" dur="1000"/>
                                        <p:tgtEl>
                                          <p:spTgt spid="25606"/>
                                        </p:tgtEl>
                                      </p:cBhvr>
                                    </p:animEffect>
                                    <p:anim calcmode="lin" valueType="num">
                                      <p:cBhvr>
                                        <p:cTn id="52" dur="1000" fill="hold"/>
                                        <p:tgtEl>
                                          <p:spTgt spid="25606"/>
                                        </p:tgtEl>
                                        <p:attrNameLst>
                                          <p:attrName>ppt_x</p:attrName>
                                        </p:attrNameLst>
                                      </p:cBhvr>
                                      <p:tavLst>
                                        <p:tav tm="0">
                                          <p:val>
                                            <p:strVal val="#ppt_x"/>
                                          </p:val>
                                        </p:tav>
                                        <p:tav tm="100000">
                                          <p:val>
                                            <p:strVal val="#ppt_x"/>
                                          </p:val>
                                        </p:tav>
                                      </p:tavLst>
                                    </p:anim>
                                    <p:anim calcmode="lin" valueType="num">
                                      <p:cBhvr>
                                        <p:cTn id="53" dur="1000" fill="hold"/>
                                        <p:tgtEl>
                                          <p:spTgt spid="2560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2" fill="hold" grpId="0" nodeType="afterEffect">
                                  <p:stCondLst>
                                    <p:cond delay="0"/>
                                  </p:stCondLst>
                                  <p:childTnLst>
                                    <p:set>
                                      <p:cBhvr>
                                        <p:cTn id="56" dur="1" fill="hold">
                                          <p:stCondLst>
                                            <p:cond delay="0"/>
                                          </p:stCondLst>
                                        </p:cTn>
                                        <p:tgtEl>
                                          <p:spTgt spid="25607"/>
                                        </p:tgtEl>
                                        <p:attrNameLst>
                                          <p:attrName>style.visibility</p:attrName>
                                        </p:attrNameLst>
                                      </p:cBhvr>
                                      <p:to>
                                        <p:strVal val="visible"/>
                                      </p:to>
                                    </p:set>
                                    <p:anim calcmode="lin" valueType="num">
                                      <p:cBhvr additive="base">
                                        <p:cTn id="57" dur="500" fill="hold"/>
                                        <p:tgtEl>
                                          <p:spTgt spid="25607"/>
                                        </p:tgtEl>
                                        <p:attrNameLst>
                                          <p:attrName>ppt_x</p:attrName>
                                        </p:attrNameLst>
                                      </p:cBhvr>
                                      <p:tavLst>
                                        <p:tav tm="0">
                                          <p:val>
                                            <p:strVal val="1+#ppt_w/2"/>
                                          </p:val>
                                        </p:tav>
                                        <p:tav tm="100000">
                                          <p:val>
                                            <p:strVal val="#ppt_x"/>
                                          </p:val>
                                        </p:tav>
                                      </p:tavLst>
                                    </p:anim>
                                    <p:anim calcmode="lin" valueType="num">
                                      <p:cBhvr additive="base">
                                        <p:cTn id="58" dur="500" fill="hold"/>
                                        <p:tgtEl>
                                          <p:spTgt spid="25607"/>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fade">
                                      <p:cBhvr>
                                        <p:cTn id="62" dur="1000"/>
                                        <p:tgtEl>
                                          <p:spTgt spid="124"/>
                                        </p:tgtEl>
                                      </p:cBhvr>
                                    </p:animEffect>
                                    <p:anim calcmode="lin" valueType="num">
                                      <p:cBhvr>
                                        <p:cTn id="63" dur="1000" fill="hold"/>
                                        <p:tgtEl>
                                          <p:spTgt spid="124"/>
                                        </p:tgtEl>
                                        <p:attrNameLst>
                                          <p:attrName>ppt_x</p:attrName>
                                        </p:attrNameLst>
                                      </p:cBhvr>
                                      <p:tavLst>
                                        <p:tav tm="0">
                                          <p:val>
                                            <p:strVal val="#ppt_x"/>
                                          </p:val>
                                        </p:tav>
                                        <p:tav tm="100000">
                                          <p:val>
                                            <p:strVal val="#ppt_x"/>
                                          </p:val>
                                        </p:tav>
                                      </p:tavLst>
                                    </p:anim>
                                    <p:anim calcmode="lin" valueType="num">
                                      <p:cBhvr>
                                        <p:cTn id="64" dur="1000" fill="hold"/>
                                        <p:tgtEl>
                                          <p:spTgt spid="124"/>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7" presetClass="entr" presetSubtype="0" fill="hold" grpId="0" nodeType="afterEffect">
                                  <p:stCondLst>
                                    <p:cond delay="0"/>
                                  </p:stCondLst>
                                  <p:childTnLst>
                                    <p:set>
                                      <p:cBhvr>
                                        <p:cTn id="72" dur="1" fill="hold">
                                          <p:stCondLst>
                                            <p:cond delay="0"/>
                                          </p:stCondLst>
                                        </p:cTn>
                                        <p:tgtEl>
                                          <p:spTgt spid="25608"/>
                                        </p:tgtEl>
                                        <p:attrNameLst>
                                          <p:attrName>style.visibility</p:attrName>
                                        </p:attrNameLst>
                                      </p:cBhvr>
                                      <p:to>
                                        <p:strVal val="visible"/>
                                      </p:to>
                                    </p:set>
                                    <p:animEffect transition="in" filter="fade">
                                      <p:cBhvr>
                                        <p:cTn id="73" dur="1000"/>
                                        <p:tgtEl>
                                          <p:spTgt spid="25608"/>
                                        </p:tgtEl>
                                      </p:cBhvr>
                                    </p:animEffect>
                                    <p:anim calcmode="lin" valueType="num">
                                      <p:cBhvr>
                                        <p:cTn id="74" dur="1000" fill="hold"/>
                                        <p:tgtEl>
                                          <p:spTgt spid="25608"/>
                                        </p:tgtEl>
                                        <p:attrNameLst>
                                          <p:attrName>ppt_x</p:attrName>
                                        </p:attrNameLst>
                                      </p:cBhvr>
                                      <p:tavLst>
                                        <p:tav tm="0">
                                          <p:val>
                                            <p:strVal val="#ppt_x"/>
                                          </p:val>
                                        </p:tav>
                                        <p:tav tm="100000">
                                          <p:val>
                                            <p:strVal val="#ppt_x"/>
                                          </p:val>
                                        </p:tav>
                                      </p:tavLst>
                                    </p:anim>
                                    <p:anim calcmode="lin" valueType="num">
                                      <p:cBhvr>
                                        <p:cTn id="75" dur="1000" fill="hold"/>
                                        <p:tgtEl>
                                          <p:spTgt spid="25608"/>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fade">
                                      <p:cBhvr>
                                        <p:cTn id="79" dur="1000"/>
                                        <p:tgtEl>
                                          <p:spTgt spid="125"/>
                                        </p:tgtEl>
                                      </p:cBhvr>
                                    </p:animEffect>
                                    <p:anim calcmode="lin" valueType="num">
                                      <p:cBhvr>
                                        <p:cTn id="80" dur="1000" fill="hold"/>
                                        <p:tgtEl>
                                          <p:spTgt spid="125"/>
                                        </p:tgtEl>
                                        <p:attrNameLst>
                                          <p:attrName>ppt_x</p:attrName>
                                        </p:attrNameLst>
                                      </p:cBhvr>
                                      <p:tavLst>
                                        <p:tav tm="0">
                                          <p:val>
                                            <p:strVal val="#ppt_x"/>
                                          </p:val>
                                        </p:tav>
                                        <p:tav tm="100000">
                                          <p:val>
                                            <p:strVal val="#ppt_x"/>
                                          </p:val>
                                        </p:tav>
                                      </p:tavLst>
                                    </p:anim>
                                    <p:anim calcmode="lin" valueType="num">
                                      <p:cBhvr>
                                        <p:cTn id="81" dur="1000" fill="hold"/>
                                        <p:tgtEl>
                                          <p:spTgt spid="125"/>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animBg="1"/>
      <p:bldP spid="25603" grpId="0" bldLvl="0" animBg="1"/>
      <p:bldP spid="25604" grpId="0" bldLvl="0" animBg="1"/>
      <p:bldP spid="25605" grpId="0" bldLvl="0" animBg="1"/>
      <p:bldP spid="25606" grpId="0" bldLvl="0" animBg="1"/>
      <p:bldP spid="25607" grpId="0" bldLvl="0" animBg="1"/>
      <p:bldP spid="2560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flipH="1">
            <a:off x="1294200" y="2055143"/>
            <a:ext cx="9797952" cy="3901003"/>
            <a:chOff x="1171444" y="2167131"/>
            <a:chExt cx="9796676" cy="3901905"/>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微软雅黑" panose="020B0503020204020204" pitchFamily="34"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微软雅黑" panose="020B0503020204020204" pitchFamily="34"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微软雅黑" panose="020B0503020204020204" pitchFamily="34" charset="-122"/>
                  <a:ea typeface="微软雅黑" panose="020B0503020204020204" pitchFamily="34" charset="-122"/>
                </a:endParaRPr>
              </a:p>
            </p:txBody>
          </p:sp>
        </p:grpSp>
        <p:grpSp>
          <p:nvGrpSpPr>
            <p:cNvPr id="8"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微软雅黑" panose="020B0503020204020204" pitchFamily="34"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微软雅黑" panose="020B0503020204020204" pitchFamily="34" charset="-122"/>
                  <a:ea typeface="微软雅黑" panose="020B0503020204020204" pitchFamily="34" charset="-122"/>
                </a:endParaRPr>
              </a:p>
            </p:txBody>
          </p:sp>
        </p:grpSp>
        <p:grpSp>
          <p:nvGrpSpPr>
            <p:cNvPr id="12" name="组合 17"/>
            <p:cNvGrpSpPr/>
            <p:nvPr/>
          </p:nvGrpSpPr>
          <p:grpSpPr>
            <a:xfrm>
              <a:off x="1171444" y="4699850"/>
              <a:ext cx="9796676" cy="1369186"/>
              <a:chOff x="1137991" y="3631201"/>
              <a:chExt cx="9796676" cy="1369186"/>
            </a:xfrm>
          </p:grpSpPr>
          <p:sp>
            <p:nvSpPr>
              <p:cNvPr id="19" name="文本框 18"/>
              <p:cNvSpPr txBox="1"/>
              <p:nvPr/>
            </p:nvSpPr>
            <p:spPr>
              <a:xfrm>
                <a:off x="1137991" y="3631201"/>
                <a:ext cx="2771775" cy="337263"/>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0" name="矩形 19"/>
              <p:cNvSpPr/>
              <p:nvPr/>
            </p:nvSpPr>
            <p:spPr>
              <a:xfrm>
                <a:off x="1219062" y="4168345"/>
                <a:ext cx="2609633" cy="832042"/>
              </a:xfrm>
              <a:prstGeom prst="rect">
                <a:avLst/>
              </a:prstGeom>
            </p:spPr>
            <p:txBody>
              <a:bodyPr wrap="square">
                <a:spAutoFit/>
              </a:bodyPr>
              <a:lstStyle/>
              <a:p>
                <a:pPr algn="ctr">
                  <a:lnSpc>
                    <a:spcPct val="15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文本框 20"/>
              <p:cNvSpPr txBox="1"/>
              <p:nvPr/>
            </p:nvSpPr>
            <p:spPr>
              <a:xfrm>
                <a:off x="4619379" y="3631201"/>
                <a:ext cx="2771775" cy="337263"/>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2" name="矩形 21"/>
              <p:cNvSpPr/>
              <p:nvPr/>
            </p:nvSpPr>
            <p:spPr>
              <a:xfrm>
                <a:off x="4700450" y="4168345"/>
                <a:ext cx="2609633" cy="832042"/>
              </a:xfrm>
              <a:prstGeom prst="rect">
                <a:avLst/>
              </a:prstGeom>
            </p:spPr>
            <p:txBody>
              <a:bodyPr wrap="square">
                <a:spAutoFit/>
              </a:bodyPr>
              <a:lstStyle/>
              <a:p>
                <a:pPr algn="ctr">
                  <a:lnSpc>
                    <a:spcPct val="15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文本框 22"/>
              <p:cNvSpPr txBox="1"/>
              <p:nvPr/>
            </p:nvSpPr>
            <p:spPr>
              <a:xfrm>
                <a:off x="8162892" y="3631201"/>
                <a:ext cx="2771775" cy="337263"/>
              </a:xfrm>
              <a:prstGeom prst="rect">
                <a:avLst/>
              </a:prstGeom>
              <a:noFill/>
            </p:spPr>
            <p:txBody>
              <a:bodyPr wrap="square"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4" name="矩形 23"/>
              <p:cNvSpPr/>
              <p:nvPr/>
            </p:nvSpPr>
            <p:spPr>
              <a:xfrm>
                <a:off x="8243963" y="4168345"/>
                <a:ext cx="2609633" cy="832042"/>
              </a:xfrm>
              <a:prstGeom prst="rect">
                <a:avLst/>
              </a:prstGeom>
            </p:spPr>
            <p:txBody>
              <a:bodyPr wrap="square">
                <a:spAutoFit/>
              </a:bodyPr>
              <a:lstStyle/>
              <a:p>
                <a:pPr algn="ctr">
                  <a:lnSpc>
                    <a:spcPct val="15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fallOve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041219" y="1461511"/>
            <a:ext cx="10047848" cy="1390166"/>
            <a:chOff x="5004842" y="1600880"/>
            <a:chExt cx="6377930" cy="1042364"/>
          </a:xfrm>
        </p:grpSpPr>
        <p:sp>
          <p:nvSpPr>
            <p:cNvPr id="3" name="TextBox 45"/>
            <p:cNvSpPr txBox="1">
              <a:spLocks noChangeArrowheads="1"/>
            </p:cNvSpPr>
            <p:nvPr/>
          </p:nvSpPr>
          <p:spPr bwMode="auto">
            <a:xfrm>
              <a:off x="5017479" y="1931904"/>
              <a:ext cx="6365293" cy="711340"/>
            </a:xfrm>
            <a:prstGeom prst="rect">
              <a:avLst/>
            </a:prstGeom>
            <a:noFill/>
            <a:ln w="9525">
              <a:noFill/>
              <a:miter lim="800000"/>
            </a:ln>
          </p:spPr>
          <p:txBody>
            <a:bodyPr lIns="129040" tIns="64520" rIns="129040" bIns="64520">
              <a:spAutoFit/>
            </a:bodyPr>
            <a:lstStyle/>
            <a:p>
              <a:pPr defTabSz="914400"/>
              <a:r>
                <a:rPr lang="zh-CN" altLang="en-US" sz="1065" dirty="0">
                  <a:solidFill>
                    <a:schemeClr val="bg1">
                      <a:lumMod val="50000"/>
                    </a:schemeClr>
                  </a:solidFill>
                  <a:latin typeface="微软雅黑" panose="020B0503020204020204" pitchFamily="34" charset="-122"/>
                  <a:ea typeface="微软雅黑" panose="020B0503020204020204" pitchFamily="34" charset="-122"/>
                </a:rPr>
                <a:t>请在此处插入你需要的文字内容请在此处插入你需要的文字内容请在此处插入你需要的文字内容</a:t>
              </a:r>
            </a:p>
            <a:p>
              <a:pPr defTabSz="914400"/>
              <a:r>
                <a:rPr lang="zh-CN" altLang="en-US" sz="1065" dirty="0">
                  <a:solidFill>
                    <a:schemeClr val="bg1">
                      <a:lumMod val="50000"/>
                    </a:schemeClr>
                  </a:solidFill>
                  <a:latin typeface="微软雅黑" panose="020B0503020204020204" pitchFamily="34" charset="-122"/>
                  <a:ea typeface="微软雅黑" panose="020B0503020204020204" pitchFamily="34" charset="-122"/>
                </a:rPr>
                <a:t>请在此处插入你需要的文字内容请在此处插入你需要的文字内容请在此处插入你需要的文字内容请在此处插入你需要的文字内容请在此处插入你需要的文字内容请在此处插入你需要的文字内容请在此处插入你需要的文字内容请在此处插入你需要的文字内容</a:t>
              </a:r>
            </a:p>
            <a:p>
              <a:pPr defTabSz="914400"/>
              <a:r>
                <a:rPr lang="zh-CN" altLang="en-US" sz="1065" dirty="0">
                  <a:solidFill>
                    <a:schemeClr val="bg1">
                      <a:lumMod val="50000"/>
                    </a:schemeClr>
                  </a:solidFill>
                  <a:latin typeface="微软雅黑" panose="020B0503020204020204" pitchFamily="34" charset="-122"/>
                  <a:ea typeface="微软雅黑" panose="020B0503020204020204" pitchFamily="34" charset="-122"/>
                </a:rPr>
                <a:t>请在此处插入你需要的文字内容请在此处插入你需要的文字内容请在此处插入你需要的文字内容请在此处插入你需要的文字内容</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defTabSz="914400"/>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TextBox 53"/>
            <p:cNvSpPr txBox="1">
              <a:spLocks noChangeArrowheads="1"/>
            </p:cNvSpPr>
            <p:nvPr/>
          </p:nvSpPr>
          <p:spPr bwMode="auto">
            <a:xfrm>
              <a:off x="5004842" y="1600880"/>
              <a:ext cx="2679059" cy="326626"/>
            </a:xfrm>
            <a:prstGeom prst="rect">
              <a:avLst/>
            </a:prstGeom>
            <a:noFill/>
            <a:ln w="9525">
              <a:noFill/>
              <a:miter lim="800000"/>
            </a:ln>
          </p:spPr>
          <p:txBody>
            <a:bodyPr lIns="129040" tIns="64520" rIns="129040" bIns="64520">
              <a:spAutoFit/>
            </a:bodyPr>
            <a:lstStyle/>
            <a:p>
              <a:pPr defTabSz="914400"/>
              <a:r>
                <a:rPr lang="zh-CN" altLang="en-US" sz="2000" dirty="0">
                  <a:solidFill>
                    <a:schemeClr val="bg1">
                      <a:lumMod val="50000"/>
                    </a:schemeClr>
                  </a:solidFill>
                  <a:latin typeface="微软雅黑" panose="020B0503020204020204" pitchFamily="34" charset="-122"/>
                  <a:ea typeface="微软雅黑" panose="020B0503020204020204" pitchFamily="34" charset="-122"/>
                </a:rPr>
                <a:t>请在此处添加标题</a:t>
              </a:r>
            </a:p>
          </p:txBody>
        </p:sp>
      </p:grpSp>
      <p:sp>
        <p:nvSpPr>
          <p:cNvPr id="5" name="Freeform 5"/>
          <p:cNvSpPr/>
          <p:nvPr/>
        </p:nvSpPr>
        <p:spPr bwMode="auto">
          <a:xfrm>
            <a:off x="1041219" y="3005668"/>
            <a:ext cx="2434816" cy="2535968"/>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chemeClr val="accent1"/>
          </a:solidFill>
          <a:ln>
            <a:noFill/>
          </a:ln>
          <a:effectLst/>
        </p:spPr>
        <p:txBody>
          <a:bodyPr wrap="none" lIns="115184" tIns="57592" rIns="115184" bIns="57592" anchor="ctr"/>
          <a:lstStyle/>
          <a:p>
            <a:pPr defTabSz="863600">
              <a:defRPr/>
            </a:pPr>
            <a:endParaRPr lang="zh-CN" altLang="en-US" sz="1735" kern="0" dirty="0">
              <a:latin typeface="微软雅黑" panose="020B0503020204020204" pitchFamily="34" charset="-122"/>
            </a:endParaRPr>
          </a:p>
        </p:txBody>
      </p:sp>
      <p:sp>
        <p:nvSpPr>
          <p:cNvPr id="6" name="矩形 5"/>
          <p:cNvSpPr>
            <a:spLocks noChangeArrowheads="1"/>
          </p:cNvSpPr>
          <p:nvPr/>
        </p:nvSpPr>
        <p:spPr bwMode="auto">
          <a:xfrm>
            <a:off x="1399573" y="3608413"/>
            <a:ext cx="1542912" cy="1700530"/>
          </a:xfrm>
          <a:prstGeom prst="rect">
            <a:avLst/>
          </a:prstGeom>
          <a:noFill/>
          <a:ln w="9525">
            <a:noFill/>
            <a:miter lim="800000"/>
          </a:ln>
        </p:spPr>
        <p:txBody>
          <a:bodyPr lIns="121910" tIns="60954" rIns="121910" bIns="60954">
            <a:spAutoFit/>
          </a:bodyPr>
          <a:lstStyle/>
          <a:p>
            <a:pPr defTabSz="914400">
              <a:lnSpc>
                <a:spcPct val="120000"/>
              </a:lnSpc>
            </a:pPr>
            <a:r>
              <a:rPr lang="zh-CN" altLang="en-US" sz="1065" dirty="0">
                <a:solidFill>
                  <a:schemeClr val="bg1"/>
                </a:solidFill>
              </a:rPr>
              <a:t>请在此处插入你需要的文字内容请在此处插入你需要的文字内容请在此处插入你需要的文字内容请在此处插入你需要的文字内容请在此处插入你需要的文字内容</a:t>
            </a:r>
          </a:p>
        </p:txBody>
      </p:sp>
      <p:sp>
        <p:nvSpPr>
          <p:cNvPr id="7" name="矩形 6"/>
          <p:cNvSpPr>
            <a:spLocks noChangeArrowheads="1"/>
          </p:cNvSpPr>
          <p:nvPr/>
        </p:nvSpPr>
        <p:spPr bwMode="auto">
          <a:xfrm>
            <a:off x="1851497" y="3108477"/>
            <a:ext cx="348400" cy="312420"/>
          </a:xfrm>
          <a:prstGeom prst="rect">
            <a:avLst/>
          </a:prstGeom>
          <a:noFill/>
          <a:ln w="9525">
            <a:noFill/>
            <a:miter lim="800000"/>
          </a:ln>
        </p:spPr>
        <p:txBody>
          <a:bodyPr lIns="121910" tIns="60954" rIns="121910" bIns="60954">
            <a:spAutoFit/>
          </a:bodyPr>
          <a:lstStyle/>
          <a:p>
            <a:pPr algn="ctr" defTabSz="914400">
              <a:lnSpc>
                <a:spcPts val="1500"/>
              </a:lnSpc>
            </a:pPr>
            <a:r>
              <a:rPr lang="en-US" altLang="zh-CN" sz="2400" dirty="0">
                <a:solidFill>
                  <a:schemeClr val="bg1"/>
                </a:solidFill>
                <a:latin typeface="微软雅黑" panose="020B0503020204020204" pitchFamily="34" charset="-122"/>
              </a:rPr>
              <a:t>1</a:t>
            </a:r>
            <a:endParaRPr lang="zh-CN" altLang="en-US" sz="2400" dirty="0">
              <a:solidFill>
                <a:schemeClr val="bg1"/>
              </a:solidFill>
              <a:latin typeface="微软雅黑" panose="020B0503020204020204" pitchFamily="34" charset="-122"/>
            </a:endParaRPr>
          </a:p>
        </p:txBody>
      </p:sp>
      <p:sp>
        <p:nvSpPr>
          <p:cNvPr id="8" name="Freeform 10"/>
          <p:cNvSpPr/>
          <p:nvPr/>
        </p:nvSpPr>
        <p:spPr bwMode="auto">
          <a:xfrm>
            <a:off x="3157499" y="3003652"/>
            <a:ext cx="2436807" cy="2535968"/>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2"/>
          </a:solidFill>
          <a:ln>
            <a:noFill/>
          </a:ln>
          <a:effectLst/>
        </p:spPr>
        <p:txBody>
          <a:bodyPr wrap="none" lIns="115184" tIns="57592" rIns="115184" bIns="57592" anchor="ctr"/>
          <a:lstStyle/>
          <a:p>
            <a:pPr defTabSz="863600">
              <a:defRPr/>
            </a:pPr>
            <a:endParaRPr lang="zh-CN" altLang="en-US" sz="1735" kern="0" dirty="0">
              <a:latin typeface="微软雅黑" panose="020B0503020204020204" pitchFamily="34" charset="-122"/>
            </a:endParaRPr>
          </a:p>
        </p:txBody>
      </p:sp>
      <p:sp>
        <p:nvSpPr>
          <p:cNvPr id="9" name="矩形 8"/>
          <p:cNvSpPr>
            <a:spLocks noChangeArrowheads="1"/>
          </p:cNvSpPr>
          <p:nvPr/>
        </p:nvSpPr>
        <p:spPr bwMode="auto">
          <a:xfrm>
            <a:off x="3645259" y="3717271"/>
            <a:ext cx="1451333" cy="1597660"/>
          </a:xfrm>
          <a:prstGeom prst="rect">
            <a:avLst/>
          </a:prstGeom>
          <a:noFill/>
          <a:ln w="9525">
            <a:noFill/>
            <a:miter lim="800000"/>
          </a:ln>
        </p:spPr>
        <p:txBody>
          <a:bodyPr lIns="121910" tIns="60954" rIns="121910" bIns="60954">
            <a:spAutoFit/>
          </a:bodyPr>
          <a:lstStyle/>
          <a:p>
            <a:pPr defTabSz="914400"/>
            <a:r>
              <a:rPr lang="zh-CN" altLang="en-US" sz="1065" dirty="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1065" dirty="0">
                <a:latin typeface="Ping Hei"/>
              </a:rPr>
              <a:t>。</a:t>
            </a:r>
          </a:p>
        </p:txBody>
      </p:sp>
      <p:sp>
        <p:nvSpPr>
          <p:cNvPr id="10" name="矩形 9"/>
          <p:cNvSpPr>
            <a:spLocks noChangeArrowheads="1"/>
          </p:cNvSpPr>
          <p:nvPr/>
        </p:nvSpPr>
        <p:spPr bwMode="auto">
          <a:xfrm>
            <a:off x="3973749" y="3092349"/>
            <a:ext cx="346408" cy="312420"/>
          </a:xfrm>
          <a:prstGeom prst="rect">
            <a:avLst/>
          </a:prstGeom>
          <a:noFill/>
          <a:ln w="9525">
            <a:noFill/>
            <a:miter lim="800000"/>
          </a:ln>
        </p:spPr>
        <p:txBody>
          <a:bodyPr lIns="121910" tIns="60954" rIns="121910" bIns="60954">
            <a:spAutoFit/>
          </a:bodyPr>
          <a:lstStyle/>
          <a:p>
            <a:pPr algn="ctr" defTabSz="914400">
              <a:lnSpc>
                <a:spcPts val="1500"/>
              </a:lnSpc>
            </a:pPr>
            <a:r>
              <a:rPr lang="en-US" altLang="zh-CN" sz="2400" dirty="0">
                <a:solidFill>
                  <a:schemeClr val="bg1"/>
                </a:solidFill>
                <a:latin typeface="微软雅黑" panose="020B0503020204020204" pitchFamily="34" charset="-122"/>
              </a:rPr>
              <a:t>2</a:t>
            </a:r>
            <a:endParaRPr lang="zh-CN" altLang="en-US" sz="2400" dirty="0">
              <a:solidFill>
                <a:schemeClr val="bg1"/>
              </a:solidFill>
              <a:latin typeface="微软雅黑" panose="020B0503020204020204" pitchFamily="34" charset="-122"/>
            </a:endParaRPr>
          </a:p>
        </p:txBody>
      </p:sp>
      <p:sp>
        <p:nvSpPr>
          <p:cNvPr id="11" name="Freeform 10"/>
          <p:cNvSpPr/>
          <p:nvPr/>
        </p:nvSpPr>
        <p:spPr bwMode="auto">
          <a:xfrm>
            <a:off x="5281740" y="3003652"/>
            <a:ext cx="2432827" cy="2535968"/>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3"/>
          </a:solidFill>
          <a:ln>
            <a:noFill/>
          </a:ln>
          <a:effectLst/>
        </p:spPr>
        <p:txBody>
          <a:bodyPr wrap="none" lIns="115184" tIns="57592" rIns="115184" bIns="57592" anchor="ctr"/>
          <a:lstStyle/>
          <a:p>
            <a:pPr defTabSz="863600">
              <a:defRPr/>
            </a:pPr>
            <a:endParaRPr lang="zh-CN" altLang="en-US" sz="1735" kern="0" dirty="0">
              <a:latin typeface="微软雅黑" panose="020B0503020204020204" pitchFamily="34" charset="-122"/>
            </a:endParaRPr>
          </a:p>
        </p:txBody>
      </p:sp>
      <p:sp>
        <p:nvSpPr>
          <p:cNvPr id="12" name="矩形 11"/>
          <p:cNvSpPr>
            <a:spLocks noChangeArrowheads="1"/>
          </p:cNvSpPr>
          <p:nvPr/>
        </p:nvSpPr>
        <p:spPr bwMode="auto">
          <a:xfrm>
            <a:off x="5759547" y="3717271"/>
            <a:ext cx="1477215" cy="1433830"/>
          </a:xfrm>
          <a:prstGeom prst="rect">
            <a:avLst/>
          </a:prstGeom>
          <a:noFill/>
          <a:ln w="9525">
            <a:noFill/>
            <a:miter lim="800000"/>
          </a:ln>
        </p:spPr>
        <p:txBody>
          <a:bodyPr lIns="121910" tIns="60954" rIns="121910" bIns="60954">
            <a:spAutoFit/>
          </a:bodyPr>
          <a:lstStyle/>
          <a:p>
            <a:pPr defTabSz="914400"/>
            <a:r>
              <a:rPr lang="zh-CN" altLang="en-US" sz="1065" dirty="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1065" dirty="0">
                <a:latin typeface="Ping Hei"/>
              </a:rPr>
              <a:t>。</a:t>
            </a:r>
          </a:p>
        </p:txBody>
      </p:sp>
      <p:sp>
        <p:nvSpPr>
          <p:cNvPr id="13" name="矩形 12"/>
          <p:cNvSpPr>
            <a:spLocks noChangeArrowheads="1"/>
          </p:cNvSpPr>
          <p:nvPr/>
        </p:nvSpPr>
        <p:spPr bwMode="auto">
          <a:xfrm>
            <a:off x="6096000" y="3092349"/>
            <a:ext cx="350391" cy="312420"/>
          </a:xfrm>
          <a:prstGeom prst="rect">
            <a:avLst/>
          </a:prstGeom>
          <a:noFill/>
          <a:ln w="9525">
            <a:noFill/>
            <a:miter lim="800000"/>
          </a:ln>
        </p:spPr>
        <p:txBody>
          <a:bodyPr lIns="121910" tIns="60954" rIns="121910" bIns="60954">
            <a:spAutoFit/>
          </a:bodyPr>
          <a:lstStyle/>
          <a:p>
            <a:pPr algn="ctr" defTabSz="914400">
              <a:lnSpc>
                <a:spcPts val="1500"/>
              </a:lnSpc>
            </a:pPr>
            <a:r>
              <a:rPr lang="en-US" altLang="zh-CN" sz="2400" dirty="0">
                <a:solidFill>
                  <a:schemeClr val="bg1"/>
                </a:solidFill>
                <a:latin typeface="微软雅黑" panose="020B0503020204020204" pitchFamily="34" charset="-122"/>
              </a:rPr>
              <a:t>3</a:t>
            </a:r>
            <a:endParaRPr lang="zh-CN" altLang="en-US" sz="2400" dirty="0">
              <a:solidFill>
                <a:schemeClr val="bg1"/>
              </a:solidFill>
              <a:latin typeface="微软雅黑" panose="020B0503020204020204" pitchFamily="34" charset="-122"/>
            </a:endParaRPr>
          </a:p>
        </p:txBody>
      </p:sp>
      <p:sp>
        <p:nvSpPr>
          <p:cNvPr id="14" name="Freeform 14"/>
          <p:cNvSpPr/>
          <p:nvPr/>
        </p:nvSpPr>
        <p:spPr bwMode="auto">
          <a:xfrm>
            <a:off x="7394039" y="3003652"/>
            <a:ext cx="2432827" cy="2535968"/>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accent4"/>
          </a:solidFill>
          <a:ln>
            <a:noFill/>
          </a:ln>
          <a:effectLst/>
        </p:spPr>
        <p:txBody>
          <a:bodyPr wrap="none" lIns="115184" tIns="57592" rIns="115184" bIns="57592" anchor="ctr"/>
          <a:lstStyle/>
          <a:p>
            <a:pPr defTabSz="863600">
              <a:defRPr/>
            </a:pPr>
            <a:endParaRPr lang="zh-CN" altLang="en-US" sz="1735" kern="0" dirty="0">
              <a:latin typeface="微软雅黑" panose="020B0503020204020204" pitchFamily="34" charset="-122"/>
            </a:endParaRPr>
          </a:p>
        </p:txBody>
      </p:sp>
      <p:sp>
        <p:nvSpPr>
          <p:cNvPr id="15" name="矩形 14"/>
          <p:cNvSpPr>
            <a:spLocks noChangeArrowheads="1"/>
          </p:cNvSpPr>
          <p:nvPr/>
        </p:nvSpPr>
        <p:spPr bwMode="auto">
          <a:xfrm>
            <a:off x="7863881" y="3721303"/>
            <a:ext cx="1477215" cy="1433830"/>
          </a:xfrm>
          <a:prstGeom prst="rect">
            <a:avLst/>
          </a:prstGeom>
          <a:noFill/>
          <a:ln w="9525">
            <a:noFill/>
            <a:miter lim="800000"/>
          </a:ln>
        </p:spPr>
        <p:txBody>
          <a:bodyPr lIns="121910" tIns="60954" rIns="121910" bIns="60954">
            <a:spAutoFit/>
          </a:bodyPr>
          <a:lstStyle/>
          <a:p>
            <a:pPr defTabSz="914400"/>
            <a:r>
              <a:rPr lang="zh-CN" altLang="en-US" sz="1065" dirty="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1065" dirty="0">
                <a:latin typeface="Ping Hei"/>
              </a:rPr>
              <a:t>。</a:t>
            </a:r>
          </a:p>
        </p:txBody>
      </p:sp>
      <p:sp>
        <p:nvSpPr>
          <p:cNvPr id="16" name="矩形 15"/>
          <p:cNvSpPr>
            <a:spLocks noChangeArrowheads="1"/>
          </p:cNvSpPr>
          <p:nvPr/>
        </p:nvSpPr>
        <p:spPr bwMode="auto">
          <a:xfrm>
            <a:off x="8210289" y="3096381"/>
            <a:ext cx="350391" cy="312420"/>
          </a:xfrm>
          <a:prstGeom prst="rect">
            <a:avLst/>
          </a:prstGeom>
          <a:noFill/>
          <a:ln w="9525">
            <a:noFill/>
            <a:miter lim="800000"/>
          </a:ln>
        </p:spPr>
        <p:txBody>
          <a:bodyPr lIns="121910" tIns="60954" rIns="121910" bIns="60954">
            <a:spAutoFit/>
          </a:bodyPr>
          <a:lstStyle/>
          <a:p>
            <a:pPr algn="ctr" defTabSz="914400">
              <a:lnSpc>
                <a:spcPts val="1500"/>
              </a:lnSpc>
            </a:pPr>
            <a:r>
              <a:rPr lang="en-US" altLang="zh-CN" sz="2400" dirty="0">
                <a:solidFill>
                  <a:schemeClr val="bg1"/>
                </a:solidFill>
                <a:latin typeface="微软雅黑" panose="020B0503020204020204" pitchFamily="34" charset="-122"/>
              </a:rPr>
              <a:t>4</a:t>
            </a:r>
            <a:endParaRPr lang="zh-CN" altLang="en-US" sz="2400" dirty="0">
              <a:solidFill>
                <a:schemeClr val="bg1"/>
              </a:solidFill>
              <a:latin typeface="微软雅黑" panose="020B0503020204020204" pitchFamily="34" charset="-122"/>
            </a:endParaRPr>
          </a:p>
        </p:txBody>
      </p:sp>
      <p:sp>
        <p:nvSpPr>
          <p:cNvPr id="17" name="Freeform 6"/>
          <p:cNvSpPr/>
          <p:nvPr/>
        </p:nvSpPr>
        <p:spPr bwMode="auto">
          <a:xfrm>
            <a:off x="9506337" y="3003652"/>
            <a:ext cx="2038636" cy="2537984"/>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solidFill>
            <a:schemeClr val="accent1"/>
          </a:solidFill>
          <a:ln>
            <a:noFill/>
          </a:ln>
          <a:effectLst/>
        </p:spPr>
        <p:txBody>
          <a:bodyPr wrap="none" lIns="115184" tIns="57592" rIns="115184" bIns="57592" anchor="ctr"/>
          <a:lstStyle/>
          <a:p>
            <a:pPr defTabSz="863600">
              <a:defRPr/>
            </a:pPr>
            <a:endParaRPr lang="zh-CN" altLang="en-US" sz="1735" kern="0" dirty="0">
              <a:latin typeface="微软雅黑" panose="020B0503020204020204" pitchFamily="34" charset="-122"/>
            </a:endParaRPr>
          </a:p>
        </p:txBody>
      </p:sp>
      <p:sp>
        <p:nvSpPr>
          <p:cNvPr id="18" name="矩形 17"/>
          <p:cNvSpPr>
            <a:spLocks noChangeArrowheads="1"/>
          </p:cNvSpPr>
          <p:nvPr/>
        </p:nvSpPr>
        <p:spPr bwMode="auto">
          <a:xfrm>
            <a:off x="9966224" y="3721303"/>
            <a:ext cx="1477215" cy="1433830"/>
          </a:xfrm>
          <a:prstGeom prst="rect">
            <a:avLst/>
          </a:prstGeom>
          <a:noFill/>
          <a:ln w="9525">
            <a:noFill/>
            <a:miter lim="800000"/>
          </a:ln>
        </p:spPr>
        <p:txBody>
          <a:bodyPr lIns="121910" tIns="60954" rIns="121910" bIns="60954">
            <a:spAutoFit/>
          </a:bodyPr>
          <a:lstStyle/>
          <a:p>
            <a:pPr defTabSz="914400"/>
            <a:r>
              <a:rPr lang="zh-CN" altLang="en-US" sz="1065" dirty="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1065" dirty="0">
                <a:latin typeface="Ping Hei"/>
              </a:rPr>
              <a:t>。</a:t>
            </a:r>
          </a:p>
        </p:txBody>
      </p:sp>
      <p:sp>
        <p:nvSpPr>
          <p:cNvPr id="19" name="矩形 18"/>
          <p:cNvSpPr>
            <a:spLocks noChangeArrowheads="1"/>
          </p:cNvSpPr>
          <p:nvPr/>
        </p:nvSpPr>
        <p:spPr bwMode="auto">
          <a:xfrm>
            <a:off x="10320597" y="3096381"/>
            <a:ext cx="348400" cy="312420"/>
          </a:xfrm>
          <a:prstGeom prst="rect">
            <a:avLst/>
          </a:prstGeom>
          <a:noFill/>
          <a:ln w="9525">
            <a:noFill/>
            <a:miter lim="800000"/>
          </a:ln>
        </p:spPr>
        <p:txBody>
          <a:bodyPr lIns="121910" tIns="60954" rIns="121910" bIns="60954">
            <a:spAutoFit/>
          </a:bodyPr>
          <a:lstStyle/>
          <a:p>
            <a:pPr algn="ctr" defTabSz="914400">
              <a:lnSpc>
                <a:spcPts val="1500"/>
              </a:lnSpc>
            </a:pPr>
            <a:r>
              <a:rPr lang="en-US" altLang="zh-CN" sz="2400" dirty="0">
                <a:solidFill>
                  <a:schemeClr val="bg1"/>
                </a:solidFill>
                <a:latin typeface="微软雅黑" panose="020B0503020204020204" pitchFamily="34" charset="-122"/>
              </a:rPr>
              <a:t>5</a:t>
            </a:r>
            <a:endParaRPr lang="zh-CN" altLang="en-US" sz="2400" dirty="0">
              <a:solidFill>
                <a:schemeClr val="bg1"/>
              </a:solidFill>
              <a:latin typeface="微软雅黑" panose="020B0503020204020204" pitchFamily="34" charset="-122"/>
            </a:endParaRPr>
          </a:p>
        </p:txBody>
      </p:sp>
      <p:sp>
        <p:nvSpPr>
          <p:cNvPr id="20" name="圆角矩形 19"/>
          <p:cNvSpPr>
            <a:spLocks noChangeArrowheads="1"/>
          </p:cNvSpPr>
          <p:nvPr/>
        </p:nvSpPr>
        <p:spPr bwMode="auto">
          <a:xfrm>
            <a:off x="1041219" y="5876272"/>
            <a:ext cx="10503755" cy="479777"/>
          </a:xfrm>
          <a:prstGeom prst="roundRect">
            <a:avLst>
              <a:gd name="adj" fmla="val 16667"/>
            </a:avLst>
          </a:prstGeom>
          <a:solidFill>
            <a:schemeClr val="accent1"/>
          </a:solidFill>
          <a:ln w="25400" algn="ctr">
            <a:noFill/>
            <a:round/>
          </a:ln>
        </p:spPr>
        <p:txBody>
          <a:bodyPr lIns="121910" tIns="60954" rIns="121910" bIns="60954" anchor="ctr"/>
          <a:lstStyle/>
          <a:p>
            <a:pPr algn="ctr" defTabSz="914400"/>
            <a:r>
              <a:rPr lang="zh-CN" altLang="en-US" sz="2000" dirty="0">
                <a:solidFill>
                  <a:schemeClr val="bg1"/>
                </a:solidFill>
                <a:latin typeface="Ping Hei"/>
              </a:rPr>
              <a:t>请在此添加主题内容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175">
        <p15:prstTrans prst="fallOver"/>
      </p:transition>
    </mc:Choice>
    <mc:Fallback xmlns="">
      <p:transition spd="slow" advClick="0" advTm="7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Effect transition="in" filter="fade">
                                      <p:cBhvr>
                                        <p:cTn id="48" dur="10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Effect transition="in" filter="fade">
                                      <p:cBhvr>
                                        <p:cTn id="53" dur="1000"/>
                                        <p:tgtEl>
                                          <p:spTgt spid="12"/>
                                        </p:tgtEl>
                                      </p:cBhvr>
                                    </p:animEffect>
                                  </p:childTnLst>
                                </p:cTn>
                              </p:par>
                            </p:childTnLst>
                          </p:cTn>
                        </p:par>
                        <p:par>
                          <p:cTn id="54" fill="hold">
                            <p:stCondLst>
                              <p:cond delay="2500"/>
                            </p:stCondLst>
                            <p:childTnLst>
                              <p:par>
                                <p:cTn id="55" presetID="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Effect transition="in" filter="fade">
                                      <p:cBhvr>
                                        <p:cTn id="63" dur="10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Effect transition="in" filter="fade">
                                      <p:cBhvr>
                                        <p:cTn id="68" dur="1000"/>
                                        <p:tgtEl>
                                          <p:spTgt spid="15"/>
                                        </p:tgtEl>
                                      </p:cBhvr>
                                    </p:animEffect>
                                  </p:childTnLst>
                                </p:cTn>
                              </p:par>
                            </p:childTnLst>
                          </p:cTn>
                        </p:par>
                        <p:par>
                          <p:cTn id="69" fill="hold">
                            <p:stCondLst>
                              <p:cond delay="3000"/>
                            </p:stCondLst>
                            <p:childTnLst>
                              <p:par>
                                <p:cTn id="70" presetID="2" presetClass="entr" presetSubtype="2"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000" fill="hold"/>
                                        <p:tgtEl>
                                          <p:spTgt spid="19"/>
                                        </p:tgtEl>
                                        <p:attrNameLst>
                                          <p:attrName>ppt_w</p:attrName>
                                        </p:attrNameLst>
                                      </p:cBhvr>
                                      <p:tavLst>
                                        <p:tav tm="0">
                                          <p:val>
                                            <p:fltVal val="0"/>
                                          </p:val>
                                        </p:tav>
                                        <p:tav tm="100000">
                                          <p:val>
                                            <p:strVal val="#ppt_w"/>
                                          </p:val>
                                        </p:tav>
                                      </p:tavLst>
                                    </p:anim>
                                    <p:anim calcmode="lin" valueType="num">
                                      <p:cBhvr>
                                        <p:cTn id="77" dur="1000" fill="hold"/>
                                        <p:tgtEl>
                                          <p:spTgt spid="19"/>
                                        </p:tgtEl>
                                        <p:attrNameLst>
                                          <p:attrName>ppt_h</p:attrName>
                                        </p:attrNameLst>
                                      </p:cBhvr>
                                      <p:tavLst>
                                        <p:tav tm="0">
                                          <p:val>
                                            <p:fltVal val="0"/>
                                          </p:val>
                                        </p:tav>
                                        <p:tav tm="100000">
                                          <p:val>
                                            <p:strVal val="#ppt_h"/>
                                          </p:val>
                                        </p:tav>
                                      </p:tavLst>
                                    </p:anim>
                                    <p:animEffect transition="in" filter="fade">
                                      <p:cBhvr>
                                        <p:cTn id="78" dur="10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fltVal val="0"/>
                                          </p:val>
                                        </p:tav>
                                        <p:tav tm="100000">
                                          <p:val>
                                            <p:strVal val="#ppt_w"/>
                                          </p:val>
                                        </p:tav>
                                      </p:tavLst>
                                    </p:anim>
                                    <p:anim calcmode="lin" valueType="num">
                                      <p:cBhvr>
                                        <p:cTn id="82" dur="1000" fill="hold"/>
                                        <p:tgtEl>
                                          <p:spTgt spid="18"/>
                                        </p:tgtEl>
                                        <p:attrNameLst>
                                          <p:attrName>ppt_h</p:attrName>
                                        </p:attrNameLst>
                                      </p:cBhvr>
                                      <p:tavLst>
                                        <p:tav tm="0">
                                          <p:val>
                                            <p:fltVal val="0"/>
                                          </p:val>
                                        </p:tav>
                                        <p:tav tm="100000">
                                          <p:val>
                                            <p:strVal val="#ppt_h"/>
                                          </p:val>
                                        </p:tav>
                                      </p:tavLst>
                                    </p:anim>
                                    <p:animEffect transition="in" filter="fade">
                                      <p:cBhvr>
                                        <p:cTn id="83" dur="1000"/>
                                        <p:tgtEl>
                                          <p:spTgt spid="18"/>
                                        </p:tgtEl>
                                      </p:cBhvr>
                                    </p:animEffect>
                                  </p:childTnLst>
                                </p:cTn>
                              </p:par>
                            </p:childTnLst>
                          </p:cTn>
                        </p:par>
                        <p:par>
                          <p:cTn id="84" fill="hold">
                            <p:stCondLst>
                              <p:cond delay="3500"/>
                            </p:stCondLst>
                            <p:childTnLst>
                              <p:par>
                                <p:cTn id="85" presetID="16" presetClass="entr" presetSubtype="21"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arn(inVertic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5" grpId="0"/>
      <p:bldP spid="16" grpId="0"/>
      <p:bldP spid="18" grpId="0"/>
      <p:bldP spid="19" grpId="0"/>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 y="0"/>
            <a:ext cx="12181172" cy="6858000"/>
          </a:xfrm>
          <a:prstGeom prst="rect">
            <a:avLst/>
          </a:prstGeom>
        </p:spPr>
      </p:pic>
      <p:sp>
        <p:nvSpPr>
          <p:cNvPr id="6146" name="椭圆 3079"/>
          <p:cNvSpPr>
            <a:spLocks noChangeArrowheads="1"/>
          </p:cNvSpPr>
          <p:nvPr/>
        </p:nvSpPr>
        <p:spPr bwMode="auto">
          <a:xfrm>
            <a:off x="1583499" y="2756925"/>
            <a:ext cx="2107679" cy="2107795"/>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1818871" y="3139801"/>
            <a:ext cx="1669640" cy="131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97" tIns="43348" rIns="86697" bIns="43348">
            <a:spAutoFit/>
          </a:bodyPr>
          <a:lstStyle/>
          <a:p>
            <a:pPr algn="ctr"/>
            <a:r>
              <a:rPr lang="en-US" altLang="zh-CN" sz="8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52" name="椭圆 3088"/>
          <p:cNvSpPr>
            <a:spLocks noChangeArrowheads="1"/>
          </p:cNvSpPr>
          <p:nvPr/>
        </p:nvSpPr>
        <p:spPr bwMode="auto">
          <a:xfrm>
            <a:off x="722225" y="4483791"/>
            <a:ext cx="160827" cy="160836"/>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868935" y="2505091"/>
            <a:ext cx="457087" cy="457111"/>
          </a:xfrm>
          <a:prstGeom prst="ellipse">
            <a:avLst/>
          </a:prstGeom>
          <a:solidFill>
            <a:schemeClr val="accent2"/>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027117" y="3492593"/>
            <a:ext cx="2706983" cy="410210"/>
          </a:xfrm>
          <a:prstGeom prst="rect">
            <a:avLst/>
          </a:prstGeom>
        </p:spPr>
        <p:txBody>
          <a:bodyPr wrap="square" lIns="0" tIns="0" rIns="0" bIns="0">
            <a:spAutoFit/>
          </a:bodyPr>
          <a:lstStyle/>
          <a:p>
            <a:pPr lvl="0"/>
            <a:r>
              <a:rPr lang="zh-CN" altLang="en-US" sz="2665"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zh-CN" sz="26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27116" y="4015399"/>
            <a:ext cx="2452927" cy="433070"/>
          </a:xfrm>
          <a:prstGeom prst="rect">
            <a:avLst/>
          </a:prstGeom>
          <a:noFill/>
        </p:spPr>
        <p:txBody>
          <a:bodyPr wrap="square" lIns="0" tIns="0" rIns="0" bIns="0" rtlCol="0">
            <a:spAutoFit/>
          </a:bodyPr>
          <a:lstStyle/>
          <a:p>
            <a:pPr algn="just">
              <a:lnSpc>
                <a:spcPct val="150000"/>
              </a:lnSpc>
            </a:pPr>
            <a:r>
              <a:rPr lang="zh-CN" alt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750" fill="hold"/>
                                        <p:tgtEl>
                                          <p:spTgt spid="6146"/>
                                        </p:tgtEl>
                                        <p:attrNameLst>
                                          <p:attrName>ppt_w</p:attrName>
                                        </p:attrNameLst>
                                      </p:cBhvr>
                                      <p:tavLst>
                                        <p:tav tm="0">
                                          <p:val>
                                            <p:fltVal val="0"/>
                                          </p:val>
                                        </p:tav>
                                        <p:tav tm="100000">
                                          <p:val>
                                            <p:strVal val="#ppt_w"/>
                                          </p:val>
                                        </p:tav>
                                      </p:tavLst>
                                    </p:anim>
                                    <p:anim calcmode="lin" valueType="num">
                                      <p:cBhvr>
                                        <p:cTn id="14" dur="750" fill="hold"/>
                                        <p:tgtEl>
                                          <p:spTgt spid="6146"/>
                                        </p:tgtEl>
                                        <p:attrNameLst>
                                          <p:attrName>ppt_h</p:attrName>
                                        </p:attrNameLst>
                                      </p:cBhvr>
                                      <p:tavLst>
                                        <p:tav tm="0">
                                          <p:val>
                                            <p:fltVal val="0"/>
                                          </p:val>
                                        </p:tav>
                                        <p:tav tm="100000">
                                          <p:val>
                                            <p:strVal val="#ppt_h"/>
                                          </p:val>
                                        </p:tav>
                                      </p:tavLst>
                                    </p:anim>
                                    <p:animEffect transition="in" filter="fade">
                                      <p:cBhvr>
                                        <p:cTn id="15" dur="750"/>
                                        <p:tgtEl>
                                          <p:spTgt spid="614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6153"/>
                                        </p:tgtEl>
                                        <p:attrNameLst>
                                          <p:attrName>style.visibility</p:attrName>
                                        </p:attrNameLst>
                                      </p:cBhvr>
                                      <p:to>
                                        <p:strVal val="visible"/>
                                      </p:to>
                                    </p:set>
                                    <p:anim calcmode="lin" valueType="num">
                                      <p:cBhvr>
                                        <p:cTn id="18" dur="750" fill="hold"/>
                                        <p:tgtEl>
                                          <p:spTgt spid="6153"/>
                                        </p:tgtEl>
                                        <p:attrNameLst>
                                          <p:attrName>ppt_w</p:attrName>
                                        </p:attrNameLst>
                                      </p:cBhvr>
                                      <p:tavLst>
                                        <p:tav tm="0">
                                          <p:val>
                                            <p:fltVal val="0"/>
                                          </p:val>
                                        </p:tav>
                                        <p:tav tm="100000">
                                          <p:val>
                                            <p:strVal val="#ppt_w"/>
                                          </p:val>
                                        </p:tav>
                                      </p:tavLst>
                                    </p:anim>
                                    <p:anim calcmode="lin" valueType="num">
                                      <p:cBhvr>
                                        <p:cTn id="19" dur="750" fill="hold"/>
                                        <p:tgtEl>
                                          <p:spTgt spid="6153"/>
                                        </p:tgtEl>
                                        <p:attrNameLst>
                                          <p:attrName>ppt_h</p:attrName>
                                        </p:attrNameLst>
                                      </p:cBhvr>
                                      <p:tavLst>
                                        <p:tav tm="0">
                                          <p:val>
                                            <p:fltVal val="0"/>
                                          </p:val>
                                        </p:tav>
                                        <p:tav tm="100000">
                                          <p:val>
                                            <p:strVal val="#ppt_h"/>
                                          </p:val>
                                        </p:tav>
                                      </p:tavLst>
                                    </p:anim>
                                    <p:animEffect transition="in" filter="fade">
                                      <p:cBhvr>
                                        <p:cTn id="20" dur="750"/>
                                        <p:tgtEl>
                                          <p:spTgt spid="6153"/>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6152"/>
                                        </p:tgtEl>
                                        <p:attrNameLst>
                                          <p:attrName>style.visibility</p:attrName>
                                        </p:attrNameLst>
                                      </p:cBhvr>
                                      <p:to>
                                        <p:strVal val="visible"/>
                                      </p:to>
                                    </p:set>
                                    <p:anim calcmode="lin" valueType="num">
                                      <p:cBhvr>
                                        <p:cTn id="23" dur="750" fill="hold"/>
                                        <p:tgtEl>
                                          <p:spTgt spid="6152"/>
                                        </p:tgtEl>
                                        <p:attrNameLst>
                                          <p:attrName>ppt_w</p:attrName>
                                        </p:attrNameLst>
                                      </p:cBhvr>
                                      <p:tavLst>
                                        <p:tav tm="0">
                                          <p:val>
                                            <p:fltVal val="0"/>
                                          </p:val>
                                        </p:tav>
                                        <p:tav tm="100000">
                                          <p:val>
                                            <p:strVal val="#ppt_w"/>
                                          </p:val>
                                        </p:tav>
                                      </p:tavLst>
                                    </p:anim>
                                    <p:anim calcmode="lin" valueType="num">
                                      <p:cBhvr>
                                        <p:cTn id="24" dur="750" fill="hold"/>
                                        <p:tgtEl>
                                          <p:spTgt spid="6152"/>
                                        </p:tgtEl>
                                        <p:attrNameLst>
                                          <p:attrName>ppt_h</p:attrName>
                                        </p:attrNameLst>
                                      </p:cBhvr>
                                      <p:tavLst>
                                        <p:tav tm="0">
                                          <p:val>
                                            <p:fltVal val="0"/>
                                          </p:val>
                                        </p:tav>
                                        <p:tav tm="100000">
                                          <p:val>
                                            <p:strVal val="#ppt_h"/>
                                          </p:val>
                                        </p:tav>
                                      </p:tavLst>
                                    </p:anim>
                                    <p:animEffect transition="in" filter="fade">
                                      <p:cBhvr>
                                        <p:cTn id="25" dur="750"/>
                                        <p:tgtEl>
                                          <p:spTgt spid="615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p:cTn id="29" dur="500" fill="hold"/>
                                        <p:tgtEl>
                                          <p:spTgt spid="6148"/>
                                        </p:tgtEl>
                                        <p:attrNameLst>
                                          <p:attrName>ppt_w</p:attrName>
                                        </p:attrNameLst>
                                      </p:cBhvr>
                                      <p:tavLst>
                                        <p:tav tm="0">
                                          <p:val>
                                            <p:fltVal val="0"/>
                                          </p:val>
                                        </p:tav>
                                        <p:tav tm="100000">
                                          <p:val>
                                            <p:strVal val="#ppt_w"/>
                                          </p:val>
                                        </p:tav>
                                      </p:tavLst>
                                    </p:anim>
                                    <p:anim calcmode="lin" valueType="num">
                                      <p:cBhvr>
                                        <p:cTn id="30" dur="500" fill="hold"/>
                                        <p:tgtEl>
                                          <p:spTgt spid="6148"/>
                                        </p:tgtEl>
                                        <p:attrNameLst>
                                          <p:attrName>ppt_h</p:attrName>
                                        </p:attrNameLst>
                                      </p:cBhvr>
                                      <p:tavLst>
                                        <p:tav tm="0">
                                          <p:val>
                                            <p:fltVal val="0"/>
                                          </p:val>
                                        </p:tav>
                                        <p:tav tm="100000">
                                          <p:val>
                                            <p:strVal val="#ppt_h"/>
                                          </p:val>
                                        </p:tav>
                                      </p:tavLst>
                                    </p:anim>
                                    <p:animEffect transition="in" filter="fade">
                                      <p:cBhvr>
                                        <p:cTn id="31" dur="5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4*#ppt_w"/>
                                          </p:val>
                                        </p:tav>
                                        <p:tav tm="100000">
                                          <p:val>
                                            <p:strVal val="#ppt_w"/>
                                          </p:val>
                                        </p:tav>
                                      </p:tavLst>
                                    </p:anim>
                                    <p:anim calcmode="lin" valueType="num">
                                      <p:cBhvr>
                                        <p:cTn id="37" dur="500" fill="hold"/>
                                        <p:tgtEl>
                                          <p:spTgt spid="9"/>
                                        </p:tgtEl>
                                        <p:attrNameLst>
                                          <p:attrName>ppt_h</p:attrName>
                                        </p:attrNameLst>
                                      </p:cBhvr>
                                      <p:tavLst>
                                        <p:tav tm="0">
                                          <p:val>
                                            <p:strVal val="4*#ppt_h"/>
                                          </p:val>
                                        </p:tav>
                                        <p:tav tm="100000">
                                          <p:val>
                                            <p:strVal val="#ppt_h"/>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8" grpId="0"/>
      <p:bldP spid="6152" grpId="0" bldLvl="0" animBg="1"/>
      <p:bldP spid="6153" grpId="0" bldLvl="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533400" y="1987184"/>
            <a:ext cx="4706945" cy="3243351"/>
            <a:chOff x="4900050" y="1490388"/>
            <a:chExt cx="3530209" cy="2432513"/>
          </a:xfrm>
        </p:grpSpPr>
        <p:sp>
          <p:nvSpPr>
            <p:cNvPr id="6" name="TextBox 23"/>
            <p:cNvSpPr txBox="1"/>
            <p:nvPr/>
          </p:nvSpPr>
          <p:spPr>
            <a:xfrm>
              <a:off x="5354995" y="1511287"/>
              <a:ext cx="3075264" cy="396262"/>
            </a:xfrm>
            <a:prstGeom prst="rect">
              <a:avLst/>
            </a:prstGeom>
            <a:noFill/>
          </p:spPr>
          <p:txBody>
            <a:bodyPr wrap="square">
              <a:normAutofit/>
            </a:bodyPr>
            <a:lstStyle/>
            <a:p>
              <a:pPr>
                <a:lnSpc>
                  <a:spcPct val="120000"/>
                </a:lnSpc>
                <a:defRPr/>
              </a:pPr>
              <a:r>
                <a:rPr lang="zh-CN" altLang="en-US" sz="93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此部分内容作为文字排版占位显示（建议使用主题字体）通常规则为在</a:t>
              </a:r>
              <a:r>
                <a:rPr lang="en-US" altLang="zh-CN" sz="935"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935" dirty="0">
                  <a:solidFill>
                    <a:schemeClr val="bg1">
                      <a:lumMod val="50000"/>
                    </a:schemeClr>
                  </a:solidFill>
                  <a:latin typeface="微软雅黑" panose="020B0503020204020204" pitchFamily="34" charset="-122"/>
                  <a:ea typeface="微软雅黑" panose="020B0503020204020204" pitchFamily="34" charset="-122"/>
                </a:rPr>
                <a:t>文档下中英文各使用一种字体以保持全文档统一</a:t>
              </a:r>
            </a:p>
          </p:txBody>
        </p:sp>
        <p:sp>
          <p:nvSpPr>
            <p:cNvPr id="7" name="Oval 24"/>
            <p:cNvSpPr/>
            <p:nvPr/>
          </p:nvSpPr>
          <p:spPr>
            <a:xfrm>
              <a:off x="4900914" y="1490388"/>
              <a:ext cx="426575" cy="426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25"/>
            <p:cNvSpPr txBox="1"/>
            <p:nvPr/>
          </p:nvSpPr>
          <p:spPr>
            <a:xfrm>
              <a:off x="5354995" y="2183328"/>
              <a:ext cx="3075264" cy="396262"/>
            </a:xfrm>
            <a:prstGeom prst="rect">
              <a:avLst/>
            </a:prstGeom>
            <a:noFill/>
          </p:spPr>
          <p:txBody>
            <a:bodyPr wrap="square">
              <a:normAutofit/>
            </a:bodyPr>
            <a:lstStyle/>
            <a:p>
              <a:pPr>
                <a:lnSpc>
                  <a:spcPct val="120000"/>
                </a:lnSpc>
                <a:defRPr/>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此部分内容作为文字排版占位显示（建议使用主题字体）通常规则为在</a:t>
              </a:r>
              <a:r>
                <a:rPr lang="en-US" altLang="zh-CN" sz="935">
                  <a:solidFill>
                    <a:schemeClr val="bg1">
                      <a:lumMod val="50000"/>
                    </a:schemeClr>
                  </a:solidFill>
                  <a:latin typeface="微软雅黑" panose="020B0503020204020204" pitchFamily="34" charset="-122"/>
                  <a:ea typeface="微软雅黑" panose="020B0503020204020204" pitchFamily="34" charset="-122"/>
                </a:rPr>
                <a:t>PPT</a:t>
              </a:r>
              <a:r>
                <a:rPr lang="zh-CN" altLang="en-US" sz="935">
                  <a:solidFill>
                    <a:schemeClr val="bg1">
                      <a:lumMod val="50000"/>
                    </a:schemeClr>
                  </a:solidFill>
                  <a:latin typeface="微软雅黑" panose="020B0503020204020204" pitchFamily="34" charset="-122"/>
                  <a:ea typeface="微软雅黑" panose="020B0503020204020204" pitchFamily="34" charset="-122"/>
                </a:rPr>
                <a:t>文档下中英文各使用一种字体以保持全文档统一</a:t>
              </a:r>
            </a:p>
          </p:txBody>
        </p:sp>
        <p:sp>
          <p:nvSpPr>
            <p:cNvPr id="9" name="Oval 26"/>
            <p:cNvSpPr/>
            <p:nvPr/>
          </p:nvSpPr>
          <p:spPr>
            <a:xfrm>
              <a:off x="4900914" y="2162428"/>
              <a:ext cx="426575" cy="426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27"/>
            <p:cNvSpPr txBox="1"/>
            <p:nvPr/>
          </p:nvSpPr>
          <p:spPr>
            <a:xfrm>
              <a:off x="5354995" y="2845184"/>
              <a:ext cx="3075264" cy="396262"/>
            </a:xfrm>
            <a:prstGeom prst="rect">
              <a:avLst/>
            </a:prstGeom>
            <a:noFill/>
          </p:spPr>
          <p:txBody>
            <a:bodyPr wrap="square">
              <a:normAutofit/>
            </a:bodyPr>
            <a:lstStyle/>
            <a:p>
              <a:pPr>
                <a:lnSpc>
                  <a:spcPct val="120000"/>
                </a:lnSpc>
                <a:defRPr/>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此部分内容作为文字排版占位显示（建议使用主题字体）通常规则为在</a:t>
              </a:r>
              <a:r>
                <a:rPr lang="en-US" altLang="zh-CN" sz="935">
                  <a:solidFill>
                    <a:schemeClr val="bg1">
                      <a:lumMod val="50000"/>
                    </a:schemeClr>
                  </a:solidFill>
                  <a:latin typeface="微软雅黑" panose="020B0503020204020204" pitchFamily="34" charset="-122"/>
                  <a:ea typeface="微软雅黑" panose="020B0503020204020204" pitchFamily="34" charset="-122"/>
                </a:rPr>
                <a:t>PPT</a:t>
              </a:r>
              <a:r>
                <a:rPr lang="zh-CN" altLang="en-US" sz="935">
                  <a:solidFill>
                    <a:schemeClr val="bg1">
                      <a:lumMod val="50000"/>
                    </a:schemeClr>
                  </a:solidFill>
                  <a:latin typeface="微软雅黑" panose="020B0503020204020204" pitchFamily="34" charset="-122"/>
                  <a:ea typeface="微软雅黑" panose="020B0503020204020204" pitchFamily="34" charset="-122"/>
                </a:rPr>
                <a:t>文档下中英文各使用一种字体以保持全文档统一</a:t>
              </a:r>
            </a:p>
          </p:txBody>
        </p:sp>
        <p:sp>
          <p:nvSpPr>
            <p:cNvPr id="11" name="Oval 28"/>
            <p:cNvSpPr/>
            <p:nvPr/>
          </p:nvSpPr>
          <p:spPr>
            <a:xfrm>
              <a:off x="4900914" y="2824285"/>
              <a:ext cx="426575" cy="4265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29"/>
            <p:cNvSpPr txBox="1"/>
            <p:nvPr/>
          </p:nvSpPr>
          <p:spPr>
            <a:xfrm>
              <a:off x="5354995" y="3517225"/>
              <a:ext cx="3075264" cy="396262"/>
            </a:xfrm>
            <a:prstGeom prst="rect">
              <a:avLst/>
            </a:prstGeom>
            <a:noFill/>
          </p:spPr>
          <p:txBody>
            <a:bodyPr wrap="square">
              <a:normAutofit/>
            </a:bodyPr>
            <a:lstStyle/>
            <a:p>
              <a:pPr>
                <a:lnSpc>
                  <a:spcPct val="120000"/>
                </a:lnSpc>
                <a:defRPr/>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此部分内容作为文字排版占位显示（建议使用主题字体）通常规则为在</a:t>
              </a:r>
              <a:r>
                <a:rPr lang="en-US" altLang="zh-CN" sz="935">
                  <a:solidFill>
                    <a:schemeClr val="bg1">
                      <a:lumMod val="50000"/>
                    </a:schemeClr>
                  </a:solidFill>
                  <a:latin typeface="微软雅黑" panose="020B0503020204020204" pitchFamily="34" charset="-122"/>
                  <a:ea typeface="微软雅黑" panose="020B0503020204020204" pitchFamily="34" charset="-122"/>
                </a:rPr>
                <a:t>PPT</a:t>
              </a:r>
              <a:r>
                <a:rPr lang="zh-CN" altLang="en-US" sz="935">
                  <a:solidFill>
                    <a:schemeClr val="bg1">
                      <a:lumMod val="50000"/>
                    </a:schemeClr>
                  </a:solidFill>
                  <a:latin typeface="微软雅黑" panose="020B0503020204020204" pitchFamily="34" charset="-122"/>
                  <a:ea typeface="微软雅黑" panose="020B0503020204020204" pitchFamily="34" charset="-122"/>
                </a:rPr>
                <a:t>文档下中英文各使用一种字体以保持全文档统一</a:t>
              </a:r>
            </a:p>
          </p:txBody>
        </p:sp>
        <p:sp>
          <p:nvSpPr>
            <p:cNvPr id="13" name="Oval 30"/>
            <p:cNvSpPr/>
            <p:nvPr/>
          </p:nvSpPr>
          <p:spPr>
            <a:xfrm>
              <a:off x="4900914" y="3496326"/>
              <a:ext cx="426575" cy="426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31"/>
            <p:cNvSpPr txBox="1"/>
            <p:nvPr/>
          </p:nvSpPr>
          <p:spPr>
            <a:xfrm>
              <a:off x="4900914" y="1563163"/>
              <a:ext cx="446276" cy="253915"/>
            </a:xfrm>
            <a:prstGeom prst="rect">
              <a:avLst/>
            </a:prstGeom>
            <a:noFill/>
          </p:spPr>
          <p:txBody>
            <a:bodyPr wrap="none">
              <a:normAutofit lnSpcReduction="10000"/>
            </a:bodyPr>
            <a:lstStyle/>
            <a:p>
              <a:r>
                <a:rPr lang="en-US" sz="1465" b="1">
                  <a:solidFill>
                    <a:schemeClr val="bg1"/>
                  </a:solidFill>
                  <a:latin typeface="微软雅黑" panose="020B0503020204020204" pitchFamily="34" charset="-122"/>
                  <a:ea typeface="微软雅黑" panose="020B0503020204020204" pitchFamily="34" charset="-122"/>
                </a:rPr>
                <a:t>30%</a:t>
              </a:r>
            </a:p>
          </p:txBody>
        </p:sp>
        <p:sp>
          <p:nvSpPr>
            <p:cNvPr id="15" name="TextBox 32"/>
            <p:cNvSpPr txBox="1"/>
            <p:nvPr/>
          </p:nvSpPr>
          <p:spPr>
            <a:xfrm>
              <a:off x="4900050" y="2237066"/>
              <a:ext cx="446276" cy="253915"/>
            </a:xfrm>
            <a:prstGeom prst="rect">
              <a:avLst/>
            </a:prstGeom>
            <a:noFill/>
          </p:spPr>
          <p:txBody>
            <a:bodyPr wrap="none">
              <a:normAutofit lnSpcReduction="10000"/>
            </a:bodyPr>
            <a:lstStyle/>
            <a:p>
              <a:r>
                <a:rPr lang="en-US" sz="1465" b="1">
                  <a:solidFill>
                    <a:schemeClr val="bg1"/>
                  </a:solidFill>
                  <a:latin typeface="微软雅黑" panose="020B0503020204020204" pitchFamily="34" charset="-122"/>
                  <a:ea typeface="微软雅黑" panose="020B0503020204020204" pitchFamily="34" charset="-122"/>
                </a:rPr>
                <a:t>70%</a:t>
              </a:r>
            </a:p>
          </p:txBody>
        </p:sp>
        <p:sp>
          <p:nvSpPr>
            <p:cNvPr id="16" name="TextBox 33"/>
            <p:cNvSpPr txBox="1"/>
            <p:nvPr/>
          </p:nvSpPr>
          <p:spPr>
            <a:xfrm>
              <a:off x="4903218" y="2898922"/>
              <a:ext cx="446276" cy="253915"/>
            </a:xfrm>
            <a:prstGeom prst="rect">
              <a:avLst/>
            </a:prstGeom>
            <a:noFill/>
          </p:spPr>
          <p:txBody>
            <a:bodyPr wrap="none">
              <a:normAutofit lnSpcReduction="10000"/>
            </a:bodyPr>
            <a:lstStyle/>
            <a:p>
              <a:r>
                <a:rPr lang="en-US" sz="1465" b="1">
                  <a:solidFill>
                    <a:schemeClr val="bg1"/>
                  </a:solidFill>
                  <a:latin typeface="微软雅黑" panose="020B0503020204020204" pitchFamily="34" charset="-122"/>
                  <a:ea typeface="微软雅黑" panose="020B0503020204020204" pitchFamily="34" charset="-122"/>
                </a:rPr>
                <a:t>50%</a:t>
              </a:r>
            </a:p>
          </p:txBody>
        </p:sp>
        <p:sp>
          <p:nvSpPr>
            <p:cNvPr id="17" name="TextBox 34"/>
            <p:cNvSpPr txBox="1"/>
            <p:nvPr/>
          </p:nvSpPr>
          <p:spPr>
            <a:xfrm>
              <a:off x="4900050" y="3570964"/>
              <a:ext cx="446276" cy="253915"/>
            </a:xfrm>
            <a:prstGeom prst="rect">
              <a:avLst/>
            </a:prstGeom>
            <a:noFill/>
          </p:spPr>
          <p:txBody>
            <a:bodyPr wrap="none">
              <a:normAutofit lnSpcReduction="10000"/>
            </a:bodyPr>
            <a:lstStyle/>
            <a:p>
              <a:r>
                <a:rPr lang="en-US" sz="1465" b="1" dirty="0">
                  <a:solidFill>
                    <a:schemeClr val="bg1"/>
                  </a:solidFill>
                  <a:latin typeface="微软雅黑" panose="020B0503020204020204" pitchFamily="34" charset="-122"/>
                  <a:ea typeface="微软雅黑" panose="020B0503020204020204" pitchFamily="34" charset="-122"/>
                </a:rPr>
                <a:t>40%</a:t>
              </a:r>
            </a:p>
          </p:txBody>
        </p:sp>
      </p:grpSp>
      <p:grpSp>
        <p:nvGrpSpPr>
          <p:cNvPr id="38" name="组合 37"/>
          <p:cNvGrpSpPr/>
          <p:nvPr/>
        </p:nvGrpSpPr>
        <p:grpSpPr>
          <a:xfrm>
            <a:off x="412047" y="1812681"/>
            <a:ext cx="5405879" cy="2997261"/>
            <a:chOff x="309035" y="1359511"/>
            <a:chExt cx="4054409" cy="2247946"/>
          </a:xfrm>
        </p:grpSpPr>
        <p:sp>
          <p:nvSpPr>
            <p:cNvPr id="4" name="TextBox 8"/>
            <p:cNvSpPr txBox="1"/>
            <p:nvPr/>
          </p:nvSpPr>
          <p:spPr>
            <a:xfrm>
              <a:off x="309035" y="2886385"/>
              <a:ext cx="4054409" cy="396262"/>
            </a:xfrm>
            <a:prstGeom prst="rect">
              <a:avLst/>
            </a:prstGeom>
            <a:noFill/>
          </p:spPr>
          <p:txBody>
            <a:bodyPr wrap="square">
              <a:normAutofit/>
            </a:bodyPr>
            <a:lstStyle/>
            <a:p>
              <a:pPr algn="ctr">
                <a:lnSpc>
                  <a:spcPct val="120000"/>
                </a:lnSpc>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065" dirty="0">
                  <a:solidFill>
                    <a:schemeClr val="bg1">
                      <a:lumMod val="50000"/>
                    </a:schemeClr>
                  </a:solidFill>
                  <a:latin typeface="微软雅黑" panose="020B0503020204020204" pitchFamily="34" charset="-122"/>
                  <a:ea typeface="微软雅黑" panose="020B0503020204020204" pitchFamily="34" charset="-122"/>
                </a:rPr>
              </a:br>
              <a:r>
                <a:rPr lang="zh-CN" altLang="en-US" sz="1065" dirty="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sp>
          <p:nvSpPr>
            <p:cNvPr id="5" name="TextBox 9"/>
            <p:cNvSpPr txBox="1"/>
            <p:nvPr/>
          </p:nvSpPr>
          <p:spPr>
            <a:xfrm>
              <a:off x="1771870" y="2594450"/>
              <a:ext cx="1177245" cy="276999"/>
            </a:xfrm>
            <a:prstGeom prst="rect">
              <a:avLst/>
            </a:prstGeom>
            <a:noFill/>
          </p:spPr>
          <p:txBody>
            <a:bodyPr wrap="none">
              <a:noAutofit/>
            </a:bodyPr>
            <a:lstStyle/>
            <a:p>
              <a:pPr algn="ctr"/>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nvGrpSpPr>
            <p:cNvPr id="19" name="Group 41"/>
            <p:cNvGrpSpPr/>
            <p:nvPr/>
          </p:nvGrpSpPr>
          <p:grpSpPr>
            <a:xfrm>
              <a:off x="500271" y="1776195"/>
              <a:ext cx="3752041" cy="757063"/>
              <a:chOff x="38765" y="1803577"/>
              <a:chExt cx="8847120" cy="1471937"/>
            </a:xfrm>
          </p:grpSpPr>
          <p:sp>
            <p:nvSpPr>
              <p:cNvPr id="33" name="Freeform: Shape 37"/>
              <p:cNvSpPr/>
              <p:nvPr/>
            </p:nvSpPr>
            <p:spPr>
              <a:xfrm>
                <a:off x="38765" y="1903085"/>
                <a:ext cx="6489813" cy="1358046"/>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Shape 38"/>
              <p:cNvSpPr/>
              <p:nvPr/>
            </p:nvSpPr>
            <p:spPr>
              <a:xfrm>
                <a:off x="1189755" y="1803577"/>
                <a:ext cx="5877136" cy="1465558"/>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Shape 39"/>
              <p:cNvSpPr/>
              <p:nvPr/>
            </p:nvSpPr>
            <p:spPr>
              <a:xfrm>
                <a:off x="2233303" y="1819246"/>
                <a:ext cx="5956337" cy="1450560"/>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Freeform: Shape 40"/>
              <p:cNvSpPr/>
              <p:nvPr/>
            </p:nvSpPr>
            <p:spPr>
              <a:xfrm>
                <a:off x="3111226" y="2047372"/>
                <a:ext cx="5774659" cy="1228142"/>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0" name="TextBox 42"/>
            <p:cNvSpPr txBox="1"/>
            <p:nvPr/>
          </p:nvSpPr>
          <p:spPr>
            <a:xfrm>
              <a:off x="1577109" y="1488848"/>
              <a:ext cx="394579" cy="223090"/>
            </a:xfrm>
            <a:prstGeom prst="rect">
              <a:avLst/>
            </a:prstGeom>
            <a:noFill/>
          </p:spPr>
          <p:txBody>
            <a:bodyPr wrap="none">
              <a:normAutofit lnSpcReduction="10000"/>
            </a:bodyPr>
            <a:lstStyle/>
            <a:p>
              <a:r>
                <a:rPr lang="en-US" sz="1200" b="1">
                  <a:solidFill>
                    <a:schemeClr val="bg1">
                      <a:lumMod val="50000"/>
                    </a:schemeClr>
                  </a:solidFill>
                  <a:latin typeface="微软雅黑" panose="020B0503020204020204" pitchFamily="34" charset="-122"/>
                  <a:ea typeface="微软雅黑" panose="020B0503020204020204" pitchFamily="34" charset="-122"/>
                </a:rPr>
                <a:t>30%</a:t>
              </a:r>
            </a:p>
          </p:txBody>
        </p:sp>
        <p:sp>
          <p:nvSpPr>
            <p:cNvPr id="21" name="TextBox 43"/>
            <p:cNvSpPr txBox="1"/>
            <p:nvPr/>
          </p:nvSpPr>
          <p:spPr>
            <a:xfrm>
              <a:off x="2005188" y="1359511"/>
              <a:ext cx="394579" cy="223090"/>
            </a:xfrm>
            <a:prstGeom prst="rect">
              <a:avLst/>
            </a:prstGeom>
            <a:noFill/>
          </p:spPr>
          <p:txBody>
            <a:bodyPr wrap="none">
              <a:normAutofit lnSpcReduction="10000"/>
            </a:bodyPr>
            <a:lstStyle/>
            <a:p>
              <a:r>
                <a:rPr lang="en-US" sz="1200" b="1">
                  <a:solidFill>
                    <a:schemeClr val="bg1">
                      <a:lumMod val="50000"/>
                    </a:schemeClr>
                  </a:solidFill>
                  <a:latin typeface="微软雅黑" panose="020B0503020204020204" pitchFamily="34" charset="-122"/>
                  <a:ea typeface="微软雅黑" panose="020B0503020204020204" pitchFamily="34" charset="-122"/>
                </a:rPr>
                <a:t>70%</a:t>
              </a:r>
            </a:p>
          </p:txBody>
        </p:sp>
        <p:sp>
          <p:nvSpPr>
            <p:cNvPr id="22" name="TextBox 44"/>
            <p:cNvSpPr txBox="1"/>
            <p:nvPr/>
          </p:nvSpPr>
          <p:spPr>
            <a:xfrm>
              <a:off x="2464494" y="1463851"/>
              <a:ext cx="394579" cy="223090"/>
            </a:xfrm>
            <a:prstGeom prst="rect">
              <a:avLst/>
            </a:prstGeom>
            <a:noFill/>
          </p:spPr>
          <p:txBody>
            <a:bodyPr wrap="none">
              <a:normAutofit lnSpcReduction="10000"/>
            </a:bodyPr>
            <a:lstStyle/>
            <a:p>
              <a:r>
                <a:rPr lang="en-US" sz="1200" b="1">
                  <a:solidFill>
                    <a:schemeClr val="bg1">
                      <a:lumMod val="50000"/>
                    </a:schemeClr>
                  </a:solidFill>
                  <a:latin typeface="微软雅黑" panose="020B0503020204020204" pitchFamily="34" charset="-122"/>
                  <a:ea typeface="微软雅黑" panose="020B0503020204020204" pitchFamily="34" charset="-122"/>
                </a:rPr>
                <a:t>50%</a:t>
              </a:r>
            </a:p>
          </p:txBody>
        </p:sp>
        <p:sp>
          <p:nvSpPr>
            <p:cNvPr id="23" name="TextBox 45"/>
            <p:cNvSpPr txBox="1"/>
            <p:nvPr/>
          </p:nvSpPr>
          <p:spPr>
            <a:xfrm>
              <a:off x="2825097" y="1588039"/>
              <a:ext cx="394579" cy="223090"/>
            </a:xfrm>
            <a:prstGeom prst="rect">
              <a:avLst/>
            </a:prstGeom>
            <a:noFill/>
          </p:spPr>
          <p:txBody>
            <a:bodyPr wrap="none">
              <a:normAutofit lnSpcReduction="10000"/>
            </a:bodyPr>
            <a:lstStyle/>
            <a:p>
              <a:r>
                <a:rPr lang="en-US" sz="1200" b="1">
                  <a:solidFill>
                    <a:schemeClr val="bg1">
                      <a:lumMod val="50000"/>
                    </a:schemeClr>
                  </a:solidFill>
                  <a:latin typeface="微软雅黑" panose="020B0503020204020204" pitchFamily="34" charset="-122"/>
                  <a:ea typeface="微软雅黑" panose="020B0503020204020204" pitchFamily="34" charset="-122"/>
                </a:rPr>
                <a:t>40%</a:t>
              </a:r>
            </a:p>
          </p:txBody>
        </p:sp>
        <p:grpSp>
          <p:nvGrpSpPr>
            <p:cNvPr id="24" name="Group 46"/>
            <p:cNvGrpSpPr/>
            <p:nvPr/>
          </p:nvGrpSpPr>
          <p:grpSpPr>
            <a:xfrm>
              <a:off x="1166638" y="3478283"/>
              <a:ext cx="2387702" cy="129174"/>
              <a:chOff x="3632609" y="4343239"/>
              <a:chExt cx="4541393" cy="245688"/>
            </a:xfrm>
          </p:grpSpPr>
          <p:sp>
            <p:nvSpPr>
              <p:cNvPr id="25" name="Oval 47"/>
              <p:cNvSpPr/>
              <p:nvPr/>
            </p:nvSpPr>
            <p:spPr>
              <a:xfrm>
                <a:off x="3632609" y="4388132"/>
                <a:ext cx="158953" cy="15895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Oval 48"/>
              <p:cNvSpPr/>
              <p:nvPr/>
            </p:nvSpPr>
            <p:spPr>
              <a:xfrm>
                <a:off x="4855395" y="4385779"/>
                <a:ext cx="158953" cy="158953"/>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49"/>
              <p:cNvSpPr txBox="1"/>
              <p:nvPr/>
            </p:nvSpPr>
            <p:spPr>
              <a:xfrm>
                <a:off x="5060262" y="4347455"/>
                <a:ext cx="631122" cy="241472"/>
              </a:xfrm>
              <a:prstGeom prst="rect">
                <a:avLst/>
              </a:prstGeom>
              <a:noFill/>
            </p:spPr>
            <p:txBody>
              <a:bodyPr wrap="none" lIns="0" tIns="0" rIns="0" bIns="0" anchor="ctr" anchorCtr="1">
                <a:noAutofit/>
              </a:bodyPr>
              <a:lstStyle/>
              <a:p>
                <a:pPr algn="ctr"/>
                <a:r>
                  <a:rPr lang="en-US" sz="1200">
                    <a:solidFill>
                      <a:schemeClr val="bg1">
                        <a:lumMod val="50000"/>
                      </a:schemeClr>
                    </a:solidFill>
                    <a:latin typeface="微软雅黑" panose="020B0503020204020204" pitchFamily="34" charset="-122"/>
                    <a:ea typeface="微软雅黑" panose="020B0503020204020204" pitchFamily="34" charset="-122"/>
                  </a:rPr>
                  <a:t>Data 2</a:t>
                </a:r>
              </a:p>
            </p:txBody>
          </p:sp>
          <p:sp>
            <p:nvSpPr>
              <p:cNvPr id="28" name="Oval 50"/>
              <p:cNvSpPr/>
              <p:nvPr/>
            </p:nvSpPr>
            <p:spPr>
              <a:xfrm>
                <a:off x="6124010" y="4387843"/>
                <a:ext cx="158953" cy="158953"/>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51"/>
              <p:cNvSpPr txBox="1"/>
              <p:nvPr/>
            </p:nvSpPr>
            <p:spPr>
              <a:xfrm>
                <a:off x="6328878" y="4345304"/>
                <a:ext cx="631122" cy="241473"/>
              </a:xfrm>
              <a:prstGeom prst="rect">
                <a:avLst/>
              </a:prstGeom>
              <a:noFill/>
            </p:spPr>
            <p:txBody>
              <a:bodyPr wrap="none" lIns="0" tIns="0" rIns="0" bIns="0" anchor="ctr" anchorCtr="1">
                <a:noAutofit/>
              </a:bodyPr>
              <a:lstStyle/>
              <a:p>
                <a:pPr algn="ctr"/>
                <a:r>
                  <a:rPr lang="en-US" sz="1200">
                    <a:solidFill>
                      <a:schemeClr val="bg1">
                        <a:lumMod val="50000"/>
                      </a:schemeClr>
                    </a:solidFill>
                    <a:latin typeface="微软雅黑" panose="020B0503020204020204" pitchFamily="34" charset="-122"/>
                    <a:ea typeface="微软雅黑" panose="020B0503020204020204" pitchFamily="34" charset="-122"/>
                  </a:rPr>
                  <a:t>Data 3</a:t>
                </a:r>
              </a:p>
            </p:txBody>
          </p:sp>
          <p:sp>
            <p:nvSpPr>
              <p:cNvPr id="30" name="Oval 52"/>
              <p:cNvSpPr/>
              <p:nvPr/>
            </p:nvSpPr>
            <p:spPr>
              <a:xfrm>
                <a:off x="7338012" y="4395153"/>
                <a:ext cx="158953" cy="158953"/>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53"/>
              <p:cNvSpPr txBox="1"/>
              <p:nvPr/>
            </p:nvSpPr>
            <p:spPr>
              <a:xfrm>
                <a:off x="7542880" y="4344182"/>
                <a:ext cx="631122" cy="241473"/>
              </a:xfrm>
              <a:prstGeom prst="rect">
                <a:avLst/>
              </a:prstGeom>
              <a:noFill/>
            </p:spPr>
            <p:txBody>
              <a:bodyPr wrap="none" lIns="0" tIns="0" rIns="0" bIns="0" anchor="ctr" anchorCtr="1">
                <a:noAutofit/>
              </a:bodyPr>
              <a:lstStyle/>
              <a:p>
                <a:pPr algn="ctr"/>
                <a:r>
                  <a:rPr lang="en-US" sz="1200">
                    <a:solidFill>
                      <a:schemeClr val="bg1">
                        <a:lumMod val="50000"/>
                      </a:schemeClr>
                    </a:solidFill>
                    <a:latin typeface="微软雅黑" panose="020B0503020204020204" pitchFamily="34" charset="-122"/>
                    <a:ea typeface="微软雅黑" panose="020B0503020204020204" pitchFamily="34" charset="-122"/>
                  </a:rPr>
                  <a:t>Data 4</a:t>
                </a:r>
              </a:p>
            </p:txBody>
          </p:sp>
          <p:sp>
            <p:nvSpPr>
              <p:cNvPr id="32" name="TextBox 54"/>
              <p:cNvSpPr txBox="1"/>
              <p:nvPr/>
            </p:nvSpPr>
            <p:spPr>
              <a:xfrm>
                <a:off x="3846261" y="4343239"/>
                <a:ext cx="631122" cy="241473"/>
              </a:xfrm>
              <a:prstGeom prst="rect">
                <a:avLst/>
              </a:prstGeom>
              <a:noFill/>
            </p:spPr>
            <p:txBody>
              <a:bodyPr wrap="none" lIns="0" tIns="0" rIns="0" bIns="0" anchor="ctr" anchorCtr="1">
                <a:noAutofit/>
              </a:bodyPr>
              <a:lstStyle/>
              <a:p>
                <a:pPr algn="ctr"/>
                <a:r>
                  <a:rPr lang="en-US" sz="1200">
                    <a:solidFill>
                      <a:schemeClr val="bg1">
                        <a:lumMod val="50000"/>
                      </a:schemeClr>
                    </a:solidFill>
                    <a:latin typeface="微软雅黑" panose="020B0503020204020204" pitchFamily="34" charset="-122"/>
                    <a:ea typeface="微软雅黑" panose="020B0503020204020204" pitchFamily="34" charset="-122"/>
                  </a:rPr>
                  <a:t>Data 1</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535272" y="3925692"/>
            <a:ext cx="3674568" cy="1652631"/>
            <a:chOff x="2651454" y="2944269"/>
            <a:chExt cx="2755926" cy="1239473"/>
          </a:xfrm>
        </p:grpSpPr>
        <p:grpSp>
          <p:nvGrpSpPr>
            <p:cNvPr id="6" name="组合 5"/>
            <p:cNvGrpSpPr/>
            <p:nvPr/>
          </p:nvGrpSpPr>
          <p:grpSpPr>
            <a:xfrm>
              <a:off x="4584586" y="2944269"/>
              <a:ext cx="822794" cy="1028493"/>
              <a:chOff x="1361326" y="1123950"/>
              <a:chExt cx="1219200" cy="1524000"/>
            </a:xfrm>
            <a:solidFill>
              <a:schemeClr val="accent2"/>
            </a:solidFill>
          </p:grpSpPr>
          <p:sp>
            <p:nvSpPr>
              <p:cNvPr id="51" name="平行四边形 50"/>
              <p:cNvSpPr/>
              <p:nvPr/>
            </p:nvSpPr>
            <p:spPr>
              <a:xfrm>
                <a:off x="1361326" y="1123950"/>
                <a:ext cx="1219200" cy="1524000"/>
              </a:xfrm>
              <a:prstGeom prst="parallelogram">
                <a:avLst>
                  <a:gd name="adj" fmla="val 431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1749604" y="1884958"/>
                <a:ext cx="457200" cy="198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4924863" y="3040980"/>
              <a:ext cx="310262" cy="3102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lnSpcReduction="20000"/>
            </a:bodyPr>
            <a:lstStyle/>
            <a:p>
              <a:pPr algn="ctr"/>
              <a:r>
                <a:rPr lang="ar-SA" sz="1865" b="1">
                  <a:solidFill>
                    <a:schemeClr val="bg1">
                      <a:lumMod val="50000"/>
                    </a:schemeClr>
                  </a:solidFill>
                  <a:latin typeface="微软雅黑" panose="020B0503020204020204" pitchFamily="34" charset="-122"/>
                  <a:ea typeface="微软雅黑" panose="020B0503020204020204" pitchFamily="34" charset="-122"/>
                </a:rPr>
                <a:t>2</a:t>
              </a:r>
              <a:endParaRPr lang="ar-SA" sz="18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任意多边形 11"/>
            <p:cNvSpPr/>
            <p:nvPr/>
          </p:nvSpPr>
          <p:spPr bwMode="auto">
            <a:xfrm>
              <a:off x="4778094" y="3598397"/>
              <a:ext cx="232178" cy="257123"/>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651454" y="3499515"/>
              <a:ext cx="1719573" cy="684227"/>
              <a:chOff x="3088854" y="4101568"/>
              <a:chExt cx="2292764" cy="912303"/>
            </a:xfrm>
          </p:grpSpPr>
          <p:sp>
            <p:nvSpPr>
              <p:cNvPr id="42" name="文本框 25"/>
              <p:cNvSpPr txBox="1"/>
              <p:nvPr/>
            </p:nvSpPr>
            <p:spPr bwMode="auto">
              <a:xfrm>
                <a:off x="4122642" y="4101568"/>
                <a:ext cx="1258976" cy="309958"/>
              </a:xfrm>
              <a:prstGeom prst="rect">
                <a:avLst/>
              </a:prstGeom>
              <a:noFill/>
            </p:spPr>
            <p:txBody>
              <a:bodyPr wrap="none" lIns="120000" tIns="62400" rIns="120000" bIns="62400">
                <a:normAutofit fontScale="57500" lnSpcReduction="20000"/>
              </a:bodyPr>
              <a:lstStyle/>
              <a:p>
                <a:pPr algn="r" latinLnBrk="0"/>
                <a:r>
                  <a:rPr lang="zh-CN" altLang="en-US" sz="1865">
                    <a:solidFill>
                      <a:schemeClr val="bg1">
                        <a:lumMod val="50000"/>
                      </a:schemeClr>
                    </a:solidFill>
                    <a:effectLst/>
                    <a:latin typeface="微软雅黑" panose="020B0503020204020204" pitchFamily="34" charset="-122"/>
                    <a:ea typeface="微软雅黑" panose="020B0503020204020204" pitchFamily="34" charset="-122"/>
                  </a:rPr>
                  <a:t>标题文本预设</a:t>
                </a:r>
              </a:p>
            </p:txBody>
          </p:sp>
          <p:sp>
            <p:nvSpPr>
              <p:cNvPr id="43" name="文本框 26"/>
              <p:cNvSpPr txBox="1"/>
              <p:nvPr/>
            </p:nvSpPr>
            <p:spPr bwMode="auto">
              <a:xfrm>
                <a:off x="3088854" y="4411526"/>
                <a:ext cx="2292764" cy="602345"/>
              </a:xfrm>
              <a:prstGeom prst="rect">
                <a:avLst/>
              </a:prstGeom>
              <a:noFill/>
            </p:spPr>
            <p:txBody>
              <a:bodyPr wrap="square" lIns="120000" tIns="62400" rIns="120000" bIns="62400">
                <a:normAutofit fontScale="70000" lnSpcReduction="20000"/>
              </a:bodyPr>
              <a:lstStyle/>
              <a:p>
                <a:pPr algn="r" latinLnBrk="0">
                  <a:lnSpc>
                    <a:spcPct val="120000"/>
                  </a:lnSpc>
                </a:pPr>
                <a:r>
                  <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a:t>
                </a:r>
                <a:br>
                  <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rPr>
                </a:br>
                <a:r>
                  <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rPr>
                  <a:t> （建议使用主题字体）</a:t>
                </a:r>
              </a:p>
            </p:txBody>
          </p:sp>
        </p:grpSp>
      </p:grpSp>
      <p:grpSp>
        <p:nvGrpSpPr>
          <p:cNvPr id="57" name="组合 56"/>
          <p:cNvGrpSpPr/>
          <p:nvPr/>
        </p:nvGrpSpPr>
        <p:grpSpPr>
          <a:xfrm>
            <a:off x="2876203" y="2553292"/>
            <a:ext cx="3567543" cy="1685400"/>
            <a:chOff x="2157152" y="1914969"/>
            <a:chExt cx="2675657" cy="1264050"/>
          </a:xfrm>
        </p:grpSpPr>
        <p:grpSp>
          <p:nvGrpSpPr>
            <p:cNvPr id="12" name="组合 11"/>
            <p:cNvGrpSpPr/>
            <p:nvPr/>
          </p:nvGrpSpPr>
          <p:grpSpPr>
            <a:xfrm>
              <a:off x="4010015" y="1914969"/>
              <a:ext cx="822794" cy="1028493"/>
              <a:chOff x="4786701" y="2312876"/>
              <a:chExt cx="1097059" cy="1371324"/>
            </a:xfrm>
          </p:grpSpPr>
          <p:grpSp>
            <p:nvGrpSpPr>
              <p:cNvPr id="44" name="组合 43"/>
              <p:cNvGrpSpPr/>
              <p:nvPr/>
            </p:nvGrpSpPr>
            <p:grpSpPr>
              <a:xfrm>
                <a:off x="4786701" y="2312876"/>
                <a:ext cx="1097059" cy="1371324"/>
                <a:chOff x="1371600" y="1123950"/>
                <a:chExt cx="1219200" cy="1524000"/>
              </a:xfrm>
              <a:solidFill>
                <a:schemeClr val="accent4"/>
              </a:solidFill>
            </p:grpSpPr>
            <p:sp>
              <p:nvSpPr>
                <p:cNvPr id="47" name="平行四边形 46"/>
                <p:cNvSpPr/>
                <p:nvPr/>
              </p:nvSpPr>
              <p:spPr>
                <a:xfrm>
                  <a:off x="1371600" y="1123950"/>
                  <a:ext cx="1219200" cy="1524000"/>
                </a:xfrm>
                <a:prstGeom prst="parallelogram">
                  <a:avLst>
                    <a:gd name="adj" fmla="val 431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1749604" y="1884958"/>
                  <a:ext cx="457200" cy="198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椭圆 44"/>
              <p:cNvSpPr/>
              <p:nvPr/>
            </p:nvSpPr>
            <p:spPr>
              <a:xfrm>
                <a:off x="5238974" y="2453462"/>
                <a:ext cx="413682" cy="4136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lnSpcReduction="20000"/>
              </a:bodyPr>
              <a:lstStyle/>
              <a:p>
                <a:pPr algn="ctr"/>
                <a:r>
                  <a:rPr lang="en-US" sz="1865" b="1" dirty="0">
                    <a:solidFill>
                      <a:schemeClr val="bg1">
                        <a:lumMod val="50000"/>
                      </a:schemeClr>
                    </a:solidFill>
                    <a:latin typeface="微软雅黑" panose="020B0503020204020204" pitchFamily="34" charset="-122"/>
                    <a:ea typeface="微软雅黑" panose="020B0503020204020204" pitchFamily="34" charset="-122"/>
                  </a:rPr>
                  <a:t>4</a:t>
                </a:r>
              </a:p>
            </p:txBody>
          </p:sp>
          <p:sp>
            <p:nvSpPr>
              <p:cNvPr id="46" name="任意多边形 13"/>
              <p:cNvSpPr/>
              <p:nvPr/>
            </p:nvSpPr>
            <p:spPr bwMode="auto">
              <a:xfrm>
                <a:off x="5002949" y="3162760"/>
                <a:ext cx="376838" cy="379365"/>
              </a:xfrm>
              <a:custGeom>
                <a:avLst/>
                <a:gdLst/>
                <a:ahLst/>
                <a:cxnLst>
                  <a:cxn ang="0">
                    <a:pos x="31" y="67"/>
                  </a:cxn>
                  <a:cxn ang="0">
                    <a:pos x="23" y="67"/>
                  </a:cxn>
                  <a:cxn ang="0">
                    <a:pos x="18" y="62"/>
                  </a:cxn>
                  <a:cxn ang="0">
                    <a:pos x="18" y="51"/>
                  </a:cxn>
                  <a:cxn ang="0">
                    <a:pos x="7" y="51"/>
                  </a:cxn>
                  <a:cxn ang="0">
                    <a:pos x="2" y="46"/>
                  </a:cxn>
                  <a:cxn ang="0">
                    <a:pos x="2" y="38"/>
                  </a:cxn>
                  <a:cxn ang="0">
                    <a:pos x="39" y="2"/>
                  </a:cxn>
                  <a:cxn ang="0">
                    <a:pos x="46" y="2"/>
                  </a:cxn>
                  <a:cxn ang="0">
                    <a:pos x="51" y="7"/>
                  </a:cxn>
                  <a:cxn ang="0">
                    <a:pos x="51" y="18"/>
                  </a:cxn>
                  <a:cxn ang="0">
                    <a:pos x="62" y="18"/>
                  </a:cxn>
                  <a:cxn ang="0">
                    <a:pos x="67" y="23"/>
                  </a:cxn>
                  <a:cxn ang="0">
                    <a:pos x="67" y="30"/>
                  </a:cxn>
                  <a:cxn ang="0">
                    <a:pos x="31" y="67"/>
                  </a:cxn>
                  <a:cxn ang="0">
                    <a:pos x="56" y="31"/>
                  </a:cxn>
                  <a:cxn ang="0">
                    <a:pos x="56" y="27"/>
                  </a:cxn>
                  <a:cxn ang="0">
                    <a:pos x="42" y="13"/>
                  </a:cxn>
                  <a:cxn ang="0">
                    <a:pos x="38" y="13"/>
                  </a:cxn>
                  <a:cxn ang="0">
                    <a:pos x="13" y="38"/>
                  </a:cxn>
                  <a:cxn ang="0">
                    <a:pos x="13" y="41"/>
                  </a:cxn>
                  <a:cxn ang="0">
                    <a:pos x="28" y="56"/>
                  </a:cxn>
                  <a:cxn ang="0">
                    <a:pos x="30" y="57"/>
                  </a:cxn>
                  <a:cxn ang="0">
                    <a:pos x="31" y="56"/>
                  </a:cxn>
                  <a:cxn ang="0">
                    <a:pos x="56" y="31"/>
                  </a:cxn>
                  <a:cxn ang="0">
                    <a:pos x="53" y="29"/>
                  </a:cxn>
                  <a:cxn ang="0">
                    <a:pos x="30" y="52"/>
                  </a:cxn>
                  <a:cxn ang="0">
                    <a:pos x="17" y="39"/>
                  </a:cxn>
                  <a:cxn ang="0">
                    <a:pos x="40" y="16"/>
                  </a:cxn>
                  <a:cxn ang="0">
                    <a:pos x="53" y="29"/>
                  </a:cxn>
                </a:cxnLst>
                <a:rect l="0" t="0" r="r" b="b"/>
                <a:pathLst>
                  <a:path w="69" h="69">
                    <a:moveTo>
                      <a:pt x="31" y="67"/>
                    </a:moveTo>
                    <a:cubicBezTo>
                      <a:pt x="29" y="69"/>
                      <a:pt x="25" y="69"/>
                      <a:pt x="23" y="67"/>
                    </a:cubicBezTo>
                    <a:cubicBezTo>
                      <a:pt x="18" y="62"/>
                      <a:pt x="18" y="62"/>
                      <a:pt x="18" y="62"/>
                    </a:cubicBezTo>
                    <a:cubicBezTo>
                      <a:pt x="21" y="59"/>
                      <a:pt x="21" y="54"/>
                      <a:pt x="18" y="51"/>
                    </a:cubicBezTo>
                    <a:cubicBezTo>
                      <a:pt x="15" y="48"/>
                      <a:pt x="10" y="48"/>
                      <a:pt x="7" y="51"/>
                    </a:cubicBezTo>
                    <a:cubicBezTo>
                      <a:pt x="2" y="46"/>
                      <a:pt x="2" y="46"/>
                      <a:pt x="2" y="46"/>
                    </a:cubicBezTo>
                    <a:cubicBezTo>
                      <a:pt x="0" y="44"/>
                      <a:pt x="0" y="40"/>
                      <a:pt x="2" y="38"/>
                    </a:cubicBezTo>
                    <a:cubicBezTo>
                      <a:pt x="39" y="2"/>
                      <a:pt x="39" y="2"/>
                      <a:pt x="39" y="2"/>
                    </a:cubicBezTo>
                    <a:cubicBezTo>
                      <a:pt x="41" y="0"/>
                      <a:pt x="44" y="0"/>
                      <a:pt x="46" y="2"/>
                    </a:cubicBezTo>
                    <a:cubicBezTo>
                      <a:pt x="51" y="7"/>
                      <a:pt x="51" y="7"/>
                      <a:pt x="51" y="7"/>
                    </a:cubicBezTo>
                    <a:cubicBezTo>
                      <a:pt x="48" y="10"/>
                      <a:pt x="48" y="15"/>
                      <a:pt x="51" y="18"/>
                    </a:cubicBezTo>
                    <a:cubicBezTo>
                      <a:pt x="54" y="21"/>
                      <a:pt x="59" y="21"/>
                      <a:pt x="62" y="18"/>
                    </a:cubicBezTo>
                    <a:cubicBezTo>
                      <a:pt x="67" y="23"/>
                      <a:pt x="67" y="23"/>
                      <a:pt x="67" y="23"/>
                    </a:cubicBezTo>
                    <a:cubicBezTo>
                      <a:pt x="69" y="25"/>
                      <a:pt x="69" y="28"/>
                      <a:pt x="67" y="30"/>
                    </a:cubicBezTo>
                    <a:lnTo>
                      <a:pt x="31" y="67"/>
                    </a:lnTo>
                    <a:close/>
                    <a:moveTo>
                      <a:pt x="56" y="31"/>
                    </a:moveTo>
                    <a:cubicBezTo>
                      <a:pt x="57" y="30"/>
                      <a:pt x="57" y="28"/>
                      <a:pt x="56" y="27"/>
                    </a:cubicBezTo>
                    <a:cubicBezTo>
                      <a:pt x="42" y="13"/>
                      <a:pt x="42" y="13"/>
                      <a:pt x="42" y="13"/>
                    </a:cubicBezTo>
                    <a:cubicBezTo>
                      <a:pt x="41" y="12"/>
                      <a:pt x="39" y="12"/>
                      <a:pt x="38" y="13"/>
                    </a:cubicBezTo>
                    <a:cubicBezTo>
                      <a:pt x="13" y="38"/>
                      <a:pt x="13" y="38"/>
                      <a:pt x="13" y="38"/>
                    </a:cubicBezTo>
                    <a:cubicBezTo>
                      <a:pt x="12" y="39"/>
                      <a:pt x="12" y="40"/>
                      <a:pt x="13" y="41"/>
                    </a:cubicBezTo>
                    <a:cubicBezTo>
                      <a:pt x="28" y="56"/>
                      <a:pt x="28" y="56"/>
                      <a:pt x="28" y="56"/>
                    </a:cubicBezTo>
                    <a:cubicBezTo>
                      <a:pt x="28" y="56"/>
                      <a:pt x="29" y="57"/>
                      <a:pt x="30" y="57"/>
                    </a:cubicBezTo>
                    <a:cubicBezTo>
                      <a:pt x="30" y="57"/>
                      <a:pt x="31" y="56"/>
                      <a:pt x="31" y="56"/>
                    </a:cubicBezTo>
                    <a:lnTo>
                      <a:pt x="56" y="31"/>
                    </a:lnTo>
                    <a:close/>
                    <a:moveTo>
                      <a:pt x="53" y="29"/>
                    </a:moveTo>
                    <a:cubicBezTo>
                      <a:pt x="30" y="52"/>
                      <a:pt x="30" y="52"/>
                      <a:pt x="30" y="52"/>
                    </a:cubicBezTo>
                    <a:cubicBezTo>
                      <a:pt x="17" y="39"/>
                      <a:pt x="17" y="39"/>
                      <a:pt x="17" y="39"/>
                    </a:cubicBezTo>
                    <a:cubicBezTo>
                      <a:pt x="40" y="16"/>
                      <a:pt x="40" y="16"/>
                      <a:pt x="40" y="16"/>
                    </a:cubicBezTo>
                    <a:lnTo>
                      <a:pt x="53" y="29"/>
                    </a:lnTo>
                    <a:close/>
                  </a:path>
                </a:pathLst>
              </a:custGeom>
              <a:solidFill>
                <a:schemeClr val="bg1"/>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157152" y="2494792"/>
              <a:ext cx="1719573" cy="684227"/>
              <a:chOff x="2301284" y="2233150"/>
              <a:chExt cx="2292764" cy="912303"/>
            </a:xfrm>
          </p:grpSpPr>
          <p:sp>
            <p:nvSpPr>
              <p:cNvPr id="40" name="文本框 23"/>
              <p:cNvSpPr txBox="1"/>
              <p:nvPr/>
            </p:nvSpPr>
            <p:spPr bwMode="auto">
              <a:xfrm>
                <a:off x="3335072" y="2233150"/>
                <a:ext cx="1258976" cy="309958"/>
              </a:xfrm>
              <a:prstGeom prst="rect">
                <a:avLst/>
              </a:prstGeom>
              <a:noFill/>
            </p:spPr>
            <p:txBody>
              <a:bodyPr wrap="none" lIns="120000" tIns="62400" rIns="120000" bIns="62400">
                <a:normAutofit fontScale="57500" lnSpcReduction="20000"/>
              </a:bodyPr>
              <a:lstStyle/>
              <a:p>
                <a:pPr algn="r" latinLnBrk="0"/>
                <a:r>
                  <a:rPr lang="zh-CN" altLang="en-US" sz="1865">
                    <a:solidFill>
                      <a:schemeClr val="bg1">
                        <a:lumMod val="50000"/>
                      </a:schemeClr>
                    </a:solidFill>
                    <a:effectLst/>
                    <a:latin typeface="微软雅黑" panose="020B0503020204020204" pitchFamily="34" charset="-122"/>
                    <a:ea typeface="微软雅黑" panose="020B0503020204020204" pitchFamily="34" charset="-122"/>
                  </a:rPr>
                  <a:t>标题文本预设</a:t>
                </a:r>
                <a:endParaRPr lang="zh-CN" altLang="en-US" sz="1865" dirty="0">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41" name="文本框 24"/>
              <p:cNvSpPr txBox="1"/>
              <p:nvPr/>
            </p:nvSpPr>
            <p:spPr bwMode="auto">
              <a:xfrm>
                <a:off x="2301284" y="2543108"/>
                <a:ext cx="2292764" cy="602345"/>
              </a:xfrm>
              <a:prstGeom prst="rect">
                <a:avLst/>
              </a:prstGeom>
              <a:noFill/>
            </p:spPr>
            <p:txBody>
              <a:bodyPr wrap="square" lIns="120000" tIns="62400" rIns="120000" bIns="62400">
                <a:normAutofit fontScale="70000" lnSpcReduction="20000"/>
              </a:bodyPr>
              <a:lstStyle/>
              <a:p>
                <a:pPr algn="r" latinLnBrk="0">
                  <a:lnSpc>
                    <a:spcPct val="120000"/>
                  </a:lnSpc>
                </a:pPr>
                <a:r>
                  <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a:t>
                </a:r>
                <a:br>
                  <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rPr>
                </a:br>
                <a:r>
                  <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rPr>
                  <a:t> （建议使用主题字体）</a:t>
                </a:r>
              </a:p>
            </p:txBody>
          </p:sp>
        </p:grpSp>
      </p:grpSp>
      <p:grpSp>
        <p:nvGrpSpPr>
          <p:cNvPr id="64" name="组合 63"/>
          <p:cNvGrpSpPr/>
          <p:nvPr/>
        </p:nvGrpSpPr>
        <p:grpSpPr>
          <a:xfrm>
            <a:off x="6486324" y="4611899"/>
            <a:ext cx="3469677" cy="1371324"/>
            <a:chOff x="4864743" y="3458924"/>
            <a:chExt cx="2602258" cy="1028493"/>
          </a:xfrm>
        </p:grpSpPr>
        <p:grpSp>
          <p:nvGrpSpPr>
            <p:cNvPr id="63" name="组合 62"/>
            <p:cNvGrpSpPr/>
            <p:nvPr/>
          </p:nvGrpSpPr>
          <p:grpSpPr>
            <a:xfrm>
              <a:off x="4864743" y="3458924"/>
              <a:ext cx="822794" cy="1028493"/>
              <a:chOff x="4864743" y="3458924"/>
              <a:chExt cx="822794" cy="1028493"/>
            </a:xfrm>
          </p:grpSpPr>
          <p:grpSp>
            <p:nvGrpSpPr>
              <p:cNvPr id="4" name="组合 3"/>
              <p:cNvGrpSpPr/>
              <p:nvPr/>
            </p:nvGrpSpPr>
            <p:grpSpPr>
              <a:xfrm>
                <a:off x="4864743" y="3458924"/>
                <a:ext cx="822794" cy="1028493"/>
                <a:chOff x="1361326" y="1123950"/>
                <a:chExt cx="1219200" cy="1524000"/>
              </a:xfrm>
              <a:solidFill>
                <a:schemeClr val="accent1"/>
              </a:solidFill>
            </p:grpSpPr>
            <p:sp>
              <p:nvSpPr>
                <p:cNvPr id="53" name="平行四边形 52"/>
                <p:cNvSpPr/>
                <p:nvPr/>
              </p:nvSpPr>
              <p:spPr>
                <a:xfrm>
                  <a:off x="1361326" y="1123950"/>
                  <a:ext cx="1219200" cy="1524000"/>
                </a:xfrm>
                <a:prstGeom prst="parallelogram">
                  <a:avLst>
                    <a:gd name="adj" fmla="val 431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1749604" y="1884958"/>
                  <a:ext cx="457200" cy="198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椭圆 4"/>
              <p:cNvSpPr/>
              <p:nvPr/>
            </p:nvSpPr>
            <p:spPr>
              <a:xfrm>
                <a:off x="5215758" y="3560673"/>
                <a:ext cx="310262" cy="3102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lnSpcReduction="20000"/>
              </a:bodyPr>
              <a:lstStyle/>
              <a:p>
                <a:pPr algn="ctr"/>
                <a:r>
                  <a:rPr lang="ar-SA" sz="1865" b="1">
                    <a:solidFill>
                      <a:schemeClr val="bg1">
                        <a:lumMod val="50000"/>
                      </a:schemeClr>
                    </a:solidFill>
                    <a:latin typeface="微软雅黑" panose="020B0503020204020204" pitchFamily="34" charset="-122"/>
                    <a:ea typeface="微软雅黑" panose="020B0503020204020204" pitchFamily="34" charset="-122"/>
                  </a:rPr>
                  <a:t>1</a:t>
                </a:r>
                <a:endParaRPr lang="ar-SA" sz="18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任意多边形 12"/>
              <p:cNvSpPr>
                <a:spLocks noChangeAspect="1"/>
              </p:cNvSpPr>
              <p:nvPr/>
            </p:nvSpPr>
            <p:spPr bwMode="auto">
              <a:xfrm>
                <a:off x="5019967" y="4150027"/>
                <a:ext cx="293329" cy="23655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747428" y="3705876"/>
              <a:ext cx="1719573" cy="684227"/>
              <a:chOff x="7276060" y="4376716"/>
              <a:chExt cx="2292764" cy="912303"/>
            </a:xfrm>
          </p:grpSpPr>
          <p:sp>
            <p:nvSpPr>
              <p:cNvPr id="38" name="文本框 21"/>
              <p:cNvSpPr txBox="1"/>
              <p:nvPr/>
            </p:nvSpPr>
            <p:spPr bwMode="auto">
              <a:xfrm>
                <a:off x="7276060" y="4376716"/>
                <a:ext cx="1258976" cy="309958"/>
              </a:xfrm>
              <a:prstGeom prst="rect">
                <a:avLst/>
              </a:prstGeom>
              <a:noFill/>
            </p:spPr>
            <p:txBody>
              <a:bodyPr wrap="none" lIns="120000" tIns="62400" rIns="120000" bIns="62400">
                <a:normAutofit fontScale="57500" lnSpcReduction="20000"/>
              </a:bodyPr>
              <a:lstStyle/>
              <a:p>
                <a:pPr algn="l" latinLnBrk="0"/>
                <a:r>
                  <a:rPr lang="zh-CN" altLang="en-US" sz="1865">
                    <a:solidFill>
                      <a:schemeClr val="bg1">
                        <a:lumMod val="50000"/>
                      </a:schemeClr>
                    </a:solidFill>
                    <a:effectLst/>
                    <a:latin typeface="微软雅黑" panose="020B0503020204020204" pitchFamily="34" charset="-122"/>
                    <a:ea typeface="微软雅黑" panose="020B0503020204020204" pitchFamily="34" charset="-122"/>
                  </a:rPr>
                  <a:t>标题文本预设</a:t>
                </a:r>
                <a:endParaRPr lang="zh-CN" altLang="en-US" sz="1865" dirty="0">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39" name="文本框 22"/>
              <p:cNvSpPr txBox="1"/>
              <p:nvPr/>
            </p:nvSpPr>
            <p:spPr bwMode="auto">
              <a:xfrm>
                <a:off x="7276060" y="4686674"/>
                <a:ext cx="2292764" cy="602345"/>
              </a:xfrm>
              <a:prstGeom prst="rect">
                <a:avLst/>
              </a:prstGeom>
              <a:noFill/>
            </p:spPr>
            <p:txBody>
              <a:bodyPr wrap="square" lIns="120000" tIns="62400" rIns="120000" bIns="62400">
                <a:normAutofit fontScale="70000" lnSpcReduction="20000"/>
              </a:bodyPr>
              <a:lstStyle/>
              <a:p>
                <a:pPr algn="l" latinLnBrk="0">
                  <a:lnSpc>
                    <a:spcPct val="120000"/>
                  </a:lnSpc>
                </a:pP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a:t>
                </a:r>
                <a:b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 （建议使用主题字体）</a:t>
                </a:r>
              </a:p>
            </p:txBody>
          </p:sp>
        </p:grpSp>
      </p:grpSp>
      <p:grpSp>
        <p:nvGrpSpPr>
          <p:cNvPr id="61" name="组合 60"/>
          <p:cNvGrpSpPr/>
          <p:nvPr/>
        </p:nvGrpSpPr>
        <p:grpSpPr>
          <a:xfrm>
            <a:off x="5731992" y="3072751"/>
            <a:ext cx="3595624" cy="1526303"/>
            <a:chOff x="4298994" y="2304563"/>
            <a:chExt cx="2696718" cy="1144727"/>
          </a:xfrm>
        </p:grpSpPr>
        <p:grpSp>
          <p:nvGrpSpPr>
            <p:cNvPr id="60" name="组合 59"/>
            <p:cNvGrpSpPr/>
            <p:nvPr/>
          </p:nvGrpSpPr>
          <p:grpSpPr>
            <a:xfrm>
              <a:off x="4298994" y="2420797"/>
              <a:ext cx="822794" cy="1028493"/>
              <a:chOff x="4298994" y="2420797"/>
              <a:chExt cx="822794" cy="1028493"/>
            </a:xfrm>
          </p:grpSpPr>
          <p:grpSp>
            <p:nvGrpSpPr>
              <p:cNvPr id="8" name="组合 7"/>
              <p:cNvGrpSpPr/>
              <p:nvPr/>
            </p:nvGrpSpPr>
            <p:grpSpPr>
              <a:xfrm>
                <a:off x="4298994" y="2420797"/>
                <a:ext cx="822794" cy="1028493"/>
                <a:chOff x="1361327" y="1123950"/>
                <a:chExt cx="1219200" cy="1524000"/>
              </a:xfrm>
              <a:solidFill>
                <a:schemeClr val="accent3"/>
              </a:solidFill>
            </p:grpSpPr>
            <p:sp>
              <p:nvSpPr>
                <p:cNvPr id="49" name="平行四边形 48"/>
                <p:cNvSpPr/>
                <p:nvPr/>
              </p:nvSpPr>
              <p:spPr>
                <a:xfrm>
                  <a:off x="1361327" y="1123950"/>
                  <a:ext cx="1219200" cy="1524000"/>
                </a:xfrm>
                <a:prstGeom prst="parallelogram">
                  <a:avLst>
                    <a:gd name="adj" fmla="val 431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1749604" y="1884958"/>
                  <a:ext cx="457200" cy="198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椭圆 8"/>
              <p:cNvSpPr/>
              <p:nvPr/>
            </p:nvSpPr>
            <p:spPr>
              <a:xfrm>
                <a:off x="4649340" y="2507527"/>
                <a:ext cx="310262" cy="3102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lnSpcReduction="20000"/>
              </a:bodyPr>
              <a:lstStyle/>
              <a:p>
                <a:pPr algn="ctr"/>
                <a:r>
                  <a:rPr lang="en-US" sz="1865" b="1">
                    <a:solidFill>
                      <a:schemeClr val="bg1">
                        <a:lumMod val="50000"/>
                      </a:schemeClr>
                    </a:solidFill>
                    <a:latin typeface="微软雅黑" panose="020B0503020204020204" pitchFamily="34" charset="-122"/>
                    <a:ea typeface="微软雅黑" panose="020B0503020204020204" pitchFamily="34" charset="-122"/>
                  </a:rPr>
                  <a:t>3</a:t>
                </a:r>
                <a:endParaRPr lang="en-US" sz="18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任意多边形 14"/>
              <p:cNvSpPr/>
              <p:nvPr/>
            </p:nvSpPr>
            <p:spPr bwMode="auto">
              <a:xfrm>
                <a:off x="4489666" y="3098152"/>
                <a:ext cx="247481" cy="247481"/>
              </a:xfrm>
              <a:custGeom>
                <a:avLst/>
                <a:gdLst/>
                <a:ahLst/>
                <a:cxnLst>
                  <a:cxn ang="0">
                    <a:pos x="72" y="68"/>
                  </a:cxn>
                  <a:cxn ang="0">
                    <a:pos x="68" y="72"/>
                  </a:cxn>
                  <a:cxn ang="0">
                    <a:pos x="29" y="72"/>
                  </a:cxn>
                  <a:cxn ang="0">
                    <a:pos x="25" y="68"/>
                  </a:cxn>
                  <a:cxn ang="0">
                    <a:pos x="25" y="62"/>
                  </a:cxn>
                  <a:cxn ang="0">
                    <a:pos x="4" y="62"/>
                  </a:cxn>
                  <a:cxn ang="0">
                    <a:pos x="0" y="58"/>
                  </a:cxn>
                  <a:cxn ang="0">
                    <a:pos x="0" y="4"/>
                  </a:cxn>
                  <a:cxn ang="0">
                    <a:pos x="4" y="0"/>
                  </a:cxn>
                  <a:cxn ang="0">
                    <a:pos x="47" y="0"/>
                  </a:cxn>
                  <a:cxn ang="0">
                    <a:pos x="51" y="4"/>
                  </a:cxn>
                  <a:cxn ang="0">
                    <a:pos x="51" y="17"/>
                  </a:cxn>
                  <a:cxn ang="0">
                    <a:pos x="53" y="18"/>
                  </a:cxn>
                  <a:cxn ang="0">
                    <a:pos x="69" y="35"/>
                  </a:cxn>
                  <a:cxn ang="0">
                    <a:pos x="72" y="41"/>
                  </a:cxn>
                  <a:cxn ang="0">
                    <a:pos x="72" y="68"/>
                  </a:cxn>
                  <a:cxn ang="0">
                    <a:pos x="41" y="7"/>
                  </a:cxn>
                  <a:cxn ang="0">
                    <a:pos x="40" y="5"/>
                  </a:cxn>
                  <a:cxn ang="0">
                    <a:pos x="11" y="5"/>
                  </a:cxn>
                  <a:cxn ang="0">
                    <a:pos x="10" y="7"/>
                  </a:cxn>
                  <a:cxn ang="0">
                    <a:pos x="10" y="9"/>
                  </a:cxn>
                  <a:cxn ang="0">
                    <a:pos x="11" y="11"/>
                  </a:cxn>
                  <a:cxn ang="0">
                    <a:pos x="40" y="11"/>
                  </a:cxn>
                  <a:cxn ang="0">
                    <a:pos x="41" y="9"/>
                  </a:cxn>
                  <a:cxn ang="0">
                    <a:pos x="41" y="7"/>
                  </a:cxn>
                  <a:cxn ang="0">
                    <a:pos x="67" y="67"/>
                  </a:cxn>
                  <a:cxn ang="0">
                    <a:pos x="67" y="41"/>
                  </a:cxn>
                  <a:cxn ang="0">
                    <a:pos x="50" y="41"/>
                  </a:cxn>
                  <a:cxn ang="0">
                    <a:pos x="46" y="38"/>
                  </a:cxn>
                  <a:cxn ang="0">
                    <a:pos x="46" y="21"/>
                  </a:cxn>
                  <a:cxn ang="0">
                    <a:pos x="31" y="21"/>
                  </a:cxn>
                  <a:cxn ang="0">
                    <a:pos x="31" y="67"/>
                  </a:cxn>
                  <a:cxn ang="0">
                    <a:pos x="67" y="67"/>
                  </a:cxn>
                  <a:cxn ang="0">
                    <a:pos x="63" y="36"/>
                  </a:cxn>
                  <a:cxn ang="0">
                    <a:pos x="51" y="24"/>
                  </a:cxn>
                  <a:cxn ang="0">
                    <a:pos x="51" y="36"/>
                  </a:cxn>
                  <a:cxn ang="0">
                    <a:pos x="63" y="36"/>
                  </a:cxn>
                </a:cxnLst>
                <a:rect l="0" t="0" r="r" b="b"/>
                <a:pathLst>
                  <a:path w="72" h="72">
                    <a:moveTo>
                      <a:pt x="72" y="68"/>
                    </a:moveTo>
                    <a:cubicBezTo>
                      <a:pt x="72" y="71"/>
                      <a:pt x="70" y="72"/>
                      <a:pt x="68" y="72"/>
                    </a:cubicBezTo>
                    <a:cubicBezTo>
                      <a:pt x="29" y="72"/>
                      <a:pt x="29" y="72"/>
                      <a:pt x="29" y="72"/>
                    </a:cubicBezTo>
                    <a:cubicBezTo>
                      <a:pt x="27" y="72"/>
                      <a:pt x="25" y="71"/>
                      <a:pt x="25" y="68"/>
                    </a:cubicBezTo>
                    <a:cubicBezTo>
                      <a:pt x="25" y="62"/>
                      <a:pt x="25" y="62"/>
                      <a:pt x="25" y="62"/>
                    </a:cubicBezTo>
                    <a:cubicBezTo>
                      <a:pt x="4" y="62"/>
                      <a:pt x="4" y="62"/>
                      <a:pt x="4" y="62"/>
                    </a:cubicBezTo>
                    <a:cubicBezTo>
                      <a:pt x="1" y="62"/>
                      <a:pt x="0" y="60"/>
                      <a:pt x="0" y="58"/>
                    </a:cubicBezTo>
                    <a:cubicBezTo>
                      <a:pt x="0" y="4"/>
                      <a:pt x="0" y="4"/>
                      <a:pt x="0" y="4"/>
                    </a:cubicBezTo>
                    <a:cubicBezTo>
                      <a:pt x="0" y="2"/>
                      <a:pt x="1" y="0"/>
                      <a:pt x="4" y="0"/>
                    </a:cubicBezTo>
                    <a:cubicBezTo>
                      <a:pt x="47" y="0"/>
                      <a:pt x="47" y="0"/>
                      <a:pt x="47" y="0"/>
                    </a:cubicBezTo>
                    <a:cubicBezTo>
                      <a:pt x="49" y="0"/>
                      <a:pt x="51" y="2"/>
                      <a:pt x="51" y="4"/>
                    </a:cubicBezTo>
                    <a:cubicBezTo>
                      <a:pt x="51" y="17"/>
                      <a:pt x="51" y="17"/>
                      <a:pt x="51" y="17"/>
                    </a:cubicBezTo>
                    <a:cubicBezTo>
                      <a:pt x="52" y="18"/>
                      <a:pt x="52" y="18"/>
                      <a:pt x="53" y="18"/>
                    </a:cubicBezTo>
                    <a:cubicBezTo>
                      <a:pt x="69" y="35"/>
                      <a:pt x="69" y="35"/>
                      <a:pt x="69" y="35"/>
                    </a:cubicBezTo>
                    <a:cubicBezTo>
                      <a:pt x="71" y="36"/>
                      <a:pt x="72" y="39"/>
                      <a:pt x="72" y="41"/>
                    </a:cubicBezTo>
                    <a:lnTo>
                      <a:pt x="72" y="68"/>
                    </a:lnTo>
                    <a:close/>
                    <a:moveTo>
                      <a:pt x="41" y="7"/>
                    </a:moveTo>
                    <a:cubicBezTo>
                      <a:pt x="41" y="6"/>
                      <a:pt x="40" y="5"/>
                      <a:pt x="40" y="5"/>
                    </a:cubicBezTo>
                    <a:cubicBezTo>
                      <a:pt x="11" y="5"/>
                      <a:pt x="11" y="5"/>
                      <a:pt x="11" y="5"/>
                    </a:cubicBezTo>
                    <a:cubicBezTo>
                      <a:pt x="11" y="5"/>
                      <a:pt x="10" y="6"/>
                      <a:pt x="10" y="7"/>
                    </a:cubicBezTo>
                    <a:cubicBezTo>
                      <a:pt x="10" y="9"/>
                      <a:pt x="10" y="9"/>
                      <a:pt x="10" y="9"/>
                    </a:cubicBezTo>
                    <a:cubicBezTo>
                      <a:pt x="10" y="10"/>
                      <a:pt x="11" y="11"/>
                      <a:pt x="11" y="11"/>
                    </a:cubicBezTo>
                    <a:cubicBezTo>
                      <a:pt x="40" y="11"/>
                      <a:pt x="40" y="11"/>
                      <a:pt x="40" y="11"/>
                    </a:cubicBezTo>
                    <a:cubicBezTo>
                      <a:pt x="40" y="11"/>
                      <a:pt x="41" y="10"/>
                      <a:pt x="41" y="9"/>
                    </a:cubicBezTo>
                    <a:lnTo>
                      <a:pt x="41" y="7"/>
                    </a:lnTo>
                    <a:close/>
                    <a:moveTo>
                      <a:pt x="67" y="67"/>
                    </a:moveTo>
                    <a:cubicBezTo>
                      <a:pt x="67" y="41"/>
                      <a:pt x="67" y="41"/>
                      <a:pt x="67" y="41"/>
                    </a:cubicBezTo>
                    <a:cubicBezTo>
                      <a:pt x="50" y="41"/>
                      <a:pt x="50" y="41"/>
                      <a:pt x="50" y="41"/>
                    </a:cubicBezTo>
                    <a:cubicBezTo>
                      <a:pt x="48" y="41"/>
                      <a:pt x="46" y="40"/>
                      <a:pt x="46" y="38"/>
                    </a:cubicBezTo>
                    <a:cubicBezTo>
                      <a:pt x="46" y="21"/>
                      <a:pt x="46" y="21"/>
                      <a:pt x="46" y="21"/>
                    </a:cubicBezTo>
                    <a:cubicBezTo>
                      <a:pt x="31" y="21"/>
                      <a:pt x="31" y="21"/>
                      <a:pt x="31" y="21"/>
                    </a:cubicBezTo>
                    <a:cubicBezTo>
                      <a:pt x="31" y="67"/>
                      <a:pt x="31" y="67"/>
                      <a:pt x="31" y="67"/>
                    </a:cubicBezTo>
                    <a:lnTo>
                      <a:pt x="67" y="67"/>
                    </a:lnTo>
                    <a:close/>
                    <a:moveTo>
                      <a:pt x="63" y="36"/>
                    </a:moveTo>
                    <a:cubicBezTo>
                      <a:pt x="51" y="24"/>
                      <a:pt x="51" y="24"/>
                      <a:pt x="51" y="24"/>
                    </a:cubicBezTo>
                    <a:cubicBezTo>
                      <a:pt x="51" y="36"/>
                      <a:pt x="51" y="36"/>
                      <a:pt x="51" y="36"/>
                    </a:cubicBezTo>
                    <a:lnTo>
                      <a:pt x="63" y="36"/>
                    </a:lnTo>
                    <a:close/>
                  </a:path>
                </a:pathLst>
              </a:custGeom>
              <a:solidFill>
                <a:schemeClr val="bg1"/>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276139" y="2304563"/>
              <a:ext cx="1719573" cy="684227"/>
              <a:chOff x="6888200" y="2508298"/>
              <a:chExt cx="2292764" cy="912303"/>
            </a:xfrm>
          </p:grpSpPr>
          <p:sp>
            <p:nvSpPr>
              <p:cNvPr id="36" name="文本框 19"/>
              <p:cNvSpPr txBox="1"/>
              <p:nvPr/>
            </p:nvSpPr>
            <p:spPr bwMode="auto">
              <a:xfrm>
                <a:off x="6888200" y="2508298"/>
                <a:ext cx="1258976" cy="309958"/>
              </a:xfrm>
              <a:prstGeom prst="rect">
                <a:avLst/>
              </a:prstGeom>
              <a:noFill/>
            </p:spPr>
            <p:txBody>
              <a:bodyPr wrap="none" lIns="120000" tIns="62400" rIns="120000" bIns="62400">
                <a:normAutofit fontScale="57500" lnSpcReduction="20000"/>
              </a:bodyPr>
              <a:lstStyle/>
              <a:p>
                <a:pPr algn="l" latinLnBrk="0"/>
                <a:r>
                  <a:rPr lang="zh-CN" altLang="en-US" sz="1865">
                    <a:solidFill>
                      <a:schemeClr val="bg1">
                        <a:lumMod val="50000"/>
                      </a:schemeClr>
                    </a:solidFill>
                    <a:effectLst/>
                    <a:latin typeface="微软雅黑" panose="020B0503020204020204" pitchFamily="34" charset="-122"/>
                    <a:ea typeface="微软雅黑" panose="020B0503020204020204" pitchFamily="34" charset="-122"/>
                  </a:rPr>
                  <a:t>标题文本预设</a:t>
                </a:r>
              </a:p>
            </p:txBody>
          </p:sp>
          <p:sp>
            <p:nvSpPr>
              <p:cNvPr id="37" name="文本框 20"/>
              <p:cNvSpPr txBox="1"/>
              <p:nvPr/>
            </p:nvSpPr>
            <p:spPr bwMode="auto">
              <a:xfrm>
                <a:off x="6888200" y="2818256"/>
                <a:ext cx="2292764" cy="602345"/>
              </a:xfrm>
              <a:prstGeom prst="rect">
                <a:avLst/>
              </a:prstGeom>
              <a:noFill/>
            </p:spPr>
            <p:txBody>
              <a:bodyPr wrap="square" lIns="120000" tIns="62400" rIns="120000" bIns="62400">
                <a:normAutofit fontScale="70000" lnSpcReduction="20000"/>
              </a:bodyPr>
              <a:lstStyle/>
              <a:p>
                <a:pPr algn="l" latinLnBrk="0">
                  <a:lnSpc>
                    <a:spcPct val="120000"/>
                  </a:lnSpc>
                </a:pP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a:t>
                </a:r>
                <a:b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 （建议使用主题字体）</a:t>
                </a:r>
                <a:endPar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endParaRPr>
              </a:p>
            </p:txBody>
          </p:sp>
        </p:grpSp>
      </p:grpSp>
      <p:grpSp>
        <p:nvGrpSpPr>
          <p:cNvPr id="56" name="组合 55"/>
          <p:cNvGrpSpPr/>
          <p:nvPr/>
        </p:nvGrpSpPr>
        <p:grpSpPr>
          <a:xfrm>
            <a:off x="4964676" y="1781575"/>
            <a:ext cx="3810884" cy="1449604"/>
            <a:chOff x="3723507" y="1336181"/>
            <a:chExt cx="2858163" cy="1087203"/>
          </a:xfrm>
        </p:grpSpPr>
        <p:grpSp>
          <p:nvGrpSpPr>
            <p:cNvPr id="18" name="组合 17"/>
            <p:cNvGrpSpPr/>
            <p:nvPr/>
          </p:nvGrpSpPr>
          <p:grpSpPr>
            <a:xfrm>
              <a:off x="3723507" y="1394891"/>
              <a:ext cx="822794" cy="1028493"/>
              <a:chOff x="4786701" y="2312876"/>
              <a:chExt cx="1097059" cy="1371324"/>
            </a:xfrm>
          </p:grpSpPr>
          <p:grpSp>
            <p:nvGrpSpPr>
              <p:cNvPr id="31" name="组合 30"/>
              <p:cNvGrpSpPr/>
              <p:nvPr/>
            </p:nvGrpSpPr>
            <p:grpSpPr>
              <a:xfrm>
                <a:off x="4786701" y="2312876"/>
                <a:ext cx="1097059" cy="1371324"/>
                <a:chOff x="1371600" y="1123950"/>
                <a:chExt cx="1219200" cy="1524000"/>
              </a:xfrm>
              <a:solidFill>
                <a:schemeClr val="accent4"/>
              </a:solidFill>
            </p:grpSpPr>
            <p:sp>
              <p:nvSpPr>
                <p:cNvPr id="34" name="平行四边形 33"/>
                <p:cNvSpPr/>
                <p:nvPr/>
              </p:nvSpPr>
              <p:spPr>
                <a:xfrm>
                  <a:off x="1371600" y="1123950"/>
                  <a:ext cx="1219200" cy="1524000"/>
                </a:xfrm>
                <a:prstGeom prst="parallelogram">
                  <a:avLst>
                    <a:gd name="adj" fmla="val 4314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749604" y="1884958"/>
                  <a:ext cx="457200" cy="198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nvSpPr>
            <p:spPr>
              <a:xfrm>
                <a:off x="5238974" y="2453462"/>
                <a:ext cx="413682" cy="4136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lnSpcReduction="20000"/>
              </a:bodyPr>
              <a:lstStyle/>
              <a:p>
                <a:pPr algn="ctr"/>
                <a:r>
                  <a:rPr lang="en-US" sz="1865" b="1">
                    <a:solidFill>
                      <a:schemeClr val="bg1">
                        <a:lumMod val="50000"/>
                      </a:schemeClr>
                    </a:solidFill>
                    <a:latin typeface="微软雅黑" panose="020B0503020204020204" pitchFamily="34" charset="-122"/>
                    <a:ea typeface="微软雅黑" panose="020B0503020204020204" pitchFamily="34" charset="-122"/>
                  </a:rPr>
                  <a:t>5</a:t>
                </a:r>
                <a:endParaRPr lang="en-US" sz="18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任意多边形 38"/>
              <p:cNvSpPr/>
              <p:nvPr/>
            </p:nvSpPr>
            <p:spPr bwMode="auto">
              <a:xfrm>
                <a:off x="5002949" y="3162760"/>
                <a:ext cx="376838" cy="379365"/>
              </a:xfrm>
              <a:custGeom>
                <a:avLst/>
                <a:gdLst/>
                <a:ahLst/>
                <a:cxnLst>
                  <a:cxn ang="0">
                    <a:pos x="31" y="67"/>
                  </a:cxn>
                  <a:cxn ang="0">
                    <a:pos x="23" y="67"/>
                  </a:cxn>
                  <a:cxn ang="0">
                    <a:pos x="18" y="62"/>
                  </a:cxn>
                  <a:cxn ang="0">
                    <a:pos x="18" y="51"/>
                  </a:cxn>
                  <a:cxn ang="0">
                    <a:pos x="7" y="51"/>
                  </a:cxn>
                  <a:cxn ang="0">
                    <a:pos x="2" y="46"/>
                  </a:cxn>
                  <a:cxn ang="0">
                    <a:pos x="2" y="38"/>
                  </a:cxn>
                  <a:cxn ang="0">
                    <a:pos x="39" y="2"/>
                  </a:cxn>
                  <a:cxn ang="0">
                    <a:pos x="46" y="2"/>
                  </a:cxn>
                  <a:cxn ang="0">
                    <a:pos x="51" y="7"/>
                  </a:cxn>
                  <a:cxn ang="0">
                    <a:pos x="51" y="18"/>
                  </a:cxn>
                  <a:cxn ang="0">
                    <a:pos x="62" y="18"/>
                  </a:cxn>
                  <a:cxn ang="0">
                    <a:pos x="67" y="23"/>
                  </a:cxn>
                  <a:cxn ang="0">
                    <a:pos x="67" y="30"/>
                  </a:cxn>
                  <a:cxn ang="0">
                    <a:pos x="31" y="67"/>
                  </a:cxn>
                  <a:cxn ang="0">
                    <a:pos x="56" y="31"/>
                  </a:cxn>
                  <a:cxn ang="0">
                    <a:pos x="56" y="27"/>
                  </a:cxn>
                  <a:cxn ang="0">
                    <a:pos x="42" y="13"/>
                  </a:cxn>
                  <a:cxn ang="0">
                    <a:pos x="38" y="13"/>
                  </a:cxn>
                  <a:cxn ang="0">
                    <a:pos x="13" y="38"/>
                  </a:cxn>
                  <a:cxn ang="0">
                    <a:pos x="13" y="41"/>
                  </a:cxn>
                  <a:cxn ang="0">
                    <a:pos x="28" y="56"/>
                  </a:cxn>
                  <a:cxn ang="0">
                    <a:pos x="30" y="57"/>
                  </a:cxn>
                  <a:cxn ang="0">
                    <a:pos x="31" y="56"/>
                  </a:cxn>
                  <a:cxn ang="0">
                    <a:pos x="56" y="31"/>
                  </a:cxn>
                  <a:cxn ang="0">
                    <a:pos x="53" y="29"/>
                  </a:cxn>
                  <a:cxn ang="0">
                    <a:pos x="30" y="52"/>
                  </a:cxn>
                  <a:cxn ang="0">
                    <a:pos x="17" y="39"/>
                  </a:cxn>
                  <a:cxn ang="0">
                    <a:pos x="40" y="16"/>
                  </a:cxn>
                  <a:cxn ang="0">
                    <a:pos x="53" y="29"/>
                  </a:cxn>
                </a:cxnLst>
                <a:rect l="0" t="0" r="r" b="b"/>
                <a:pathLst>
                  <a:path w="69" h="69">
                    <a:moveTo>
                      <a:pt x="31" y="67"/>
                    </a:moveTo>
                    <a:cubicBezTo>
                      <a:pt x="29" y="69"/>
                      <a:pt x="25" y="69"/>
                      <a:pt x="23" y="67"/>
                    </a:cubicBezTo>
                    <a:cubicBezTo>
                      <a:pt x="18" y="62"/>
                      <a:pt x="18" y="62"/>
                      <a:pt x="18" y="62"/>
                    </a:cubicBezTo>
                    <a:cubicBezTo>
                      <a:pt x="21" y="59"/>
                      <a:pt x="21" y="54"/>
                      <a:pt x="18" y="51"/>
                    </a:cubicBezTo>
                    <a:cubicBezTo>
                      <a:pt x="15" y="48"/>
                      <a:pt x="10" y="48"/>
                      <a:pt x="7" y="51"/>
                    </a:cubicBezTo>
                    <a:cubicBezTo>
                      <a:pt x="2" y="46"/>
                      <a:pt x="2" y="46"/>
                      <a:pt x="2" y="46"/>
                    </a:cubicBezTo>
                    <a:cubicBezTo>
                      <a:pt x="0" y="44"/>
                      <a:pt x="0" y="40"/>
                      <a:pt x="2" y="38"/>
                    </a:cubicBezTo>
                    <a:cubicBezTo>
                      <a:pt x="39" y="2"/>
                      <a:pt x="39" y="2"/>
                      <a:pt x="39" y="2"/>
                    </a:cubicBezTo>
                    <a:cubicBezTo>
                      <a:pt x="41" y="0"/>
                      <a:pt x="44" y="0"/>
                      <a:pt x="46" y="2"/>
                    </a:cubicBezTo>
                    <a:cubicBezTo>
                      <a:pt x="51" y="7"/>
                      <a:pt x="51" y="7"/>
                      <a:pt x="51" y="7"/>
                    </a:cubicBezTo>
                    <a:cubicBezTo>
                      <a:pt x="48" y="10"/>
                      <a:pt x="48" y="15"/>
                      <a:pt x="51" y="18"/>
                    </a:cubicBezTo>
                    <a:cubicBezTo>
                      <a:pt x="54" y="21"/>
                      <a:pt x="59" y="21"/>
                      <a:pt x="62" y="18"/>
                    </a:cubicBezTo>
                    <a:cubicBezTo>
                      <a:pt x="67" y="23"/>
                      <a:pt x="67" y="23"/>
                      <a:pt x="67" y="23"/>
                    </a:cubicBezTo>
                    <a:cubicBezTo>
                      <a:pt x="69" y="25"/>
                      <a:pt x="69" y="28"/>
                      <a:pt x="67" y="30"/>
                    </a:cubicBezTo>
                    <a:lnTo>
                      <a:pt x="31" y="67"/>
                    </a:lnTo>
                    <a:close/>
                    <a:moveTo>
                      <a:pt x="56" y="31"/>
                    </a:moveTo>
                    <a:cubicBezTo>
                      <a:pt x="57" y="30"/>
                      <a:pt x="57" y="28"/>
                      <a:pt x="56" y="27"/>
                    </a:cubicBezTo>
                    <a:cubicBezTo>
                      <a:pt x="42" y="13"/>
                      <a:pt x="42" y="13"/>
                      <a:pt x="42" y="13"/>
                    </a:cubicBezTo>
                    <a:cubicBezTo>
                      <a:pt x="41" y="12"/>
                      <a:pt x="39" y="12"/>
                      <a:pt x="38" y="13"/>
                    </a:cubicBezTo>
                    <a:cubicBezTo>
                      <a:pt x="13" y="38"/>
                      <a:pt x="13" y="38"/>
                      <a:pt x="13" y="38"/>
                    </a:cubicBezTo>
                    <a:cubicBezTo>
                      <a:pt x="12" y="39"/>
                      <a:pt x="12" y="40"/>
                      <a:pt x="13" y="41"/>
                    </a:cubicBezTo>
                    <a:cubicBezTo>
                      <a:pt x="28" y="56"/>
                      <a:pt x="28" y="56"/>
                      <a:pt x="28" y="56"/>
                    </a:cubicBezTo>
                    <a:cubicBezTo>
                      <a:pt x="28" y="56"/>
                      <a:pt x="29" y="57"/>
                      <a:pt x="30" y="57"/>
                    </a:cubicBezTo>
                    <a:cubicBezTo>
                      <a:pt x="30" y="57"/>
                      <a:pt x="31" y="56"/>
                      <a:pt x="31" y="56"/>
                    </a:cubicBezTo>
                    <a:lnTo>
                      <a:pt x="56" y="31"/>
                    </a:lnTo>
                    <a:close/>
                    <a:moveTo>
                      <a:pt x="53" y="29"/>
                    </a:moveTo>
                    <a:cubicBezTo>
                      <a:pt x="30" y="52"/>
                      <a:pt x="30" y="52"/>
                      <a:pt x="30" y="52"/>
                    </a:cubicBezTo>
                    <a:cubicBezTo>
                      <a:pt x="17" y="39"/>
                      <a:pt x="17" y="39"/>
                      <a:pt x="17" y="39"/>
                    </a:cubicBezTo>
                    <a:cubicBezTo>
                      <a:pt x="40" y="16"/>
                      <a:pt x="40" y="16"/>
                      <a:pt x="40" y="16"/>
                    </a:cubicBezTo>
                    <a:lnTo>
                      <a:pt x="53" y="29"/>
                    </a:lnTo>
                    <a:close/>
                  </a:path>
                </a:pathLst>
              </a:custGeom>
              <a:solidFill>
                <a:schemeClr val="bg1"/>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862097" y="1336181"/>
              <a:ext cx="1719573" cy="684227"/>
              <a:chOff x="6888200" y="2508298"/>
              <a:chExt cx="2292764" cy="912303"/>
            </a:xfrm>
          </p:grpSpPr>
          <p:sp>
            <p:nvSpPr>
              <p:cNvPr id="29" name="文本框 42"/>
              <p:cNvSpPr txBox="1"/>
              <p:nvPr/>
            </p:nvSpPr>
            <p:spPr bwMode="auto">
              <a:xfrm>
                <a:off x="6888200" y="2508298"/>
                <a:ext cx="1258976" cy="309958"/>
              </a:xfrm>
              <a:prstGeom prst="rect">
                <a:avLst/>
              </a:prstGeom>
              <a:noFill/>
            </p:spPr>
            <p:txBody>
              <a:bodyPr wrap="none" lIns="120000" tIns="62400" rIns="120000" bIns="62400">
                <a:normAutofit fontScale="57500" lnSpcReduction="20000"/>
              </a:bodyPr>
              <a:lstStyle/>
              <a:p>
                <a:pPr algn="l" latinLnBrk="0"/>
                <a:r>
                  <a:rPr lang="zh-CN" altLang="en-US" sz="1865">
                    <a:solidFill>
                      <a:schemeClr val="bg1">
                        <a:lumMod val="50000"/>
                      </a:schemeClr>
                    </a:solidFill>
                    <a:effectLst/>
                    <a:latin typeface="微软雅黑" panose="020B0503020204020204" pitchFamily="34" charset="-122"/>
                    <a:ea typeface="微软雅黑" panose="020B0503020204020204" pitchFamily="34" charset="-122"/>
                  </a:rPr>
                  <a:t>标题文本预设</a:t>
                </a:r>
                <a:endParaRPr lang="zh-CN" altLang="en-US" sz="1865" dirty="0">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30" name="文本框 43"/>
              <p:cNvSpPr txBox="1"/>
              <p:nvPr/>
            </p:nvSpPr>
            <p:spPr bwMode="auto">
              <a:xfrm>
                <a:off x="6888200" y="2818256"/>
                <a:ext cx="2292764" cy="602345"/>
              </a:xfrm>
              <a:prstGeom prst="rect">
                <a:avLst/>
              </a:prstGeom>
              <a:noFill/>
            </p:spPr>
            <p:txBody>
              <a:bodyPr wrap="square" lIns="120000" tIns="62400" rIns="120000" bIns="62400">
                <a:normAutofit fontScale="70000" lnSpcReduction="20000"/>
              </a:bodyPr>
              <a:lstStyle/>
              <a:p>
                <a:pPr algn="l" latinLnBrk="0">
                  <a:lnSpc>
                    <a:spcPct val="120000"/>
                  </a:lnSpc>
                </a:pP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a:t>
                </a:r>
                <a:b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 （建议使用主题字体）</a:t>
                </a:r>
                <a:endPar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2235997" y="1180892"/>
            <a:ext cx="3433877" cy="1512985"/>
            <a:chOff x="1676998" y="885669"/>
            <a:chExt cx="2575408" cy="1134739"/>
          </a:xfrm>
        </p:grpSpPr>
        <p:grpSp>
          <p:nvGrpSpPr>
            <p:cNvPr id="20" name="组合 19"/>
            <p:cNvGrpSpPr/>
            <p:nvPr/>
          </p:nvGrpSpPr>
          <p:grpSpPr>
            <a:xfrm>
              <a:off x="3429612" y="885669"/>
              <a:ext cx="822794" cy="1028493"/>
              <a:chOff x="4786701" y="2312876"/>
              <a:chExt cx="1097059" cy="1371324"/>
            </a:xfrm>
          </p:grpSpPr>
          <p:grpSp>
            <p:nvGrpSpPr>
              <p:cNvPr id="24" name="组合 23"/>
              <p:cNvGrpSpPr/>
              <p:nvPr/>
            </p:nvGrpSpPr>
            <p:grpSpPr>
              <a:xfrm>
                <a:off x="4786701" y="2312876"/>
                <a:ext cx="1097059" cy="1371324"/>
                <a:chOff x="1371600" y="1123950"/>
                <a:chExt cx="1219200" cy="1524000"/>
              </a:xfrm>
              <a:solidFill>
                <a:schemeClr val="accent4"/>
              </a:solidFill>
            </p:grpSpPr>
            <p:sp>
              <p:nvSpPr>
                <p:cNvPr id="27" name="平行四边形 26"/>
                <p:cNvSpPr/>
                <p:nvPr/>
              </p:nvSpPr>
              <p:spPr>
                <a:xfrm>
                  <a:off x="1371600" y="1123950"/>
                  <a:ext cx="1219200" cy="1524000"/>
                </a:xfrm>
                <a:prstGeom prst="parallelogram">
                  <a:avLst>
                    <a:gd name="adj" fmla="val 431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49604" y="1884958"/>
                  <a:ext cx="457200" cy="1985"/>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椭圆 24"/>
              <p:cNvSpPr/>
              <p:nvPr/>
            </p:nvSpPr>
            <p:spPr>
              <a:xfrm>
                <a:off x="5238974" y="2453462"/>
                <a:ext cx="413682" cy="4136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0000" lnSpcReduction="20000"/>
              </a:bodyPr>
              <a:lstStyle/>
              <a:p>
                <a:pPr algn="ctr"/>
                <a:r>
                  <a:rPr lang="en-US" sz="1865" b="1">
                    <a:solidFill>
                      <a:schemeClr val="bg1">
                        <a:lumMod val="50000"/>
                      </a:schemeClr>
                    </a:solidFill>
                    <a:latin typeface="微软雅黑" panose="020B0503020204020204" pitchFamily="34" charset="-122"/>
                    <a:ea typeface="微软雅黑" panose="020B0503020204020204" pitchFamily="34" charset="-122"/>
                  </a:rPr>
                  <a:t>6</a:t>
                </a:r>
                <a:endParaRPr lang="en-US" sz="18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任意多边形 48"/>
              <p:cNvSpPr/>
              <p:nvPr/>
            </p:nvSpPr>
            <p:spPr bwMode="auto">
              <a:xfrm>
                <a:off x="5002949" y="3162760"/>
                <a:ext cx="376838" cy="379365"/>
              </a:xfrm>
              <a:custGeom>
                <a:avLst/>
                <a:gdLst/>
                <a:ahLst/>
                <a:cxnLst>
                  <a:cxn ang="0">
                    <a:pos x="31" y="67"/>
                  </a:cxn>
                  <a:cxn ang="0">
                    <a:pos x="23" y="67"/>
                  </a:cxn>
                  <a:cxn ang="0">
                    <a:pos x="18" y="62"/>
                  </a:cxn>
                  <a:cxn ang="0">
                    <a:pos x="18" y="51"/>
                  </a:cxn>
                  <a:cxn ang="0">
                    <a:pos x="7" y="51"/>
                  </a:cxn>
                  <a:cxn ang="0">
                    <a:pos x="2" y="46"/>
                  </a:cxn>
                  <a:cxn ang="0">
                    <a:pos x="2" y="38"/>
                  </a:cxn>
                  <a:cxn ang="0">
                    <a:pos x="39" y="2"/>
                  </a:cxn>
                  <a:cxn ang="0">
                    <a:pos x="46" y="2"/>
                  </a:cxn>
                  <a:cxn ang="0">
                    <a:pos x="51" y="7"/>
                  </a:cxn>
                  <a:cxn ang="0">
                    <a:pos x="51" y="18"/>
                  </a:cxn>
                  <a:cxn ang="0">
                    <a:pos x="62" y="18"/>
                  </a:cxn>
                  <a:cxn ang="0">
                    <a:pos x="67" y="23"/>
                  </a:cxn>
                  <a:cxn ang="0">
                    <a:pos x="67" y="30"/>
                  </a:cxn>
                  <a:cxn ang="0">
                    <a:pos x="31" y="67"/>
                  </a:cxn>
                  <a:cxn ang="0">
                    <a:pos x="56" y="31"/>
                  </a:cxn>
                  <a:cxn ang="0">
                    <a:pos x="56" y="27"/>
                  </a:cxn>
                  <a:cxn ang="0">
                    <a:pos x="42" y="13"/>
                  </a:cxn>
                  <a:cxn ang="0">
                    <a:pos x="38" y="13"/>
                  </a:cxn>
                  <a:cxn ang="0">
                    <a:pos x="13" y="38"/>
                  </a:cxn>
                  <a:cxn ang="0">
                    <a:pos x="13" y="41"/>
                  </a:cxn>
                  <a:cxn ang="0">
                    <a:pos x="28" y="56"/>
                  </a:cxn>
                  <a:cxn ang="0">
                    <a:pos x="30" y="57"/>
                  </a:cxn>
                  <a:cxn ang="0">
                    <a:pos x="31" y="56"/>
                  </a:cxn>
                  <a:cxn ang="0">
                    <a:pos x="56" y="31"/>
                  </a:cxn>
                  <a:cxn ang="0">
                    <a:pos x="53" y="29"/>
                  </a:cxn>
                  <a:cxn ang="0">
                    <a:pos x="30" y="52"/>
                  </a:cxn>
                  <a:cxn ang="0">
                    <a:pos x="17" y="39"/>
                  </a:cxn>
                  <a:cxn ang="0">
                    <a:pos x="40" y="16"/>
                  </a:cxn>
                  <a:cxn ang="0">
                    <a:pos x="53" y="29"/>
                  </a:cxn>
                </a:cxnLst>
                <a:rect l="0" t="0" r="r" b="b"/>
                <a:pathLst>
                  <a:path w="69" h="69">
                    <a:moveTo>
                      <a:pt x="31" y="67"/>
                    </a:moveTo>
                    <a:cubicBezTo>
                      <a:pt x="29" y="69"/>
                      <a:pt x="25" y="69"/>
                      <a:pt x="23" y="67"/>
                    </a:cubicBezTo>
                    <a:cubicBezTo>
                      <a:pt x="18" y="62"/>
                      <a:pt x="18" y="62"/>
                      <a:pt x="18" y="62"/>
                    </a:cubicBezTo>
                    <a:cubicBezTo>
                      <a:pt x="21" y="59"/>
                      <a:pt x="21" y="54"/>
                      <a:pt x="18" y="51"/>
                    </a:cubicBezTo>
                    <a:cubicBezTo>
                      <a:pt x="15" y="48"/>
                      <a:pt x="10" y="48"/>
                      <a:pt x="7" y="51"/>
                    </a:cubicBezTo>
                    <a:cubicBezTo>
                      <a:pt x="2" y="46"/>
                      <a:pt x="2" y="46"/>
                      <a:pt x="2" y="46"/>
                    </a:cubicBezTo>
                    <a:cubicBezTo>
                      <a:pt x="0" y="44"/>
                      <a:pt x="0" y="40"/>
                      <a:pt x="2" y="38"/>
                    </a:cubicBezTo>
                    <a:cubicBezTo>
                      <a:pt x="39" y="2"/>
                      <a:pt x="39" y="2"/>
                      <a:pt x="39" y="2"/>
                    </a:cubicBezTo>
                    <a:cubicBezTo>
                      <a:pt x="41" y="0"/>
                      <a:pt x="44" y="0"/>
                      <a:pt x="46" y="2"/>
                    </a:cubicBezTo>
                    <a:cubicBezTo>
                      <a:pt x="51" y="7"/>
                      <a:pt x="51" y="7"/>
                      <a:pt x="51" y="7"/>
                    </a:cubicBezTo>
                    <a:cubicBezTo>
                      <a:pt x="48" y="10"/>
                      <a:pt x="48" y="15"/>
                      <a:pt x="51" y="18"/>
                    </a:cubicBezTo>
                    <a:cubicBezTo>
                      <a:pt x="54" y="21"/>
                      <a:pt x="59" y="21"/>
                      <a:pt x="62" y="18"/>
                    </a:cubicBezTo>
                    <a:cubicBezTo>
                      <a:pt x="67" y="23"/>
                      <a:pt x="67" y="23"/>
                      <a:pt x="67" y="23"/>
                    </a:cubicBezTo>
                    <a:cubicBezTo>
                      <a:pt x="69" y="25"/>
                      <a:pt x="69" y="28"/>
                      <a:pt x="67" y="30"/>
                    </a:cubicBezTo>
                    <a:lnTo>
                      <a:pt x="31" y="67"/>
                    </a:lnTo>
                    <a:close/>
                    <a:moveTo>
                      <a:pt x="56" y="31"/>
                    </a:moveTo>
                    <a:cubicBezTo>
                      <a:pt x="57" y="30"/>
                      <a:pt x="57" y="28"/>
                      <a:pt x="56" y="27"/>
                    </a:cubicBezTo>
                    <a:cubicBezTo>
                      <a:pt x="42" y="13"/>
                      <a:pt x="42" y="13"/>
                      <a:pt x="42" y="13"/>
                    </a:cubicBezTo>
                    <a:cubicBezTo>
                      <a:pt x="41" y="12"/>
                      <a:pt x="39" y="12"/>
                      <a:pt x="38" y="13"/>
                    </a:cubicBezTo>
                    <a:cubicBezTo>
                      <a:pt x="13" y="38"/>
                      <a:pt x="13" y="38"/>
                      <a:pt x="13" y="38"/>
                    </a:cubicBezTo>
                    <a:cubicBezTo>
                      <a:pt x="12" y="39"/>
                      <a:pt x="12" y="40"/>
                      <a:pt x="13" y="41"/>
                    </a:cubicBezTo>
                    <a:cubicBezTo>
                      <a:pt x="28" y="56"/>
                      <a:pt x="28" y="56"/>
                      <a:pt x="28" y="56"/>
                    </a:cubicBezTo>
                    <a:cubicBezTo>
                      <a:pt x="28" y="56"/>
                      <a:pt x="29" y="57"/>
                      <a:pt x="30" y="57"/>
                    </a:cubicBezTo>
                    <a:cubicBezTo>
                      <a:pt x="30" y="57"/>
                      <a:pt x="31" y="56"/>
                      <a:pt x="31" y="56"/>
                    </a:cubicBezTo>
                    <a:lnTo>
                      <a:pt x="56" y="31"/>
                    </a:lnTo>
                    <a:close/>
                    <a:moveTo>
                      <a:pt x="53" y="29"/>
                    </a:moveTo>
                    <a:cubicBezTo>
                      <a:pt x="30" y="52"/>
                      <a:pt x="30" y="52"/>
                      <a:pt x="30" y="52"/>
                    </a:cubicBezTo>
                    <a:cubicBezTo>
                      <a:pt x="17" y="39"/>
                      <a:pt x="17" y="39"/>
                      <a:pt x="17" y="39"/>
                    </a:cubicBezTo>
                    <a:cubicBezTo>
                      <a:pt x="40" y="16"/>
                      <a:pt x="40" y="16"/>
                      <a:pt x="40" y="16"/>
                    </a:cubicBezTo>
                    <a:lnTo>
                      <a:pt x="53" y="29"/>
                    </a:lnTo>
                    <a:close/>
                  </a:path>
                </a:pathLst>
              </a:custGeom>
              <a:solidFill>
                <a:schemeClr val="bg1"/>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676998" y="1336181"/>
              <a:ext cx="1719573" cy="684227"/>
              <a:chOff x="2301284" y="2233150"/>
              <a:chExt cx="2292764" cy="912303"/>
            </a:xfrm>
          </p:grpSpPr>
          <p:sp>
            <p:nvSpPr>
              <p:cNvPr id="22" name="文本框 52"/>
              <p:cNvSpPr txBox="1"/>
              <p:nvPr/>
            </p:nvSpPr>
            <p:spPr bwMode="auto">
              <a:xfrm>
                <a:off x="3335072" y="2233150"/>
                <a:ext cx="1258976" cy="309958"/>
              </a:xfrm>
              <a:prstGeom prst="rect">
                <a:avLst/>
              </a:prstGeom>
              <a:noFill/>
            </p:spPr>
            <p:txBody>
              <a:bodyPr wrap="none" lIns="120000" tIns="62400" rIns="120000" bIns="62400">
                <a:normAutofit fontScale="57500" lnSpcReduction="20000"/>
              </a:bodyPr>
              <a:lstStyle/>
              <a:p>
                <a:pPr algn="r" latinLnBrk="0"/>
                <a:r>
                  <a:rPr lang="zh-CN" altLang="en-US" sz="1865">
                    <a:solidFill>
                      <a:schemeClr val="bg1">
                        <a:lumMod val="50000"/>
                      </a:schemeClr>
                    </a:solidFill>
                    <a:effectLst/>
                    <a:latin typeface="微软雅黑" panose="020B0503020204020204" pitchFamily="34" charset="-122"/>
                    <a:ea typeface="微软雅黑" panose="020B0503020204020204" pitchFamily="34" charset="-122"/>
                  </a:rPr>
                  <a:t>标题文本预设</a:t>
                </a:r>
                <a:endParaRPr lang="zh-CN" altLang="en-US" sz="1865" dirty="0">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3" name="文本框 53"/>
              <p:cNvSpPr txBox="1"/>
              <p:nvPr/>
            </p:nvSpPr>
            <p:spPr bwMode="auto">
              <a:xfrm>
                <a:off x="2301284" y="2543108"/>
                <a:ext cx="2292764" cy="602345"/>
              </a:xfrm>
              <a:prstGeom prst="rect">
                <a:avLst/>
              </a:prstGeom>
              <a:noFill/>
            </p:spPr>
            <p:txBody>
              <a:bodyPr wrap="square" lIns="120000" tIns="62400" rIns="120000" bIns="62400">
                <a:normAutofit fontScale="70000" lnSpcReduction="20000"/>
              </a:bodyPr>
              <a:lstStyle/>
              <a:p>
                <a:pPr algn="r" latinLnBrk="0">
                  <a:lnSpc>
                    <a:spcPct val="120000"/>
                  </a:lnSpc>
                </a:pP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a:t>
                </a:r>
                <a:b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1465" b="0">
                    <a:solidFill>
                      <a:schemeClr val="bg1">
                        <a:lumMod val="50000"/>
                      </a:schemeClr>
                    </a:solidFill>
                    <a:effectLst/>
                    <a:latin typeface="微软雅黑" panose="020B0503020204020204" pitchFamily="34" charset="-122"/>
                    <a:ea typeface="微软雅黑" panose="020B0503020204020204" pitchFamily="34" charset="-122"/>
                  </a:rPr>
                  <a:t> （建议使用主题字体）</a:t>
                </a:r>
                <a:endParaRPr lang="zh-CN" altLang="en-US" sz="1465" b="0" dirty="0">
                  <a:solidFill>
                    <a:schemeClr val="bg1">
                      <a:lumMod val="50000"/>
                    </a:schemeClr>
                  </a:solidFill>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1000"/>
                                        <p:tgtEl>
                                          <p:spTgt spid="62"/>
                                        </p:tgtEl>
                                      </p:cBhvr>
                                    </p:animEffect>
                                    <p:anim calcmode="lin" valueType="num">
                                      <p:cBhvr>
                                        <p:cTn id="32" dur="1000" fill="hold"/>
                                        <p:tgtEl>
                                          <p:spTgt spid="62"/>
                                        </p:tgtEl>
                                        <p:attrNameLst>
                                          <p:attrName>ppt_x</p:attrName>
                                        </p:attrNameLst>
                                      </p:cBhvr>
                                      <p:tavLst>
                                        <p:tav tm="0">
                                          <p:val>
                                            <p:strVal val="#ppt_x"/>
                                          </p:val>
                                        </p:tav>
                                        <p:tav tm="100000">
                                          <p:val>
                                            <p:strVal val="#ppt_x"/>
                                          </p:val>
                                        </p:tav>
                                      </p:tavLst>
                                    </p:anim>
                                    <p:anim calcmode="lin" valueType="num">
                                      <p:cBhvr>
                                        <p:cTn id="33" dur="1000" fill="hold"/>
                                        <p:tgtEl>
                                          <p:spTgt spid="6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1000"/>
                                        <p:tgtEl>
                                          <p:spTgt spid="64"/>
                                        </p:tgtEl>
                                      </p:cBhvr>
                                    </p:animEffect>
                                    <p:anim calcmode="lin" valueType="num">
                                      <p:cBhvr>
                                        <p:cTn id="38" dur="1000" fill="hold"/>
                                        <p:tgtEl>
                                          <p:spTgt spid="64"/>
                                        </p:tgtEl>
                                        <p:attrNameLst>
                                          <p:attrName>ppt_x</p:attrName>
                                        </p:attrNameLst>
                                      </p:cBhvr>
                                      <p:tavLst>
                                        <p:tav tm="0">
                                          <p:val>
                                            <p:strVal val="#ppt_x"/>
                                          </p:val>
                                        </p:tav>
                                        <p:tav tm="100000">
                                          <p:val>
                                            <p:strVal val="#ppt_x"/>
                                          </p:val>
                                        </p:tav>
                                      </p:tavLst>
                                    </p:anim>
                                    <p:anim calcmode="lin" valueType="num">
                                      <p:cBhvr>
                                        <p:cTn id="3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4"/>
          <p:cNvSpPr/>
          <p:nvPr/>
        </p:nvSpPr>
        <p:spPr bwMode="auto">
          <a:xfrm rot="16200000">
            <a:off x="2458119" y="1515679"/>
            <a:ext cx="1867412"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2400" dirty="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grpSp>
        <p:nvGrpSpPr>
          <p:cNvPr id="2" name="组合 33"/>
          <p:cNvGrpSpPr/>
          <p:nvPr/>
        </p:nvGrpSpPr>
        <p:grpSpPr>
          <a:xfrm>
            <a:off x="1949844" y="2938156"/>
            <a:ext cx="2730539" cy="3272271"/>
            <a:chOff x="2097288" y="2827131"/>
            <a:chExt cx="2730538" cy="3272271"/>
          </a:xfrm>
          <a:solidFill>
            <a:schemeClr val="accent1"/>
          </a:solidFill>
        </p:grpSpPr>
        <p:sp>
          <p:nvSpPr>
            <p:cNvPr id="35" name="椭圆 34"/>
            <p:cNvSpPr/>
            <p:nvPr/>
          </p:nvSpPr>
          <p:spPr>
            <a:xfrm>
              <a:off x="2097288" y="5658815"/>
              <a:ext cx="2730538" cy="4405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3" name="Group 10"/>
            <p:cNvGrpSpPr/>
            <p:nvPr/>
          </p:nvGrpSpPr>
          <p:grpSpPr bwMode="auto">
            <a:xfrm>
              <a:off x="2975285" y="2827131"/>
              <a:ext cx="923403" cy="3272271"/>
              <a:chOff x="0" y="0"/>
              <a:chExt cx="966" cy="3423"/>
            </a:xfrm>
            <a:grpFill/>
          </p:grpSpPr>
          <p:sp>
            <p:nvSpPr>
              <p:cNvPr id="37" name="AutoShape 11"/>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65" dirty="0">
                  <a:solidFill>
                    <a:prstClr val="black"/>
                  </a:solidFill>
                </a:endParaRPr>
              </a:p>
            </p:txBody>
          </p:sp>
          <p:sp>
            <p:nvSpPr>
              <p:cNvPr id="38" name="AutoShape 12"/>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65" dirty="0">
                  <a:solidFill>
                    <a:prstClr val="black"/>
                  </a:solidFill>
                </a:endParaRPr>
              </a:p>
            </p:txBody>
          </p:sp>
          <p:sp>
            <p:nvSpPr>
              <p:cNvPr id="39" name="AutoShape 13"/>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65" dirty="0">
                  <a:solidFill>
                    <a:prstClr val="black"/>
                  </a:solidFill>
                </a:endParaRPr>
              </a:p>
            </p:txBody>
          </p:sp>
          <p:sp>
            <p:nvSpPr>
              <p:cNvPr id="40" name="AutoShape 14"/>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65" dirty="0">
                  <a:solidFill>
                    <a:prstClr val="black"/>
                  </a:solidFill>
                </a:endParaRPr>
              </a:p>
            </p:txBody>
          </p:sp>
        </p:grpSp>
      </p:grpSp>
      <p:sp>
        <p:nvSpPr>
          <p:cNvPr id="41" name="Oval 82"/>
          <p:cNvSpPr>
            <a:spLocks noChangeAspect="1"/>
          </p:cNvSpPr>
          <p:nvPr/>
        </p:nvSpPr>
        <p:spPr>
          <a:xfrm>
            <a:off x="7034983" y="3731380"/>
            <a:ext cx="633853" cy="633853"/>
          </a:xfrm>
          <a:prstGeom prst="ellipse">
            <a:avLst/>
          </a:prstGeom>
          <a:solidFill>
            <a:schemeClr val="accent3"/>
          </a:solidFill>
          <a:ln w="57150" cap="flat" cmpd="sng" algn="ctr">
            <a:noFill/>
            <a:prstDash val="solid"/>
          </a:ln>
          <a:effectLst/>
        </p:spPr>
        <p:txBody>
          <a:bodyPr spcFirstLastPara="0" vert="horz" wrap="square" lIns="0" tIns="0" rIns="0" bIns="0" numCol="1" spcCol="953" anchor="ctr" anchorCtr="0">
            <a:noAutofit/>
          </a:bodyPr>
          <a:lstStyle/>
          <a:p>
            <a:pPr algn="ctr" defTabSz="888365">
              <a:lnSpc>
                <a:spcPct val="90000"/>
              </a:lnSpc>
              <a:spcBef>
                <a:spcPct val="0"/>
              </a:spcBef>
              <a:spcAft>
                <a:spcPct val="35000"/>
              </a:spcAft>
            </a:pPr>
            <a:r>
              <a:rPr lang="en-US" sz="2000" b="1" kern="0" dirty="0">
                <a:solidFill>
                  <a:prstClr val="white"/>
                </a:solidFill>
              </a:rPr>
              <a:t>03</a:t>
            </a:r>
            <a:endParaRPr lang="en-US" sz="2000" b="1" kern="0" dirty="0">
              <a:solidFill>
                <a:prstClr val="white"/>
              </a:solidFill>
              <a:cs typeface="Arial" panose="020B0604020202020204" pitchFamily="34" charset="0"/>
            </a:endParaRPr>
          </a:p>
        </p:txBody>
      </p:sp>
      <p:sp>
        <p:nvSpPr>
          <p:cNvPr id="42" name="Oval 83"/>
          <p:cNvSpPr>
            <a:spLocks noChangeAspect="1"/>
          </p:cNvSpPr>
          <p:nvPr/>
        </p:nvSpPr>
        <p:spPr>
          <a:xfrm>
            <a:off x="7034983" y="4632252"/>
            <a:ext cx="633853" cy="633853"/>
          </a:xfrm>
          <a:prstGeom prst="ellipse">
            <a:avLst/>
          </a:prstGeom>
          <a:solidFill>
            <a:schemeClr val="accent4"/>
          </a:solidFill>
          <a:ln w="57150" cap="flat" cmpd="sng" algn="ctr">
            <a:noFill/>
            <a:prstDash val="solid"/>
          </a:ln>
          <a:effectLst/>
        </p:spPr>
        <p:txBody>
          <a:bodyPr spcFirstLastPara="0" vert="horz" wrap="square" lIns="0" tIns="0" rIns="0" bIns="0" numCol="1" spcCol="953" anchor="ctr" anchorCtr="0">
            <a:noAutofit/>
          </a:bodyPr>
          <a:lstStyle/>
          <a:p>
            <a:pPr algn="ctr" defTabSz="888365">
              <a:lnSpc>
                <a:spcPct val="90000"/>
              </a:lnSpc>
              <a:spcBef>
                <a:spcPct val="0"/>
              </a:spcBef>
              <a:spcAft>
                <a:spcPct val="35000"/>
              </a:spcAft>
            </a:pPr>
            <a:r>
              <a:rPr lang="en-US" sz="2000" b="1" kern="0" dirty="0">
                <a:solidFill>
                  <a:prstClr val="white"/>
                </a:solidFill>
              </a:rPr>
              <a:t>04</a:t>
            </a:r>
            <a:endParaRPr lang="en-US" sz="2000" b="1" kern="0" dirty="0">
              <a:solidFill>
                <a:prstClr val="white"/>
              </a:solidFill>
              <a:cs typeface="Arial" panose="020B0604020202020204" pitchFamily="34" charset="0"/>
            </a:endParaRPr>
          </a:p>
        </p:txBody>
      </p:sp>
      <p:sp>
        <p:nvSpPr>
          <p:cNvPr id="44" name="Oval 85"/>
          <p:cNvSpPr>
            <a:spLocks noChangeAspect="1"/>
          </p:cNvSpPr>
          <p:nvPr/>
        </p:nvSpPr>
        <p:spPr>
          <a:xfrm>
            <a:off x="7034983" y="1929636"/>
            <a:ext cx="633853" cy="633853"/>
          </a:xfrm>
          <a:prstGeom prst="ellipse">
            <a:avLst/>
          </a:prstGeom>
          <a:solidFill>
            <a:schemeClr val="accent1"/>
          </a:solidFill>
          <a:ln w="57150" cap="flat" cmpd="sng" algn="ctr">
            <a:noFill/>
            <a:prstDash val="solid"/>
          </a:ln>
          <a:effectLst/>
        </p:spPr>
        <p:txBody>
          <a:bodyPr spcFirstLastPara="0" vert="horz" wrap="square" lIns="0" tIns="0" rIns="0" bIns="0" numCol="1" spcCol="953" anchor="ctr" anchorCtr="0">
            <a:noAutofit/>
          </a:bodyPr>
          <a:lstStyle/>
          <a:p>
            <a:pPr algn="ctr" defTabSz="888365">
              <a:lnSpc>
                <a:spcPct val="90000"/>
              </a:lnSpc>
              <a:spcBef>
                <a:spcPct val="0"/>
              </a:spcBef>
              <a:spcAft>
                <a:spcPct val="35000"/>
              </a:spcAft>
            </a:pPr>
            <a:r>
              <a:rPr lang="en-US" sz="2400" b="1" kern="0" dirty="0">
                <a:solidFill>
                  <a:prstClr val="white"/>
                </a:solidFill>
              </a:rPr>
              <a:t>01</a:t>
            </a:r>
            <a:endParaRPr lang="en-US" sz="2400" b="1" kern="0" dirty="0">
              <a:solidFill>
                <a:prstClr val="white"/>
              </a:solidFill>
              <a:cs typeface="Arial" panose="020B0604020202020204" pitchFamily="34" charset="0"/>
            </a:endParaRPr>
          </a:p>
        </p:txBody>
      </p:sp>
      <p:sp>
        <p:nvSpPr>
          <p:cNvPr id="45" name="Oval 86"/>
          <p:cNvSpPr>
            <a:spLocks noChangeAspect="1"/>
          </p:cNvSpPr>
          <p:nvPr/>
        </p:nvSpPr>
        <p:spPr>
          <a:xfrm>
            <a:off x="7034983" y="2830508"/>
            <a:ext cx="633853" cy="633853"/>
          </a:xfrm>
          <a:prstGeom prst="ellipse">
            <a:avLst/>
          </a:prstGeom>
          <a:solidFill>
            <a:schemeClr val="accent2"/>
          </a:solidFill>
          <a:ln w="57150" cap="flat" cmpd="sng" algn="ctr">
            <a:noFill/>
            <a:prstDash val="solid"/>
          </a:ln>
          <a:effectLst/>
        </p:spPr>
        <p:txBody>
          <a:bodyPr spcFirstLastPara="0" vert="horz" wrap="square" lIns="0" tIns="0" rIns="0" bIns="0" numCol="1" spcCol="953" anchor="ctr" anchorCtr="0">
            <a:noAutofit/>
          </a:bodyPr>
          <a:lstStyle/>
          <a:p>
            <a:pPr algn="ctr" defTabSz="888365">
              <a:lnSpc>
                <a:spcPct val="90000"/>
              </a:lnSpc>
              <a:spcBef>
                <a:spcPct val="0"/>
              </a:spcBef>
              <a:spcAft>
                <a:spcPct val="35000"/>
              </a:spcAft>
            </a:pPr>
            <a:r>
              <a:rPr lang="en-US" sz="2000" b="1" kern="0" dirty="0">
                <a:solidFill>
                  <a:prstClr val="white"/>
                </a:solidFill>
              </a:rPr>
              <a:t>02</a:t>
            </a:r>
            <a:endParaRPr lang="en-US" sz="2000" b="1" kern="0" dirty="0">
              <a:solidFill>
                <a:prstClr val="white"/>
              </a:solidFill>
              <a:cs typeface="Arial" panose="020B0604020202020204" pitchFamily="34" charset="0"/>
            </a:endParaRPr>
          </a:p>
        </p:txBody>
      </p:sp>
      <p:grpSp>
        <p:nvGrpSpPr>
          <p:cNvPr id="4" name="组合 45"/>
          <p:cNvGrpSpPr/>
          <p:nvPr/>
        </p:nvGrpSpPr>
        <p:grpSpPr>
          <a:xfrm>
            <a:off x="671764" y="3992759"/>
            <a:ext cx="1164807" cy="645160"/>
            <a:chOff x="819208" y="3881731"/>
            <a:chExt cx="1164806" cy="645160"/>
          </a:xfrm>
        </p:grpSpPr>
        <p:sp>
          <p:nvSpPr>
            <p:cNvPr id="47" name="AutoShape 7"/>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w="57150" cap="flat" cmpd="sng" algn="ctr">
              <a:noFill/>
              <a:prstDash val="solid"/>
            </a:ln>
            <a:effectLst/>
          </p:spPr>
          <p:txBody>
            <a:bodyPr spcFirstLastPara="0" vert="horz" wrap="square" lIns="0" tIns="0" rIns="0" bIns="0" numCol="1" spcCol="1270" anchor="ctr" anchorCtr="0">
              <a:noAutofit/>
            </a:bodyPr>
            <a:lstStyle/>
            <a:p>
              <a:pPr algn="ctr" defTabSz="888365">
                <a:lnSpc>
                  <a:spcPct val="90000"/>
                </a:lnSpc>
                <a:spcBef>
                  <a:spcPct val="0"/>
                </a:spcBef>
                <a:spcAft>
                  <a:spcPct val="35000"/>
                </a:spcAft>
              </a:pPr>
              <a:endParaRPr lang="zh-CN" altLang="en-US" sz="32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48" name="AutoShape 15"/>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p:spPr>
          <p:txBody>
            <a:bodyPr lIns="0" tIns="0" rIns="0" bIns="0"/>
            <a:lstStyle/>
            <a:p>
              <a:endParaRPr lang="zh-CN" altLang="en-US" sz="2400"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49" name="文本框 48"/>
            <p:cNvSpPr txBox="1"/>
            <p:nvPr/>
          </p:nvSpPr>
          <p:spPr>
            <a:xfrm>
              <a:off x="819208" y="3881731"/>
              <a:ext cx="640080" cy="645160"/>
            </a:xfrm>
            <a:prstGeom prst="rect">
              <a:avLst/>
            </a:prstGeom>
            <a:noFill/>
          </p:spPr>
          <p:txBody>
            <a:bodyPr wrap="none" rtlCol="0">
              <a:spAutoFit/>
            </a:bodyPr>
            <a:lstStyle/>
            <a:p>
              <a:r>
                <a:rPr lang="en-US" altLang="zh-CN" sz="3600" dirty="0">
                  <a:solidFill>
                    <a:schemeClr val="bg1">
                      <a:lumMod val="50000"/>
                    </a:schemeClr>
                  </a:solidFill>
                  <a:latin typeface="方正中等线简体" panose="02010601030101010101" pitchFamily="2" charset="-122"/>
                  <a:ea typeface="方正中等线简体" panose="02010601030101010101" pitchFamily="2" charset="-122"/>
                </a:rPr>
                <a:t>01</a:t>
              </a:r>
              <a:endParaRPr lang="zh-CN" altLang="en-US" sz="36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5" name="组合 49"/>
          <p:cNvGrpSpPr/>
          <p:nvPr/>
        </p:nvGrpSpPr>
        <p:grpSpPr>
          <a:xfrm>
            <a:off x="1011739" y="2768997"/>
            <a:ext cx="1211973" cy="645160"/>
            <a:chOff x="1159182" y="2657971"/>
            <a:chExt cx="1211973" cy="645160"/>
          </a:xfrm>
        </p:grpSpPr>
        <p:sp>
          <p:nvSpPr>
            <p:cNvPr id="51" name="AutoShape 9"/>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7150" cap="flat" cmpd="sng" algn="ctr">
              <a:noFill/>
              <a:prstDash val="solid"/>
            </a:ln>
            <a:effectLst/>
          </p:spPr>
          <p:txBody>
            <a:bodyPr spcFirstLastPara="0" vert="horz" wrap="square" lIns="0" tIns="0" rIns="0" bIns="0" numCol="1" spcCol="1270" anchor="ctr" anchorCtr="0">
              <a:noAutofit/>
            </a:bodyPr>
            <a:lstStyle/>
            <a:p>
              <a:pPr algn="ctr" defTabSz="888365">
                <a:lnSpc>
                  <a:spcPct val="90000"/>
                </a:lnSpc>
                <a:spcBef>
                  <a:spcPct val="0"/>
                </a:spcBef>
                <a:spcAft>
                  <a:spcPct val="35000"/>
                </a:spcAft>
              </a:pPr>
              <a:endParaRPr lang="zh-CN" altLang="en-US" sz="36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52" name="AutoShape 16"/>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p:spPr>
          <p:txBody>
            <a:bodyPr lIns="0" tIns="0" rIns="0" bIns="0"/>
            <a:lstStyle/>
            <a:p>
              <a:endParaRPr lang="zh-CN" altLang="en-US" sz="2400"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53" name="文本框 52"/>
            <p:cNvSpPr txBox="1"/>
            <p:nvPr/>
          </p:nvSpPr>
          <p:spPr>
            <a:xfrm>
              <a:off x="1159182" y="2657971"/>
              <a:ext cx="640080" cy="645160"/>
            </a:xfrm>
            <a:prstGeom prst="rect">
              <a:avLst/>
            </a:prstGeom>
            <a:noFill/>
          </p:spPr>
          <p:txBody>
            <a:bodyPr wrap="none" rtlCol="0">
              <a:spAutoFit/>
            </a:bodyPr>
            <a:lstStyle/>
            <a:p>
              <a:r>
                <a:rPr lang="en-US" altLang="zh-CN" sz="3600" dirty="0">
                  <a:solidFill>
                    <a:schemeClr val="bg1">
                      <a:lumMod val="50000"/>
                    </a:schemeClr>
                  </a:solidFill>
                  <a:latin typeface="方正中等线简体" panose="02010601030101010101" pitchFamily="2" charset="-122"/>
                  <a:ea typeface="方正中等线简体" panose="02010601030101010101" pitchFamily="2" charset="-122"/>
                </a:rPr>
                <a:t>02</a:t>
              </a:r>
              <a:endParaRPr lang="zh-CN" altLang="en-US" sz="36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6" name="组合 53"/>
          <p:cNvGrpSpPr/>
          <p:nvPr/>
        </p:nvGrpSpPr>
        <p:grpSpPr>
          <a:xfrm>
            <a:off x="4954727" y="4047805"/>
            <a:ext cx="1201885" cy="645160"/>
            <a:chOff x="5102170" y="3936778"/>
            <a:chExt cx="1201884" cy="645160"/>
          </a:xfrm>
        </p:grpSpPr>
        <p:sp>
          <p:nvSpPr>
            <p:cNvPr id="55" name="AutoShape 8"/>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7150" cap="flat" cmpd="sng" algn="ctr">
              <a:noFill/>
              <a:prstDash val="solid"/>
            </a:ln>
            <a:effectLst/>
          </p:spPr>
          <p:txBody>
            <a:bodyPr spcFirstLastPara="0" vert="horz" wrap="square" lIns="0" tIns="0" rIns="0" bIns="0" numCol="1" spcCol="1270" anchor="ctr" anchorCtr="0">
              <a:noAutofit/>
            </a:bodyPr>
            <a:lstStyle/>
            <a:p>
              <a:pPr algn="ctr" defTabSz="888365">
                <a:lnSpc>
                  <a:spcPct val="90000"/>
                </a:lnSpc>
                <a:spcBef>
                  <a:spcPct val="0"/>
                </a:spcBef>
                <a:spcAft>
                  <a:spcPct val="35000"/>
                </a:spcAft>
              </a:pPr>
              <a:endParaRPr lang="zh-CN" altLang="en-US" sz="36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56" name="AutoShape 19"/>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p:spPr>
          <p:txBody>
            <a:bodyPr lIns="0" tIns="0" rIns="0" bIns="0"/>
            <a:lstStyle/>
            <a:p>
              <a:endParaRPr lang="zh-CN" altLang="en-US" sz="2400"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57" name="文本框 56"/>
            <p:cNvSpPr txBox="1"/>
            <p:nvPr/>
          </p:nvSpPr>
          <p:spPr>
            <a:xfrm>
              <a:off x="5663975" y="3936778"/>
              <a:ext cx="640079" cy="645160"/>
            </a:xfrm>
            <a:prstGeom prst="rect">
              <a:avLst/>
            </a:prstGeom>
            <a:noFill/>
          </p:spPr>
          <p:txBody>
            <a:bodyPr wrap="none" rtlCol="0">
              <a:spAutoFit/>
            </a:bodyPr>
            <a:lstStyle/>
            <a:p>
              <a:r>
                <a:rPr lang="en-US" altLang="zh-CN" sz="3600" dirty="0">
                  <a:solidFill>
                    <a:schemeClr val="bg1">
                      <a:lumMod val="50000"/>
                    </a:schemeClr>
                  </a:solidFill>
                  <a:latin typeface="方正中等线简体" panose="02010601030101010101" pitchFamily="2" charset="-122"/>
                  <a:ea typeface="方正中等线简体" panose="02010601030101010101" pitchFamily="2" charset="-122"/>
                </a:rPr>
                <a:t>04</a:t>
              </a:r>
              <a:endParaRPr lang="zh-CN" altLang="en-US" sz="36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grpSp>
        <p:nvGrpSpPr>
          <p:cNvPr id="7" name="组合 57"/>
          <p:cNvGrpSpPr/>
          <p:nvPr/>
        </p:nvGrpSpPr>
        <p:grpSpPr>
          <a:xfrm>
            <a:off x="4571411" y="2785511"/>
            <a:ext cx="1197077" cy="645160"/>
            <a:chOff x="4718853" y="2674485"/>
            <a:chExt cx="1197076" cy="645160"/>
          </a:xfrm>
        </p:grpSpPr>
        <p:sp>
          <p:nvSpPr>
            <p:cNvPr id="59" name="AutoShape 6"/>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3"/>
            </a:solidFill>
            <a:ln w="57150" cap="flat" cmpd="sng" algn="ctr">
              <a:noFill/>
              <a:prstDash val="solid"/>
            </a:ln>
            <a:effectLst/>
          </p:spPr>
          <p:txBody>
            <a:bodyPr spcFirstLastPara="0" vert="horz" wrap="square" lIns="0" tIns="0" rIns="0" bIns="0" numCol="1" spcCol="1270" anchor="ctr" anchorCtr="0">
              <a:noAutofit/>
            </a:bodyPr>
            <a:lstStyle/>
            <a:p>
              <a:pPr algn="ctr" defTabSz="888365">
                <a:lnSpc>
                  <a:spcPct val="90000"/>
                </a:lnSpc>
                <a:spcBef>
                  <a:spcPct val="0"/>
                </a:spcBef>
                <a:spcAft>
                  <a:spcPct val="35000"/>
                </a:spcAft>
              </a:pPr>
              <a:endParaRPr lang="zh-CN" altLang="en-US" sz="3600" b="1" kern="0" dirty="0">
                <a:solidFill>
                  <a:schemeClr val="bg1">
                    <a:lumMod val="50000"/>
                  </a:schemeClr>
                </a:soli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60" name="AutoShape 18"/>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p:spPr>
          <p:txBody>
            <a:bodyPr lIns="0" tIns="0" rIns="0" bIns="0"/>
            <a:lstStyle/>
            <a:p>
              <a:endParaRPr lang="zh-CN" altLang="en-US" sz="2400" dirty="0">
                <a:solidFill>
                  <a:schemeClr val="bg1">
                    <a:lumMod val="50000"/>
                  </a:schemeClr>
                </a:solidFill>
                <a:latin typeface="方正中等线简体" panose="02010601030101010101" pitchFamily="2" charset="-122"/>
                <a:ea typeface="方正中等线简体" panose="02010601030101010101" pitchFamily="2" charset="-122"/>
              </a:endParaRPr>
            </a:p>
          </p:txBody>
        </p:sp>
        <p:sp>
          <p:nvSpPr>
            <p:cNvPr id="61" name="文本框 60"/>
            <p:cNvSpPr txBox="1"/>
            <p:nvPr/>
          </p:nvSpPr>
          <p:spPr>
            <a:xfrm>
              <a:off x="5275849" y="2674485"/>
              <a:ext cx="640080" cy="645160"/>
            </a:xfrm>
            <a:prstGeom prst="rect">
              <a:avLst/>
            </a:prstGeom>
            <a:noFill/>
          </p:spPr>
          <p:txBody>
            <a:bodyPr wrap="none" rtlCol="0">
              <a:spAutoFit/>
            </a:bodyPr>
            <a:lstStyle/>
            <a:p>
              <a:r>
                <a:rPr lang="en-US" altLang="zh-CN" sz="3600" dirty="0">
                  <a:solidFill>
                    <a:schemeClr val="bg1">
                      <a:lumMod val="50000"/>
                    </a:schemeClr>
                  </a:solidFill>
                  <a:latin typeface="方正中等线简体" panose="02010601030101010101" pitchFamily="2" charset="-122"/>
                  <a:ea typeface="方正中等线简体" panose="02010601030101010101" pitchFamily="2" charset="-122"/>
                </a:rPr>
                <a:t>03</a:t>
              </a:r>
              <a:endParaRPr lang="zh-CN" altLang="en-US" sz="3600" dirty="0">
                <a:solidFill>
                  <a:schemeClr val="bg1">
                    <a:lumMod val="50000"/>
                  </a:schemeClr>
                </a:solidFill>
                <a:latin typeface="方正中等线简体" panose="02010601030101010101" pitchFamily="2" charset="-122"/>
                <a:ea typeface="方正中等线简体" panose="02010601030101010101" pitchFamily="2" charset="-122"/>
              </a:endParaRPr>
            </a:p>
          </p:txBody>
        </p:sp>
      </p:grpSp>
      <p:sp>
        <p:nvSpPr>
          <p:cNvPr id="66" name="文本框 65"/>
          <p:cNvSpPr txBox="1"/>
          <p:nvPr/>
        </p:nvSpPr>
        <p:spPr>
          <a:xfrm>
            <a:off x="7746681" y="1972188"/>
            <a:ext cx="3601189" cy="546735"/>
          </a:xfrm>
          <a:prstGeom prst="rect">
            <a:avLst/>
          </a:prstGeom>
          <a:noFill/>
        </p:spPr>
        <p:txBody>
          <a:bodyPr wrap="square" lIns="91440" tIns="45720" rIns="91440" bIns="45720" rtlCol="0">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
        <p:nvSpPr>
          <p:cNvPr id="68" name="文本框 67"/>
          <p:cNvSpPr txBox="1"/>
          <p:nvPr/>
        </p:nvSpPr>
        <p:spPr>
          <a:xfrm>
            <a:off x="7746681" y="4682643"/>
            <a:ext cx="3601189" cy="546735"/>
          </a:xfrm>
          <a:prstGeom prst="rect">
            <a:avLst/>
          </a:prstGeom>
          <a:noFill/>
        </p:spPr>
        <p:txBody>
          <a:bodyPr wrap="square" lIns="91440" tIns="45720" rIns="91440" bIns="45720" rtlCol="0">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
        <p:nvSpPr>
          <p:cNvPr id="69" name="文本框 68"/>
          <p:cNvSpPr txBox="1"/>
          <p:nvPr/>
        </p:nvSpPr>
        <p:spPr>
          <a:xfrm>
            <a:off x="7746681" y="3779157"/>
            <a:ext cx="3601189" cy="546735"/>
          </a:xfrm>
          <a:prstGeom prst="rect">
            <a:avLst/>
          </a:prstGeom>
          <a:noFill/>
        </p:spPr>
        <p:txBody>
          <a:bodyPr wrap="square" lIns="91440" tIns="45720" rIns="91440" bIns="45720" rtlCol="0">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
        <p:nvSpPr>
          <p:cNvPr id="70" name="文本框 69"/>
          <p:cNvSpPr txBox="1"/>
          <p:nvPr/>
        </p:nvSpPr>
        <p:spPr>
          <a:xfrm>
            <a:off x="7746681" y="2875672"/>
            <a:ext cx="3601189" cy="546735"/>
          </a:xfrm>
          <a:prstGeom prst="rect">
            <a:avLst/>
          </a:prstGeom>
          <a:noFill/>
        </p:spPr>
        <p:txBody>
          <a:bodyPr wrap="square" lIns="91440" tIns="45720" rIns="91440" bIns="45720" rtlCol="0">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工作岗位职责</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7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1+#ppt_w/2"/>
                                          </p:val>
                                        </p:tav>
                                        <p:tav tm="100000">
                                          <p:val>
                                            <p:strVal val="#ppt_x"/>
                                          </p:val>
                                        </p:tav>
                                      </p:tavLst>
                                    </p:anim>
                                    <p:anim calcmode="lin" valueType="num">
                                      <p:cBhvr additive="base">
                                        <p:cTn id="35" dur="500" fill="hold"/>
                                        <p:tgtEl>
                                          <p:spTgt spid="6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1+#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1+#ppt_w/2"/>
                                          </p:val>
                                        </p:tav>
                                        <p:tav tm="100000">
                                          <p:val>
                                            <p:strVal val="#ppt_x"/>
                                          </p:val>
                                        </p:tav>
                                      </p:tavLst>
                                    </p:anim>
                                    <p:anim calcmode="lin" valueType="num">
                                      <p:cBhvr additive="base">
                                        <p:cTn id="6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41" grpId="0" bldLvl="0" animBg="1"/>
      <p:bldP spid="42" grpId="0" bldLvl="0" animBg="1"/>
      <p:bldP spid="44" grpId="0" bldLvl="0" animBg="1"/>
      <p:bldP spid="45" grpId="0" bldLvl="0" animBg="1"/>
      <p:bldP spid="66"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4159747" y="1762024"/>
            <a:ext cx="1777775" cy="1777775"/>
            <a:chOff x="4159746" y="1663547"/>
            <a:chExt cx="1777775" cy="1777775"/>
          </a:xfrm>
        </p:grpSpPr>
        <p:sp>
          <p:nvSpPr>
            <p:cNvPr id="10" name="泪滴形 9"/>
            <p:cNvSpPr/>
            <p:nvPr/>
          </p:nvSpPr>
          <p:spPr>
            <a:xfrm rot="5400000">
              <a:off x="4159746" y="1663547"/>
              <a:ext cx="1777775" cy="177777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文本框 11"/>
            <p:cNvSpPr txBox="1"/>
            <p:nvPr/>
          </p:nvSpPr>
          <p:spPr>
            <a:xfrm>
              <a:off x="4492230" y="2321600"/>
              <a:ext cx="1101090" cy="460375"/>
            </a:xfrm>
            <a:prstGeom prst="rect">
              <a:avLst/>
            </a:prstGeom>
            <a:noFill/>
            <a:effectLst/>
          </p:spPr>
          <p:txBody>
            <a:bodyPr wrap="none" rtlCol="0">
              <a:spAutoFit/>
            </a:bodyPr>
            <a:lstStyle/>
            <a:p>
              <a:r>
                <a:rPr lang="zh-CN" altLang="en-US" sz="2400" b="1" dirty="0">
                  <a:solidFill>
                    <a:schemeClr val="bg1"/>
                  </a:solidFill>
                  <a:latin typeface="幼圆" panose="02010509060101010101" pitchFamily="49" charset="-122"/>
                  <a:ea typeface="幼圆" panose="02010509060101010101" pitchFamily="49" charset="-122"/>
                </a:rPr>
                <a:t>亮点一</a:t>
              </a:r>
            </a:p>
          </p:txBody>
        </p:sp>
      </p:grpSp>
      <p:grpSp>
        <p:nvGrpSpPr>
          <p:cNvPr id="3" name="组合 13"/>
          <p:cNvGrpSpPr/>
          <p:nvPr/>
        </p:nvGrpSpPr>
        <p:grpSpPr>
          <a:xfrm>
            <a:off x="6233817" y="1762024"/>
            <a:ext cx="1777775" cy="1777775"/>
            <a:chOff x="6233817" y="1663547"/>
            <a:chExt cx="1777775" cy="1777775"/>
          </a:xfrm>
        </p:grpSpPr>
        <p:sp>
          <p:nvSpPr>
            <p:cNvPr id="15" name="泪滴形 14"/>
            <p:cNvSpPr/>
            <p:nvPr/>
          </p:nvSpPr>
          <p:spPr>
            <a:xfrm rot="16200000" flipH="1">
              <a:off x="6233817" y="1663547"/>
              <a:ext cx="1777775" cy="177777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文本框 15"/>
            <p:cNvSpPr txBox="1"/>
            <p:nvPr/>
          </p:nvSpPr>
          <p:spPr>
            <a:xfrm>
              <a:off x="6533130" y="2321600"/>
              <a:ext cx="1101090" cy="460375"/>
            </a:xfrm>
            <a:prstGeom prst="rect">
              <a:avLst/>
            </a:prstGeom>
            <a:noFill/>
            <a:effectLst/>
          </p:spPr>
          <p:txBody>
            <a:bodyPr wrap="none" rtlCol="0">
              <a:spAutoFit/>
            </a:bodyPr>
            <a:lstStyle/>
            <a:p>
              <a:r>
                <a:rPr lang="zh-CN" altLang="en-US" sz="2400" b="1" dirty="0">
                  <a:solidFill>
                    <a:srgbClr val="FCFCFC"/>
                  </a:solidFill>
                  <a:latin typeface="幼圆" panose="02010509060101010101" pitchFamily="49" charset="-122"/>
                  <a:ea typeface="幼圆" panose="02010509060101010101" pitchFamily="49" charset="-122"/>
                </a:rPr>
                <a:t>亮点二</a:t>
              </a:r>
            </a:p>
          </p:txBody>
        </p:sp>
      </p:grpSp>
      <p:grpSp>
        <p:nvGrpSpPr>
          <p:cNvPr id="4" name="组合 16"/>
          <p:cNvGrpSpPr/>
          <p:nvPr/>
        </p:nvGrpSpPr>
        <p:grpSpPr>
          <a:xfrm>
            <a:off x="6233817" y="3744708"/>
            <a:ext cx="2251193" cy="3211768"/>
            <a:chOff x="6233817" y="3646232"/>
            <a:chExt cx="2251193" cy="3211768"/>
          </a:xfrm>
        </p:grpSpPr>
        <p:grpSp>
          <p:nvGrpSpPr>
            <p:cNvPr id="5" name="组合 17"/>
            <p:cNvGrpSpPr/>
            <p:nvPr/>
          </p:nvGrpSpPr>
          <p:grpSpPr>
            <a:xfrm>
              <a:off x="6233817" y="3646232"/>
              <a:ext cx="2232874" cy="3211768"/>
              <a:chOff x="6233817" y="3646232"/>
              <a:chExt cx="2232874" cy="3211768"/>
            </a:xfrm>
          </p:grpSpPr>
          <p:sp>
            <p:nvSpPr>
              <p:cNvPr id="24"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nvGrpSpPr>
              <p:cNvPr id="6" name="组合 24"/>
              <p:cNvGrpSpPr/>
              <p:nvPr/>
            </p:nvGrpSpPr>
            <p:grpSpPr>
              <a:xfrm>
                <a:off x="6233817" y="3646232"/>
                <a:ext cx="1777775" cy="1777775"/>
                <a:chOff x="6233817" y="3646232"/>
                <a:chExt cx="1777775" cy="1777775"/>
              </a:xfrm>
            </p:grpSpPr>
            <p:sp>
              <p:nvSpPr>
                <p:cNvPr id="26" name="泪滴形 25"/>
                <p:cNvSpPr/>
                <p:nvPr/>
              </p:nvSpPr>
              <p:spPr>
                <a:xfrm rot="5400000" flipH="1" flipV="1">
                  <a:off x="6233817" y="3646232"/>
                  <a:ext cx="1777775" cy="177777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文本框 26"/>
                <p:cNvSpPr txBox="1"/>
                <p:nvPr/>
              </p:nvSpPr>
              <p:spPr>
                <a:xfrm>
                  <a:off x="6362326" y="3990012"/>
                  <a:ext cx="1101090" cy="460375"/>
                </a:xfrm>
                <a:prstGeom prst="rect">
                  <a:avLst/>
                </a:prstGeom>
                <a:noFill/>
                <a:effectLst/>
              </p:spPr>
              <p:txBody>
                <a:bodyPr wrap="none" rtlCol="0">
                  <a:spAutoFit/>
                </a:bodyPr>
                <a:lstStyle/>
                <a:p>
                  <a:r>
                    <a:rPr lang="zh-CN" altLang="en-US" sz="2400" b="1" dirty="0">
                      <a:solidFill>
                        <a:schemeClr val="bg1"/>
                      </a:solidFill>
                      <a:latin typeface="幼圆" panose="02010509060101010101" pitchFamily="49" charset="-122"/>
                      <a:ea typeface="幼圆" panose="02010509060101010101" pitchFamily="49" charset="-122"/>
                    </a:rPr>
                    <a:t>亮点四</a:t>
                  </a:r>
                </a:p>
              </p:txBody>
            </p:sp>
          </p:grpSp>
        </p:grpSp>
        <p:grpSp>
          <p:nvGrpSpPr>
            <p:cNvPr id="8" name="组合 18"/>
            <p:cNvGrpSpPr/>
            <p:nvPr/>
          </p:nvGrpSpPr>
          <p:grpSpPr>
            <a:xfrm>
              <a:off x="7462919" y="4355823"/>
              <a:ext cx="1022091" cy="1535809"/>
              <a:chOff x="7462919" y="4355823"/>
              <a:chExt cx="1022091" cy="1535809"/>
            </a:xfrm>
          </p:grpSpPr>
          <p:sp>
            <p:nvSpPr>
              <p:cNvPr id="20"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1"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3"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14" name="组合 27"/>
          <p:cNvGrpSpPr/>
          <p:nvPr/>
        </p:nvGrpSpPr>
        <p:grpSpPr>
          <a:xfrm>
            <a:off x="3726447" y="3744708"/>
            <a:ext cx="2211075" cy="3211768"/>
            <a:chOff x="3726446" y="3646232"/>
            <a:chExt cx="2211075" cy="3211768"/>
          </a:xfrm>
        </p:grpSpPr>
        <p:grpSp>
          <p:nvGrpSpPr>
            <p:cNvPr id="17" name="组合 28"/>
            <p:cNvGrpSpPr/>
            <p:nvPr/>
          </p:nvGrpSpPr>
          <p:grpSpPr>
            <a:xfrm>
              <a:off x="3726446" y="3646232"/>
              <a:ext cx="2211075" cy="3211768"/>
              <a:chOff x="3726446" y="3646232"/>
              <a:chExt cx="2211075" cy="3211768"/>
            </a:xfrm>
          </p:grpSpPr>
          <p:sp>
            <p:nvSpPr>
              <p:cNvPr id="36"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nvGrpSpPr>
              <p:cNvPr id="18" name="组合 36"/>
              <p:cNvGrpSpPr/>
              <p:nvPr/>
            </p:nvGrpSpPr>
            <p:grpSpPr>
              <a:xfrm>
                <a:off x="4159746" y="3646232"/>
                <a:ext cx="1777775" cy="1777775"/>
                <a:chOff x="4159746" y="3646232"/>
                <a:chExt cx="1777775" cy="1777775"/>
              </a:xfrm>
            </p:grpSpPr>
            <p:sp>
              <p:nvSpPr>
                <p:cNvPr id="40" name="泪滴形 39"/>
                <p:cNvSpPr/>
                <p:nvPr/>
              </p:nvSpPr>
              <p:spPr>
                <a:xfrm rot="16200000" flipV="1">
                  <a:off x="4159746" y="3646232"/>
                  <a:ext cx="1777775" cy="1777775"/>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文本框 40"/>
                <p:cNvSpPr txBox="1"/>
                <p:nvPr/>
              </p:nvSpPr>
              <p:spPr>
                <a:xfrm>
                  <a:off x="4745443" y="3990013"/>
                  <a:ext cx="1101090" cy="460375"/>
                </a:xfrm>
                <a:prstGeom prst="rect">
                  <a:avLst/>
                </a:prstGeom>
                <a:noFill/>
                <a:effectLst/>
              </p:spPr>
              <p:txBody>
                <a:bodyPr wrap="none" rtlCol="0">
                  <a:spAutoFit/>
                </a:bodyPr>
                <a:lstStyle/>
                <a:p>
                  <a:r>
                    <a:rPr lang="zh-CN" altLang="en-US" sz="2400" b="1" dirty="0">
                      <a:solidFill>
                        <a:srgbClr val="FCFCFC"/>
                      </a:solidFill>
                      <a:latin typeface="幼圆" panose="02010509060101010101" pitchFamily="49" charset="-122"/>
                      <a:ea typeface="幼圆" panose="02010509060101010101" pitchFamily="49" charset="-122"/>
                    </a:rPr>
                    <a:t>亮点三</a:t>
                  </a:r>
                </a:p>
              </p:txBody>
            </p:sp>
          </p:grpSp>
        </p:grpSp>
        <p:grpSp>
          <p:nvGrpSpPr>
            <p:cNvPr id="19" name="组合 29"/>
            <p:cNvGrpSpPr/>
            <p:nvPr/>
          </p:nvGrpSpPr>
          <p:grpSpPr>
            <a:xfrm>
              <a:off x="3762322" y="4334449"/>
              <a:ext cx="1083157" cy="1557183"/>
              <a:chOff x="3762322" y="4334449"/>
              <a:chExt cx="1083157" cy="1557183"/>
            </a:xfrm>
          </p:grpSpPr>
          <p:sp>
            <p:nvSpPr>
              <p:cNvPr id="31"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nvGrpSpPr>
              <p:cNvPr id="25" name="组合 31"/>
              <p:cNvGrpSpPr/>
              <p:nvPr/>
            </p:nvGrpSpPr>
            <p:grpSpPr>
              <a:xfrm>
                <a:off x="4024142" y="4334449"/>
                <a:ext cx="821337" cy="1557183"/>
                <a:chOff x="4024142" y="4334449"/>
                <a:chExt cx="821337" cy="1557183"/>
              </a:xfrm>
            </p:grpSpPr>
            <p:sp>
              <p:nvSpPr>
                <p:cNvPr id="34"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35"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33"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42" name="文本框 41"/>
          <p:cNvSpPr txBox="1"/>
          <p:nvPr/>
        </p:nvSpPr>
        <p:spPr>
          <a:xfrm>
            <a:off x="8680719" y="4523243"/>
            <a:ext cx="2316480" cy="1322070"/>
          </a:xfrm>
          <a:prstGeom prst="rect">
            <a:avLst/>
          </a:prstGeom>
          <a:noFill/>
          <a:effectLst/>
        </p:spPr>
        <p:txBody>
          <a:bodyPr wrap="none" lIns="91440" tIns="45720" rIns="91440" bIns="45720"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347003" y="2245051"/>
            <a:ext cx="2316480" cy="1322070"/>
          </a:xfrm>
          <a:prstGeom prst="rect">
            <a:avLst/>
          </a:prstGeom>
          <a:noFill/>
          <a:effectLst/>
        </p:spPr>
        <p:txBody>
          <a:bodyPr wrap="none" lIns="91440" tIns="45720" rIns="91440" bIns="45720"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341589" y="4492465"/>
            <a:ext cx="2316480" cy="1322070"/>
          </a:xfrm>
          <a:prstGeom prst="rect">
            <a:avLst/>
          </a:prstGeom>
          <a:noFill/>
          <a:effectLst/>
        </p:spPr>
        <p:txBody>
          <a:bodyPr wrap="none" lIns="91440" tIns="45720" rIns="91440" bIns="45720"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3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80719" y="2247791"/>
            <a:ext cx="2316480" cy="1322070"/>
          </a:xfrm>
          <a:prstGeom prst="rect">
            <a:avLst/>
          </a:prstGeom>
          <a:noFill/>
          <a:effectLst/>
        </p:spPr>
        <p:txBody>
          <a:bodyPr wrap="none" lIns="91440" tIns="45720" rIns="91440" bIns="45720"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3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ldLvl="0" animBg="1"/>
      <p:bldP spid="44" grpId="0" bldLvl="0" animBg="1"/>
      <p:bldP spid="4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21"/>
          <p:cNvSpPr txBox="1"/>
          <p:nvPr/>
        </p:nvSpPr>
        <p:spPr>
          <a:xfrm>
            <a:off x="2174513" y="5488007"/>
            <a:ext cx="1132204" cy="73723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
          <p:cNvSpPr>
            <a:spLocks noChangeArrowheads="1"/>
          </p:cNvSpPr>
          <p:nvPr/>
        </p:nvSpPr>
        <p:spPr bwMode="auto">
          <a:xfrm>
            <a:off x="2195897" y="1696441"/>
            <a:ext cx="1089653" cy="159415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1"/>
          </a:solidFill>
          <a:ln>
            <a:noFill/>
          </a:ln>
          <a:effectLst/>
        </p:spPr>
        <p:txBody>
          <a:bodyPr wrap="none" lIns="79388" tIns="39694" rIns="79388" bIns="39694" anchor="ctr"/>
          <a:lstStyle/>
          <a:p>
            <a:pPr algn="just">
              <a:lnSpc>
                <a:spcPct val="120000"/>
              </a:lnSpc>
            </a:pPr>
            <a:endParaRPr lang="en-US" sz="66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
          <p:cNvSpPr>
            <a:spLocks noChangeArrowheads="1"/>
          </p:cNvSpPr>
          <p:nvPr/>
        </p:nvSpPr>
        <p:spPr bwMode="auto">
          <a:xfrm>
            <a:off x="2639833" y="2099204"/>
            <a:ext cx="201788" cy="19997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
          <p:cNvSpPr>
            <a:spLocks noChangeArrowheads="1"/>
          </p:cNvSpPr>
          <p:nvPr/>
        </p:nvSpPr>
        <p:spPr bwMode="auto">
          <a:xfrm>
            <a:off x="3513457" y="2449539"/>
            <a:ext cx="1089653" cy="159415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
          <p:cNvSpPr>
            <a:spLocks noChangeArrowheads="1"/>
          </p:cNvSpPr>
          <p:nvPr/>
        </p:nvSpPr>
        <p:spPr bwMode="auto">
          <a:xfrm>
            <a:off x="3957393" y="2852303"/>
            <a:ext cx="201788" cy="19997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
          <p:cNvSpPr>
            <a:spLocks noChangeArrowheads="1"/>
          </p:cNvSpPr>
          <p:nvPr/>
        </p:nvSpPr>
        <p:spPr bwMode="auto">
          <a:xfrm>
            <a:off x="4850828" y="1696441"/>
            <a:ext cx="1089653" cy="159415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
          <p:cNvSpPr>
            <a:spLocks noChangeArrowheads="1"/>
          </p:cNvSpPr>
          <p:nvPr/>
        </p:nvSpPr>
        <p:spPr bwMode="auto">
          <a:xfrm>
            <a:off x="5294763" y="2099204"/>
            <a:ext cx="201788" cy="19997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
          <p:cNvSpPr>
            <a:spLocks noChangeArrowheads="1"/>
          </p:cNvSpPr>
          <p:nvPr/>
        </p:nvSpPr>
        <p:spPr bwMode="auto">
          <a:xfrm>
            <a:off x="6188200" y="2449539"/>
            <a:ext cx="1089653" cy="159415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2"/>
          <p:cNvSpPr>
            <a:spLocks noChangeArrowheads="1"/>
          </p:cNvSpPr>
          <p:nvPr/>
        </p:nvSpPr>
        <p:spPr bwMode="auto">
          <a:xfrm>
            <a:off x="6632136" y="2852303"/>
            <a:ext cx="201788" cy="19997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
          <p:cNvSpPr>
            <a:spLocks noChangeArrowheads="1"/>
          </p:cNvSpPr>
          <p:nvPr/>
        </p:nvSpPr>
        <p:spPr bwMode="auto">
          <a:xfrm>
            <a:off x="7549488" y="1696441"/>
            <a:ext cx="1089653" cy="159415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
          <p:cNvSpPr>
            <a:spLocks noChangeArrowheads="1"/>
          </p:cNvSpPr>
          <p:nvPr/>
        </p:nvSpPr>
        <p:spPr bwMode="auto">
          <a:xfrm>
            <a:off x="7993425" y="2099204"/>
            <a:ext cx="201788" cy="19997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1"/>
          <p:cNvSpPr>
            <a:spLocks noChangeArrowheads="1"/>
          </p:cNvSpPr>
          <p:nvPr/>
        </p:nvSpPr>
        <p:spPr bwMode="auto">
          <a:xfrm>
            <a:off x="8913813" y="2404524"/>
            <a:ext cx="1089653" cy="159415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2"/>
          <p:cNvSpPr>
            <a:spLocks noChangeArrowheads="1"/>
          </p:cNvSpPr>
          <p:nvPr/>
        </p:nvSpPr>
        <p:spPr bwMode="auto">
          <a:xfrm>
            <a:off x="9357748" y="2807285"/>
            <a:ext cx="201788" cy="19997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8" tIns="39694" rIns="79388" bIns="3969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
          <p:cNvSpPr>
            <a:spLocks noChangeArrowheads="1"/>
          </p:cNvSpPr>
          <p:nvPr/>
        </p:nvSpPr>
        <p:spPr bwMode="auto">
          <a:xfrm>
            <a:off x="2536575" y="4785015"/>
            <a:ext cx="416863" cy="574756"/>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1"/>
          </a:solidFill>
          <a:ln>
            <a:noFill/>
          </a:ln>
          <a:effectLst/>
        </p:spPr>
        <p:txBody>
          <a:bodyPr wrap="none" lIns="105848" tIns="52924" rIns="105848" bIns="5292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
          <p:cNvSpPr>
            <a:spLocks noChangeArrowheads="1"/>
          </p:cNvSpPr>
          <p:nvPr/>
        </p:nvSpPr>
        <p:spPr bwMode="auto">
          <a:xfrm>
            <a:off x="3854139" y="4785015"/>
            <a:ext cx="416863" cy="574756"/>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105848" tIns="52924" rIns="105848" bIns="5292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
          <p:cNvSpPr>
            <a:spLocks noChangeArrowheads="1"/>
          </p:cNvSpPr>
          <p:nvPr/>
        </p:nvSpPr>
        <p:spPr bwMode="auto">
          <a:xfrm>
            <a:off x="5174471" y="4785015"/>
            <a:ext cx="416863" cy="574756"/>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3"/>
          </a:solidFill>
          <a:ln>
            <a:noFill/>
          </a:ln>
          <a:effectLst/>
        </p:spPr>
        <p:txBody>
          <a:bodyPr wrap="none" lIns="105848" tIns="52924" rIns="105848" bIns="5292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3"/>
          <p:cNvSpPr>
            <a:spLocks noChangeArrowheads="1"/>
          </p:cNvSpPr>
          <p:nvPr/>
        </p:nvSpPr>
        <p:spPr bwMode="auto">
          <a:xfrm>
            <a:off x="7885529" y="4794924"/>
            <a:ext cx="416863" cy="574756"/>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5"/>
          </a:solidFill>
          <a:ln>
            <a:noFill/>
          </a:ln>
          <a:effectLst/>
        </p:spPr>
        <p:txBody>
          <a:bodyPr wrap="none" lIns="105848" tIns="52924" rIns="105848" bIns="5292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67"/>
          <p:cNvSpPr/>
          <p:nvPr/>
        </p:nvSpPr>
        <p:spPr>
          <a:xfrm>
            <a:off x="2689364" y="3287212"/>
            <a:ext cx="112353" cy="11238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86697" tIns="43348" rIns="86697" bIns="43348"/>
          <a:lstStyle/>
          <a:p>
            <a:pPr algn="just">
              <a:lnSpc>
                <a:spcPct val="120000"/>
              </a:lnSpc>
            </a:pPr>
            <a:endParaRPr lang="zh-CN" alt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Connector 68"/>
          <p:cNvCxnSpPr/>
          <p:nvPr/>
        </p:nvCxnSpPr>
        <p:spPr>
          <a:xfrm flipV="1">
            <a:off x="2740616" y="3392709"/>
            <a:ext cx="0" cy="1392308"/>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349108" y="3280316"/>
            <a:ext cx="112353" cy="11238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86697" tIns="43348" rIns="86697" bIns="43348"/>
          <a:lstStyle/>
          <a:p>
            <a:pPr algn="just">
              <a:lnSpc>
                <a:spcPct val="120000"/>
              </a:lnSpc>
            </a:pPr>
            <a:endParaRPr lang="zh-CN" alt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flipV="1">
            <a:off x="5391419" y="3385817"/>
            <a:ext cx="0" cy="139919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8042669" y="3273428"/>
            <a:ext cx="112353" cy="11238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86697" tIns="43348" rIns="86697" bIns="43348"/>
          <a:lstStyle/>
          <a:p>
            <a:pPr algn="just">
              <a:lnSpc>
                <a:spcPct val="120000"/>
              </a:lnSpc>
            </a:pPr>
            <a:endParaRPr lang="zh-CN" alt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3" name="Straight Connector 72"/>
          <p:cNvCxnSpPr/>
          <p:nvPr/>
        </p:nvCxnSpPr>
        <p:spPr>
          <a:xfrm flipV="1">
            <a:off x="8093924" y="3378923"/>
            <a:ext cx="0" cy="140621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007201" y="3998379"/>
            <a:ext cx="112353" cy="11238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86697" tIns="43348" rIns="86697" bIns="43348"/>
          <a:lstStyle/>
          <a:p>
            <a:pPr algn="just">
              <a:lnSpc>
                <a:spcPct val="120000"/>
              </a:lnSpc>
            </a:pPr>
            <a:endParaRPr lang="zh-CN" alt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5" name="Straight Connector 74"/>
          <p:cNvCxnSpPr/>
          <p:nvPr/>
        </p:nvCxnSpPr>
        <p:spPr>
          <a:xfrm flipV="1">
            <a:off x="4058455" y="4103872"/>
            <a:ext cx="0" cy="69105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6677129" y="4001396"/>
            <a:ext cx="112353" cy="11238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86697" tIns="43348" rIns="86697" bIns="43348"/>
          <a:lstStyle/>
          <a:p>
            <a:pPr algn="just">
              <a:lnSpc>
                <a:spcPct val="120000"/>
              </a:lnSpc>
            </a:pPr>
            <a:endParaRPr lang="zh-CN" alt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7" name="Straight Connector 76"/>
          <p:cNvCxnSpPr/>
          <p:nvPr/>
        </p:nvCxnSpPr>
        <p:spPr>
          <a:xfrm flipV="1">
            <a:off x="6728384" y="4106892"/>
            <a:ext cx="0" cy="678125"/>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9399464" y="4005929"/>
            <a:ext cx="112353" cy="11238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86697" tIns="43348" rIns="86697" bIns="43348"/>
          <a:lstStyle/>
          <a:p>
            <a:pPr algn="just">
              <a:lnSpc>
                <a:spcPct val="120000"/>
              </a:lnSpc>
            </a:pPr>
            <a:endParaRPr lang="zh-CN" alt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9" name="Straight Connector 78"/>
          <p:cNvCxnSpPr/>
          <p:nvPr/>
        </p:nvCxnSpPr>
        <p:spPr>
          <a:xfrm flipV="1">
            <a:off x="9450717" y="4111423"/>
            <a:ext cx="0" cy="673591"/>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80" name="Freeform 3"/>
          <p:cNvSpPr>
            <a:spLocks noChangeArrowheads="1"/>
          </p:cNvSpPr>
          <p:nvPr/>
        </p:nvSpPr>
        <p:spPr bwMode="auto">
          <a:xfrm>
            <a:off x="9242133" y="4785135"/>
            <a:ext cx="416863" cy="574756"/>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6"/>
          </a:solidFill>
          <a:ln>
            <a:noFill/>
          </a:ln>
          <a:effectLst/>
        </p:spPr>
        <p:txBody>
          <a:bodyPr wrap="none" lIns="105848" tIns="52924" rIns="105848" bIns="5292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
          <p:cNvSpPr>
            <a:spLocks noChangeArrowheads="1"/>
          </p:cNvSpPr>
          <p:nvPr/>
        </p:nvSpPr>
        <p:spPr bwMode="auto">
          <a:xfrm>
            <a:off x="6518436" y="4785015"/>
            <a:ext cx="416863" cy="574756"/>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4"/>
          </a:solidFill>
          <a:ln>
            <a:noFill/>
          </a:ln>
          <a:effectLst/>
        </p:spPr>
        <p:txBody>
          <a:bodyPr wrap="none" lIns="105848" tIns="52924" rIns="105848" bIns="52924" anchor="ctr"/>
          <a:lstStyle/>
          <a:p>
            <a:pPr algn="just">
              <a:lnSpc>
                <a:spcPct val="120000"/>
              </a:lnSpc>
            </a:pPr>
            <a:endParaRPr lang="en-US" sz="66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Subtitle 21"/>
          <p:cNvSpPr txBox="1"/>
          <p:nvPr/>
        </p:nvSpPr>
        <p:spPr>
          <a:xfrm>
            <a:off x="3516872" y="5486765"/>
            <a:ext cx="1132204" cy="73723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Subtitle 21"/>
          <p:cNvSpPr txBox="1"/>
          <p:nvPr/>
        </p:nvSpPr>
        <p:spPr>
          <a:xfrm>
            <a:off x="4859231" y="5493095"/>
            <a:ext cx="1132204" cy="73723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Subtitle 21"/>
          <p:cNvSpPr txBox="1"/>
          <p:nvPr/>
        </p:nvSpPr>
        <p:spPr>
          <a:xfrm>
            <a:off x="6201589" y="5492280"/>
            <a:ext cx="1132204" cy="73723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Subtitle 21"/>
          <p:cNvSpPr txBox="1"/>
          <p:nvPr/>
        </p:nvSpPr>
        <p:spPr>
          <a:xfrm>
            <a:off x="7543948" y="5486765"/>
            <a:ext cx="1132204" cy="73723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Subtitle 21"/>
          <p:cNvSpPr txBox="1"/>
          <p:nvPr/>
        </p:nvSpPr>
        <p:spPr>
          <a:xfrm>
            <a:off x="8886308" y="5493095"/>
            <a:ext cx="1132204" cy="73723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500"/>
                                        <p:tgtEl>
                                          <p:spTgt spid="72"/>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fade">
                                      <p:cBhvr>
                                        <p:cTn id="123" dur="500"/>
                                        <p:tgtEl>
                                          <p:spTgt spid="85"/>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500"/>
                                        <p:tgtEl>
                                          <p:spTgt spid="7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fade">
                                      <p:cBhvr>
                                        <p:cTn id="139" dur="500"/>
                                        <p:tgtEl>
                                          <p:spTgt spid="79"/>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fade">
                                      <p:cBhvr>
                                        <p:cTn id="143" dur="500"/>
                                        <p:tgtEl>
                                          <p:spTgt spid="80"/>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fade">
                                      <p:cBhvr>
                                        <p:cTn id="14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80" grpId="0" bldLvl="0" animBg="1"/>
      <p:bldP spid="81" grpId="0" bldLvl="0" animBg="1"/>
      <p:bldP spid="82" grpId="0"/>
      <p:bldP spid="83" grpId="0"/>
      <p:bldP spid="84" grpId="0"/>
      <p:bldP spid="85"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 y="0"/>
            <a:ext cx="12181172" cy="6858000"/>
          </a:xfrm>
          <a:prstGeom prst="rect">
            <a:avLst/>
          </a:prstGeom>
        </p:spPr>
      </p:pic>
      <p:sp>
        <p:nvSpPr>
          <p:cNvPr id="6146" name="椭圆 3079"/>
          <p:cNvSpPr>
            <a:spLocks noChangeArrowheads="1"/>
          </p:cNvSpPr>
          <p:nvPr/>
        </p:nvSpPr>
        <p:spPr bwMode="auto">
          <a:xfrm>
            <a:off x="1583499" y="2756925"/>
            <a:ext cx="2107679" cy="2107795"/>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1818871" y="3139801"/>
            <a:ext cx="1669640" cy="131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97" tIns="43348" rIns="86697" bIns="43348">
            <a:spAutoFit/>
          </a:bodyPr>
          <a:lstStyle/>
          <a:p>
            <a:pPr algn="ctr"/>
            <a:r>
              <a:rPr lang="en-US" altLang="zh-CN" sz="80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152" name="椭圆 3088"/>
          <p:cNvSpPr>
            <a:spLocks noChangeArrowheads="1"/>
          </p:cNvSpPr>
          <p:nvPr/>
        </p:nvSpPr>
        <p:spPr bwMode="auto">
          <a:xfrm>
            <a:off x="722225" y="4483791"/>
            <a:ext cx="160827" cy="160836"/>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868935" y="2505091"/>
            <a:ext cx="457087" cy="457111"/>
          </a:xfrm>
          <a:prstGeom prst="ellipse">
            <a:avLst/>
          </a:prstGeom>
          <a:solidFill>
            <a:schemeClr val="accent2"/>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027117" y="3492593"/>
            <a:ext cx="2706983" cy="410210"/>
          </a:xfrm>
          <a:prstGeom prst="rect">
            <a:avLst/>
          </a:prstGeom>
        </p:spPr>
        <p:txBody>
          <a:bodyPr wrap="square" lIns="0" tIns="0" rIns="0" bIns="0">
            <a:spAutoFit/>
          </a:bodyPr>
          <a:lstStyle/>
          <a:p>
            <a:pPr lvl="0"/>
            <a:r>
              <a:rPr lang="zh-CN" altLang="en-US" sz="2665"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zh-CN" sz="26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27116" y="4015399"/>
            <a:ext cx="2452927" cy="433070"/>
          </a:xfrm>
          <a:prstGeom prst="rect">
            <a:avLst/>
          </a:prstGeom>
          <a:noFill/>
        </p:spPr>
        <p:txBody>
          <a:bodyPr wrap="square" lIns="0" tIns="0" rIns="0" bIns="0" rtlCol="0">
            <a:spAutoFit/>
          </a:bodyPr>
          <a:lstStyle/>
          <a:p>
            <a:pPr algn="just">
              <a:lnSpc>
                <a:spcPct val="150000"/>
              </a:lnSpc>
            </a:pPr>
            <a:r>
              <a:rPr lang="zh-CN" alt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750" fill="hold"/>
                                        <p:tgtEl>
                                          <p:spTgt spid="6146"/>
                                        </p:tgtEl>
                                        <p:attrNameLst>
                                          <p:attrName>ppt_w</p:attrName>
                                        </p:attrNameLst>
                                      </p:cBhvr>
                                      <p:tavLst>
                                        <p:tav tm="0">
                                          <p:val>
                                            <p:fltVal val="0"/>
                                          </p:val>
                                        </p:tav>
                                        <p:tav tm="100000">
                                          <p:val>
                                            <p:strVal val="#ppt_w"/>
                                          </p:val>
                                        </p:tav>
                                      </p:tavLst>
                                    </p:anim>
                                    <p:anim calcmode="lin" valueType="num">
                                      <p:cBhvr>
                                        <p:cTn id="14" dur="750" fill="hold"/>
                                        <p:tgtEl>
                                          <p:spTgt spid="6146"/>
                                        </p:tgtEl>
                                        <p:attrNameLst>
                                          <p:attrName>ppt_h</p:attrName>
                                        </p:attrNameLst>
                                      </p:cBhvr>
                                      <p:tavLst>
                                        <p:tav tm="0">
                                          <p:val>
                                            <p:fltVal val="0"/>
                                          </p:val>
                                        </p:tav>
                                        <p:tav tm="100000">
                                          <p:val>
                                            <p:strVal val="#ppt_h"/>
                                          </p:val>
                                        </p:tav>
                                      </p:tavLst>
                                    </p:anim>
                                    <p:animEffect transition="in" filter="fade">
                                      <p:cBhvr>
                                        <p:cTn id="15" dur="750"/>
                                        <p:tgtEl>
                                          <p:spTgt spid="614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6153"/>
                                        </p:tgtEl>
                                        <p:attrNameLst>
                                          <p:attrName>style.visibility</p:attrName>
                                        </p:attrNameLst>
                                      </p:cBhvr>
                                      <p:to>
                                        <p:strVal val="visible"/>
                                      </p:to>
                                    </p:set>
                                    <p:anim calcmode="lin" valueType="num">
                                      <p:cBhvr>
                                        <p:cTn id="18" dur="750" fill="hold"/>
                                        <p:tgtEl>
                                          <p:spTgt spid="6153"/>
                                        </p:tgtEl>
                                        <p:attrNameLst>
                                          <p:attrName>ppt_w</p:attrName>
                                        </p:attrNameLst>
                                      </p:cBhvr>
                                      <p:tavLst>
                                        <p:tav tm="0">
                                          <p:val>
                                            <p:fltVal val="0"/>
                                          </p:val>
                                        </p:tav>
                                        <p:tav tm="100000">
                                          <p:val>
                                            <p:strVal val="#ppt_w"/>
                                          </p:val>
                                        </p:tav>
                                      </p:tavLst>
                                    </p:anim>
                                    <p:anim calcmode="lin" valueType="num">
                                      <p:cBhvr>
                                        <p:cTn id="19" dur="750" fill="hold"/>
                                        <p:tgtEl>
                                          <p:spTgt spid="6153"/>
                                        </p:tgtEl>
                                        <p:attrNameLst>
                                          <p:attrName>ppt_h</p:attrName>
                                        </p:attrNameLst>
                                      </p:cBhvr>
                                      <p:tavLst>
                                        <p:tav tm="0">
                                          <p:val>
                                            <p:fltVal val="0"/>
                                          </p:val>
                                        </p:tav>
                                        <p:tav tm="100000">
                                          <p:val>
                                            <p:strVal val="#ppt_h"/>
                                          </p:val>
                                        </p:tav>
                                      </p:tavLst>
                                    </p:anim>
                                    <p:animEffect transition="in" filter="fade">
                                      <p:cBhvr>
                                        <p:cTn id="20" dur="750"/>
                                        <p:tgtEl>
                                          <p:spTgt spid="6153"/>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6152"/>
                                        </p:tgtEl>
                                        <p:attrNameLst>
                                          <p:attrName>style.visibility</p:attrName>
                                        </p:attrNameLst>
                                      </p:cBhvr>
                                      <p:to>
                                        <p:strVal val="visible"/>
                                      </p:to>
                                    </p:set>
                                    <p:anim calcmode="lin" valueType="num">
                                      <p:cBhvr>
                                        <p:cTn id="23" dur="750" fill="hold"/>
                                        <p:tgtEl>
                                          <p:spTgt spid="6152"/>
                                        </p:tgtEl>
                                        <p:attrNameLst>
                                          <p:attrName>ppt_w</p:attrName>
                                        </p:attrNameLst>
                                      </p:cBhvr>
                                      <p:tavLst>
                                        <p:tav tm="0">
                                          <p:val>
                                            <p:fltVal val="0"/>
                                          </p:val>
                                        </p:tav>
                                        <p:tav tm="100000">
                                          <p:val>
                                            <p:strVal val="#ppt_w"/>
                                          </p:val>
                                        </p:tav>
                                      </p:tavLst>
                                    </p:anim>
                                    <p:anim calcmode="lin" valueType="num">
                                      <p:cBhvr>
                                        <p:cTn id="24" dur="750" fill="hold"/>
                                        <p:tgtEl>
                                          <p:spTgt spid="6152"/>
                                        </p:tgtEl>
                                        <p:attrNameLst>
                                          <p:attrName>ppt_h</p:attrName>
                                        </p:attrNameLst>
                                      </p:cBhvr>
                                      <p:tavLst>
                                        <p:tav tm="0">
                                          <p:val>
                                            <p:fltVal val="0"/>
                                          </p:val>
                                        </p:tav>
                                        <p:tav tm="100000">
                                          <p:val>
                                            <p:strVal val="#ppt_h"/>
                                          </p:val>
                                        </p:tav>
                                      </p:tavLst>
                                    </p:anim>
                                    <p:animEffect transition="in" filter="fade">
                                      <p:cBhvr>
                                        <p:cTn id="25" dur="750"/>
                                        <p:tgtEl>
                                          <p:spTgt spid="615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p:cTn id="29" dur="500" fill="hold"/>
                                        <p:tgtEl>
                                          <p:spTgt spid="6148"/>
                                        </p:tgtEl>
                                        <p:attrNameLst>
                                          <p:attrName>ppt_w</p:attrName>
                                        </p:attrNameLst>
                                      </p:cBhvr>
                                      <p:tavLst>
                                        <p:tav tm="0">
                                          <p:val>
                                            <p:fltVal val="0"/>
                                          </p:val>
                                        </p:tav>
                                        <p:tav tm="100000">
                                          <p:val>
                                            <p:strVal val="#ppt_w"/>
                                          </p:val>
                                        </p:tav>
                                      </p:tavLst>
                                    </p:anim>
                                    <p:anim calcmode="lin" valueType="num">
                                      <p:cBhvr>
                                        <p:cTn id="30" dur="500" fill="hold"/>
                                        <p:tgtEl>
                                          <p:spTgt spid="6148"/>
                                        </p:tgtEl>
                                        <p:attrNameLst>
                                          <p:attrName>ppt_h</p:attrName>
                                        </p:attrNameLst>
                                      </p:cBhvr>
                                      <p:tavLst>
                                        <p:tav tm="0">
                                          <p:val>
                                            <p:fltVal val="0"/>
                                          </p:val>
                                        </p:tav>
                                        <p:tav tm="100000">
                                          <p:val>
                                            <p:strVal val="#ppt_h"/>
                                          </p:val>
                                        </p:tav>
                                      </p:tavLst>
                                    </p:anim>
                                    <p:animEffect transition="in" filter="fade">
                                      <p:cBhvr>
                                        <p:cTn id="31" dur="5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4*#ppt_w"/>
                                          </p:val>
                                        </p:tav>
                                        <p:tav tm="100000">
                                          <p:val>
                                            <p:strVal val="#ppt_w"/>
                                          </p:val>
                                        </p:tav>
                                      </p:tavLst>
                                    </p:anim>
                                    <p:anim calcmode="lin" valueType="num">
                                      <p:cBhvr>
                                        <p:cTn id="37" dur="500" fill="hold"/>
                                        <p:tgtEl>
                                          <p:spTgt spid="9"/>
                                        </p:tgtEl>
                                        <p:attrNameLst>
                                          <p:attrName>ppt_h</p:attrName>
                                        </p:attrNameLst>
                                      </p:cBhvr>
                                      <p:tavLst>
                                        <p:tav tm="0">
                                          <p:val>
                                            <p:strVal val="4*#ppt_h"/>
                                          </p:val>
                                        </p:tav>
                                        <p:tav tm="100000">
                                          <p:val>
                                            <p:strVal val="#ppt_h"/>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8" grpId="0"/>
      <p:bldP spid="6152" grpId="0" bldLvl="0" animBg="1"/>
      <p:bldP spid="6153" grpId="0" bldLvl="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4859115" y="2741431"/>
            <a:ext cx="1023512" cy="1025529"/>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7" name="Oval 6"/>
          <p:cNvSpPr>
            <a:spLocks noChangeArrowheads="1"/>
          </p:cNvSpPr>
          <p:nvPr/>
        </p:nvSpPr>
        <p:spPr bwMode="auto">
          <a:xfrm>
            <a:off x="6108751" y="2923405"/>
            <a:ext cx="790587" cy="790831"/>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8" name="Oval 7"/>
          <p:cNvSpPr>
            <a:spLocks noChangeArrowheads="1"/>
          </p:cNvSpPr>
          <p:nvPr/>
        </p:nvSpPr>
        <p:spPr bwMode="auto">
          <a:xfrm>
            <a:off x="5481381" y="3445523"/>
            <a:ext cx="1023512" cy="1023828"/>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9" name="Oval 8"/>
          <p:cNvSpPr>
            <a:spLocks noChangeArrowheads="1"/>
          </p:cNvSpPr>
          <p:nvPr/>
        </p:nvSpPr>
        <p:spPr bwMode="auto">
          <a:xfrm>
            <a:off x="6135952" y="3425115"/>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0" name="Oval 9"/>
          <p:cNvSpPr>
            <a:spLocks noChangeArrowheads="1"/>
          </p:cNvSpPr>
          <p:nvPr/>
        </p:nvSpPr>
        <p:spPr bwMode="auto">
          <a:xfrm>
            <a:off x="6521895" y="3811176"/>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1" name="Oval 10"/>
          <p:cNvSpPr>
            <a:spLocks noChangeArrowheads="1"/>
          </p:cNvSpPr>
          <p:nvPr/>
        </p:nvSpPr>
        <p:spPr bwMode="auto">
          <a:xfrm>
            <a:off x="5092039" y="3997529"/>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6" name="Oval 11"/>
          <p:cNvSpPr>
            <a:spLocks noChangeArrowheads="1"/>
          </p:cNvSpPr>
          <p:nvPr/>
        </p:nvSpPr>
        <p:spPr bwMode="auto">
          <a:xfrm>
            <a:off x="4264051" y="3590543"/>
            <a:ext cx="751481" cy="746612"/>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7" name="Freeform 12"/>
          <p:cNvSpPr/>
          <p:nvPr/>
        </p:nvSpPr>
        <p:spPr bwMode="auto">
          <a:xfrm>
            <a:off x="4862515" y="2991433"/>
            <a:ext cx="2390460" cy="321434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18" name="Oval 13"/>
          <p:cNvSpPr>
            <a:spLocks noChangeArrowheads="1"/>
          </p:cNvSpPr>
          <p:nvPr/>
        </p:nvSpPr>
        <p:spPr bwMode="auto">
          <a:xfrm>
            <a:off x="4751851" y="2372883"/>
            <a:ext cx="1217332" cy="1217708"/>
          </a:xfrm>
          <a:prstGeom prst="ellipse">
            <a:avLst/>
          </a:prstGeom>
          <a:solidFill>
            <a:schemeClr val="accent1"/>
          </a:solidFill>
          <a:ln>
            <a:noFill/>
          </a:ln>
        </p:spPr>
        <p:txBody>
          <a:bodyPr vert="horz" wrap="square" lIns="0" tIns="0" rIns="0" bIns="0" numCol="1" anchor="t" anchorCtr="0" compatLnSpc="1"/>
          <a:lstStyle/>
          <a:p>
            <a:pPr algn="ctr"/>
            <a:r>
              <a:rPr lang="en-US" altLang="zh-CN" sz="3200" b="1" dirty="0">
                <a:solidFill>
                  <a:schemeClr val="bg1"/>
                </a:solidFill>
              </a:rPr>
              <a:t>01</a:t>
            </a:r>
          </a:p>
        </p:txBody>
      </p:sp>
      <p:sp>
        <p:nvSpPr>
          <p:cNvPr id="19" name="Oval 14"/>
          <p:cNvSpPr>
            <a:spLocks noChangeArrowheads="1"/>
          </p:cNvSpPr>
          <p:nvPr/>
        </p:nvSpPr>
        <p:spPr bwMode="auto">
          <a:xfrm>
            <a:off x="4559829" y="3909053"/>
            <a:ext cx="1217332" cy="1217708"/>
          </a:xfrm>
          <a:prstGeom prst="ellipse">
            <a:avLst/>
          </a:prstGeom>
          <a:solidFill>
            <a:schemeClr val="accent2"/>
          </a:solidFill>
          <a:ln>
            <a:noFill/>
          </a:ln>
        </p:spPr>
        <p:txBody>
          <a:bodyPr vert="horz" wrap="square" lIns="0" tIns="0" rIns="0" bIns="0" numCol="1" anchor="t" anchorCtr="0" compatLnSpc="1"/>
          <a:lstStyle/>
          <a:p>
            <a:pPr algn="ctr"/>
            <a:r>
              <a:rPr lang="en-US" altLang="zh-CN" sz="3200" b="1" dirty="0">
                <a:solidFill>
                  <a:schemeClr val="bg1"/>
                </a:solidFill>
              </a:rPr>
              <a:t>03</a:t>
            </a:r>
          </a:p>
        </p:txBody>
      </p:sp>
      <p:sp>
        <p:nvSpPr>
          <p:cNvPr id="24" name="Rectangle 24"/>
          <p:cNvSpPr>
            <a:spLocks noChangeArrowheads="1"/>
          </p:cNvSpPr>
          <p:nvPr/>
        </p:nvSpPr>
        <p:spPr bwMode="auto">
          <a:xfrm>
            <a:off x="8304245" y="2738948"/>
            <a:ext cx="2458104" cy="74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en-US" sz="1600" b="1" dirty="0">
              <a:solidFill>
                <a:schemeClr val="bg1">
                  <a:lumMod val="50000"/>
                </a:schemeClr>
              </a:solidFill>
            </a:endParaRPr>
          </a:p>
          <a:p>
            <a:pPr defTabSz="914400">
              <a:lnSpc>
                <a:spcPct val="120000"/>
              </a:lnSpc>
              <a:spcBef>
                <a:spcPts val="3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1417349" y="2738948"/>
            <a:ext cx="2458104" cy="74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年度工作概述</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1967541" y="4553963"/>
            <a:ext cx="2458104" cy="74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en-US" sz="1600" b="1" dirty="0">
              <a:solidFill>
                <a:schemeClr val="bg1">
                  <a:lumMod val="50000"/>
                </a:schemeClr>
              </a:solidFill>
            </a:endParaRPr>
          </a:p>
          <a:p>
            <a:pPr defTabSz="914400">
              <a:lnSpc>
                <a:spcPct val="120000"/>
              </a:lnSpc>
              <a:spcBef>
                <a:spcPts val="3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7766355" y="4381572"/>
            <a:ext cx="2458104" cy="74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en-US" sz="1600" b="1" dirty="0">
              <a:solidFill>
                <a:schemeClr val="bg1">
                  <a:lumMod val="50000"/>
                </a:schemeClr>
              </a:solidFill>
            </a:endParaRPr>
          </a:p>
          <a:p>
            <a:pPr defTabSz="914400">
              <a:lnSpc>
                <a:spcPct val="120000"/>
              </a:lnSpc>
              <a:spcBef>
                <a:spcPts val="300"/>
              </a:spcBef>
              <a:defRPr/>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Oval 14"/>
          <p:cNvSpPr>
            <a:spLocks noChangeArrowheads="1"/>
          </p:cNvSpPr>
          <p:nvPr/>
        </p:nvSpPr>
        <p:spPr bwMode="auto">
          <a:xfrm>
            <a:off x="6685112" y="2761840"/>
            <a:ext cx="1217332" cy="1217708"/>
          </a:xfrm>
          <a:prstGeom prst="ellipse">
            <a:avLst/>
          </a:prstGeom>
          <a:solidFill>
            <a:schemeClr val="accent3"/>
          </a:solidFill>
          <a:ln>
            <a:noFill/>
          </a:ln>
        </p:spPr>
        <p:txBody>
          <a:bodyPr vert="horz" wrap="square" lIns="0" tIns="0" rIns="0" bIns="0" numCol="1" anchor="t" anchorCtr="0" compatLnSpc="1"/>
          <a:lstStyle/>
          <a:p>
            <a:pPr algn="ctr"/>
            <a:r>
              <a:rPr lang="en-US" altLang="zh-CN" sz="3200" b="1" dirty="0">
                <a:solidFill>
                  <a:schemeClr val="bg1"/>
                </a:solidFill>
              </a:rPr>
              <a:t>02</a:t>
            </a:r>
          </a:p>
        </p:txBody>
      </p:sp>
      <p:sp>
        <p:nvSpPr>
          <p:cNvPr id="29" name="Oval 14"/>
          <p:cNvSpPr>
            <a:spLocks noChangeArrowheads="1"/>
          </p:cNvSpPr>
          <p:nvPr/>
        </p:nvSpPr>
        <p:spPr bwMode="auto">
          <a:xfrm>
            <a:off x="6054541" y="3907268"/>
            <a:ext cx="1217332" cy="1217708"/>
          </a:xfrm>
          <a:prstGeom prst="ellipse">
            <a:avLst/>
          </a:prstGeom>
          <a:solidFill>
            <a:schemeClr val="accent4"/>
          </a:solidFill>
          <a:ln>
            <a:noFill/>
          </a:ln>
        </p:spPr>
        <p:txBody>
          <a:bodyPr vert="horz" wrap="square" lIns="0" tIns="0" rIns="0" bIns="0" numCol="1" anchor="t" anchorCtr="0" compatLnSpc="1"/>
          <a:lstStyle/>
          <a:p>
            <a:pPr algn="ctr"/>
            <a:r>
              <a:rPr lang="en-US" altLang="zh-CN" sz="3200" b="1" dirty="0">
                <a:solidFill>
                  <a:schemeClr val="bg1"/>
                </a:solidFill>
              </a:rPr>
              <a:t>04</a:t>
            </a:r>
          </a:p>
        </p:txBody>
      </p:sp>
      <p:sp>
        <p:nvSpPr>
          <p:cNvPr id="32" name="任意多边形 31"/>
          <p:cNvSpPr/>
          <p:nvPr/>
        </p:nvSpPr>
        <p:spPr bwMode="auto">
          <a:xfrm>
            <a:off x="564821" y="781149"/>
            <a:ext cx="4494691" cy="885607"/>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chemeClr val="bg1">
                    <a:lumMod val="50000"/>
                  </a:schemeClr>
                </a:solidFill>
                <a:latin typeface="方正正中黑简体" panose="02000000000000000000" pitchFamily="2" charset="-122"/>
                <a:ea typeface="方正正中黑简体" panose="02000000000000000000" pitchFamily="2" charset="-122"/>
              </a:rPr>
              <a:t>目录</a:t>
            </a:r>
            <a:r>
              <a:rPr lang="zh-CN" altLang="en-US" sz="3200" b="1" dirty="0">
                <a:solidFill>
                  <a:schemeClr val="bg1">
                    <a:lumMod val="50000"/>
                  </a:schemeClr>
                </a:solidFill>
              </a:rPr>
              <a:t> </a:t>
            </a:r>
            <a:r>
              <a:rPr lang="en-US" altLang="zh-CN" sz="3200" b="1" dirty="0">
                <a:solidFill>
                  <a:schemeClr val="bg1">
                    <a:lumMod val="50000"/>
                  </a:schemeClr>
                </a:solidFill>
              </a:rPr>
              <a:t>/</a:t>
            </a:r>
            <a:r>
              <a:rPr lang="en-US" altLang="zh-CN" sz="3065" b="1" dirty="0">
                <a:solidFill>
                  <a:schemeClr val="bg1">
                    <a:lumMod val="50000"/>
                  </a:schemeClr>
                </a:solidFill>
              </a:rPr>
              <a:t>CONTENTS</a:t>
            </a:r>
            <a:endParaRPr lang="zh-CN" altLang="en-US" sz="3065" b="1"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53" presetClass="entr" presetSubtype="16" fill="hold" nodeType="withEffect">
                                  <p:stCondLst>
                                    <p:cond delay="1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42" presetClass="entr" presetSubtype="0" fill="hold" nodeType="withEffect">
                                  <p:stCondLst>
                                    <p:cond delay="15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par>
                                <p:cTn id="41" presetID="53" presetClass="entr" presetSubtype="16" fill="hold" nodeType="withEffect">
                                  <p:stCondLst>
                                    <p:cond delay="20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42" presetClass="entr" presetSubtype="0" fill="hold" nodeType="withEffect">
                                  <p:stCondLst>
                                    <p:cond delay="2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anim calcmode="lin" valueType="num">
                                      <p:cBhvr>
                                        <p:cTn id="49" dur="500" fill="hold"/>
                                        <p:tgtEl>
                                          <p:spTgt spid="26"/>
                                        </p:tgtEl>
                                        <p:attrNameLst>
                                          <p:attrName>ppt_x</p:attrName>
                                        </p:attrNameLst>
                                      </p:cBhvr>
                                      <p:tavLst>
                                        <p:tav tm="0">
                                          <p:val>
                                            <p:strVal val="#ppt_x"/>
                                          </p:val>
                                        </p:tav>
                                        <p:tav tm="100000">
                                          <p:val>
                                            <p:strVal val="#ppt_x"/>
                                          </p:val>
                                        </p:tav>
                                      </p:tavLst>
                                    </p:anim>
                                    <p:anim calcmode="lin" valueType="num">
                                      <p:cBhvr>
                                        <p:cTn id="50" dur="500" fill="hold"/>
                                        <p:tgtEl>
                                          <p:spTgt spid="2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250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42" presetClass="entr" presetSubtype="0" fill="hold" nodeType="withEffect">
                                  <p:stCondLst>
                                    <p:cond delay="2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1"/>
                                          </p:val>
                                        </p:tav>
                                        <p:tav tm="100000">
                                          <p:val>
                                            <p:strVal val="#ppt_y"/>
                                          </p:val>
                                        </p:tav>
                                      </p:tavLst>
                                    </p:anim>
                                  </p:childTnLst>
                                </p:cTn>
                              </p:par>
                              <p:par>
                                <p:cTn id="61" presetID="53" presetClass="entr" presetSubtype="16" fill="hold" nodeType="withEffect">
                                  <p:stCondLst>
                                    <p:cond delay="30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42" presetClass="entr" presetSubtype="0" fill="hold" nodeType="withEffect">
                                  <p:stCondLst>
                                    <p:cond delay="30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6" grpId="0" bldLvl="0" animBg="1"/>
      <p:bldP spid="1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5166876" y="1736549"/>
            <a:ext cx="886665" cy="865501"/>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1"/>
          </a:solidFill>
          <a:ln>
            <a:noFill/>
          </a:ln>
          <a:effectLst/>
        </p:spPr>
        <p:txBody>
          <a:bodyPr lIns="91417" tIns="45708" rIns="91417" bIns="45708" anchor="ctr"/>
          <a:lstStyle/>
          <a:p>
            <a:pPr algn="ctr" defTabSz="913765">
              <a:defRPr/>
            </a:pPr>
            <a:endParaRPr lang="en-AU" sz="1465" kern="0" dirty="0">
              <a:solidFill>
                <a:schemeClr val="bg1"/>
              </a:solidFill>
              <a:latin typeface="Roboto Bold" charset="0"/>
            </a:endParaRPr>
          </a:p>
        </p:txBody>
      </p:sp>
      <p:sp>
        <p:nvSpPr>
          <p:cNvPr id="4" name="Freeform 8"/>
          <p:cNvSpPr/>
          <p:nvPr/>
        </p:nvSpPr>
        <p:spPr bwMode="auto">
          <a:xfrm>
            <a:off x="4508755" y="2494132"/>
            <a:ext cx="1544785" cy="1504577"/>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1"/>
          </a:solidFill>
          <a:ln>
            <a:noFill/>
          </a:ln>
          <a:effectLst/>
        </p:spPr>
        <p:txBody>
          <a:bodyPr lIns="91417" tIns="45708" rIns="91417" bIns="45708" anchor="ctr"/>
          <a:lstStyle/>
          <a:p>
            <a:pPr algn="ctr" defTabSz="913765">
              <a:defRPr/>
            </a:pPr>
            <a:endParaRPr lang="en-AU" sz="2935" kern="0" dirty="0">
              <a:solidFill>
                <a:schemeClr val="bg1"/>
              </a:solidFill>
              <a:latin typeface="Roboto Bold" charset="0"/>
            </a:endParaRPr>
          </a:p>
        </p:txBody>
      </p:sp>
      <p:sp>
        <p:nvSpPr>
          <p:cNvPr id="5" name="Freeform 9"/>
          <p:cNvSpPr/>
          <p:nvPr/>
        </p:nvSpPr>
        <p:spPr bwMode="auto">
          <a:xfrm>
            <a:off x="4508755" y="3770163"/>
            <a:ext cx="1544785" cy="1504579"/>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1"/>
          </a:solidFill>
          <a:ln>
            <a:noFill/>
          </a:ln>
          <a:effectLst/>
        </p:spPr>
        <p:txBody>
          <a:bodyPr lIns="91417" tIns="45708" rIns="91417" bIns="45708" anchor="ctr"/>
          <a:lstStyle/>
          <a:p>
            <a:pPr algn="ctr" defTabSz="913765">
              <a:defRPr/>
            </a:pPr>
            <a:endParaRPr lang="en-AU" sz="3465" kern="0" dirty="0">
              <a:solidFill>
                <a:schemeClr val="bg1"/>
              </a:solidFill>
              <a:latin typeface="Roboto Bold" charset="0"/>
            </a:endParaRPr>
          </a:p>
        </p:txBody>
      </p:sp>
      <p:sp>
        <p:nvSpPr>
          <p:cNvPr id="6" name="Freeform 10"/>
          <p:cNvSpPr/>
          <p:nvPr/>
        </p:nvSpPr>
        <p:spPr bwMode="auto">
          <a:xfrm>
            <a:off x="6083167" y="3772280"/>
            <a:ext cx="1946852" cy="1893948"/>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2"/>
          </a:solidFill>
          <a:ln>
            <a:noFill/>
          </a:ln>
          <a:effectLst/>
        </p:spPr>
        <p:txBody>
          <a:bodyPr lIns="91417" tIns="45708" rIns="91417" bIns="45708" anchor="ctr"/>
          <a:lstStyle/>
          <a:p>
            <a:pPr algn="ctr" defTabSz="913765">
              <a:defRPr/>
            </a:pPr>
            <a:endParaRPr lang="en-AU" sz="4000" kern="0" dirty="0">
              <a:solidFill>
                <a:schemeClr val="bg1"/>
              </a:solidFill>
              <a:latin typeface="Roboto Bold" charset="0"/>
            </a:endParaRPr>
          </a:p>
        </p:txBody>
      </p:sp>
      <p:sp>
        <p:nvSpPr>
          <p:cNvPr id="7" name="Freeform 6"/>
          <p:cNvSpPr/>
          <p:nvPr/>
        </p:nvSpPr>
        <p:spPr bwMode="auto">
          <a:xfrm>
            <a:off x="6083167" y="1412776"/>
            <a:ext cx="1292964" cy="1259107"/>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2"/>
          </a:solidFill>
          <a:ln>
            <a:noFill/>
          </a:ln>
          <a:effectLst/>
        </p:spPr>
        <p:txBody>
          <a:bodyPr lIns="91417" tIns="45708" rIns="91417" bIns="45708" anchor="ctr"/>
          <a:lstStyle/>
          <a:p>
            <a:pPr algn="ctr" defTabSz="913765">
              <a:defRPr/>
            </a:pPr>
            <a:endParaRPr lang="en-AU" sz="2000" kern="0" dirty="0">
              <a:solidFill>
                <a:schemeClr val="bg1"/>
              </a:solidFill>
              <a:latin typeface="Roboto Bold" charset="0"/>
            </a:endParaRPr>
          </a:p>
        </p:txBody>
      </p:sp>
      <p:sp>
        <p:nvSpPr>
          <p:cNvPr id="8" name="Freeform 5"/>
          <p:cNvSpPr/>
          <p:nvPr/>
        </p:nvSpPr>
        <p:spPr bwMode="auto">
          <a:xfrm>
            <a:off x="6083159" y="2494132"/>
            <a:ext cx="1546901" cy="1504577"/>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chemeClr val="accent2"/>
          </a:solidFill>
          <a:ln>
            <a:noFill/>
          </a:ln>
          <a:effectLst/>
        </p:spPr>
        <p:txBody>
          <a:bodyPr lIns="91417" tIns="45708" rIns="91417" bIns="45708" anchor="ctr"/>
          <a:lstStyle/>
          <a:p>
            <a:pPr algn="ctr" defTabSz="913765">
              <a:defRPr/>
            </a:pPr>
            <a:endParaRPr lang="en-AU" sz="2935" kern="0" dirty="0">
              <a:solidFill>
                <a:schemeClr val="bg1"/>
              </a:solidFill>
              <a:latin typeface="Roboto Bold" charset="0"/>
            </a:endParaRPr>
          </a:p>
        </p:txBody>
      </p:sp>
      <p:sp>
        <p:nvSpPr>
          <p:cNvPr id="40" name="椭圆 39"/>
          <p:cNvSpPr/>
          <p:nvPr/>
        </p:nvSpPr>
        <p:spPr>
          <a:xfrm>
            <a:off x="3880777" y="1568735"/>
            <a:ext cx="278460" cy="278460"/>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4BC1DC"/>
              </a:solidFill>
              <a:latin typeface="+mj-ea"/>
              <a:ea typeface="+mj-ea"/>
            </a:endParaRPr>
          </a:p>
        </p:txBody>
      </p:sp>
      <p:sp>
        <p:nvSpPr>
          <p:cNvPr id="42" name="椭圆 41"/>
          <p:cNvSpPr/>
          <p:nvPr/>
        </p:nvSpPr>
        <p:spPr>
          <a:xfrm>
            <a:off x="3880777" y="2860125"/>
            <a:ext cx="278460" cy="278460"/>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4BC1DC"/>
              </a:solidFill>
              <a:latin typeface="+mj-ea"/>
              <a:ea typeface="+mj-ea"/>
            </a:endParaRPr>
          </a:p>
        </p:txBody>
      </p:sp>
      <p:sp>
        <p:nvSpPr>
          <p:cNvPr id="43" name="椭圆 42"/>
          <p:cNvSpPr/>
          <p:nvPr/>
        </p:nvSpPr>
        <p:spPr>
          <a:xfrm>
            <a:off x="3880777" y="3984360"/>
            <a:ext cx="278460" cy="278460"/>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4BC1DC"/>
              </a:solidFill>
              <a:latin typeface="+mj-ea"/>
              <a:ea typeface="+mj-ea"/>
            </a:endParaRPr>
          </a:p>
        </p:txBody>
      </p:sp>
      <p:sp>
        <p:nvSpPr>
          <p:cNvPr id="47" name="椭圆 46"/>
          <p:cNvSpPr/>
          <p:nvPr/>
        </p:nvSpPr>
        <p:spPr>
          <a:xfrm>
            <a:off x="8350627" y="1568735"/>
            <a:ext cx="278460" cy="278460"/>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4BC1DC"/>
              </a:solidFill>
              <a:latin typeface="+mj-ea"/>
              <a:ea typeface="+mj-ea"/>
            </a:endParaRPr>
          </a:p>
        </p:txBody>
      </p:sp>
      <p:sp>
        <p:nvSpPr>
          <p:cNvPr id="48" name="椭圆 47"/>
          <p:cNvSpPr/>
          <p:nvPr/>
        </p:nvSpPr>
        <p:spPr>
          <a:xfrm>
            <a:off x="8350627" y="2860125"/>
            <a:ext cx="278460" cy="278460"/>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4BC1DC"/>
              </a:solidFill>
              <a:latin typeface="+mj-ea"/>
              <a:ea typeface="+mj-ea"/>
            </a:endParaRPr>
          </a:p>
        </p:txBody>
      </p:sp>
      <p:sp>
        <p:nvSpPr>
          <p:cNvPr id="49" name="椭圆 48"/>
          <p:cNvSpPr/>
          <p:nvPr/>
        </p:nvSpPr>
        <p:spPr>
          <a:xfrm>
            <a:off x="8350627" y="3984360"/>
            <a:ext cx="278460" cy="278460"/>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4BC1DC"/>
              </a:solidFill>
              <a:latin typeface="+mj-ea"/>
              <a:ea typeface="+mj-ea"/>
            </a:endParaRPr>
          </a:p>
        </p:txBody>
      </p:sp>
      <p:sp>
        <p:nvSpPr>
          <p:cNvPr id="21" name="TextBox 41"/>
          <p:cNvSpPr txBox="1"/>
          <p:nvPr/>
        </p:nvSpPr>
        <p:spPr>
          <a:xfrm>
            <a:off x="8860685" y="4412456"/>
            <a:ext cx="2707923" cy="720090"/>
          </a:xfrm>
          <a:prstGeom prst="rect">
            <a:avLst/>
          </a:prstGeom>
          <a:noFill/>
        </p:spPr>
        <p:txBody>
          <a:bodyPr wrap="square" lIns="81214" tIns="40608" rIns="81214" bIns="406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170"/>
          <p:cNvSpPr txBox="1"/>
          <p:nvPr/>
        </p:nvSpPr>
        <p:spPr>
          <a:xfrm>
            <a:off x="8860687" y="4002391"/>
            <a:ext cx="2303931" cy="335915"/>
          </a:xfrm>
          <a:prstGeom prst="rect">
            <a:avLst/>
          </a:prstGeom>
          <a:noFill/>
        </p:spPr>
        <p:txBody>
          <a:bodyPr wrap="square" lIns="91420" tIns="45709" rIns="91420" bIns="4570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41"/>
          <p:cNvSpPr txBox="1"/>
          <p:nvPr/>
        </p:nvSpPr>
        <p:spPr>
          <a:xfrm>
            <a:off x="919623" y="4412456"/>
            <a:ext cx="2707923" cy="720090"/>
          </a:xfrm>
          <a:prstGeom prst="rect">
            <a:avLst/>
          </a:prstGeom>
          <a:noFill/>
        </p:spPr>
        <p:txBody>
          <a:bodyPr wrap="square" lIns="81214" tIns="40608" rIns="81214" bIns="40608" rtlCol="0">
            <a:spAutoFit/>
          </a:bodyPr>
          <a:lstStyle/>
          <a:p>
            <a:pPr algn="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170"/>
          <p:cNvSpPr txBox="1"/>
          <p:nvPr/>
        </p:nvSpPr>
        <p:spPr>
          <a:xfrm>
            <a:off x="1248171" y="4002391"/>
            <a:ext cx="2303931" cy="335915"/>
          </a:xfrm>
          <a:prstGeom prst="rect">
            <a:avLst/>
          </a:prstGeom>
          <a:noFill/>
        </p:spPr>
        <p:txBody>
          <a:bodyPr wrap="square" lIns="91420" tIns="45709" rIns="91420" bIns="4570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41"/>
          <p:cNvSpPr txBox="1"/>
          <p:nvPr/>
        </p:nvSpPr>
        <p:spPr>
          <a:xfrm>
            <a:off x="8860685" y="3220496"/>
            <a:ext cx="2707923" cy="720090"/>
          </a:xfrm>
          <a:prstGeom prst="rect">
            <a:avLst/>
          </a:prstGeom>
          <a:noFill/>
        </p:spPr>
        <p:txBody>
          <a:bodyPr wrap="square" lIns="81214" tIns="40608" rIns="81214" bIns="406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170"/>
          <p:cNvSpPr txBox="1"/>
          <p:nvPr/>
        </p:nvSpPr>
        <p:spPr>
          <a:xfrm>
            <a:off x="8860687" y="2810432"/>
            <a:ext cx="2303931" cy="335915"/>
          </a:xfrm>
          <a:prstGeom prst="rect">
            <a:avLst/>
          </a:prstGeom>
          <a:noFill/>
        </p:spPr>
        <p:txBody>
          <a:bodyPr wrap="square" lIns="91420" tIns="45709" rIns="91420" bIns="4570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41"/>
          <p:cNvSpPr txBox="1"/>
          <p:nvPr/>
        </p:nvSpPr>
        <p:spPr>
          <a:xfrm>
            <a:off x="919623" y="3220496"/>
            <a:ext cx="2707923" cy="720090"/>
          </a:xfrm>
          <a:prstGeom prst="rect">
            <a:avLst/>
          </a:prstGeom>
          <a:noFill/>
        </p:spPr>
        <p:txBody>
          <a:bodyPr wrap="square" lIns="81214" tIns="40608" rIns="81214" bIns="40608" rtlCol="0">
            <a:spAutoFit/>
          </a:bodyPr>
          <a:lstStyle/>
          <a:p>
            <a:pPr algn="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170"/>
          <p:cNvSpPr txBox="1"/>
          <p:nvPr/>
        </p:nvSpPr>
        <p:spPr>
          <a:xfrm>
            <a:off x="1248171" y="2810432"/>
            <a:ext cx="2303931" cy="335915"/>
          </a:xfrm>
          <a:prstGeom prst="rect">
            <a:avLst/>
          </a:prstGeom>
          <a:noFill/>
        </p:spPr>
        <p:txBody>
          <a:bodyPr wrap="square" lIns="91420" tIns="45709" rIns="91420" bIns="4570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41"/>
          <p:cNvSpPr txBox="1"/>
          <p:nvPr/>
        </p:nvSpPr>
        <p:spPr>
          <a:xfrm>
            <a:off x="8860685" y="1986952"/>
            <a:ext cx="2707923" cy="720090"/>
          </a:xfrm>
          <a:prstGeom prst="rect">
            <a:avLst/>
          </a:prstGeom>
          <a:noFill/>
        </p:spPr>
        <p:txBody>
          <a:bodyPr wrap="square" lIns="81214" tIns="40608" rIns="81214" bIns="406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170"/>
          <p:cNvSpPr txBox="1"/>
          <p:nvPr/>
        </p:nvSpPr>
        <p:spPr>
          <a:xfrm>
            <a:off x="8860687" y="1576887"/>
            <a:ext cx="2303931" cy="335915"/>
          </a:xfrm>
          <a:prstGeom prst="rect">
            <a:avLst/>
          </a:prstGeom>
          <a:noFill/>
        </p:spPr>
        <p:txBody>
          <a:bodyPr wrap="square" lIns="91420" tIns="45709" rIns="91420" bIns="4570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41"/>
          <p:cNvSpPr txBox="1"/>
          <p:nvPr/>
        </p:nvSpPr>
        <p:spPr>
          <a:xfrm>
            <a:off x="919623" y="1986952"/>
            <a:ext cx="2707923" cy="720090"/>
          </a:xfrm>
          <a:prstGeom prst="rect">
            <a:avLst/>
          </a:prstGeom>
          <a:noFill/>
        </p:spPr>
        <p:txBody>
          <a:bodyPr wrap="square" lIns="81214" tIns="40608" rIns="81214" bIns="40608" rtlCol="0">
            <a:spAutoFit/>
          </a:bodyPr>
          <a:lstStyle/>
          <a:p>
            <a:pPr algn="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170"/>
          <p:cNvSpPr txBox="1"/>
          <p:nvPr/>
        </p:nvSpPr>
        <p:spPr>
          <a:xfrm>
            <a:off x="1248171" y="1576887"/>
            <a:ext cx="2303931" cy="335915"/>
          </a:xfrm>
          <a:prstGeom prst="rect">
            <a:avLst/>
          </a:prstGeom>
          <a:noFill/>
        </p:spPr>
        <p:txBody>
          <a:bodyPr wrap="square" lIns="91420" tIns="45709" rIns="91420" bIns="45709"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ppt_y</p:attrName>
                                        </p:attrNameLst>
                                      </p:cBhvr>
                                      <p:tavLst>
                                        <p:tav tm="0">
                                          <p:val>
                                            <p:strVal val="#ppt_y+#ppt_h*1.125000"/>
                                          </p:val>
                                        </p:tav>
                                        <p:tav tm="100000">
                                          <p:val>
                                            <p:strVal val="#ppt_y"/>
                                          </p:val>
                                        </p:tav>
                                      </p:tavLst>
                                    </p:anim>
                                    <p:animEffect transition="in" filter="wipe(up)">
                                      <p:cBhvr>
                                        <p:cTn id="32" dur="500"/>
                                        <p:tgtEl>
                                          <p:spTgt spid="40"/>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up)">
                                      <p:cBhvr>
                                        <p:cTn id="36" dur="500"/>
                                        <p:tgtEl>
                                          <p:spTgt spid="4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p:tgtEl>
                                          <p:spTgt spid="43"/>
                                        </p:tgtEl>
                                        <p:attrNameLst>
                                          <p:attrName>ppt_y</p:attrName>
                                        </p:attrNameLst>
                                      </p:cBhvr>
                                      <p:tavLst>
                                        <p:tav tm="0">
                                          <p:val>
                                            <p:strVal val="#ppt_y+#ppt_h*1.125000"/>
                                          </p:val>
                                        </p:tav>
                                        <p:tav tm="100000">
                                          <p:val>
                                            <p:strVal val="#ppt_y"/>
                                          </p:val>
                                        </p:tav>
                                      </p:tavLst>
                                    </p:anim>
                                    <p:animEffect transition="in" filter="wipe(up)">
                                      <p:cBhvr>
                                        <p:cTn id="40" dur="500"/>
                                        <p:tgtEl>
                                          <p:spTgt spid="4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p:tgtEl>
                                          <p:spTgt spid="49"/>
                                        </p:tgtEl>
                                        <p:attrNameLst>
                                          <p:attrName>ppt_y</p:attrName>
                                        </p:attrNameLst>
                                      </p:cBhvr>
                                      <p:tavLst>
                                        <p:tav tm="0">
                                          <p:val>
                                            <p:strVal val="#ppt_y+#ppt_h*1.125000"/>
                                          </p:val>
                                        </p:tav>
                                        <p:tav tm="100000">
                                          <p:val>
                                            <p:strVal val="#ppt_y"/>
                                          </p:val>
                                        </p:tav>
                                      </p:tavLst>
                                    </p:anim>
                                    <p:animEffect transition="in" filter="wipe(up)">
                                      <p:cBhvr>
                                        <p:cTn id="44" dur="500"/>
                                        <p:tgtEl>
                                          <p:spTgt spid="49"/>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up)">
                                      <p:cBhvr>
                                        <p:cTn id="48" dur="500"/>
                                        <p:tgtEl>
                                          <p:spTgt spid="4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up)">
                                      <p:cBhvr>
                                        <p:cTn id="52" dur="500"/>
                                        <p:tgtEl>
                                          <p:spTgt spid="47"/>
                                        </p:tgtEl>
                                      </p:cBhvr>
                                    </p:animEffect>
                                  </p:childTnLst>
                                </p:cTn>
                              </p:par>
                            </p:childTnLst>
                          </p:cTn>
                        </p:par>
                        <p:par>
                          <p:cTn id="53" fill="hold">
                            <p:stCondLst>
                              <p:cond delay="3500"/>
                            </p:stCondLst>
                            <p:childTnLst>
                              <p:par>
                                <p:cTn id="54" presetID="47"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strVal val="#ppt_x"/>
                                          </p:val>
                                        </p:tav>
                                        <p:tav tm="100000">
                                          <p:val>
                                            <p:strVal val="#ppt_x"/>
                                          </p:val>
                                        </p:tav>
                                      </p:tavLst>
                                    </p:anim>
                                    <p:anim calcmode="lin" valueType="num">
                                      <p:cBhvr>
                                        <p:cTn id="58" dur="5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anim calcmode="lin" valueType="num">
                                      <p:cBhvr>
                                        <p:cTn id="62" dur="500" fill="hold"/>
                                        <p:tgtEl>
                                          <p:spTgt spid="24"/>
                                        </p:tgtEl>
                                        <p:attrNameLst>
                                          <p:attrName>ppt_x</p:attrName>
                                        </p:attrNameLst>
                                      </p:cBhvr>
                                      <p:tavLst>
                                        <p:tav tm="0">
                                          <p:val>
                                            <p:strVal val="#ppt_x"/>
                                          </p:val>
                                        </p:tav>
                                        <p:tav tm="100000">
                                          <p:val>
                                            <p:strVal val="#ppt_x"/>
                                          </p:val>
                                        </p:tav>
                                      </p:tavLst>
                                    </p:anim>
                                    <p:anim calcmode="lin" valueType="num">
                                      <p:cBhvr>
                                        <p:cTn id="63" dur="5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47"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anim calcmode="lin" valueType="num">
                                      <p:cBhvr>
                                        <p:cTn id="73" dur="500" fill="hold"/>
                                        <p:tgtEl>
                                          <p:spTgt spid="21"/>
                                        </p:tgtEl>
                                        <p:attrNameLst>
                                          <p:attrName>ppt_x</p:attrName>
                                        </p:attrNameLst>
                                      </p:cBhvr>
                                      <p:tavLst>
                                        <p:tav tm="0">
                                          <p:val>
                                            <p:strVal val="#ppt_x"/>
                                          </p:val>
                                        </p:tav>
                                        <p:tav tm="100000">
                                          <p:val>
                                            <p:strVal val="#ppt_x"/>
                                          </p:val>
                                        </p:tav>
                                      </p:tavLst>
                                    </p:anim>
                                    <p:anim calcmode="lin" valueType="num">
                                      <p:cBhvr>
                                        <p:cTn id="74" dur="500" fill="hold"/>
                                        <p:tgtEl>
                                          <p:spTgt spid="21"/>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47" presetClass="entr" presetSubtype="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anim calcmode="lin" valueType="num">
                                      <p:cBhvr>
                                        <p:cTn id="84" dur="500" fill="hold"/>
                                        <p:tgtEl>
                                          <p:spTgt spid="31"/>
                                        </p:tgtEl>
                                        <p:attrNameLst>
                                          <p:attrName>ppt_x</p:attrName>
                                        </p:attrNameLst>
                                      </p:cBhvr>
                                      <p:tavLst>
                                        <p:tav tm="0">
                                          <p:val>
                                            <p:strVal val="#ppt_x"/>
                                          </p:val>
                                        </p:tav>
                                        <p:tav tm="100000">
                                          <p:val>
                                            <p:strVal val="#ppt_x"/>
                                          </p:val>
                                        </p:tav>
                                      </p:tavLst>
                                    </p:anim>
                                    <p:anim calcmode="lin" valueType="num">
                                      <p:cBhvr>
                                        <p:cTn id="85" dur="5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5000"/>
                            </p:stCondLst>
                            <p:childTnLst>
                              <p:par>
                                <p:cTn id="87" presetID="47"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strVal val="#ppt_x"/>
                                          </p:val>
                                        </p:tav>
                                        <p:tav tm="100000">
                                          <p:val>
                                            <p:strVal val="#ppt_x"/>
                                          </p:val>
                                        </p:tav>
                                      </p:tavLst>
                                    </p:anim>
                                    <p:anim calcmode="lin" valueType="num">
                                      <p:cBhvr>
                                        <p:cTn id="91" dur="500" fill="hold"/>
                                        <p:tgtEl>
                                          <p:spTgt spid="3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anim calcmode="lin" valueType="num">
                                      <p:cBhvr>
                                        <p:cTn id="95" dur="500" fill="hold"/>
                                        <p:tgtEl>
                                          <p:spTgt spid="29"/>
                                        </p:tgtEl>
                                        <p:attrNameLst>
                                          <p:attrName>ppt_x</p:attrName>
                                        </p:attrNameLst>
                                      </p:cBhvr>
                                      <p:tavLst>
                                        <p:tav tm="0">
                                          <p:val>
                                            <p:strVal val="#ppt_x"/>
                                          </p:val>
                                        </p:tav>
                                        <p:tav tm="100000">
                                          <p:val>
                                            <p:strVal val="#ppt_x"/>
                                          </p:val>
                                        </p:tav>
                                      </p:tavLst>
                                    </p:anim>
                                    <p:anim calcmode="lin" valueType="num">
                                      <p:cBhvr>
                                        <p:cTn id="96" dur="500" fill="hold"/>
                                        <p:tgtEl>
                                          <p:spTgt spid="29"/>
                                        </p:tgtEl>
                                        <p:attrNameLst>
                                          <p:attrName>ppt_y</p:attrName>
                                        </p:attrNameLst>
                                      </p:cBhvr>
                                      <p:tavLst>
                                        <p:tav tm="0">
                                          <p:val>
                                            <p:strVal val="#ppt_y+.1"/>
                                          </p:val>
                                        </p:tav>
                                        <p:tav tm="100000">
                                          <p:val>
                                            <p:strVal val="#ppt_y"/>
                                          </p:val>
                                        </p:tav>
                                      </p:tavLst>
                                    </p:anim>
                                  </p:childTnLst>
                                </p:cTn>
                              </p:par>
                            </p:childTnLst>
                          </p:cTn>
                        </p:par>
                        <p:par>
                          <p:cTn id="97" fill="hold">
                            <p:stCondLst>
                              <p:cond delay="5500"/>
                            </p:stCondLst>
                            <p:childTnLst>
                              <p:par>
                                <p:cTn id="98" presetID="47" presetClass="entr" presetSubtype="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anim calcmode="lin" valueType="num">
                                      <p:cBhvr>
                                        <p:cTn id="101" dur="500" fill="hold"/>
                                        <p:tgtEl>
                                          <p:spTgt spid="36"/>
                                        </p:tgtEl>
                                        <p:attrNameLst>
                                          <p:attrName>ppt_x</p:attrName>
                                        </p:attrNameLst>
                                      </p:cBhvr>
                                      <p:tavLst>
                                        <p:tav tm="0">
                                          <p:val>
                                            <p:strVal val="#ppt_x"/>
                                          </p:val>
                                        </p:tav>
                                        <p:tav tm="100000">
                                          <p:val>
                                            <p:strVal val="#ppt_x"/>
                                          </p:val>
                                        </p:tav>
                                      </p:tavLst>
                                    </p:anim>
                                    <p:anim calcmode="lin" valueType="num">
                                      <p:cBhvr>
                                        <p:cTn id="102" dur="500" fill="hold"/>
                                        <p:tgtEl>
                                          <p:spTgt spid="3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anim calcmode="lin" valueType="num">
                                      <p:cBhvr>
                                        <p:cTn id="106" dur="500" fill="hold"/>
                                        <p:tgtEl>
                                          <p:spTgt spid="35"/>
                                        </p:tgtEl>
                                        <p:attrNameLst>
                                          <p:attrName>ppt_x</p:attrName>
                                        </p:attrNameLst>
                                      </p:cBhvr>
                                      <p:tavLst>
                                        <p:tav tm="0">
                                          <p:val>
                                            <p:strVal val="#ppt_x"/>
                                          </p:val>
                                        </p:tav>
                                        <p:tav tm="100000">
                                          <p:val>
                                            <p:strVal val="#ppt_x"/>
                                          </p:val>
                                        </p:tav>
                                      </p:tavLst>
                                    </p:anim>
                                    <p:anim calcmode="lin" valueType="num">
                                      <p:cBhvr>
                                        <p:cTn id="107" dur="500" fill="hold"/>
                                        <p:tgtEl>
                                          <p:spTgt spid="35"/>
                                        </p:tgtEl>
                                        <p:attrNameLst>
                                          <p:attrName>ppt_y</p:attrName>
                                        </p:attrNameLst>
                                      </p:cBhvr>
                                      <p:tavLst>
                                        <p:tav tm="0">
                                          <p:val>
                                            <p:strVal val="#ppt_y+.1"/>
                                          </p:val>
                                        </p:tav>
                                        <p:tav tm="100000">
                                          <p:val>
                                            <p:strVal val="#ppt_y"/>
                                          </p:val>
                                        </p:tav>
                                      </p:tavLst>
                                    </p:anim>
                                  </p:childTnLst>
                                </p:cTn>
                              </p:par>
                            </p:childTnLst>
                          </p:cTn>
                        </p:par>
                        <p:par>
                          <p:cTn id="108" fill="hold">
                            <p:stCondLst>
                              <p:cond delay="6000"/>
                            </p:stCondLst>
                            <p:childTnLst>
                              <p:par>
                                <p:cTn id="109" presetID="47" presetClass="entr" presetSubtype="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anim calcmode="lin" valueType="num">
                                      <p:cBhvr>
                                        <p:cTn id="112" dur="500" fill="hold"/>
                                        <p:tgtEl>
                                          <p:spTgt spid="34"/>
                                        </p:tgtEl>
                                        <p:attrNameLst>
                                          <p:attrName>ppt_x</p:attrName>
                                        </p:attrNameLst>
                                      </p:cBhvr>
                                      <p:tavLst>
                                        <p:tav tm="0">
                                          <p:val>
                                            <p:strVal val="#ppt_x"/>
                                          </p:val>
                                        </p:tav>
                                        <p:tav tm="100000">
                                          <p:val>
                                            <p:strVal val="#ppt_x"/>
                                          </p:val>
                                        </p:tav>
                                      </p:tavLst>
                                    </p:anim>
                                    <p:anim calcmode="lin" valueType="num">
                                      <p:cBhvr>
                                        <p:cTn id="113" dur="500" fill="hold"/>
                                        <p:tgtEl>
                                          <p:spTgt spid="34"/>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anim calcmode="lin" valueType="num">
                                      <p:cBhvr>
                                        <p:cTn id="117" dur="500" fill="hold"/>
                                        <p:tgtEl>
                                          <p:spTgt spid="33"/>
                                        </p:tgtEl>
                                        <p:attrNameLst>
                                          <p:attrName>ppt_x</p:attrName>
                                        </p:attrNameLst>
                                      </p:cBhvr>
                                      <p:tavLst>
                                        <p:tav tm="0">
                                          <p:val>
                                            <p:strVal val="#ppt_x"/>
                                          </p:val>
                                        </p:tav>
                                        <p:tav tm="100000">
                                          <p:val>
                                            <p:strVal val="#ppt_x"/>
                                          </p:val>
                                        </p:tav>
                                      </p:tavLst>
                                    </p:anim>
                                    <p:anim calcmode="lin" valueType="num">
                                      <p:cBhvr>
                                        <p:cTn id="11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40" grpId="0" bldLvl="0" animBg="1"/>
      <p:bldP spid="42" grpId="0" bldLvl="0" animBg="1"/>
      <p:bldP spid="43" grpId="0" bldLvl="0" animBg="1"/>
      <p:bldP spid="47" grpId="0" bldLvl="0" animBg="1"/>
      <p:bldP spid="48" grpId="0" bldLvl="0" animBg="1"/>
      <p:bldP spid="49" grpId="0" bldLvl="0" animBg="1"/>
      <p:bldP spid="21" grpId="0"/>
      <p:bldP spid="23" grpId="0"/>
      <p:bldP spid="24" grpId="0"/>
      <p:bldP spid="26" grpId="0"/>
      <p:bldP spid="29" grpId="0"/>
      <p:bldP spid="30" grpId="0"/>
      <p:bldP spid="31"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bwMode="auto">
          <a:xfrm>
            <a:off x="1592339" y="3829447"/>
            <a:ext cx="1207272" cy="406400"/>
          </a:xfrm>
          <a:prstGeom prst="roundRect">
            <a:avLst>
              <a:gd name="adj" fmla="val 47917"/>
            </a:avLst>
          </a:prstGeom>
          <a:solidFill>
            <a:schemeClr val="accent1"/>
          </a:solidFill>
          <a:ln w="9525">
            <a:noFill/>
            <a:round/>
          </a:ln>
        </p:spPr>
        <p:txBody>
          <a:bodyPr vert="horz" wrap="square" lIns="121910" tIns="60956" rIns="121910"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2010</a:t>
            </a:r>
          </a:p>
        </p:txBody>
      </p:sp>
      <p:sp>
        <p:nvSpPr>
          <p:cNvPr id="97" name="Rounded Rectangle 96"/>
          <p:cNvSpPr/>
          <p:nvPr/>
        </p:nvSpPr>
        <p:spPr bwMode="auto">
          <a:xfrm>
            <a:off x="3542351" y="3829447"/>
            <a:ext cx="1207272" cy="406400"/>
          </a:xfrm>
          <a:prstGeom prst="roundRect">
            <a:avLst>
              <a:gd name="adj" fmla="val 47917"/>
            </a:avLst>
          </a:prstGeom>
          <a:solidFill>
            <a:schemeClr val="accent2"/>
          </a:solidFill>
          <a:ln w="9525">
            <a:noFill/>
            <a:round/>
          </a:ln>
        </p:spPr>
        <p:txBody>
          <a:bodyPr vert="horz" wrap="square" lIns="121910" tIns="60956" rIns="121910"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2011</a:t>
            </a:r>
          </a:p>
        </p:txBody>
      </p:sp>
      <p:sp>
        <p:nvSpPr>
          <p:cNvPr id="98" name="Rounded Rectangle 97"/>
          <p:cNvSpPr/>
          <p:nvPr/>
        </p:nvSpPr>
        <p:spPr bwMode="auto">
          <a:xfrm>
            <a:off x="5528276" y="3829447"/>
            <a:ext cx="1207272" cy="406400"/>
          </a:xfrm>
          <a:prstGeom prst="roundRect">
            <a:avLst>
              <a:gd name="adj" fmla="val 47917"/>
            </a:avLst>
          </a:prstGeom>
          <a:solidFill>
            <a:schemeClr val="accent3"/>
          </a:solidFill>
          <a:ln w="9525">
            <a:noFill/>
            <a:round/>
          </a:ln>
        </p:spPr>
        <p:txBody>
          <a:bodyPr vert="horz" wrap="square" lIns="121910" tIns="60956" rIns="121910"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2012</a:t>
            </a:r>
          </a:p>
        </p:txBody>
      </p:sp>
      <p:sp>
        <p:nvSpPr>
          <p:cNvPr id="99" name="Rounded Rectangle 98"/>
          <p:cNvSpPr/>
          <p:nvPr/>
        </p:nvSpPr>
        <p:spPr bwMode="auto">
          <a:xfrm>
            <a:off x="7473563" y="3829447"/>
            <a:ext cx="1207272" cy="406400"/>
          </a:xfrm>
          <a:prstGeom prst="roundRect">
            <a:avLst>
              <a:gd name="adj" fmla="val 47917"/>
            </a:avLst>
          </a:prstGeom>
          <a:solidFill>
            <a:schemeClr val="accent4"/>
          </a:solidFill>
          <a:ln w="9525">
            <a:noFill/>
            <a:round/>
          </a:ln>
        </p:spPr>
        <p:txBody>
          <a:bodyPr vert="horz" wrap="square" lIns="121910" tIns="60956" rIns="121910"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2014</a:t>
            </a:r>
          </a:p>
        </p:txBody>
      </p:sp>
      <p:sp>
        <p:nvSpPr>
          <p:cNvPr id="100" name="Rounded Rectangle 99"/>
          <p:cNvSpPr/>
          <p:nvPr/>
        </p:nvSpPr>
        <p:spPr bwMode="auto">
          <a:xfrm>
            <a:off x="9426791" y="3829447"/>
            <a:ext cx="1207272" cy="406400"/>
          </a:xfrm>
          <a:prstGeom prst="roundRect">
            <a:avLst>
              <a:gd name="adj" fmla="val 47917"/>
            </a:avLst>
          </a:prstGeom>
          <a:solidFill>
            <a:schemeClr val="accent5"/>
          </a:solidFill>
          <a:ln w="9525">
            <a:noFill/>
            <a:round/>
          </a:ln>
        </p:spPr>
        <p:txBody>
          <a:bodyPr vert="horz" wrap="square" lIns="121910" tIns="60956" rIns="121910" bIns="60956" numCol="1" rtlCol="0" anchor="ctr" anchorCtr="0" compatLnSpc="1"/>
          <a:lstStyle/>
          <a:p>
            <a:pPr algn="ct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2015</a:t>
            </a:r>
          </a:p>
        </p:txBody>
      </p:sp>
      <p:sp>
        <p:nvSpPr>
          <p:cNvPr id="101" name="TextBox 100"/>
          <p:cNvSpPr txBox="1"/>
          <p:nvPr/>
        </p:nvSpPr>
        <p:spPr>
          <a:xfrm>
            <a:off x="1217329" y="4431109"/>
            <a:ext cx="1892967" cy="1343025"/>
          </a:xfrm>
          <a:prstGeom prst="rect">
            <a:avLst/>
          </a:prstGeom>
          <a:noFill/>
        </p:spPr>
        <p:txBody>
          <a:bodyPr wrap="square" lIns="86697" tIns="43348" rIns="86697" bIns="43348" rtlCol="0">
            <a:spAutoFit/>
          </a:bodyPr>
          <a:lstStyle/>
          <a:p>
            <a:pPr algn="ctr">
              <a:lnSpc>
                <a:spcPct val="150000"/>
              </a:lnSpc>
            </a:pPr>
            <a:r>
              <a:rPr lang="zh-CN" altLang="en-US" sz="133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gn="just" defTabSz="913765">
              <a:lnSpc>
                <a:spcPct val="15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TextBox 101"/>
          <p:cNvSpPr txBox="1"/>
          <p:nvPr/>
        </p:nvSpPr>
        <p:spPr>
          <a:xfrm>
            <a:off x="3171451" y="4431109"/>
            <a:ext cx="1892967" cy="1343025"/>
          </a:xfrm>
          <a:prstGeom prst="rect">
            <a:avLst/>
          </a:prstGeom>
          <a:noFill/>
        </p:spPr>
        <p:txBody>
          <a:bodyPr wrap="square" lIns="86697" tIns="43348" rIns="86697" bIns="43348" rtlCol="0">
            <a:spAutoFit/>
          </a:bodyPr>
          <a:lstStyle/>
          <a:p>
            <a:pPr algn="ctr">
              <a:lnSpc>
                <a:spcPct val="150000"/>
              </a:lnSpc>
            </a:pPr>
            <a:r>
              <a:rPr lang="zh-CN" altLang="en-US" sz="133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gn="just" defTabSz="913765">
              <a:lnSpc>
                <a:spcPct val="15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Box 102"/>
          <p:cNvSpPr txBox="1"/>
          <p:nvPr/>
        </p:nvSpPr>
        <p:spPr>
          <a:xfrm>
            <a:off x="5125573" y="4431109"/>
            <a:ext cx="1892967" cy="1343025"/>
          </a:xfrm>
          <a:prstGeom prst="rect">
            <a:avLst/>
          </a:prstGeom>
          <a:noFill/>
        </p:spPr>
        <p:txBody>
          <a:bodyPr wrap="square" lIns="86697" tIns="43348" rIns="86697" bIns="43348" rtlCol="0">
            <a:spAutoFit/>
          </a:bodyPr>
          <a:lstStyle/>
          <a:p>
            <a:pPr algn="ctr">
              <a:lnSpc>
                <a:spcPct val="150000"/>
              </a:lnSpc>
            </a:pPr>
            <a:r>
              <a:rPr lang="zh-CN" altLang="en-US" sz="133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algn="just" defTabSz="913765">
              <a:lnSpc>
                <a:spcPct val="15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Box 103"/>
          <p:cNvSpPr txBox="1"/>
          <p:nvPr/>
        </p:nvSpPr>
        <p:spPr>
          <a:xfrm>
            <a:off x="7079695" y="4431109"/>
            <a:ext cx="1892967" cy="1343025"/>
          </a:xfrm>
          <a:prstGeom prst="rect">
            <a:avLst/>
          </a:prstGeom>
          <a:noFill/>
        </p:spPr>
        <p:txBody>
          <a:bodyPr wrap="square" lIns="86697" tIns="43348" rIns="86697" bIns="43348" rtlCol="0">
            <a:spAutoFit/>
          </a:bodyPr>
          <a:lstStyle/>
          <a:p>
            <a:pPr algn="ctr">
              <a:lnSpc>
                <a:spcPct val="150000"/>
              </a:lnSpc>
            </a:pPr>
            <a:r>
              <a:rPr lang="zh-CN" altLang="en-US" sz="133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a:p>
            <a:pPr algn="just" defTabSz="913765">
              <a:lnSpc>
                <a:spcPct val="15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TextBox 104"/>
          <p:cNvSpPr txBox="1"/>
          <p:nvPr/>
        </p:nvSpPr>
        <p:spPr>
          <a:xfrm>
            <a:off x="9033819" y="4431109"/>
            <a:ext cx="1892967" cy="1343025"/>
          </a:xfrm>
          <a:prstGeom prst="rect">
            <a:avLst/>
          </a:prstGeom>
          <a:noFill/>
        </p:spPr>
        <p:txBody>
          <a:bodyPr wrap="square" lIns="86697" tIns="43348" rIns="86697" bIns="43348" rtlCol="0">
            <a:spAutoFit/>
          </a:bodyPr>
          <a:lstStyle/>
          <a:p>
            <a:pPr algn="ctr">
              <a:lnSpc>
                <a:spcPct val="150000"/>
              </a:lnSpc>
            </a:pPr>
            <a:r>
              <a:rPr lang="zh-CN" altLang="en-US" sz="1335"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a:p>
            <a:pPr algn="just" defTabSz="913765">
              <a:lnSpc>
                <a:spcPct val="15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3" name="Chart 42"/>
          <p:cNvGraphicFramePr/>
          <p:nvPr/>
        </p:nvGraphicFramePr>
        <p:xfrm>
          <a:off x="993737" y="2000647"/>
          <a:ext cx="2095220" cy="1722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43"/>
          <p:cNvGraphicFramePr/>
          <p:nvPr/>
        </p:nvGraphicFramePr>
        <p:xfrm>
          <a:off x="2983135" y="2000647"/>
          <a:ext cx="2095220" cy="17226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Chart 44"/>
          <p:cNvGraphicFramePr/>
          <p:nvPr/>
        </p:nvGraphicFramePr>
        <p:xfrm>
          <a:off x="4972532" y="2000647"/>
          <a:ext cx="2095220" cy="1722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Chart 45"/>
          <p:cNvGraphicFramePr/>
          <p:nvPr/>
        </p:nvGraphicFramePr>
        <p:xfrm>
          <a:off x="6961929" y="2000647"/>
          <a:ext cx="2095220" cy="172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p:cNvGraphicFramePr/>
          <p:nvPr/>
        </p:nvGraphicFramePr>
        <p:xfrm>
          <a:off x="8951325" y="2000647"/>
          <a:ext cx="2095220" cy="1722696"/>
        </p:xfrm>
        <a:graphic>
          <a:graphicData uri="http://schemas.openxmlformats.org/drawingml/2006/chart">
            <c:chart xmlns:c="http://schemas.openxmlformats.org/drawingml/2006/chart" xmlns:r="http://schemas.openxmlformats.org/officeDocument/2006/relationships" r:id="rId7"/>
          </a:graphicData>
        </a:graphic>
      </p:graphicFrame>
      <p:grpSp>
        <p:nvGrpSpPr>
          <p:cNvPr id="2" name="Group 33"/>
          <p:cNvGrpSpPr/>
          <p:nvPr/>
        </p:nvGrpSpPr>
        <p:grpSpPr>
          <a:xfrm>
            <a:off x="2587340" y="2062523"/>
            <a:ext cx="460829" cy="384045"/>
            <a:chOff x="6703460" y="2542946"/>
            <a:chExt cx="345641" cy="288035"/>
          </a:xfrm>
        </p:grpSpPr>
        <p:sp>
          <p:nvSpPr>
            <p:cNvPr id="49" name="Down Arrow Callout 48"/>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6748639" y="2565598"/>
              <a:ext cx="255284" cy="154306"/>
            </a:xfrm>
            <a:prstGeom prst="rect">
              <a:avLst/>
            </a:prstGeom>
          </p:spPr>
          <p:txBody>
            <a:bodyPr wrap="none" lIns="0" tIns="0" rIns="0" bIns="0" anchor="ctr">
              <a:spAutoFit/>
            </a:bodyPr>
            <a:lstStyle/>
            <a:p>
              <a:pPr algn="ctr"/>
              <a:r>
                <a:rPr lang="en-US" sz="13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grpSp>
      <p:grpSp>
        <p:nvGrpSpPr>
          <p:cNvPr id="3" name="Group 34"/>
          <p:cNvGrpSpPr/>
          <p:nvPr/>
        </p:nvGrpSpPr>
        <p:grpSpPr>
          <a:xfrm>
            <a:off x="4524764" y="2062523"/>
            <a:ext cx="460829" cy="384045"/>
            <a:chOff x="6703460" y="2542946"/>
            <a:chExt cx="345641" cy="288035"/>
          </a:xfrm>
        </p:grpSpPr>
        <p:sp>
          <p:nvSpPr>
            <p:cNvPr id="52" name="Down Arrow Callout 51"/>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6748640" y="2565598"/>
              <a:ext cx="255284" cy="154306"/>
            </a:xfrm>
            <a:prstGeom prst="rect">
              <a:avLst/>
            </a:prstGeom>
          </p:spPr>
          <p:txBody>
            <a:bodyPr wrap="none" lIns="0" tIns="0" rIns="0" bIns="0" anchor="ctr">
              <a:spAutoFit/>
            </a:bodyPr>
            <a:lstStyle/>
            <a:p>
              <a:pPr algn="ctr"/>
              <a:r>
                <a:rPr lang="en-US" sz="13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grpSp>
      <p:grpSp>
        <p:nvGrpSpPr>
          <p:cNvPr id="4" name="Group 37"/>
          <p:cNvGrpSpPr/>
          <p:nvPr/>
        </p:nvGrpSpPr>
        <p:grpSpPr>
          <a:xfrm>
            <a:off x="6462191" y="2062523"/>
            <a:ext cx="460829" cy="384045"/>
            <a:chOff x="6703460" y="2542946"/>
            <a:chExt cx="345641" cy="288035"/>
          </a:xfrm>
        </p:grpSpPr>
        <p:sp>
          <p:nvSpPr>
            <p:cNvPr id="55" name="Down Arrow Callout 54"/>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6748639" y="2565598"/>
              <a:ext cx="255284" cy="154306"/>
            </a:xfrm>
            <a:prstGeom prst="rect">
              <a:avLst/>
            </a:prstGeom>
          </p:spPr>
          <p:txBody>
            <a:bodyPr wrap="none" lIns="0" tIns="0" rIns="0" bIns="0" anchor="ctr">
              <a:spAutoFit/>
            </a:bodyPr>
            <a:lstStyle/>
            <a:p>
              <a:pPr algn="ctr"/>
              <a:r>
                <a:rPr lang="en-US" sz="13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5" name="Group 40"/>
          <p:cNvGrpSpPr/>
          <p:nvPr/>
        </p:nvGrpSpPr>
        <p:grpSpPr>
          <a:xfrm>
            <a:off x="10337044" y="2062523"/>
            <a:ext cx="460829" cy="384045"/>
            <a:chOff x="6703460" y="2542946"/>
            <a:chExt cx="345641" cy="288035"/>
          </a:xfrm>
        </p:grpSpPr>
        <p:sp>
          <p:nvSpPr>
            <p:cNvPr id="58" name="Down Arrow Callout 57"/>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6748640" y="2565598"/>
              <a:ext cx="255284" cy="154306"/>
            </a:xfrm>
            <a:prstGeom prst="rect">
              <a:avLst/>
            </a:prstGeom>
          </p:spPr>
          <p:txBody>
            <a:bodyPr wrap="none" lIns="0" tIns="0" rIns="0" bIns="0" anchor="ctr">
              <a:spAutoFit/>
            </a:bodyPr>
            <a:lstStyle/>
            <a:p>
              <a:pPr algn="ctr"/>
              <a:r>
                <a:rPr lang="en-US" sz="13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grpSp>
        <p:nvGrpSpPr>
          <p:cNvPr id="6" name="Group 37"/>
          <p:cNvGrpSpPr/>
          <p:nvPr/>
        </p:nvGrpSpPr>
        <p:grpSpPr>
          <a:xfrm>
            <a:off x="8399616" y="2062523"/>
            <a:ext cx="460829" cy="384045"/>
            <a:chOff x="6703460" y="2542946"/>
            <a:chExt cx="345641" cy="288035"/>
          </a:xfrm>
        </p:grpSpPr>
        <p:sp>
          <p:nvSpPr>
            <p:cNvPr id="62" name="Down Arrow Callout 61"/>
            <p:cNvSpPr/>
            <p:nvPr/>
          </p:nvSpPr>
          <p:spPr>
            <a:xfrm>
              <a:off x="6703460" y="2542946"/>
              <a:ext cx="345641" cy="288035"/>
            </a:xfrm>
            <a:prstGeom prst="downArrowCallout">
              <a:avLst>
                <a:gd name="adj1" fmla="val 25000"/>
                <a:gd name="adj2" fmla="val 25000"/>
                <a:gd name="adj3" fmla="val 25000"/>
                <a:gd name="adj4" fmla="val 7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6748639" y="2565598"/>
              <a:ext cx="255284" cy="154306"/>
            </a:xfrm>
            <a:prstGeom prst="rect">
              <a:avLst/>
            </a:prstGeom>
          </p:spPr>
          <p:txBody>
            <a:bodyPr wrap="none" lIns="0" tIns="0" rIns="0" bIns="0" anchor="ctr">
              <a:spAutoFit/>
            </a:bodyPr>
            <a:lstStyle/>
            <a:p>
              <a:pPr algn="ctr"/>
              <a:r>
                <a:rPr lang="en-US" sz="13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6000">
        <p:push dir="u"/>
      </p:transition>
    </mc:Choice>
    <mc:Fallback xmlns="">
      <p:transition spd="slow" advClick="0" advTm="6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wipe(down)">
                                      <p:cBhvr>
                                        <p:cTn id="18" dur="500"/>
                                        <p:tgtEl>
                                          <p:spTgt spid="101"/>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p:cTn id="29" dur="500" fill="hold"/>
                                        <p:tgtEl>
                                          <p:spTgt spid="97"/>
                                        </p:tgtEl>
                                        <p:attrNameLst>
                                          <p:attrName>ppt_w</p:attrName>
                                        </p:attrNameLst>
                                      </p:cBhvr>
                                      <p:tavLst>
                                        <p:tav tm="0">
                                          <p:val>
                                            <p:fltVal val="0"/>
                                          </p:val>
                                        </p:tav>
                                        <p:tav tm="100000">
                                          <p:val>
                                            <p:strVal val="#ppt_w"/>
                                          </p:val>
                                        </p:tav>
                                      </p:tavLst>
                                    </p:anim>
                                    <p:anim calcmode="lin" valueType="num">
                                      <p:cBhvr>
                                        <p:cTn id="30" dur="500" fill="hold"/>
                                        <p:tgtEl>
                                          <p:spTgt spid="97"/>
                                        </p:tgtEl>
                                        <p:attrNameLst>
                                          <p:attrName>ppt_h</p:attrName>
                                        </p:attrNameLst>
                                      </p:cBhvr>
                                      <p:tavLst>
                                        <p:tav tm="0">
                                          <p:val>
                                            <p:fltVal val="0"/>
                                          </p:val>
                                        </p:tav>
                                        <p:tav tm="100000">
                                          <p:val>
                                            <p:strVal val="#ppt_h"/>
                                          </p:val>
                                        </p:tav>
                                      </p:tavLst>
                                    </p:anim>
                                    <p:animEffect transition="in" filter="fade">
                                      <p:cBhvr>
                                        <p:cTn id="31" dur="500"/>
                                        <p:tgtEl>
                                          <p:spTgt spid="9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wipe(down)">
                                      <p:cBhvr>
                                        <p:cTn id="34" dur="500"/>
                                        <p:tgtEl>
                                          <p:spTgt spid="10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98"/>
                                        </p:tgtEl>
                                        <p:attrNameLst>
                                          <p:attrName>style.visibility</p:attrName>
                                        </p:attrNameLst>
                                      </p:cBhvr>
                                      <p:to>
                                        <p:strVal val="visible"/>
                                      </p:to>
                                    </p:set>
                                    <p:anim calcmode="lin" valueType="num">
                                      <p:cBhvr>
                                        <p:cTn id="45" dur="500" fill="hold"/>
                                        <p:tgtEl>
                                          <p:spTgt spid="98"/>
                                        </p:tgtEl>
                                        <p:attrNameLst>
                                          <p:attrName>ppt_w</p:attrName>
                                        </p:attrNameLst>
                                      </p:cBhvr>
                                      <p:tavLst>
                                        <p:tav tm="0">
                                          <p:val>
                                            <p:fltVal val="0"/>
                                          </p:val>
                                        </p:tav>
                                        <p:tav tm="100000">
                                          <p:val>
                                            <p:strVal val="#ppt_w"/>
                                          </p:val>
                                        </p:tav>
                                      </p:tavLst>
                                    </p:anim>
                                    <p:anim calcmode="lin" valueType="num">
                                      <p:cBhvr>
                                        <p:cTn id="46" dur="500" fill="hold"/>
                                        <p:tgtEl>
                                          <p:spTgt spid="98"/>
                                        </p:tgtEl>
                                        <p:attrNameLst>
                                          <p:attrName>ppt_h</p:attrName>
                                        </p:attrNameLst>
                                      </p:cBhvr>
                                      <p:tavLst>
                                        <p:tav tm="0">
                                          <p:val>
                                            <p:fltVal val="0"/>
                                          </p:val>
                                        </p:tav>
                                        <p:tav tm="100000">
                                          <p:val>
                                            <p:strVal val="#ppt_h"/>
                                          </p:val>
                                        </p:tav>
                                      </p:tavLst>
                                    </p:anim>
                                    <p:animEffect transition="in" filter="fade">
                                      <p:cBhvr>
                                        <p:cTn id="47" dur="500"/>
                                        <p:tgtEl>
                                          <p:spTgt spid="9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ipe(down)">
                                      <p:cBhvr>
                                        <p:cTn id="50" dur="500"/>
                                        <p:tgtEl>
                                          <p:spTgt spid="10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anim calcmode="lin" valueType="num">
                                      <p:cBhvr>
                                        <p:cTn id="56" dur="500" fill="hold"/>
                                        <p:tgtEl>
                                          <p:spTgt spid="6"/>
                                        </p:tgtEl>
                                        <p:attrNameLst>
                                          <p:attrName>ppt_x</p:attrName>
                                        </p:attrNameLst>
                                      </p:cBhvr>
                                      <p:tavLst>
                                        <p:tav tm="0">
                                          <p:val>
                                            <p:strVal val="#ppt_x"/>
                                          </p:val>
                                        </p:tav>
                                        <p:tav tm="100000">
                                          <p:val>
                                            <p:strVal val="#ppt_x"/>
                                          </p:val>
                                        </p:tav>
                                      </p:tavLst>
                                    </p:anim>
                                    <p:anim calcmode="lin" valueType="num">
                                      <p:cBhvr>
                                        <p:cTn id="57" dur="50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wipe(down)">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anim calcmode="lin" valueType="num">
                                      <p:cBhvr>
                                        <p:cTn id="72" dur="500" fill="hold"/>
                                        <p:tgtEl>
                                          <p:spTgt spid="5"/>
                                        </p:tgtEl>
                                        <p:attrNameLst>
                                          <p:attrName>ppt_x</p:attrName>
                                        </p:attrNameLst>
                                      </p:cBhvr>
                                      <p:tavLst>
                                        <p:tav tm="0">
                                          <p:val>
                                            <p:strVal val="#ppt_x"/>
                                          </p:val>
                                        </p:tav>
                                        <p:tav tm="100000">
                                          <p:val>
                                            <p:strVal val="#ppt_x"/>
                                          </p:val>
                                        </p:tav>
                                      </p:tavLst>
                                    </p:anim>
                                    <p:anim calcmode="lin" valueType="num">
                                      <p:cBhvr>
                                        <p:cTn id="73" dur="500" fill="hold"/>
                                        <p:tgtEl>
                                          <p:spTgt spid="5"/>
                                        </p:tgtEl>
                                        <p:attrNameLst>
                                          <p:attrName>ppt_y</p:attrName>
                                        </p:attrNameLst>
                                      </p:cBhvr>
                                      <p:tavLst>
                                        <p:tav tm="0">
                                          <p:val>
                                            <p:strVal val="#ppt_y-.1"/>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p:cTn id="77" dur="500" fill="hold"/>
                                        <p:tgtEl>
                                          <p:spTgt spid="100"/>
                                        </p:tgtEl>
                                        <p:attrNameLst>
                                          <p:attrName>ppt_w</p:attrName>
                                        </p:attrNameLst>
                                      </p:cBhvr>
                                      <p:tavLst>
                                        <p:tav tm="0">
                                          <p:val>
                                            <p:fltVal val="0"/>
                                          </p:val>
                                        </p:tav>
                                        <p:tav tm="100000">
                                          <p:val>
                                            <p:strVal val="#ppt_w"/>
                                          </p:val>
                                        </p:tav>
                                      </p:tavLst>
                                    </p:anim>
                                    <p:anim calcmode="lin" valueType="num">
                                      <p:cBhvr>
                                        <p:cTn id="78" dur="500" fill="hold"/>
                                        <p:tgtEl>
                                          <p:spTgt spid="100"/>
                                        </p:tgtEl>
                                        <p:attrNameLst>
                                          <p:attrName>ppt_h</p:attrName>
                                        </p:attrNameLst>
                                      </p:cBhvr>
                                      <p:tavLst>
                                        <p:tav tm="0">
                                          <p:val>
                                            <p:fltVal val="0"/>
                                          </p:val>
                                        </p:tav>
                                        <p:tav tm="100000">
                                          <p:val>
                                            <p:strVal val="#ppt_h"/>
                                          </p:val>
                                        </p:tav>
                                      </p:tavLst>
                                    </p:anim>
                                    <p:animEffect transition="in" filter="fade">
                                      <p:cBhvr>
                                        <p:cTn id="79" dur="500"/>
                                        <p:tgtEl>
                                          <p:spTgt spid="10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05"/>
                                        </p:tgtEl>
                                        <p:attrNameLst>
                                          <p:attrName>style.visibility</p:attrName>
                                        </p:attrNameLst>
                                      </p:cBhvr>
                                      <p:to>
                                        <p:strVal val="visible"/>
                                      </p:to>
                                    </p:set>
                                    <p:animEffect transition="in" filter="wipe(down)">
                                      <p:cBhvr>
                                        <p:cTn id="8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ldLvl="0" animBg="1"/>
      <p:bldP spid="97" grpId="0" bldLvl="0" animBg="1"/>
      <p:bldP spid="98" grpId="0" bldLvl="0" animBg="1"/>
      <p:bldP spid="99" grpId="0" bldLvl="0" animBg="1"/>
      <p:bldP spid="100" grpId="0" bldLvl="0" animBg="1"/>
      <p:bldP spid="101" grpId="0"/>
      <p:bldP spid="102" grpId="0"/>
      <p:bldP spid="103" grpId="0"/>
      <p:bldP spid="104" grpId="0"/>
      <p:bldP spid="105" grpId="0"/>
      <p:bldGraphic spid="43" grpId="0">
        <p:bldAsOne/>
      </p:bldGraphic>
      <p:bldGraphic spid="44" grpId="0">
        <p:bldAsOne/>
      </p:bldGraphic>
      <p:bldGraphic spid="45" grpId="0">
        <p:bldAsOne/>
      </p:bldGraphic>
      <p:bldGraphic spid="46" grpId="0">
        <p:bldAsOne/>
      </p:bldGraphic>
      <p:bldGraphic spid="4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992427" y="2213651"/>
            <a:ext cx="3703963" cy="3948319"/>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p>
        </p:txBody>
      </p:sp>
      <p:sp>
        <p:nvSpPr>
          <p:cNvPr id="19" name="AutoShape 12"/>
          <p:cNvSpPr>
            <a:spLocks noChangeArrowheads="1"/>
          </p:cNvSpPr>
          <p:nvPr/>
        </p:nvSpPr>
        <p:spPr bwMode="auto">
          <a:xfrm>
            <a:off x="1992427" y="1818501"/>
            <a:ext cx="3703963" cy="790299"/>
          </a:xfrm>
          <a:prstGeom prst="homePlate">
            <a:avLst>
              <a:gd name="adj" fmla="val 63872"/>
            </a:avLst>
          </a:prstGeom>
          <a:solidFill>
            <a:schemeClr val="accent1"/>
          </a:solidFill>
          <a:ln w="9525">
            <a:noFill/>
            <a:miter lim="800000"/>
          </a:ln>
        </p:spPr>
        <p:txBody>
          <a:bodyPr wrap="none" lIns="91472" tIns="45736" rIns="91472" bIns="45736" anchor="ctr"/>
          <a:lstStyle/>
          <a:p>
            <a:pPr algn="ctr"/>
            <a:r>
              <a:rPr lang="zh-CN" altLang="en-US" sz="2400" b="1" dirty="0">
                <a:solidFill>
                  <a:prstClr val="white"/>
                </a:solidFill>
                <a:latin typeface="微软雅黑" panose="020B0503020204020204" pitchFamily="34" charset="-122"/>
                <a:ea typeface="微软雅黑" panose="020B0503020204020204" pitchFamily="34" charset="-122"/>
              </a:rPr>
              <a:t>添加文字</a:t>
            </a:r>
          </a:p>
        </p:txBody>
      </p:sp>
      <p:sp>
        <p:nvSpPr>
          <p:cNvPr id="20" name="TextBox 19"/>
          <p:cNvSpPr txBox="1"/>
          <p:nvPr/>
        </p:nvSpPr>
        <p:spPr>
          <a:xfrm>
            <a:off x="2136536" y="2768607"/>
            <a:ext cx="3559853" cy="3290570"/>
          </a:xfrm>
          <a:prstGeom prst="rect">
            <a:avLst/>
          </a:prstGeom>
          <a:noFill/>
        </p:spPr>
        <p:txBody>
          <a:bodyPr wrap="square" lIns="91472" tIns="45736" rIns="91472" bIns="45736" rtlCol="0">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1" name="矩形 20"/>
          <p:cNvSpPr/>
          <p:nvPr/>
        </p:nvSpPr>
        <p:spPr>
          <a:xfrm>
            <a:off x="6373261" y="2213651"/>
            <a:ext cx="3703963" cy="3948319"/>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p>
        </p:txBody>
      </p:sp>
      <p:sp>
        <p:nvSpPr>
          <p:cNvPr id="22" name="AutoShape 12"/>
          <p:cNvSpPr>
            <a:spLocks noChangeArrowheads="1"/>
          </p:cNvSpPr>
          <p:nvPr/>
        </p:nvSpPr>
        <p:spPr bwMode="auto">
          <a:xfrm flipH="1">
            <a:off x="6387775" y="1818501"/>
            <a:ext cx="3703963" cy="790299"/>
          </a:xfrm>
          <a:prstGeom prst="homePlate">
            <a:avLst>
              <a:gd name="adj" fmla="val 63872"/>
            </a:avLst>
          </a:prstGeom>
          <a:solidFill>
            <a:schemeClr val="accent2"/>
          </a:solidFill>
          <a:ln w="9525">
            <a:noFill/>
            <a:miter lim="800000"/>
          </a:ln>
        </p:spPr>
        <p:txBody>
          <a:bodyPr wrap="none" lIns="91472" tIns="45736" rIns="91472" bIns="45736" anchor="ctr"/>
          <a:lstStyle/>
          <a:p>
            <a:pPr algn="ctr"/>
            <a:r>
              <a:rPr lang="zh-CN" altLang="en-US" sz="2400" b="1" dirty="0">
                <a:solidFill>
                  <a:prstClr val="white"/>
                </a:solidFill>
                <a:latin typeface="微软雅黑" panose="020B0503020204020204" pitchFamily="34" charset="-122"/>
                <a:ea typeface="微软雅黑" panose="020B0503020204020204" pitchFamily="34" charset="-122"/>
              </a:rPr>
              <a:t>添加文字</a:t>
            </a:r>
          </a:p>
        </p:txBody>
      </p:sp>
      <p:sp>
        <p:nvSpPr>
          <p:cNvPr id="23" name="TextBox 22"/>
          <p:cNvSpPr txBox="1"/>
          <p:nvPr/>
        </p:nvSpPr>
        <p:spPr>
          <a:xfrm>
            <a:off x="6531884" y="2768607"/>
            <a:ext cx="3559853" cy="3290570"/>
          </a:xfrm>
          <a:prstGeom prst="rect">
            <a:avLst/>
          </a:prstGeom>
          <a:noFill/>
        </p:spPr>
        <p:txBody>
          <a:bodyPr wrap="square" lIns="91472" tIns="45736" rIns="91472" bIns="45736" rtlCol="0">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20"/>
                                        </p:tgtEl>
                                        <p:attrNameLst>
                                          <p:attrName>style.visibility</p:attrName>
                                        </p:attrNameLst>
                                      </p:cBhvr>
                                      <p:to>
                                        <p:strVal val="visible"/>
                                      </p:to>
                                    </p:set>
                                    <p:animEffect transition="in" filter="wipe(left)">
                                      <p:cBhvr>
                                        <p:cTn id="16" dur="100"/>
                                        <p:tgtEl>
                                          <p:spTgt spid="20"/>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20"/>
                                        </p:tgtEl>
                                      </p:cBhvr>
                                      <p:to x="80000" y="100000"/>
                                    </p:animScale>
                                    <p:anim by="(#ppt_w*0.10)" calcmode="lin" valueType="num">
                                      <p:cBhvr>
                                        <p:cTn id="19" dur="50" autoRev="1" fill="hold">
                                          <p:stCondLst>
                                            <p:cond delay="0"/>
                                          </p:stCondLst>
                                        </p:cTn>
                                        <p:tgtEl>
                                          <p:spTgt spid="20"/>
                                        </p:tgtEl>
                                        <p:attrNameLst>
                                          <p:attrName>ppt_x</p:attrName>
                                        </p:attrNameLst>
                                      </p:cBhvr>
                                    </p:anim>
                                    <p:anim by="(-#ppt_w*0.10)" calcmode="lin" valueType="num">
                                      <p:cBhvr>
                                        <p:cTn id="20" dur="50" autoRev="1" fill="hold">
                                          <p:stCondLst>
                                            <p:cond delay="0"/>
                                          </p:stCondLst>
                                        </p:cTn>
                                        <p:tgtEl>
                                          <p:spTgt spid="20"/>
                                        </p:tgtEl>
                                        <p:attrNameLst>
                                          <p:attrName>ppt_y</p:attrName>
                                        </p:attrNameLst>
                                      </p:cBhvr>
                                    </p:anim>
                                    <p:animRot by="-480000">
                                      <p:cBhvr>
                                        <p:cTn id="21" dur="50" autoRev="1" fill="hold">
                                          <p:stCondLst>
                                            <p:cond delay="0"/>
                                          </p:stCondLst>
                                        </p:cTn>
                                        <p:tgtEl>
                                          <p:spTgt spid="20"/>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3"/>
                                        </p:tgtEl>
                                        <p:attrNameLst>
                                          <p:attrName>style.visibility</p:attrName>
                                        </p:attrNameLst>
                                      </p:cBhvr>
                                      <p:to>
                                        <p:strVal val="visible"/>
                                      </p:to>
                                    </p:set>
                                    <p:animEffect transition="in" filter="wipe(left)">
                                      <p:cBhvr>
                                        <p:cTn id="34" dur="100"/>
                                        <p:tgtEl>
                                          <p:spTgt spid="23"/>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3"/>
                                        </p:tgtEl>
                                      </p:cBhvr>
                                      <p:to x="80000" y="100000"/>
                                    </p:animScale>
                                    <p:anim by="(#ppt_w*0.10)" calcmode="lin" valueType="num">
                                      <p:cBhvr>
                                        <p:cTn id="37" dur="50" autoRev="1" fill="hold">
                                          <p:stCondLst>
                                            <p:cond delay="0"/>
                                          </p:stCondLst>
                                        </p:cTn>
                                        <p:tgtEl>
                                          <p:spTgt spid="23"/>
                                        </p:tgtEl>
                                        <p:attrNameLst>
                                          <p:attrName>ppt_x</p:attrName>
                                        </p:attrNameLst>
                                      </p:cBhvr>
                                    </p:anim>
                                    <p:anim by="(-#ppt_w*0.10)" calcmode="lin" valueType="num">
                                      <p:cBhvr>
                                        <p:cTn id="38" dur="50" autoRev="1" fill="hold">
                                          <p:stCondLst>
                                            <p:cond delay="0"/>
                                          </p:stCondLst>
                                        </p:cTn>
                                        <p:tgtEl>
                                          <p:spTgt spid="23"/>
                                        </p:tgtEl>
                                        <p:attrNameLst>
                                          <p:attrName>ppt_y</p:attrName>
                                        </p:attrNameLst>
                                      </p:cBhvr>
                                    </p:anim>
                                    <p:animRot by="-480000">
                                      <p:cBhvr>
                                        <p:cTn id="39"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p:bldP spid="20" grpId="1"/>
      <p:bldP spid="21" grpId="0" bldLvl="0" animBg="1"/>
      <p:bldP spid="22" grpId="0" bldLvl="0" animBg="1"/>
      <p:bldP spid="23" grpId="0"/>
      <p:bldP spid="2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a:stCxn id="30" idx="6"/>
          </p:cNvCxnSpPr>
          <p:nvPr/>
        </p:nvCxnSpPr>
        <p:spPr>
          <a:xfrm>
            <a:off x="2467544" y="4122453"/>
            <a:ext cx="7256909" cy="26627"/>
          </a:xfrm>
          <a:prstGeom prst="straightConnector1">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5" name="矩形: 圆角 4"/>
          <p:cNvSpPr/>
          <p:nvPr/>
        </p:nvSpPr>
        <p:spPr>
          <a:xfrm>
            <a:off x="-15801" y="1123951"/>
            <a:ext cx="12191999" cy="2303159"/>
          </a:xfrm>
          <a:prstGeom prst="roundRect">
            <a:avLst>
              <a:gd name="adj" fmla="val 1045"/>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矩形: 圆角 5"/>
          <p:cNvSpPr/>
          <p:nvPr/>
        </p:nvSpPr>
        <p:spPr bwMode="auto">
          <a:xfrm>
            <a:off x="0" y="2780929"/>
            <a:ext cx="12191999" cy="648072"/>
          </a:xfrm>
          <a:prstGeom prst="roundRect">
            <a:avLst>
              <a:gd name="adj" fmla="val 0"/>
            </a:avLst>
          </a:prstGeom>
          <a:solidFill>
            <a:schemeClr val="tx1">
              <a:alpha val="70000"/>
            </a:schemeClr>
          </a:solidFill>
          <a:ln w="25400" cap="flat">
            <a:noFill/>
            <a:miter lim="4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algn="ctr"/>
            <a:r>
              <a:rPr lang="zh-CN" altLang="en-US" sz="320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en-US" altLang="zh-CN" sz="32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515380" y="3645024"/>
            <a:ext cx="11161239" cy="2479859"/>
            <a:chOff x="479376" y="3645024"/>
            <a:chExt cx="12625433" cy="2805180"/>
          </a:xfrm>
        </p:grpSpPr>
        <p:grpSp>
          <p:nvGrpSpPr>
            <p:cNvPr id="3" name="组合 16"/>
            <p:cNvGrpSpPr/>
            <p:nvPr/>
          </p:nvGrpSpPr>
          <p:grpSpPr>
            <a:xfrm>
              <a:off x="479376" y="3645024"/>
              <a:ext cx="3336401" cy="2805180"/>
              <a:chOff x="4427800" y="3573016"/>
              <a:chExt cx="3336401" cy="2805180"/>
            </a:xfrm>
          </p:grpSpPr>
          <p:sp>
            <p:nvSpPr>
              <p:cNvPr id="30" name="椭圆 29"/>
              <p:cNvSpPr/>
              <p:nvPr/>
            </p:nvSpPr>
            <p:spPr>
              <a:xfrm>
                <a:off x="5555940" y="3573016"/>
                <a:ext cx="1080120" cy="108012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rPr>
                  <a:t>关键词</a:t>
                </a:r>
                <a:endParaRPr 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31" name="文本框 5"/>
              <p:cNvSpPr txBox="1"/>
              <p:nvPr/>
            </p:nvSpPr>
            <p:spPr>
              <a:xfrm>
                <a:off x="4633846" y="4797153"/>
                <a:ext cx="2924308" cy="567459"/>
              </a:xfrm>
              <a:prstGeom prst="rect">
                <a:avLst/>
              </a:prstGeom>
              <a:noFill/>
            </p:spPr>
            <p:txBody>
              <a:bodyPr wrap="square" rtlCol="0">
                <a:spAutoFit/>
              </a:bodyPr>
              <a:lstStyle/>
              <a:p>
                <a:pPr algn="ctr"/>
                <a:r>
                  <a:rPr kumimoji="1" lang="zh-CN" altLang="en-US" sz="2665"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2" name="文本框 6"/>
              <p:cNvSpPr txBox="1"/>
              <p:nvPr/>
            </p:nvSpPr>
            <p:spPr>
              <a:xfrm>
                <a:off x="4427800" y="5278475"/>
                <a:ext cx="3336401" cy="1099721"/>
              </a:xfrm>
              <a:prstGeom prst="rect">
                <a:avLst/>
              </a:prstGeom>
              <a:noFill/>
            </p:spPr>
            <p:txBody>
              <a:bodyPr wrap="square" rtlCol="0">
                <a:spAutoFit/>
              </a:bodyPr>
              <a:lstStyle/>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p>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7" name="组合 17"/>
            <p:cNvGrpSpPr/>
            <p:nvPr/>
          </p:nvGrpSpPr>
          <p:grpSpPr>
            <a:xfrm>
              <a:off x="3575720" y="3645024"/>
              <a:ext cx="3336401" cy="2805180"/>
              <a:chOff x="4427800" y="3573016"/>
              <a:chExt cx="3336401" cy="2805180"/>
            </a:xfrm>
          </p:grpSpPr>
          <p:sp>
            <p:nvSpPr>
              <p:cNvPr id="27" name="椭圆 26"/>
              <p:cNvSpPr/>
              <p:nvPr/>
            </p:nvSpPr>
            <p:spPr>
              <a:xfrm>
                <a:off x="5555940" y="3573016"/>
                <a:ext cx="1080120" cy="108012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rPr>
                  <a:t>关键词</a:t>
                </a:r>
                <a:endParaRPr 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28" name="文本框 10"/>
              <p:cNvSpPr txBox="1"/>
              <p:nvPr/>
            </p:nvSpPr>
            <p:spPr>
              <a:xfrm>
                <a:off x="4633846" y="4797153"/>
                <a:ext cx="2924308" cy="567459"/>
              </a:xfrm>
              <a:prstGeom prst="rect">
                <a:avLst/>
              </a:prstGeom>
              <a:noFill/>
            </p:spPr>
            <p:txBody>
              <a:bodyPr wrap="square" rtlCol="0">
                <a:spAutoFit/>
              </a:bodyPr>
              <a:lstStyle/>
              <a:p>
                <a:pPr algn="ctr"/>
                <a:r>
                  <a:rPr kumimoji="1" lang="zh-CN" altLang="en-US" sz="2665"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9" name="文本框 11"/>
              <p:cNvSpPr txBox="1"/>
              <p:nvPr/>
            </p:nvSpPr>
            <p:spPr>
              <a:xfrm>
                <a:off x="4427800" y="5278475"/>
                <a:ext cx="3336401" cy="1099721"/>
              </a:xfrm>
              <a:prstGeom prst="rect">
                <a:avLst/>
              </a:prstGeom>
              <a:noFill/>
            </p:spPr>
            <p:txBody>
              <a:bodyPr wrap="square" rtlCol="0">
                <a:spAutoFit/>
              </a:bodyPr>
              <a:lstStyle/>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p>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8" name="组合 18"/>
            <p:cNvGrpSpPr/>
            <p:nvPr/>
          </p:nvGrpSpPr>
          <p:grpSpPr>
            <a:xfrm>
              <a:off x="6672064" y="3645024"/>
              <a:ext cx="3336401" cy="2805180"/>
              <a:chOff x="4427800" y="3573016"/>
              <a:chExt cx="3336401" cy="2805180"/>
            </a:xfrm>
          </p:grpSpPr>
          <p:sp>
            <p:nvSpPr>
              <p:cNvPr id="24" name="椭圆 23"/>
              <p:cNvSpPr/>
              <p:nvPr/>
            </p:nvSpPr>
            <p:spPr>
              <a:xfrm>
                <a:off x="5555940" y="3573016"/>
                <a:ext cx="1080120" cy="108012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rPr>
                  <a:t>关键词</a:t>
                </a:r>
                <a:endParaRPr 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25" name="文本框 14"/>
              <p:cNvSpPr txBox="1"/>
              <p:nvPr/>
            </p:nvSpPr>
            <p:spPr>
              <a:xfrm>
                <a:off x="4633846" y="4797153"/>
                <a:ext cx="2924308" cy="567459"/>
              </a:xfrm>
              <a:prstGeom prst="rect">
                <a:avLst/>
              </a:prstGeom>
              <a:noFill/>
            </p:spPr>
            <p:txBody>
              <a:bodyPr wrap="square" rtlCol="0">
                <a:spAutoFit/>
              </a:bodyPr>
              <a:lstStyle/>
              <a:p>
                <a:pPr algn="ctr"/>
                <a:r>
                  <a:rPr kumimoji="1" lang="zh-CN" altLang="en-US" sz="2665"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6" name="文本框 15"/>
              <p:cNvSpPr txBox="1"/>
              <p:nvPr/>
            </p:nvSpPr>
            <p:spPr>
              <a:xfrm>
                <a:off x="4427800" y="5278475"/>
                <a:ext cx="3336401" cy="1099721"/>
              </a:xfrm>
              <a:prstGeom prst="rect">
                <a:avLst/>
              </a:prstGeom>
              <a:noFill/>
            </p:spPr>
            <p:txBody>
              <a:bodyPr wrap="square" rtlCol="0">
                <a:spAutoFit/>
              </a:bodyPr>
              <a:lstStyle/>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p>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9" name="组合 19"/>
            <p:cNvGrpSpPr/>
            <p:nvPr/>
          </p:nvGrpSpPr>
          <p:grpSpPr>
            <a:xfrm>
              <a:off x="9768408" y="3645024"/>
              <a:ext cx="3336401" cy="2805180"/>
              <a:chOff x="4427800" y="3573016"/>
              <a:chExt cx="3336401" cy="2805180"/>
            </a:xfrm>
          </p:grpSpPr>
          <p:sp>
            <p:nvSpPr>
              <p:cNvPr id="21" name="椭圆 20"/>
              <p:cNvSpPr/>
              <p:nvPr/>
            </p:nvSpPr>
            <p:spPr>
              <a:xfrm>
                <a:off x="5555940" y="3573016"/>
                <a:ext cx="1080120" cy="108012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zh-CN" alt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rPr>
                  <a:t>关键词</a:t>
                </a:r>
                <a:endParaRPr lang="en-US" sz="2400" kern="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22" name="文本框 18"/>
              <p:cNvSpPr txBox="1"/>
              <p:nvPr/>
            </p:nvSpPr>
            <p:spPr>
              <a:xfrm>
                <a:off x="4633846" y="4797153"/>
                <a:ext cx="2924308" cy="567459"/>
              </a:xfrm>
              <a:prstGeom prst="rect">
                <a:avLst/>
              </a:prstGeom>
              <a:noFill/>
            </p:spPr>
            <p:txBody>
              <a:bodyPr wrap="square" rtlCol="0">
                <a:spAutoFit/>
              </a:bodyPr>
              <a:lstStyle/>
              <a:p>
                <a:pPr algn="ctr"/>
                <a:r>
                  <a:rPr kumimoji="1" lang="zh-CN" altLang="en-US" sz="2665"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3" name="文本框 19"/>
              <p:cNvSpPr txBox="1"/>
              <p:nvPr/>
            </p:nvSpPr>
            <p:spPr>
              <a:xfrm>
                <a:off x="4427800" y="5278475"/>
                <a:ext cx="3336401" cy="1099721"/>
              </a:xfrm>
              <a:prstGeom prst="rect">
                <a:avLst/>
              </a:prstGeom>
              <a:noFill/>
            </p:spPr>
            <p:txBody>
              <a:bodyPr wrap="square" rtlCol="0">
                <a:spAutoFit/>
              </a:bodyPr>
              <a:lstStyle/>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p>
              <a:p>
                <a:pPr algn="ctr">
                  <a:lnSpc>
                    <a:spcPct val="130000"/>
                  </a:lnSpc>
                </a:pPr>
                <a:r>
                  <a:rPr lang="zh-CN" altLang="en-US" sz="1465"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grpSp>
        <p:nvGrpSpPr>
          <p:cNvPr id="10" name="组合 7"/>
          <p:cNvGrpSpPr/>
          <p:nvPr/>
        </p:nvGrpSpPr>
        <p:grpSpPr>
          <a:xfrm>
            <a:off x="3189061" y="3959259"/>
            <a:ext cx="339364" cy="339364"/>
            <a:chOff x="3167407" y="3959258"/>
            <a:chExt cx="339364" cy="339364"/>
          </a:xfrm>
        </p:grpSpPr>
        <p:sp>
          <p:nvSpPr>
            <p:cNvPr id="15" name="椭圆 14"/>
            <p:cNvSpPr/>
            <p:nvPr/>
          </p:nvSpPr>
          <p:spPr>
            <a:xfrm>
              <a:off x="3167407" y="3959258"/>
              <a:ext cx="339364" cy="3393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箭头: 右 15"/>
            <p:cNvSpPr/>
            <p:nvPr/>
          </p:nvSpPr>
          <p:spPr>
            <a:xfrm>
              <a:off x="3267239" y="4043619"/>
              <a:ext cx="139700" cy="17064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8"/>
          <p:cNvGrpSpPr/>
          <p:nvPr/>
        </p:nvGrpSpPr>
        <p:grpSpPr>
          <a:xfrm>
            <a:off x="5926317" y="3959259"/>
            <a:ext cx="339364" cy="339364"/>
            <a:chOff x="3167407" y="3959258"/>
            <a:chExt cx="339364" cy="339364"/>
          </a:xfrm>
        </p:grpSpPr>
        <p:sp>
          <p:nvSpPr>
            <p:cNvPr id="13" name="椭圆 12"/>
            <p:cNvSpPr/>
            <p:nvPr/>
          </p:nvSpPr>
          <p:spPr>
            <a:xfrm>
              <a:off x="3167407" y="3959258"/>
              <a:ext cx="339364" cy="3393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箭头: 右 13"/>
            <p:cNvSpPr/>
            <p:nvPr/>
          </p:nvSpPr>
          <p:spPr>
            <a:xfrm>
              <a:off x="3267239" y="4043619"/>
              <a:ext cx="139700" cy="17064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9"/>
          <p:cNvGrpSpPr/>
          <p:nvPr/>
        </p:nvGrpSpPr>
        <p:grpSpPr>
          <a:xfrm>
            <a:off x="8663573" y="3959259"/>
            <a:ext cx="339364" cy="339364"/>
            <a:chOff x="3167407" y="3959258"/>
            <a:chExt cx="339364" cy="339364"/>
          </a:xfrm>
        </p:grpSpPr>
        <p:sp>
          <p:nvSpPr>
            <p:cNvPr id="11" name="椭圆 10"/>
            <p:cNvSpPr/>
            <p:nvPr/>
          </p:nvSpPr>
          <p:spPr>
            <a:xfrm>
              <a:off x="3167407" y="3959258"/>
              <a:ext cx="339364" cy="3393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箭头: 右 11"/>
            <p:cNvSpPr/>
            <p:nvPr/>
          </p:nvSpPr>
          <p:spPr>
            <a:xfrm>
              <a:off x="3267239" y="4043619"/>
              <a:ext cx="139700" cy="17064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 y="0"/>
            <a:ext cx="12181172" cy="6858000"/>
          </a:xfrm>
          <a:prstGeom prst="rect">
            <a:avLst/>
          </a:prstGeom>
        </p:spPr>
      </p:pic>
      <p:sp>
        <p:nvSpPr>
          <p:cNvPr id="12" name="矩形 259"/>
          <p:cNvSpPr>
            <a:spLocks noChangeArrowheads="1"/>
          </p:cNvSpPr>
          <p:nvPr/>
        </p:nvSpPr>
        <p:spPr bwMode="auto">
          <a:xfrm>
            <a:off x="1199459" y="5123511"/>
            <a:ext cx="4489893"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65" smtClean="0">
                <a:solidFill>
                  <a:schemeClr val="tx1">
                    <a:lumMod val="75000"/>
                    <a:lumOff val="25000"/>
                  </a:schemeClr>
                </a:solidFill>
                <a:cs typeface="Arial" panose="020B0604020202020204" pitchFamily="34" charset="0"/>
              </a:rPr>
              <a:t>汇报人：</a:t>
            </a:r>
            <a:r>
              <a:rPr lang="en-US" altLang="zh-CN" sz="1465" smtClean="0">
                <a:solidFill>
                  <a:schemeClr val="tx1">
                    <a:lumMod val="75000"/>
                    <a:lumOff val="25000"/>
                  </a:schemeClr>
                </a:solidFill>
                <a:cs typeface="Arial" panose="020B0604020202020204" pitchFamily="34" charset="0"/>
              </a:rPr>
              <a:t>PPT818</a:t>
            </a:r>
            <a:endParaRPr lang="en-US" altLang="zh-CN" sz="1465"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1103447" y="4049503"/>
            <a:ext cx="5803312" cy="631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665"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12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103445" y="3044957"/>
            <a:ext cx="7104789" cy="902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865" b="1" dirty="0">
                <a:solidFill>
                  <a:schemeClr val="tx1">
                    <a:lumMod val="75000"/>
                    <a:lumOff val="25000"/>
                  </a:schemeClr>
                </a:solidFill>
                <a:latin typeface="Arial" panose="020B0604020202020204" pitchFamily="34" charset="0"/>
                <a:cs typeface="Arial" panose="020B0604020202020204" pitchFamily="34" charset="0"/>
              </a:rPr>
              <a:t>非常感谢您的观看</a:t>
            </a:r>
            <a:endParaRPr lang="en-US" altLang="zh-CN" sz="586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105989" y="1796819"/>
            <a:ext cx="3552395" cy="1477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600" b="1" dirty="0">
                <a:solidFill>
                  <a:schemeClr val="accent1"/>
                </a:solidFill>
                <a:cs typeface="Arial" panose="020B0604020202020204" pitchFamily="34" charset="0"/>
              </a:rPr>
              <a:t>20XX</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par>
                          <p:cTn id="19" fill="hold">
                            <p:stCondLst>
                              <p:cond delay="6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1"/>
                                        </p:tgtEl>
                                      </p:cBhvr>
                                    </p:animEffect>
                                  </p:childTnLst>
                                </p:cTn>
                              </p:par>
                            </p:childTnLst>
                          </p:cTn>
                        </p:par>
                        <p:par>
                          <p:cTn id="32" fill="hold">
                            <p:stCondLst>
                              <p:cond delay="8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
                                        </p:tgtEl>
                                        <p:attrNameLst>
                                          <p:attrName>ppt_y</p:attrName>
                                        </p:attrNameLst>
                                      </p:cBhvr>
                                      <p:tavLst>
                                        <p:tav tm="0">
                                          <p:val>
                                            <p:strVal val="#ppt_y"/>
                                          </p:val>
                                        </p:tav>
                                        <p:tav tm="100000">
                                          <p:val>
                                            <p:strVal val="#ppt_y"/>
                                          </p:val>
                                        </p:tav>
                                      </p:tavLst>
                                    </p:anim>
                                    <p:anim calcmode="lin" valueType="num">
                                      <p:cBhvr>
                                        <p:cTn id="4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
                                        </p:tgtEl>
                                      </p:cBhvr>
                                    </p:animEffect>
                                  </p:childTnLst>
                                </p:cTn>
                              </p:par>
                            </p:childTnLst>
                          </p:cTn>
                        </p:par>
                        <p:par>
                          <p:cTn id="45" fill="hold">
                            <p:stCondLst>
                              <p:cond delay="25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95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20" grpId="0" bldLvl="0" animBg="1"/>
      <p:bldP spid="20" grpId="1" bldLvl="0" animBg="1"/>
      <p:bldP spid="21" grpId="0" bldLvl="0" animBg="1"/>
      <p:bldP spid="21" grpId="1" bldLvl="0" animBg="1"/>
      <p:bldP spid="22" grpId="0" bldLvl="0" animBg="1"/>
      <p:bldP spid="22"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 y="0"/>
            <a:ext cx="12181172" cy="6858000"/>
          </a:xfrm>
          <a:prstGeom prst="rect">
            <a:avLst/>
          </a:prstGeom>
        </p:spPr>
      </p:pic>
      <p:sp>
        <p:nvSpPr>
          <p:cNvPr id="6146" name="椭圆 3079"/>
          <p:cNvSpPr>
            <a:spLocks noChangeArrowheads="1"/>
          </p:cNvSpPr>
          <p:nvPr/>
        </p:nvSpPr>
        <p:spPr bwMode="auto">
          <a:xfrm>
            <a:off x="1583499" y="2756925"/>
            <a:ext cx="2107679" cy="2107795"/>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1818871" y="3139801"/>
            <a:ext cx="1669640" cy="131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97" tIns="43348" rIns="86697" bIns="43348">
            <a:spAutoFit/>
          </a:bodyPr>
          <a:lstStyle/>
          <a:p>
            <a:pPr algn="ctr"/>
            <a:r>
              <a:rPr lang="en-US" altLang="zh-CN" sz="8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152" name="椭圆 3088"/>
          <p:cNvSpPr>
            <a:spLocks noChangeArrowheads="1"/>
          </p:cNvSpPr>
          <p:nvPr/>
        </p:nvSpPr>
        <p:spPr bwMode="auto">
          <a:xfrm>
            <a:off x="722225" y="4483791"/>
            <a:ext cx="160827" cy="160836"/>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868935" y="2505091"/>
            <a:ext cx="457087" cy="457111"/>
          </a:xfrm>
          <a:prstGeom prst="ellipse">
            <a:avLst/>
          </a:prstGeom>
          <a:solidFill>
            <a:schemeClr val="accent2"/>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027117" y="3492593"/>
            <a:ext cx="2706983" cy="410210"/>
          </a:xfrm>
          <a:prstGeom prst="rect">
            <a:avLst/>
          </a:prstGeom>
        </p:spPr>
        <p:txBody>
          <a:bodyPr wrap="square" lIns="0" tIns="0" rIns="0" bIns="0">
            <a:spAutoFit/>
          </a:bodyPr>
          <a:lstStyle/>
          <a:p>
            <a:pPr lvl="0"/>
            <a:r>
              <a:rPr lang="zh-CN" altLang="zh-CN" sz="2665" b="1"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10" name="文本框 9"/>
          <p:cNvSpPr txBox="1"/>
          <p:nvPr/>
        </p:nvSpPr>
        <p:spPr>
          <a:xfrm>
            <a:off x="4027116" y="4015399"/>
            <a:ext cx="2452927" cy="433070"/>
          </a:xfrm>
          <a:prstGeom prst="rect">
            <a:avLst/>
          </a:prstGeom>
          <a:noFill/>
        </p:spPr>
        <p:txBody>
          <a:bodyPr wrap="square" lIns="0" tIns="0" rIns="0" bIns="0" rtlCol="0">
            <a:spAutoFit/>
          </a:bodyPr>
          <a:lstStyle/>
          <a:p>
            <a:pPr algn="just">
              <a:lnSpc>
                <a:spcPct val="150000"/>
              </a:lnSpc>
            </a:pPr>
            <a:r>
              <a:rPr lang="zh-CN" alt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750" fill="hold"/>
                                        <p:tgtEl>
                                          <p:spTgt spid="6146"/>
                                        </p:tgtEl>
                                        <p:attrNameLst>
                                          <p:attrName>ppt_w</p:attrName>
                                        </p:attrNameLst>
                                      </p:cBhvr>
                                      <p:tavLst>
                                        <p:tav tm="0">
                                          <p:val>
                                            <p:fltVal val="0"/>
                                          </p:val>
                                        </p:tav>
                                        <p:tav tm="100000">
                                          <p:val>
                                            <p:strVal val="#ppt_w"/>
                                          </p:val>
                                        </p:tav>
                                      </p:tavLst>
                                    </p:anim>
                                    <p:anim calcmode="lin" valueType="num">
                                      <p:cBhvr>
                                        <p:cTn id="14" dur="750" fill="hold"/>
                                        <p:tgtEl>
                                          <p:spTgt spid="6146"/>
                                        </p:tgtEl>
                                        <p:attrNameLst>
                                          <p:attrName>ppt_h</p:attrName>
                                        </p:attrNameLst>
                                      </p:cBhvr>
                                      <p:tavLst>
                                        <p:tav tm="0">
                                          <p:val>
                                            <p:fltVal val="0"/>
                                          </p:val>
                                        </p:tav>
                                        <p:tav tm="100000">
                                          <p:val>
                                            <p:strVal val="#ppt_h"/>
                                          </p:val>
                                        </p:tav>
                                      </p:tavLst>
                                    </p:anim>
                                    <p:animEffect transition="in" filter="fade">
                                      <p:cBhvr>
                                        <p:cTn id="15" dur="750"/>
                                        <p:tgtEl>
                                          <p:spTgt spid="614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6153"/>
                                        </p:tgtEl>
                                        <p:attrNameLst>
                                          <p:attrName>style.visibility</p:attrName>
                                        </p:attrNameLst>
                                      </p:cBhvr>
                                      <p:to>
                                        <p:strVal val="visible"/>
                                      </p:to>
                                    </p:set>
                                    <p:anim calcmode="lin" valueType="num">
                                      <p:cBhvr>
                                        <p:cTn id="18" dur="750" fill="hold"/>
                                        <p:tgtEl>
                                          <p:spTgt spid="6153"/>
                                        </p:tgtEl>
                                        <p:attrNameLst>
                                          <p:attrName>ppt_w</p:attrName>
                                        </p:attrNameLst>
                                      </p:cBhvr>
                                      <p:tavLst>
                                        <p:tav tm="0">
                                          <p:val>
                                            <p:fltVal val="0"/>
                                          </p:val>
                                        </p:tav>
                                        <p:tav tm="100000">
                                          <p:val>
                                            <p:strVal val="#ppt_w"/>
                                          </p:val>
                                        </p:tav>
                                      </p:tavLst>
                                    </p:anim>
                                    <p:anim calcmode="lin" valueType="num">
                                      <p:cBhvr>
                                        <p:cTn id="19" dur="750" fill="hold"/>
                                        <p:tgtEl>
                                          <p:spTgt spid="6153"/>
                                        </p:tgtEl>
                                        <p:attrNameLst>
                                          <p:attrName>ppt_h</p:attrName>
                                        </p:attrNameLst>
                                      </p:cBhvr>
                                      <p:tavLst>
                                        <p:tav tm="0">
                                          <p:val>
                                            <p:fltVal val="0"/>
                                          </p:val>
                                        </p:tav>
                                        <p:tav tm="100000">
                                          <p:val>
                                            <p:strVal val="#ppt_h"/>
                                          </p:val>
                                        </p:tav>
                                      </p:tavLst>
                                    </p:anim>
                                    <p:animEffect transition="in" filter="fade">
                                      <p:cBhvr>
                                        <p:cTn id="20" dur="750"/>
                                        <p:tgtEl>
                                          <p:spTgt spid="6153"/>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6152"/>
                                        </p:tgtEl>
                                        <p:attrNameLst>
                                          <p:attrName>style.visibility</p:attrName>
                                        </p:attrNameLst>
                                      </p:cBhvr>
                                      <p:to>
                                        <p:strVal val="visible"/>
                                      </p:to>
                                    </p:set>
                                    <p:anim calcmode="lin" valueType="num">
                                      <p:cBhvr>
                                        <p:cTn id="23" dur="750" fill="hold"/>
                                        <p:tgtEl>
                                          <p:spTgt spid="6152"/>
                                        </p:tgtEl>
                                        <p:attrNameLst>
                                          <p:attrName>ppt_w</p:attrName>
                                        </p:attrNameLst>
                                      </p:cBhvr>
                                      <p:tavLst>
                                        <p:tav tm="0">
                                          <p:val>
                                            <p:fltVal val="0"/>
                                          </p:val>
                                        </p:tav>
                                        <p:tav tm="100000">
                                          <p:val>
                                            <p:strVal val="#ppt_w"/>
                                          </p:val>
                                        </p:tav>
                                      </p:tavLst>
                                    </p:anim>
                                    <p:anim calcmode="lin" valueType="num">
                                      <p:cBhvr>
                                        <p:cTn id="24" dur="750" fill="hold"/>
                                        <p:tgtEl>
                                          <p:spTgt spid="6152"/>
                                        </p:tgtEl>
                                        <p:attrNameLst>
                                          <p:attrName>ppt_h</p:attrName>
                                        </p:attrNameLst>
                                      </p:cBhvr>
                                      <p:tavLst>
                                        <p:tav tm="0">
                                          <p:val>
                                            <p:fltVal val="0"/>
                                          </p:val>
                                        </p:tav>
                                        <p:tav tm="100000">
                                          <p:val>
                                            <p:strVal val="#ppt_h"/>
                                          </p:val>
                                        </p:tav>
                                      </p:tavLst>
                                    </p:anim>
                                    <p:animEffect transition="in" filter="fade">
                                      <p:cBhvr>
                                        <p:cTn id="25" dur="750"/>
                                        <p:tgtEl>
                                          <p:spTgt spid="615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p:cTn id="29" dur="500" fill="hold"/>
                                        <p:tgtEl>
                                          <p:spTgt spid="6148"/>
                                        </p:tgtEl>
                                        <p:attrNameLst>
                                          <p:attrName>ppt_w</p:attrName>
                                        </p:attrNameLst>
                                      </p:cBhvr>
                                      <p:tavLst>
                                        <p:tav tm="0">
                                          <p:val>
                                            <p:fltVal val="0"/>
                                          </p:val>
                                        </p:tav>
                                        <p:tav tm="100000">
                                          <p:val>
                                            <p:strVal val="#ppt_w"/>
                                          </p:val>
                                        </p:tav>
                                      </p:tavLst>
                                    </p:anim>
                                    <p:anim calcmode="lin" valueType="num">
                                      <p:cBhvr>
                                        <p:cTn id="30" dur="500" fill="hold"/>
                                        <p:tgtEl>
                                          <p:spTgt spid="6148"/>
                                        </p:tgtEl>
                                        <p:attrNameLst>
                                          <p:attrName>ppt_h</p:attrName>
                                        </p:attrNameLst>
                                      </p:cBhvr>
                                      <p:tavLst>
                                        <p:tav tm="0">
                                          <p:val>
                                            <p:fltVal val="0"/>
                                          </p:val>
                                        </p:tav>
                                        <p:tav tm="100000">
                                          <p:val>
                                            <p:strVal val="#ppt_h"/>
                                          </p:val>
                                        </p:tav>
                                      </p:tavLst>
                                    </p:anim>
                                    <p:animEffect transition="in" filter="fade">
                                      <p:cBhvr>
                                        <p:cTn id="31" dur="5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4*#ppt_w"/>
                                          </p:val>
                                        </p:tav>
                                        <p:tav tm="100000">
                                          <p:val>
                                            <p:strVal val="#ppt_w"/>
                                          </p:val>
                                        </p:tav>
                                      </p:tavLst>
                                    </p:anim>
                                    <p:anim calcmode="lin" valueType="num">
                                      <p:cBhvr>
                                        <p:cTn id="37" dur="500" fill="hold"/>
                                        <p:tgtEl>
                                          <p:spTgt spid="9"/>
                                        </p:tgtEl>
                                        <p:attrNameLst>
                                          <p:attrName>ppt_h</p:attrName>
                                        </p:attrNameLst>
                                      </p:cBhvr>
                                      <p:tavLst>
                                        <p:tav tm="0">
                                          <p:val>
                                            <p:strVal val="4*#ppt_h"/>
                                          </p:val>
                                        </p:tav>
                                        <p:tav tm="100000">
                                          <p:val>
                                            <p:strVal val="#ppt_h"/>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8" grpId="0"/>
      <p:bldP spid="6152" grpId="0" bldLvl="0" animBg="1"/>
      <p:bldP spid="6153" grpId="0" bldLvl="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5219804" y="3516272"/>
            <a:ext cx="1825397"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grpSp>
        <p:nvGrpSpPr>
          <p:cNvPr id="2" name="组合 4"/>
          <p:cNvGrpSpPr/>
          <p:nvPr/>
        </p:nvGrpSpPr>
        <p:grpSpPr>
          <a:xfrm>
            <a:off x="4007605" y="2069044"/>
            <a:ext cx="4269135" cy="3687233"/>
            <a:chOff x="2926910" y="1304925"/>
            <a:chExt cx="3202283" cy="2765425"/>
          </a:xfrm>
        </p:grpSpPr>
        <p:grpSp>
          <p:nvGrpSpPr>
            <p:cNvPr id="5" name="组合 5"/>
            <p:cNvGrpSpPr/>
            <p:nvPr/>
          </p:nvGrpSpPr>
          <p:grpSpPr>
            <a:xfrm>
              <a:off x="3498850" y="1304925"/>
              <a:ext cx="876300" cy="876300"/>
              <a:chOff x="3327400" y="1304925"/>
              <a:chExt cx="876300" cy="876300"/>
            </a:xfrm>
          </p:grpSpPr>
          <p:grpSp>
            <p:nvGrpSpPr>
              <p:cNvPr id="6" name="组合 31"/>
              <p:cNvGrpSpPr/>
              <p:nvPr/>
            </p:nvGrpSpPr>
            <p:grpSpPr>
              <a:xfrm>
                <a:off x="3327400" y="1304925"/>
                <a:ext cx="876300" cy="876300"/>
                <a:chOff x="2613025" y="1343025"/>
                <a:chExt cx="876300" cy="876300"/>
              </a:xfrm>
            </p:grpSpPr>
            <p:sp>
              <p:nvSpPr>
                <p:cNvPr id="34" name="任意多边形 3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任意多边形 3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3" name="Freeform 5"/>
              <p:cNvSpPr>
                <a:spLocks noEditPoints="1"/>
              </p:cNvSpPr>
              <p:nvPr/>
            </p:nvSpPr>
            <p:spPr bwMode="auto">
              <a:xfrm>
                <a:off x="3556220" y="1456391"/>
                <a:ext cx="149321" cy="200025"/>
              </a:xfrm>
              <a:custGeom>
                <a:avLst/>
                <a:gdLst>
                  <a:gd name="T0" fmla="*/ 180 w 269"/>
                  <a:gd name="T1" fmla="*/ 320 h 361"/>
                  <a:gd name="T2" fmla="*/ 180 w 269"/>
                  <a:gd name="T3" fmla="*/ 328 h 361"/>
                  <a:gd name="T4" fmla="*/ 163 w 269"/>
                  <a:gd name="T5" fmla="*/ 354 h 361"/>
                  <a:gd name="T6" fmla="*/ 134 w 269"/>
                  <a:gd name="T7" fmla="*/ 361 h 361"/>
                  <a:gd name="T8" fmla="*/ 106 w 269"/>
                  <a:gd name="T9" fmla="*/ 355 h 361"/>
                  <a:gd name="T10" fmla="*/ 93 w 269"/>
                  <a:gd name="T11" fmla="*/ 343 h 361"/>
                  <a:gd name="T12" fmla="*/ 91 w 269"/>
                  <a:gd name="T13" fmla="*/ 326 h 361"/>
                  <a:gd name="T14" fmla="*/ 180 w 269"/>
                  <a:gd name="T15" fmla="*/ 316 h 361"/>
                  <a:gd name="T16" fmla="*/ 268 w 269"/>
                  <a:gd name="T17" fmla="*/ 122 h 361"/>
                  <a:gd name="T18" fmla="*/ 256 w 269"/>
                  <a:gd name="T19" fmla="*/ 187 h 361"/>
                  <a:gd name="T20" fmla="*/ 228 w 269"/>
                  <a:gd name="T21" fmla="*/ 226 h 361"/>
                  <a:gd name="T22" fmla="*/ 212 w 269"/>
                  <a:gd name="T23" fmla="*/ 239 h 361"/>
                  <a:gd name="T24" fmla="*/ 202 w 269"/>
                  <a:gd name="T25" fmla="*/ 244 h 361"/>
                  <a:gd name="T26" fmla="*/ 191 w 269"/>
                  <a:gd name="T27" fmla="*/ 262 h 361"/>
                  <a:gd name="T28" fmla="*/ 183 w 269"/>
                  <a:gd name="T29" fmla="*/ 283 h 361"/>
                  <a:gd name="T30" fmla="*/ 172 w 269"/>
                  <a:gd name="T31" fmla="*/ 293 h 361"/>
                  <a:gd name="T32" fmla="*/ 88 w 269"/>
                  <a:gd name="T33" fmla="*/ 289 h 361"/>
                  <a:gd name="T34" fmla="*/ 79 w 269"/>
                  <a:gd name="T35" fmla="*/ 272 h 361"/>
                  <a:gd name="T36" fmla="*/ 57 w 269"/>
                  <a:gd name="T37" fmla="*/ 243 h 361"/>
                  <a:gd name="T38" fmla="*/ 29 w 269"/>
                  <a:gd name="T39" fmla="*/ 215 h 361"/>
                  <a:gd name="T40" fmla="*/ 5 w 269"/>
                  <a:gd name="T41" fmla="*/ 167 h 361"/>
                  <a:gd name="T42" fmla="*/ 3 w 269"/>
                  <a:gd name="T43" fmla="*/ 102 h 361"/>
                  <a:gd name="T44" fmla="*/ 58 w 269"/>
                  <a:gd name="T45" fmla="*/ 22 h 361"/>
                  <a:gd name="T46" fmla="*/ 133 w 269"/>
                  <a:gd name="T47" fmla="*/ 0 h 361"/>
                  <a:gd name="T48" fmla="*/ 203 w 269"/>
                  <a:gd name="T49" fmla="*/ 19 h 361"/>
                  <a:gd name="T50" fmla="*/ 258 w 269"/>
                  <a:gd name="T51" fmla="*/ 81 h 361"/>
                  <a:gd name="T52" fmla="*/ 181 w 269"/>
                  <a:gd name="T53" fmla="*/ 59 h 361"/>
                  <a:gd name="T54" fmla="*/ 134 w 269"/>
                  <a:gd name="T55" fmla="*/ 46 h 361"/>
                  <a:gd name="T56" fmla="*/ 86 w 269"/>
                  <a:gd name="T57" fmla="*/ 60 h 361"/>
                  <a:gd name="T58" fmla="*/ 45 w 269"/>
                  <a:gd name="T59" fmla="*/ 138 h 361"/>
                  <a:gd name="T60" fmla="*/ 58 w 269"/>
                  <a:gd name="T61" fmla="*/ 177 h 361"/>
                  <a:gd name="T62" fmla="*/ 79 w 269"/>
                  <a:gd name="T63" fmla="*/ 202 h 361"/>
                  <a:gd name="T64" fmla="*/ 105 w 269"/>
                  <a:gd name="T65" fmla="*/ 236 h 361"/>
                  <a:gd name="T66" fmla="*/ 133 w 269"/>
                  <a:gd name="T67" fmla="*/ 251 h 361"/>
                  <a:gd name="T68" fmla="*/ 163 w 269"/>
                  <a:gd name="T69" fmla="*/ 234 h 361"/>
                  <a:gd name="T70" fmla="*/ 187 w 269"/>
                  <a:gd name="T71" fmla="*/ 202 h 361"/>
                  <a:gd name="T72" fmla="*/ 208 w 269"/>
                  <a:gd name="T73" fmla="*/ 180 h 361"/>
                  <a:gd name="T74" fmla="*/ 221 w 269"/>
                  <a:gd name="T75" fmla="*/ 154 h 361"/>
                  <a:gd name="T76" fmla="*/ 221 w 269"/>
                  <a:gd name="T77" fmla="*/ 1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61">
                    <a:moveTo>
                      <a:pt x="180" y="316"/>
                    </a:moveTo>
                    <a:cubicBezTo>
                      <a:pt x="180" y="320"/>
                      <a:pt x="180" y="320"/>
                      <a:pt x="180" y="320"/>
                    </a:cubicBezTo>
                    <a:cubicBezTo>
                      <a:pt x="180" y="321"/>
                      <a:pt x="180" y="322"/>
                      <a:pt x="180" y="324"/>
                    </a:cubicBezTo>
                    <a:cubicBezTo>
                      <a:pt x="180" y="325"/>
                      <a:pt x="180" y="326"/>
                      <a:pt x="180" y="328"/>
                    </a:cubicBezTo>
                    <a:cubicBezTo>
                      <a:pt x="180" y="332"/>
                      <a:pt x="179" y="337"/>
                      <a:pt x="176" y="343"/>
                    </a:cubicBezTo>
                    <a:cubicBezTo>
                      <a:pt x="174" y="348"/>
                      <a:pt x="170" y="352"/>
                      <a:pt x="163" y="354"/>
                    </a:cubicBezTo>
                    <a:cubicBezTo>
                      <a:pt x="161" y="355"/>
                      <a:pt x="157" y="357"/>
                      <a:pt x="153" y="359"/>
                    </a:cubicBezTo>
                    <a:cubicBezTo>
                      <a:pt x="149" y="360"/>
                      <a:pt x="143" y="361"/>
                      <a:pt x="134" y="361"/>
                    </a:cubicBezTo>
                    <a:cubicBezTo>
                      <a:pt x="127" y="361"/>
                      <a:pt x="121" y="360"/>
                      <a:pt x="117" y="359"/>
                    </a:cubicBezTo>
                    <a:cubicBezTo>
                      <a:pt x="112" y="357"/>
                      <a:pt x="108" y="356"/>
                      <a:pt x="106" y="355"/>
                    </a:cubicBezTo>
                    <a:cubicBezTo>
                      <a:pt x="102" y="355"/>
                      <a:pt x="100" y="353"/>
                      <a:pt x="98" y="351"/>
                    </a:cubicBezTo>
                    <a:cubicBezTo>
                      <a:pt x="96" y="349"/>
                      <a:pt x="94" y="346"/>
                      <a:pt x="93" y="343"/>
                    </a:cubicBezTo>
                    <a:cubicBezTo>
                      <a:pt x="92" y="340"/>
                      <a:pt x="91" y="337"/>
                      <a:pt x="91" y="334"/>
                    </a:cubicBezTo>
                    <a:cubicBezTo>
                      <a:pt x="91" y="331"/>
                      <a:pt x="91" y="329"/>
                      <a:pt x="91" y="326"/>
                    </a:cubicBezTo>
                    <a:cubicBezTo>
                      <a:pt x="91" y="315"/>
                      <a:pt x="91" y="315"/>
                      <a:pt x="91" y="315"/>
                    </a:cubicBezTo>
                    <a:lnTo>
                      <a:pt x="180" y="316"/>
                    </a:lnTo>
                    <a:close/>
                    <a:moveTo>
                      <a:pt x="258" y="81"/>
                    </a:moveTo>
                    <a:cubicBezTo>
                      <a:pt x="264" y="96"/>
                      <a:pt x="267" y="110"/>
                      <a:pt x="268" y="122"/>
                    </a:cubicBezTo>
                    <a:cubicBezTo>
                      <a:pt x="269" y="135"/>
                      <a:pt x="269" y="147"/>
                      <a:pt x="266" y="158"/>
                    </a:cubicBezTo>
                    <a:cubicBezTo>
                      <a:pt x="264" y="169"/>
                      <a:pt x="260" y="179"/>
                      <a:pt x="256" y="187"/>
                    </a:cubicBezTo>
                    <a:cubicBezTo>
                      <a:pt x="251" y="196"/>
                      <a:pt x="247" y="203"/>
                      <a:pt x="242" y="210"/>
                    </a:cubicBezTo>
                    <a:cubicBezTo>
                      <a:pt x="237" y="216"/>
                      <a:pt x="232" y="222"/>
                      <a:pt x="228" y="226"/>
                    </a:cubicBezTo>
                    <a:cubicBezTo>
                      <a:pt x="224" y="230"/>
                      <a:pt x="221" y="233"/>
                      <a:pt x="219" y="234"/>
                    </a:cubicBezTo>
                    <a:cubicBezTo>
                      <a:pt x="217" y="236"/>
                      <a:pt x="214" y="238"/>
                      <a:pt x="212" y="239"/>
                    </a:cubicBezTo>
                    <a:cubicBezTo>
                      <a:pt x="210" y="240"/>
                      <a:pt x="208" y="241"/>
                      <a:pt x="207" y="242"/>
                    </a:cubicBezTo>
                    <a:cubicBezTo>
                      <a:pt x="205" y="243"/>
                      <a:pt x="204" y="243"/>
                      <a:pt x="202" y="244"/>
                    </a:cubicBezTo>
                    <a:cubicBezTo>
                      <a:pt x="201" y="245"/>
                      <a:pt x="200" y="247"/>
                      <a:pt x="198" y="249"/>
                    </a:cubicBezTo>
                    <a:cubicBezTo>
                      <a:pt x="195" y="254"/>
                      <a:pt x="193" y="258"/>
                      <a:pt x="191" y="262"/>
                    </a:cubicBezTo>
                    <a:cubicBezTo>
                      <a:pt x="189" y="267"/>
                      <a:pt x="188" y="271"/>
                      <a:pt x="187" y="275"/>
                    </a:cubicBezTo>
                    <a:cubicBezTo>
                      <a:pt x="185" y="278"/>
                      <a:pt x="184" y="281"/>
                      <a:pt x="183" y="283"/>
                    </a:cubicBezTo>
                    <a:cubicBezTo>
                      <a:pt x="181" y="285"/>
                      <a:pt x="180" y="287"/>
                      <a:pt x="178" y="289"/>
                    </a:cubicBezTo>
                    <a:cubicBezTo>
                      <a:pt x="176" y="291"/>
                      <a:pt x="174" y="292"/>
                      <a:pt x="172" y="293"/>
                    </a:cubicBezTo>
                    <a:cubicBezTo>
                      <a:pt x="93" y="293"/>
                      <a:pt x="93" y="293"/>
                      <a:pt x="93" y="293"/>
                    </a:cubicBezTo>
                    <a:cubicBezTo>
                      <a:pt x="92" y="292"/>
                      <a:pt x="90" y="291"/>
                      <a:pt x="88" y="289"/>
                    </a:cubicBezTo>
                    <a:cubicBezTo>
                      <a:pt x="86" y="287"/>
                      <a:pt x="85" y="285"/>
                      <a:pt x="83" y="282"/>
                    </a:cubicBezTo>
                    <a:cubicBezTo>
                      <a:pt x="81" y="280"/>
                      <a:pt x="80" y="276"/>
                      <a:pt x="79" y="272"/>
                    </a:cubicBezTo>
                    <a:cubicBezTo>
                      <a:pt x="76" y="265"/>
                      <a:pt x="73" y="260"/>
                      <a:pt x="70" y="256"/>
                    </a:cubicBezTo>
                    <a:cubicBezTo>
                      <a:pt x="66" y="251"/>
                      <a:pt x="62" y="247"/>
                      <a:pt x="57" y="243"/>
                    </a:cubicBezTo>
                    <a:cubicBezTo>
                      <a:pt x="53" y="240"/>
                      <a:pt x="48" y="237"/>
                      <a:pt x="43" y="232"/>
                    </a:cubicBezTo>
                    <a:cubicBezTo>
                      <a:pt x="39" y="227"/>
                      <a:pt x="34" y="221"/>
                      <a:pt x="29" y="215"/>
                    </a:cubicBezTo>
                    <a:cubicBezTo>
                      <a:pt x="24" y="208"/>
                      <a:pt x="20" y="201"/>
                      <a:pt x="15" y="193"/>
                    </a:cubicBezTo>
                    <a:cubicBezTo>
                      <a:pt x="11" y="185"/>
                      <a:pt x="8" y="176"/>
                      <a:pt x="5" y="167"/>
                    </a:cubicBezTo>
                    <a:cubicBezTo>
                      <a:pt x="2" y="157"/>
                      <a:pt x="1" y="147"/>
                      <a:pt x="0" y="136"/>
                    </a:cubicBezTo>
                    <a:cubicBezTo>
                      <a:pt x="0" y="125"/>
                      <a:pt x="1" y="114"/>
                      <a:pt x="3" y="102"/>
                    </a:cubicBezTo>
                    <a:cubicBezTo>
                      <a:pt x="8" y="83"/>
                      <a:pt x="15" y="67"/>
                      <a:pt x="25" y="54"/>
                    </a:cubicBezTo>
                    <a:cubicBezTo>
                      <a:pt x="35" y="41"/>
                      <a:pt x="46" y="30"/>
                      <a:pt x="58" y="22"/>
                    </a:cubicBezTo>
                    <a:cubicBezTo>
                      <a:pt x="71" y="15"/>
                      <a:pt x="84" y="9"/>
                      <a:pt x="97" y="5"/>
                    </a:cubicBezTo>
                    <a:cubicBezTo>
                      <a:pt x="110" y="2"/>
                      <a:pt x="122" y="0"/>
                      <a:pt x="133" y="0"/>
                    </a:cubicBezTo>
                    <a:cubicBezTo>
                      <a:pt x="144" y="0"/>
                      <a:pt x="156" y="2"/>
                      <a:pt x="168" y="5"/>
                    </a:cubicBezTo>
                    <a:cubicBezTo>
                      <a:pt x="180" y="8"/>
                      <a:pt x="192" y="13"/>
                      <a:pt x="203" y="19"/>
                    </a:cubicBezTo>
                    <a:cubicBezTo>
                      <a:pt x="215" y="26"/>
                      <a:pt x="225" y="34"/>
                      <a:pt x="234" y="45"/>
                    </a:cubicBezTo>
                    <a:cubicBezTo>
                      <a:pt x="244" y="55"/>
                      <a:pt x="252" y="67"/>
                      <a:pt x="258" y="81"/>
                    </a:cubicBezTo>
                    <a:close/>
                    <a:moveTo>
                      <a:pt x="221" y="154"/>
                    </a:moveTo>
                    <a:cubicBezTo>
                      <a:pt x="232" y="113"/>
                      <a:pt x="218" y="81"/>
                      <a:pt x="181" y="59"/>
                    </a:cubicBezTo>
                    <a:cubicBezTo>
                      <a:pt x="175" y="55"/>
                      <a:pt x="168" y="52"/>
                      <a:pt x="160" y="50"/>
                    </a:cubicBezTo>
                    <a:cubicBezTo>
                      <a:pt x="151" y="48"/>
                      <a:pt x="143" y="46"/>
                      <a:pt x="134" y="46"/>
                    </a:cubicBezTo>
                    <a:cubicBezTo>
                      <a:pt x="126" y="46"/>
                      <a:pt x="117" y="48"/>
                      <a:pt x="109" y="50"/>
                    </a:cubicBezTo>
                    <a:cubicBezTo>
                      <a:pt x="100" y="52"/>
                      <a:pt x="93" y="55"/>
                      <a:pt x="86" y="60"/>
                    </a:cubicBezTo>
                    <a:cubicBezTo>
                      <a:pt x="70" y="71"/>
                      <a:pt x="59" y="83"/>
                      <a:pt x="53" y="96"/>
                    </a:cubicBezTo>
                    <a:cubicBezTo>
                      <a:pt x="47" y="109"/>
                      <a:pt x="45" y="123"/>
                      <a:pt x="45" y="138"/>
                    </a:cubicBezTo>
                    <a:cubicBezTo>
                      <a:pt x="45" y="146"/>
                      <a:pt x="47" y="153"/>
                      <a:pt x="49" y="160"/>
                    </a:cubicBezTo>
                    <a:cubicBezTo>
                      <a:pt x="52" y="166"/>
                      <a:pt x="55" y="172"/>
                      <a:pt x="58" y="177"/>
                    </a:cubicBezTo>
                    <a:cubicBezTo>
                      <a:pt x="62" y="183"/>
                      <a:pt x="65" y="187"/>
                      <a:pt x="69" y="191"/>
                    </a:cubicBezTo>
                    <a:cubicBezTo>
                      <a:pt x="73" y="195"/>
                      <a:pt x="76" y="199"/>
                      <a:pt x="79" y="202"/>
                    </a:cubicBezTo>
                    <a:cubicBezTo>
                      <a:pt x="85" y="208"/>
                      <a:pt x="90" y="213"/>
                      <a:pt x="95" y="218"/>
                    </a:cubicBezTo>
                    <a:cubicBezTo>
                      <a:pt x="99" y="223"/>
                      <a:pt x="103" y="229"/>
                      <a:pt x="105" y="236"/>
                    </a:cubicBezTo>
                    <a:cubicBezTo>
                      <a:pt x="108" y="243"/>
                      <a:pt x="112" y="247"/>
                      <a:pt x="118" y="248"/>
                    </a:cubicBezTo>
                    <a:cubicBezTo>
                      <a:pt x="123" y="250"/>
                      <a:pt x="128" y="251"/>
                      <a:pt x="133" y="251"/>
                    </a:cubicBezTo>
                    <a:cubicBezTo>
                      <a:pt x="139" y="251"/>
                      <a:pt x="145" y="249"/>
                      <a:pt x="151" y="247"/>
                    </a:cubicBezTo>
                    <a:cubicBezTo>
                      <a:pt x="157" y="244"/>
                      <a:pt x="161" y="240"/>
                      <a:pt x="163" y="234"/>
                    </a:cubicBezTo>
                    <a:cubicBezTo>
                      <a:pt x="165" y="231"/>
                      <a:pt x="167" y="227"/>
                      <a:pt x="171" y="222"/>
                    </a:cubicBezTo>
                    <a:cubicBezTo>
                      <a:pt x="174" y="217"/>
                      <a:pt x="180" y="210"/>
                      <a:pt x="187" y="202"/>
                    </a:cubicBezTo>
                    <a:cubicBezTo>
                      <a:pt x="191" y="197"/>
                      <a:pt x="195" y="193"/>
                      <a:pt x="198" y="190"/>
                    </a:cubicBezTo>
                    <a:cubicBezTo>
                      <a:pt x="202" y="187"/>
                      <a:pt x="205" y="183"/>
                      <a:pt x="208" y="180"/>
                    </a:cubicBezTo>
                    <a:cubicBezTo>
                      <a:pt x="211" y="176"/>
                      <a:pt x="214" y="173"/>
                      <a:pt x="216" y="169"/>
                    </a:cubicBezTo>
                    <a:cubicBezTo>
                      <a:pt x="218" y="165"/>
                      <a:pt x="220" y="160"/>
                      <a:pt x="221" y="154"/>
                    </a:cubicBezTo>
                    <a:close/>
                    <a:moveTo>
                      <a:pt x="221" y="154"/>
                    </a:moveTo>
                    <a:cubicBezTo>
                      <a:pt x="221" y="154"/>
                      <a:pt x="221" y="154"/>
                      <a:pt x="221" y="1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651375" y="1304925"/>
              <a:ext cx="876300" cy="876300"/>
              <a:chOff x="4479925" y="1304925"/>
              <a:chExt cx="876300" cy="876300"/>
            </a:xfrm>
          </p:grpSpPr>
          <p:grpSp>
            <p:nvGrpSpPr>
              <p:cNvPr id="8" name="组合 27"/>
              <p:cNvGrpSpPr/>
              <p:nvPr/>
            </p:nvGrpSpPr>
            <p:grpSpPr>
              <a:xfrm rot="3600000">
                <a:off x="4479925" y="1304925"/>
                <a:ext cx="876300" cy="876300"/>
                <a:chOff x="2613025" y="1343025"/>
                <a:chExt cx="876300" cy="876300"/>
              </a:xfrm>
            </p:grpSpPr>
            <p:sp>
              <p:nvSpPr>
                <p:cNvPr id="30" name="任意多边形 29"/>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9" name="Freeform 9"/>
              <p:cNvSpPr>
                <a:spLocks noEditPoints="1"/>
              </p:cNvSpPr>
              <p:nvPr/>
            </p:nvSpPr>
            <p:spPr bwMode="auto">
              <a:xfrm>
                <a:off x="4980524" y="1477491"/>
                <a:ext cx="160850" cy="153666"/>
              </a:xfrm>
              <a:custGeom>
                <a:avLst/>
                <a:gdLst>
                  <a:gd name="T0" fmla="*/ 257 w 345"/>
                  <a:gd name="T1" fmla="*/ 155 h 330"/>
                  <a:gd name="T2" fmla="*/ 173 w 345"/>
                  <a:gd name="T3" fmla="*/ 243 h 330"/>
                  <a:gd name="T4" fmla="*/ 89 w 345"/>
                  <a:gd name="T5" fmla="*/ 155 h 330"/>
                  <a:gd name="T6" fmla="*/ 76 w 345"/>
                  <a:gd name="T7" fmla="*/ 140 h 330"/>
                  <a:gd name="T8" fmla="*/ 76 w 345"/>
                  <a:gd name="T9" fmla="*/ 103 h 330"/>
                  <a:gd name="T10" fmla="*/ 89 w 345"/>
                  <a:gd name="T11" fmla="*/ 90 h 330"/>
                  <a:gd name="T12" fmla="*/ 89 w 345"/>
                  <a:gd name="T13" fmla="*/ 90 h 330"/>
                  <a:gd name="T14" fmla="*/ 89 w 345"/>
                  <a:gd name="T15" fmla="*/ 90 h 330"/>
                  <a:gd name="T16" fmla="*/ 87 w 345"/>
                  <a:gd name="T17" fmla="*/ 62 h 330"/>
                  <a:gd name="T18" fmla="*/ 103 w 345"/>
                  <a:gd name="T19" fmla="*/ 50 h 330"/>
                  <a:gd name="T20" fmla="*/ 115 w 345"/>
                  <a:gd name="T21" fmla="*/ 2 h 330"/>
                  <a:gd name="T22" fmla="*/ 170 w 345"/>
                  <a:gd name="T23" fmla="*/ 11 h 330"/>
                  <a:gd name="T24" fmla="*/ 228 w 345"/>
                  <a:gd name="T25" fmla="*/ 19 h 330"/>
                  <a:gd name="T26" fmla="*/ 244 w 345"/>
                  <a:gd name="T27" fmla="*/ 43 h 330"/>
                  <a:gd name="T28" fmla="*/ 262 w 345"/>
                  <a:gd name="T29" fmla="*/ 50 h 330"/>
                  <a:gd name="T30" fmla="*/ 257 w 345"/>
                  <a:gd name="T31" fmla="*/ 90 h 330"/>
                  <a:gd name="T32" fmla="*/ 256 w 345"/>
                  <a:gd name="T33" fmla="*/ 90 h 330"/>
                  <a:gd name="T34" fmla="*/ 257 w 345"/>
                  <a:gd name="T35" fmla="*/ 90 h 330"/>
                  <a:gd name="T36" fmla="*/ 270 w 345"/>
                  <a:gd name="T37" fmla="*/ 103 h 330"/>
                  <a:gd name="T38" fmla="*/ 270 w 345"/>
                  <a:gd name="T39" fmla="*/ 140 h 330"/>
                  <a:gd name="T40" fmla="*/ 257 w 345"/>
                  <a:gd name="T41" fmla="*/ 155 h 330"/>
                  <a:gd name="T42" fmla="*/ 195 w 345"/>
                  <a:gd name="T43" fmla="*/ 330 h 330"/>
                  <a:gd name="T44" fmla="*/ 195 w 345"/>
                  <a:gd name="T45" fmla="*/ 308 h 330"/>
                  <a:gd name="T46" fmla="*/ 173 w 345"/>
                  <a:gd name="T47" fmla="*/ 276 h 330"/>
                  <a:gd name="T48" fmla="*/ 151 w 345"/>
                  <a:gd name="T49" fmla="*/ 308 h 330"/>
                  <a:gd name="T50" fmla="*/ 151 w 345"/>
                  <a:gd name="T51" fmla="*/ 330 h 330"/>
                  <a:gd name="T52" fmla="*/ 0 w 345"/>
                  <a:gd name="T53" fmla="*/ 330 h 330"/>
                  <a:gd name="T54" fmla="*/ 65 w 345"/>
                  <a:gd name="T55" fmla="*/ 243 h 330"/>
                  <a:gd name="T56" fmla="*/ 151 w 345"/>
                  <a:gd name="T57" fmla="*/ 243 h 330"/>
                  <a:gd name="T58" fmla="*/ 162 w 345"/>
                  <a:gd name="T59" fmla="*/ 243 h 330"/>
                  <a:gd name="T60" fmla="*/ 151 w 345"/>
                  <a:gd name="T61" fmla="*/ 254 h 330"/>
                  <a:gd name="T62" fmla="*/ 162 w 345"/>
                  <a:gd name="T63" fmla="*/ 265 h 330"/>
                  <a:gd name="T64" fmla="*/ 184 w 345"/>
                  <a:gd name="T65" fmla="*/ 265 h 330"/>
                  <a:gd name="T66" fmla="*/ 195 w 345"/>
                  <a:gd name="T67" fmla="*/ 254 h 330"/>
                  <a:gd name="T68" fmla="*/ 184 w 345"/>
                  <a:gd name="T69" fmla="*/ 243 h 330"/>
                  <a:gd name="T70" fmla="*/ 195 w 345"/>
                  <a:gd name="T71" fmla="*/ 243 h 330"/>
                  <a:gd name="T72" fmla="*/ 281 w 345"/>
                  <a:gd name="T73" fmla="*/ 243 h 330"/>
                  <a:gd name="T74" fmla="*/ 345 w 345"/>
                  <a:gd name="T75" fmla="*/ 330 h 330"/>
                  <a:gd name="T76" fmla="*/ 195 w 345"/>
                  <a:gd name="T77" fmla="*/ 330 h 330"/>
                  <a:gd name="T78" fmla="*/ 195 w 345"/>
                  <a:gd name="T79" fmla="*/ 330 h 330"/>
                  <a:gd name="T80" fmla="*/ 195 w 345"/>
                  <a:gd name="T81"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30">
                    <a:moveTo>
                      <a:pt x="257" y="155"/>
                    </a:moveTo>
                    <a:cubicBezTo>
                      <a:pt x="247" y="198"/>
                      <a:pt x="210" y="243"/>
                      <a:pt x="173" y="243"/>
                    </a:cubicBezTo>
                    <a:cubicBezTo>
                      <a:pt x="136" y="243"/>
                      <a:pt x="99" y="198"/>
                      <a:pt x="89" y="155"/>
                    </a:cubicBezTo>
                    <a:cubicBezTo>
                      <a:pt x="81" y="153"/>
                      <a:pt x="76" y="150"/>
                      <a:pt x="76" y="140"/>
                    </a:cubicBezTo>
                    <a:cubicBezTo>
                      <a:pt x="76" y="103"/>
                      <a:pt x="76" y="103"/>
                      <a:pt x="76" y="103"/>
                    </a:cubicBezTo>
                    <a:cubicBezTo>
                      <a:pt x="76" y="94"/>
                      <a:pt x="81" y="91"/>
                      <a:pt x="89" y="90"/>
                    </a:cubicBezTo>
                    <a:cubicBezTo>
                      <a:pt x="89" y="90"/>
                      <a:pt x="89" y="90"/>
                      <a:pt x="89" y="90"/>
                    </a:cubicBezTo>
                    <a:cubicBezTo>
                      <a:pt x="89" y="90"/>
                      <a:pt x="89" y="90"/>
                      <a:pt x="89" y="90"/>
                    </a:cubicBezTo>
                    <a:cubicBezTo>
                      <a:pt x="89" y="90"/>
                      <a:pt x="83" y="67"/>
                      <a:pt x="87" y="62"/>
                    </a:cubicBezTo>
                    <a:cubicBezTo>
                      <a:pt x="91" y="57"/>
                      <a:pt x="101" y="56"/>
                      <a:pt x="103" y="50"/>
                    </a:cubicBezTo>
                    <a:cubicBezTo>
                      <a:pt x="105" y="45"/>
                      <a:pt x="108" y="3"/>
                      <a:pt x="115" y="2"/>
                    </a:cubicBezTo>
                    <a:cubicBezTo>
                      <a:pt x="123" y="0"/>
                      <a:pt x="159" y="10"/>
                      <a:pt x="170" y="11"/>
                    </a:cubicBezTo>
                    <a:cubicBezTo>
                      <a:pt x="181" y="13"/>
                      <a:pt x="222" y="15"/>
                      <a:pt x="228" y="19"/>
                    </a:cubicBezTo>
                    <a:cubicBezTo>
                      <a:pt x="234" y="23"/>
                      <a:pt x="239" y="38"/>
                      <a:pt x="244" y="43"/>
                    </a:cubicBezTo>
                    <a:cubicBezTo>
                      <a:pt x="249" y="49"/>
                      <a:pt x="259" y="44"/>
                      <a:pt x="262" y="50"/>
                    </a:cubicBezTo>
                    <a:cubicBezTo>
                      <a:pt x="265" y="56"/>
                      <a:pt x="257" y="90"/>
                      <a:pt x="257" y="90"/>
                    </a:cubicBezTo>
                    <a:cubicBezTo>
                      <a:pt x="256" y="90"/>
                      <a:pt x="256" y="90"/>
                      <a:pt x="256" y="90"/>
                    </a:cubicBezTo>
                    <a:cubicBezTo>
                      <a:pt x="257" y="90"/>
                      <a:pt x="257" y="90"/>
                      <a:pt x="257" y="90"/>
                    </a:cubicBezTo>
                    <a:cubicBezTo>
                      <a:pt x="264" y="91"/>
                      <a:pt x="270" y="94"/>
                      <a:pt x="270" y="103"/>
                    </a:cubicBezTo>
                    <a:cubicBezTo>
                      <a:pt x="270" y="140"/>
                      <a:pt x="270" y="140"/>
                      <a:pt x="270" y="140"/>
                    </a:cubicBezTo>
                    <a:cubicBezTo>
                      <a:pt x="270" y="149"/>
                      <a:pt x="264" y="153"/>
                      <a:pt x="257" y="155"/>
                    </a:cubicBezTo>
                    <a:close/>
                    <a:moveTo>
                      <a:pt x="195" y="330"/>
                    </a:moveTo>
                    <a:cubicBezTo>
                      <a:pt x="195" y="308"/>
                      <a:pt x="195" y="308"/>
                      <a:pt x="195" y="308"/>
                    </a:cubicBezTo>
                    <a:cubicBezTo>
                      <a:pt x="195" y="296"/>
                      <a:pt x="185" y="276"/>
                      <a:pt x="173" y="276"/>
                    </a:cubicBezTo>
                    <a:cubicBezTo>
                      <a:pt x="161" y="276"/>
                      <a:pt x="151" y="296"/>
                      <a:pt x="151" y="308"/>
                    </a:cubicBezTo>
                    <a:cubicBezTo>
                      <a:pt x="151" y="330"/>
                      <a:pt x="151" y="330"/>
                      <a:pt x="151" y="330"/>
                    </a:cubicBezTo>
                    <a:cubicBezTo>
                      <a:pt x="0" y="330"/>
                      <a:pt x="0" y="330"/>
                      <a:pt x="0" y="330"/>
                    </a:cubicBezTo>
                    <a:cubicBezTo>
                      <a:pt x="0" y="330"/>
                      <a:pt x="53" y="243"/>
                      <a:pt x="65" y="243"/>
                    </a:cubicBezTo>
                    <a:cubicBezTo>
                      <a:pt x="151" y="243"/>
                      <a:pt x="151" y="243"/>
                      <a:pt x="151" y="243"/>
                    </a:cubicBezTo>
                    <a:cubicBezTo>
                      <a:pt x="162" y="243"/>
                      <a:pt x="162" y="243"/>
                      <a:pt x="162" y="243"/>
                    </a:cubicBezTo>
                    <a:cubicBezTo>
                      <a:pt x="156" y="243"/>
                      <a:pt x="151" y="248"/>
                      <a:pt x="151" y="254"/>
                    </a:cubicBezTo>
                    <a:cubicBezTo>
                      <a:pt x="151" y="260"/>
                      <a:pt x="156" y="265"/>
                      <a:pt x="162" y="265"/>
                    </a:cubicBezTo>
                    <a:cubicBezTo>
                      <a:pt x="184" y="265"/>
                      <a:pt x="184" y="265"/>
                      <a:pt x="184" y="265"/>
                    </a:cubicBezTo>
                    <a:cubicBezTo>
                      <a:pt x="190" y="265"/>
                      <a:pt x="195" y="260"/>
                      <a:pt x="195" y="254"/>
                    </a:cubicBezTo>
                    <a:cubicBezTo>
                      <a:pt x="195" y="248"/>
                      <a:pt x="190" y="243"/>
                      <a:pt x="184" y="243"/>
                    </a:cubicBezTo>
                    <a:cubicBezTo>
                      <a:pt x="195" y="243"/>
                      <a:pt x="195" y="243"/>
                      <a:pt x="195" y="243"/>
                    </a:cubicBezTo>
                    <a:cubicBezTo>
                      <a:pt x="281" y="243"/>
                      <a:pt x="281" y="243"/>
                      <a:pt x="281" y="243"/>
                    </a:cubicBezTo>
                    <a:cubicBezTo>
                      <a:pt x="292" y="243"/>
                      <a:pt x="345" y="330"/>
                      <a:pt x="345" y="330"/>
                    </a:cubicBezTo>
                    <a:cubicBezTo>
                      <a:pt x="195" y="330"/>
                      <a:pt x="195" y="330"/>
                      <a:pt x="195" y="330"/>
                    </a:cubicBezTo>
                    <a:close/>
                    <a:moveTo>
                      <a:pt x="195" y="330"/>
                    </a:moveTo>
                    <a:cubicBezTo>
                      <a:pt x="195" y="330"/>
                      <a:pt x="195" y="330"/>
                      <a:pt x="195" y="3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5252893" y="2200276"/>
              <a:ext cx="876300" cy="876300"/>
              <a:chOff x="5081443" y="2200276"/>
              <a:chExt cx="876300" cy="876300"/>
            </a:xfrm>
          </p:grpSpPr>
          <p:grpSp>
            <p:nvGrpSpPr>
              <p:cNvPr id="10" name="组合 23"/>
              <p:cNvGrpSpPr/>
              <p:nvPr/>
            </p:nvGrpSpPr>
            <p:grpSpPr>
              <a:xfrm rot="7200000">
                <a:off x="5081443" y="2200276"/>
                <a:ext cx="876300" cy="876300"/>
                <a:chOff x="2613025" y="1343025"/>
                <a:chExt cx="876300" cy="876300"/>
              </a:xfrm>
            </p:grpSpPr>
            <p:sp>
              <p:nvSpPr>
                <p:cNvPr id="26" name="任意多边形 25"/>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6">
                    <a:alpha val="77000"/>
                  </a:schemeClr>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5" name="Freeform 13"/>
              <p:cNvSpPr>
                <a:spLocks noEditPoints="1"/>
              </p:cNvSpPr>
              <p:nvPr/>
            </p:nvSpPr>
            <p:spPr bwMode="auto">
              <a:xfrm>
                <a:off x="5672116" y="2555231"/>
                <a:ext cx="195284" cy="195284"/>
              </a:xfrm>
              <a:custGeom>
                <a:avLst/>
                <a:gdLst>
                  <a:gd name="T0" fmla="*/ 349 w 360"/>
                  <a:gd name="T1" fmla="*/ 70 h 360"/>
                  <a:gd name="T2" fmla="*/ 349 w 360"/>
                  <a:gd name="T3" fmla="*/ 290 h 360"/>
                  <a:gd name="T4" fmla="*/ 290 w 360"/>
                  <a:gd name="T5" fmla="*/ 350 h 360"/>
                  <a:gd name="T6" fmla="*/ 70 w 360"/>
                  <a:gd name="T7" fmla="*/ 349 h 360"/>
                  <a:gd name="T8" fmla="*/ 11 w 360"/>
                  <a:gd name="T9" fmla="*/ 290 h 360"/>
                  <a:gd name="T10" fmla="*/ 11 w 360"/>
                  <a:gd name="T11" fmla="*/ 70 h 360"/>
                  <a:gd name="T12" fmla="*/ 70 w 360"/>
                  <a:gd name="T13" fmla="*/ 11 h 360"/>
                  <a:gd name="T14" fmla="*/ 290 w 360"/>
                  <a:gd name="T15" fmla="*/ 11 h 360"/>
                  <a:gd name="T16" fmla="*/ 349 w 360"/>
                  <a:gd name="T17" fmla="*/ 70 h 360"/>
                  <a:gd name="T18" fmla="*/ 349 w 360"/>
                  <a:gd name="T19" fmla="*/ 70 h 360"/>
                  <a:gd name="T20" fmla="*/ 125 w 360"/>
                  <a:gd name="T21" fmla="*/ 49 h 360"/>
                  <a:gd name="T22" fmla="*/ 90 w 360"/>
                  <a:gd name="T23" fmla="*/ 84 h 360"/>
                  <a:gd name="T24" fmla="*/ 125 w 360"/>
                  <a:gd name="T25" fmla="*/ 118 h 360"/>
                  <a:gd name="T26" fmla="*/ 142 w 360"/>
                  <a:gd name="T27" fmla="*/ 114 h 360"/>
                  <a:gd name="T28" fmla="*/ 219 w 360"/>
                  <a:gd name="T29" fmla="*/ 114 h 360"/>
                  <a:gd name="T30" fmla="*/ 236 w 360"/>
                  <a:gd name="T31" fmla="*/ 119 h 360"/>
                  <a:gd name="T32" fmla="*/ 270 w 360"/>
                  <a:gd name="T33" fmla="*/ 84 h 360"/>
                  <a:gd name="T34" fmla="*/ 236 w 360"/>
                  <a:gd name="T35" fmla="*/ 49 h 360"/>
                  <a:gd name="T36" fmla="*/ 219 w 360"/>
                  <a:gd name="T37" fmla="*/ 54 h 360"/>
                  <a:gd name="T38" fmla="*/ 142 w 360"/>
                  <a:gd name="T39" fmla="*/ 54 h 360"/>
                  <a:gd name="T40" fmla="*/ 125 w 360"/>
                  <a:gd name="T41" fmla="*/ 49 h 360"/>
                  <a:gd name="T42" fmla="*/ 125 w 360"/>
                  <a:gd name="T43" fmla="*/ 49 h 360"/>
                  <a:gd name="T44" fmla="*/ 291 w 360"/>
                  <a:gd name="T45" fmla="*/ 215 h 360"/>
                  <a:gd name="T46" fmla="*/ 326 w 360"/>
                  <a:gd name="T47" fmla="*/ 180 h 360"/>
                  <a:gd name="T48" fmla="*/ 291 w 360"/>
                  <a:gd name="T49" fmla="*/ 146 h 360"/>
                  <a:gd name="T50" fmla="*/ 274 w 360"/>
                  <a:gd name="T51" fmla="*/ 150 h 360"/>
                  <a:gd name="T52" fmla="*/ 192 w 360"/>
                  <a:gd name="T53" fmla="*/ 155 h 360"/>
                  <a:gd name="T54" fmla="*/ 188 w 360"/>
                  <a:gd name="T55" fmla="*/ 154 h 360"/>
                  <a:gd name="T56" fmla="*/ 180 w 360"/>
                  <a:gd name="T57" fmla="*/ 152 h 360"/>
                  <a:gd name="T58" fmla="*/ 173 w 360"/>
                  <a:gd name="T59" fmla="*/ 153 h 360"/>
                  <a:gd name="T60" fmla="*/ 168 w 360"/>
                  <a:gd name="T61" fmla="*/ 155 h 360"/>
                  <a:gd name="T62" fmla="*/ 86 w 360"/>
                  <a:gd name="T63" fmla="*/ 150 h 360"/>
                  <a:gd name="T64" fmla="*/ 69 w 360"/>
                  <a:gd name="T65" fmla="*/ 145 h 360"/>
                  <a:gd name="T66" fmla="*/ 35 w 360"/>
                  <a:gd name="T67" fmla="*/ 180 h 360"/>
                  <a:gd name="T68" fmla="*/ 69 w 360"/>
                  <a:gd name="T69" fmla="*/ 215 h 360"/>
                  <a:gd name="T70" fmla="*/ 86 w 360"/>
                  <a:gd name="T71" fmla="*/ 210 h 360"/>
                  <a:gd name="T72" fmla="*/ 147 w 360"/>
                  <a:gd name="T73" fmla="*/ 198 h 360"/>
                  <a:gd name="T74" fmla="*/ 141 w 360"/>
                  <a:gd name="T75" fmla="*/ 209 h 360"/>
                  <a:gd name="T76" fmla="*/ 96 w 360"/>
                  <a:gd name="T77" fmla="*/ 251 h 360"/>
                  <a:gd name="T78" fmla="*/ 86 w 360"/>
                  <a:gd name="T79" fmla="*/ 276 h 360"/>
                  <a:gd name="T80" fmla="*/ 120 w 360"/>
                  <a:gd name="T81" fmla="*/ 311 h 360"/>
                  <a:gd name="T82" fmla="*/ 133 w 360"/>
                  <a:gd name="T83" fmla="*/ 309 h 360"/>
                  <a:gd name="T84" fmla="*/ 211 w 360"/>
                  <a:gd name="T85" fmla="*/ 275 h 360"/>
                  <a:gd name="T86" fmla="*/ 217 w 360"/>
                  <a:gd name="T87" fmla="*/ 288 h 360"/>
                  <a:gd name="T88" fmla="*/ 246 w 360"/>
                  <a:gd name="T89" fmla="*/ 311 h 360"/>
                  <a:gd name="T90" fmla="*/ 276 w 360"/>
                  <a:gd name="T91" fmla="*/ 275 h 360"/>
                  <a:gd name="T92" fmla="*/ 223 w 360"/>
                  <a:gd name="T93" fmla="*/ 246 h 360"/>
                  <a:gd name="T94" fmla="*/ 149 w 360"/>
                  <a:gd name="T95" fmla="*/ 262 h 360"/>
                  <a:gd name="T96" fmla="*/ 146 w 360"/>
                  <a:gd name="T97" fmla="*/ 257 h 360"/>
                  <a:gd name="T98" fmla="*/ 191 w 360"/>
                  <a:gd name="T99" fmla="*/ 201 h 360"/>
                  <a:gd name="T100" fmla="*/ 274 w 360"/>
                  <a:gd name="T101" fmla="*/ 210 h 360"/>
                  <a:gd name="T102" fmla="*/ 291 w 360"/>
                  <a:gd name="T103" fmla="*/ 215 h 360"/>
                  <a:gd name="T104" fmla="*/ 291 w 360"/>
                  <a:gd name="T105" fmla="*/ 215 h 360"/>
                  <a:gd name="T106" fmla="*/ 291 w 360"/>
                  <a:gd name="T107" fmla="*/ 21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349" y="70"/>
                    </a:moveTo>
                    <a:cubicBezTo>
                      <a:pt x="360" y="129"/>
                      <a:pt x="360" y="230"/>
                      <a:pt x="349" y="290"/>
                    </a:cubicBezTo>
                    <a:cubicBezTo>
                      <a:pt x="342" y="332"/>
                      <a:pt x="333" y="342"/>
                      <a:pt x="290" y="350"/>
                    </a:cubicBezTo>
                    <a:cubicBezTo>
                      <a:pt x="231" y="359"/>
                      <a:pt x="131" y="360"/>
                      <a:pt x="70" y="349"/>
                    </a:cubicBezTo>
                    <a:cubicBezTo>
                      <a:pt x="28" y="342"/>
                      <a:pt x="18" y="333"/>
                      <a:pt x="11" y="290"/>
                    </a:cubicBezTo>
                    <a:cubicBezTo>
                      <a:pt x="0" y="231"/>
                      <a:pt x="0" y="130"/>
                      <a:pt x="11" y="70"/>
                    </a:cubicBezTo>
                    <a:cubicBezTo>
                      <a:pt x="18" y="28"/>
                      <a:pt x="27" y="18"/>
                      <a:pt x="70" y="11"/>
                    </a:cubicBezTo>
                    <a:cubicBezTo>
                      <a:pt x="129" y="0"/>
                      <a:pt x="230" y="1"/>
                      <a:pt x="290" y="11"/>
                    </a:cubicBezTo>
                    <a:cubicBezTo>
                      <a:pt x="333" y="19"/>
                      <a:pt x="342" y="27"/>
                      <a:pt x="349" y="70"/>
                    </a:cubicBezTo>
                    <a:cubicBezTo>
                      <a:pt x="349" y="70"/>
                      <a:pt x="349" y="70"/>
                      <a:pt x="349" y="70"/>
                    </a:cubicBezTo>
                    <a:close/>
                    <a:moveTo>
                      <a:pt x="125" y="49"/>
                    </a:moveTo>
                    <a:cubicBezTo>
                      <a:pt x="106" y="49"/>
                      <a:pt x="90" y="65"/>
                      <a:pt x="90" y="84"/>
                    </a:cubicBezTo>
                    <a:cubicBezTo>
                      <a:pt x="90" y="103"/>
                      <a:pt x="106" y="118"/>
                      <a:pt x="125" y="118"/>
                    </a:cubicBezTo>
                    <a:cubicBezTo>
                      <a:pt x="131" y="118"/>
                      <a:pt x="137" y="117"/>
                      <a:pt x="142" y="114"/>
                    </a:cubicBezTo>
                    <a:cubicBezTo>
                      <a:pt x="179" y="93"/>
                      <a:pt x="182" y="92"/>
                      <a:pt x="219" y="114"/>
                    </a:cubicBezTo>
                    <a:cubicBezTo>
                      <a:pt x="224" y="117"/>
                      <a:pt x="230" y="119"/>
                      <a:pt x="236" y="119"/>
                    </a:cubicBezTo>
                    <a:cubicBezTo>
                      <a:pt x="255" y="119"/>
                      <a:pt x="270" y="103"/>
                      <a:pt x="270" y="84"/>
                    </a:cubicBezTo>
                    <a:cubicBezTo>
                      <a:pt x="270" y="65"/>
                      <a:pt x="255" y="49"/>
                      <a:pt x="236" y="49"/>
                    </a:cubicBezTo>
                    <a:cubicBezTo>
                      <a:pt x="230" y="49"/>
                      <a:pt x="224" y="51"/>
                      <a:pt x="219" y="54"/>
                    </a:cubicBezTo>
                    <a:cubicBezTo>
                      <a:pt x="181" y="75"/>
                      <a:pt x="180" y="75"/>
                      <a:pt x="142" y="54"/>
                    </a:cubicBezTo>
                    <a:cubicBezTo>
                      <a:pt x="137" y="51"/>
                      <a:pt x="131" y="49"/>
                      <a:pt x="125" y="49"/>
                    </a:cubicBezTo>
                    <a:cubicBezTo>
                      <a:pt x="125" y="49"/>
                      <a:pt x="125" y="49"/>
                      <a:pt x="125" y="49"/>
                    </a:cubicBezTo>
                    <a:close/>
                    <a:moveTo>
                      <a:pt x="291" y="215"/>
                    </a:moveTo>
                    <a:cubicBezTo>
                      <a:pt x="310" y="215"/>
                      <a:pt x="326" y="199"/>
                      <a:pt x="326" y="180"/>
                    </a:cubicBezTo>
                    <a:cubicBezTo>
                      <a:pt x="326" y="161"/>
                      <a:pt x="310" y="146"/>
                      <a:pt x="291" y="146"/>
                    </a:cubicBezTo>
                    <a:cubicBezTo>
                      <a:pt x="285" y="146"/>
                      <a:pt x="279" y="147"/>
                      <a:pt x="274" y="150"/>
                    </a:cubicBezTo>
                    <a:cubicBezTo>
                      <a:pt x="237" y="171"/>
                      <a:pt x="223" y="168"/>
                      <a:pt x="192" y="155"/>
                    </a:cubicBezTo>
                    <a:cubicBezTo>
                      <a:pt x="188" y="154"/>
                      <a:pt x="188" y="154"/>
                      <a:pt x="188" y="154"/>
                    </a:cubicBezTo>
                    <a:cubicBezTo>
                      <a:pt x="185" y="153"/>
                      <a:pt x="183" y="152"/>
                      <a:pt x="180" y="152"/>
                    </a:cubicBezTo>
                    <a:cubicBezTo>
                      <a:pt x="178" y="152"/>
                      <a:pt x="176" y="153"/>
                      <a:pt x="173" y="153"/>
                    </a:cubicBezTo>
                    <a:cubicBezTo>
                      <a:pt x="168" y="155"/>
                      <a:pt x="168" y="155"/>
                      <a:pt x="168" y="155"/>
                    </a:cubicBezTo>
                    <a:cubicBezTo>
                      <a:pt x="136" y="168"/>
                      <a:pt x="124" y="171"/>
                      <a:pt x="86" y="150"/>
                    </a:cubicBezTo>
                    <a:cubicBezTo>
                      <a:pt x="81" y="147"/>
                      <a:pt x="75" y="145"/>
                      <a:pt x="69" y="145"/>
                    </a:cubicBezTo>
                    <a:cubicBezTo>
                      <a:pt x="50" y="145"/>
                      <a:pt x="35" y="161"/>
                      <a:pt x="35" y="180"/>
                    </a:cubicBezTo>
                    <a:cubicBezTo>
                      <a:pt x="35" y="199"/>
                      <a:pt x="50" y="215"/>
                      <a:pt x="69" y="215"/>
                    </a:cubicBezTo>
                    <a:cubicBezTo>
                      <a:pt x="75" y="215"/>
                      <a:pt x="81" y="213"/>
                      <a:pt x="86" y="210"/>
                    </a:cubicBezTo>
                    <a:cubicBezTo>
                      <a:pt x="121" y="190"/>
                      <a:pt x="140" y="191"/>
                      <a:pt x="147" y="198"/>
                    </a:cubicBezTo>
                    <a:cubicBezTo>
                      <a:pt x="150" y="199"/>
                      <a:pt x="147" y="201"/>
                      <a:pt x="141" y="209"/>
                    </a:cubicBezTo>
                    <a:cubicBezTo>
                      <a:pt x="132" y="220"/>
                      <a:pt x="113" y="235"/>
                      <a:pt x="96" y="251"/>
                    </a:cubicBezTo>
                    <a:cubicBezTo>
                      <a:pt x="89" y="258"/>
                      <a:pt x="86" y="266"/>
                      <a:pt x="86" y="276"/>
                    </a:cubicBezTo>
                    <a:cubicBezTo>
                      <a:pt x="86" y="295"/>
                      <a:pt x="101" y="311"/>
                      <a:pt x="120" y="311"/>
                    </a:cubicBezTo>
                    <a:cubicBezTo>
                      <a:pt x="124" y="311"/>
                      <a:pt x="129" y="310"/>
                      <a:pt x="133" y="309"/>
                    </a:cubicBezTo>
                    <a:cubicBezTo>
                      <a:pt x="166" y="300"/>
                      <a:pt x="193" y="284"/>
                      <a:pt x="211" y="275"/>
                    </a:cubicBezTo>
                    <a:cubicBezTo>
                      <a:pt x="215" y="273"/>
                      <a:pt x="213" y="277"/>
                      <a:pt x="217" y="288"/>
                    </a:cubicBezTo>
                    <a:cubicBezTo>
                      <a:pt x="221" y="297"/>
                      <a:pt x="231" y="310"/>
                      <a:pt x="246" y="311"/>
                    </a:cubicBezTo>
                    <a:cubicBezTo>
                      <a:pt x="269" y="313"/>
                      <a:pt x="281" y="294"/>
                      <a:pt x="276" y="275"/>
                    </a:cubicBezTo>
                    <a:cubicBezTo>
                      <a:pt x="270" y="252"/>
                      <a:pt x="247" y="236"/>
                      <a:pt x="223" y="246"/>
                    </a:cubicBezTo>
                    <a:cubicBezTo>
                      <a:pt x="197" y="256"/>
                      <a:pt x="174" y="262"/>
                      <a:pt x="149" y="262"/>
                    </a:cubicBezTo>
                    <a:cubicBezTo>
                      <a:pt x="144" y="261"/>
                      <a:pt x="145" y="260"/>
                      <a:pt x="146" y="257"/>
                    </a:cubicBezTo>
                    <a:cubicBezTo>
                      <a:pt x="149" y="245"/>
                      <a:pt x="168" y="213"/>
                      <a:pt x="191" y="201"/>
                    </a:cubicBezTo>
                    <a:cubicBezTo>
                      <a:pt x="214" y="191"/>
                      <a:pt x="233" y="187"/>
                      <a:pt x="274" y="210"/>
                    </a:cubicBezTo>
                    <a:cubicBezTo>
                      <a:pt x="279" y="213"/>
                      <a:pt x="285" y="215"/>
                      <a:pt x="291" y="215"/>
                    </a:cubicBezTo>
                    <a:close/>
                    <a:moveTo>
                      <a:pt x="291" y="215"/>
                    </a:moveTo>
                    <a:cubicBezTo>
                      <a:pt x="291" y="215"/>
                      <a:pt x="291" y="215"/>
                      <a:pt x="291" y="21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8"/>
            <p:cNvGrpSpPr/>
            <p:nvPr/>
          </p:nvGrpSpPr>
          <p:grpSpPr>
            <a:xfrm>
              <a:off x="4651375" y="3194050"/>
              <a:ext cx="876300" cy="876300"/>
              <a:chOff x="4479925" y="3194050"/>
              <a:chExt cx="876300" cy="876300"/>
            </a:xfrm>
          </p:grpSpPr>
          <p:grpSp>
            <p:nvGrpSpPr>
              <p:cNvPr id="12" name="组合 19"/>
              <p:cNvGrpSpPr/>
              <p:nvPr/>
            </p:nvGrpSpPr>
            <p:grpSpPr>
              <a:xfrm rot="10800000">
                <a:off x="4479925" y="3194050"/>
                <a:ext cx="876300" cy="876300"/>
                <a:chOff x="2613025" y="1343025"/>
                <a:chExt cx="876300" cy="876300"/>
              </a:xfrm>
            </p:grpSpPr>
            <p:sp>
              <p:nvSpPr>
                <p:cNvPr id="22" name="任意多边形 21"/>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2">
                    <a:alpha val="77000"/>
                  </a:schemeClr>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1" name="Freeform 10"/>
              <p:cNvSpPr>
                <a:spLocks noEditPoints="1"/>
              </p:cNvSpPr>
              <p:nvPr/>
            </p:nvSpPr>
            <p:spPr bwMode="auto">
              <a:xfrm>
                <a:off x="4912957" y="3713718"/>
                <a:ext cx="240782" cy="210582"/>
              </a:xfrm>
              <a:custGeom>
                <a:avLst/>
                <a:gdLst>
                  <a:gd name="T0" fmla="*/ 383 w 463"/>
                  <a:gd name="T1" fmla="*/ 146 h 404"/>
                  <a:gd name="T2" fmla="*/ 382 w 463"/>
                  <a:gd name="T3" fmla="*/ 160 h 404"/>
                  <a:gd name="T4" fmla="*/ 235 w 463"/>
                  <a:gd name="T5" fmla="*/ 294 h 404"/>
                  <a:gd name="T6" fmla="*/ 211 w 463"/>
                  <a:gd name="T7" fmla="*/ 294 h 404"/>
                  <a:gd name="T8" fmla="*/ 206 w 463"/>
                  <a:gd name="T9" fmla="*/ 299 h 404"/>
                  <a:gd name="T10" fmla="*/ 288 w 463"/>
                  <a:gd name="T11" fmla="*/ 349 h 404"/>
                  <a:gd name="T12" fmla="*/ 312 w 463"/>
                  <a:gd name="T13" fmla="*/ 349 h 404"/>
                  <a:gd name="T14" fmla="*/ 360 w 463"/>
                  <a:gd name="T15" fmla="*/ 399 h 404"/>
                  <a:gd name="T16" fmla="*/ 371 w 463"/>
                  <a:gd name="T17" fmla="*/ 404 h 404"/>
                  <a:gd name="T18" fmla="*/ 377 w 463"/>
                  <a:gd name="T19" fmla="*/ 402 h 404"/>
                  <a:gd name="T20" fmla="*/ 387 w 463"/>
                  <a:gd name="T21" fmla="*/ 388 h 404"/>
                  <a:gd name="T22" fmla="*/ 387 w 463"/>
                  <a:gd name="T23" fmla="*/ 347 h 404"/>
                  <a:gd name="T24" fmla="*/ 463 w 463"/>
                  <a:gd name="T25" fmla="*/ 247 h 404"/>
                  <a:gd name="T26" fmla="*/ 383 w 463"/>
                  <a:gd name="T27" fmla="*/ 146 h 404"/>
                  <a:gd name="T28" fmla="*/ 235 w 463"/>
                  <a:gd name="T29" fmla="*/ 0 h 404"/>
                  <a:gd name="T30" fmla="*/ 126 w 463"/>
                  <a:gd name="T31" fmla="*/ 0 h 404"/>
                  <a:gd name="T32" fmla="*/ 0 w 463"/>
                  <a:gd name="T33" fmla="*/ 136 h 404"/>
                  <a:gd name="T34" fmla="*/ 104 w 463"/>
                  <a:gd name="T35" fmla="*/ 269 h 404"/>
                  <a:gd name="T36" fmla="*/ 104 w 463"/>
                  <a:gd name="T37" fmla="*/ 326 h 404"/>
                  <a:gd name="T38" fmla="*/ 116 w 463"/>
                  <a:gd name="T39" fmla="*/ 344 h 404"/>
                  <a:gd name="T40" fmla="*/ 123 w 463"/>
                  <a:gd name="T41" fmla="*/ 345 h 404"/>
                  <a:gd name="T42" fmla="*/ 136 w 463"/>
                  <a:gd name="T43" fmla="*/ 339 h 404"/>
                  <a:gd name="T44" fmla="*/ 201 w 463"/>
                  <a:gd name="T45" fmla="*/ 271 h 404"/>
                  <a:gd name="T46" fmla="*/ 235 w 463"/>
                  <a:gd name="T47" fmla="*/ 271 h 404"/>
                  <a:gd name="T48" fmla="*/ 359 w 463"/>
                  <a:gd name="T49" fmla="*/ 156 h 404"/>
                  <a:gd name="T50" fmla="*/ 361 w 463"/>
                  <a:gd name="T51" fmla="*/ 136 h 404"/>
                  <a:gd name="T52" fmla="*/ 235 w 463"/>
                  <a:gd name="T53" fmla="*/ 0 h 404"/>
                  <a:gd name="T54" fmla="*/ 92 w 463"/>
                  <a:gd name="T55" fmla="*/ 151 h 404"/>
                  <a:gd name="T56" fmla="*/ 74 w 463"/>
                  <a:gd name="T57" fmla="*/ 132 h 404"/>
                  <a:gd name="T58" fmla="*/ 92 w 463"/>
                  <a:gd name="T59" fmla="*/ 114 h 404"/>
                  <a:gd name="T60" fmla="*/ 111 w 463"/>
                  <a:gd name="T61" fmla="*/ 132 h 404"/>
                  <a:gd name="T62" fmla="*/ 92 w 463"/>
                  <a:gd name="T63" fmla="*/ 151 h 404"/>
                  <a:gd name="T64" fmla="*/ 188 w 463"/>
                  <a:gd name="T65" fmla="*/ 151 h 404"/>
                  <a:gd name="T66" fmla="*/ 169 w 463"/>
                  <a:gd name="T67" fmla="*/ 132 h 404"/>
                  <a:gd name="T68" fmla="*/ 188 w 463"/>
                  <a:gd name="T69" fmla="*/ 114 h 404"/>
                  <a:gd name="T70" fmla="*/ 206 w 463"/>
                  <a:gd name="T71" fmla="*/ 132 h 404"/>
                  <a:gd name="T72" fmla="*/ 188 w 463"/>
                  <a:gd name="T73" fmla="*/ 151 h 404"/>
                  <a:gd name="T74" fmla="*/ 283 w 463"/>
                  <a:gd name="T75" fmla="*/ 151 h 404"/>
                  <a:gd name="T76" fmla="*/ 265 w 463"/>
                  <a:gd name="T77" fmla="*/ 132 h 404"/>
                  <a:gd name="T78" fmla="*/ 283 w 463"/>
                  <a:gd name="T79" fmla="*/ 114 h 404"/>
                  <a:gd name="T80" fmla="*/ 302 w 463"/>
                  <a:gd name="T81" fmla="*/ 132 h 404"/>
                  <a:gd name="T82" fmla="*/ 283 w 463"/>
                  <a:gd name="T83" fmla="*/ 151 h 404"/>
                  <a:gd name="T84" fmla="*/ 283 w 463"/>
                  <a:gd name="T85" fmla="*/ 151 h 404"/>
                  <a:gd name="T86" fmla="*/ 283 w 463"/>
                  <a:gd name="T87" fmla="*/ 15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404">
                    <a:moveTo>
                      <a:pt x="383" y="146"/>
                    </a:moveTo>
                    <a:cubicBezTo>
                      <a:pt x="383" y="151"/>
                      <a:pt x="382" y="155"/>
                      <a:pt x="382" y="160"/>
                    </a:cubicBezTo>
                    <a:cubicBezTo>
                      <a:pt x="370" y="238"/>
                      <a:pt x="309" y="294"/>
                      <a:pt x="235" y="294"/>
                    </a:cubicBezTo>
                    <a:cubicBezTo>
                      <a:pt x="211" y="294"/>
                      <a:pt x="211" y="294"/>
                      <a:pt x="211" y="294"/>
                    </a:cubicBezTo>
                    <a:cubicBezTo>
                      <a:pt x="206" y="299"/>
                      <a:pt x="206" y="299"/>
                      <a:pt x="206" y="299"/>
                    </a:cubicBezTo>
                    <a:cubicBezTo>
                      <a:pt x="223" y="329"/>
                      <a:pt x="254" y="349"/>
                      <a:pt x="288" y="349"/>
                    </a:cubicBezTo>
                    <a:cubicBezTo>
                      <a:pt x="312" y="349"/>
                      <a:pt x="312" y="349"/>
                      <a:pt x="312" y="349"/>
                    </a:cubicBezTo>
                    <a:cubicBezTo>
                      <a:pt x="360" y="399"/>
                      <a:pt x="360" y="399"/>
                      <a:pt x="360" y="399"/>
                    </a:cubicBezTo>
                    <a:cubicBezTo>
                      <a:pt x="363" y="402"/>
                      <a:pt x="367" y="404"/>
                      <a:pt x="371" y="404"/>
                    </a:cubicBezTo>
                    <a:cubicBezTo>
                      <a:pt x="373" y="404"/>
                      <a:pt x="375" y="403"/>
                      <a:pt x="377" y="402"/>
                    </a:cubicBezTo>
                    <a:cubicBezTo>
                      <a:pt x="383" y="400"/>
                      <a:pt x="387" y="394"/>
                      <a:pt x="387" y="388"/>
                    </a:cubicBezTo>
                    <a:cubicBezTo>
                      <a:pt x="387" y="347"/>
                      <a:pt x="387" y="347"/>
                      <a:pt x="387" y="347"/>
                    </a:cubicBezTo>
                    <a:cubicBezTo>
                      <a:pt x="431" y="338"/>
                      <a:pt x="463" y="297"/>
                      <a:pt x="463" y="247"/>
                    </a:cubicBezTo>
                    <a:cubicBezTo>
                      <a:pt x="463" y="196"/>
                      <a:pt x="428" y="154"/>
                      <a:pt x="383" y="146"/>
                    </a:cubicBezTo>
                    <a:close/>
                    <a:moveTo>
                      <a:pt x="235" y="0"/>
                    </a:moveTo>
                    <a:cubicBezTo>
                      <a:pt x="126" y="0"/>
                      <a:pt x="126" y="0"/>
                      <a:pt x="126" y="0"/>
                    </a:cubicBezTo>
                    <a:cubicBezTo>
                      <a:pt x="57" y="0"/>
                      <a:pt x="0" y="61"/>
                      <a:pt x="0" y="136"/>
                    </a:cubicBezTo>
                    <a:cubicBezTo>
                      <a:pt x="0" y="203"/>
                      <a:pt x="45" y="258"/>
                      <a:pt x="104" y="269"/>
                    </a:cubicBezTo>
                    <a:cubicBezTo>
                      <a:pt x="104" y="326"/>
                      <a:pt x="104" y="326"/>
                      <a:pt x="104" y="326"/>
                    </a:cubicBezTo>
                    <a:cubicBezTo>
                      <a:pt x="104" y="334"/>
                      <a:pt x="109" y="341"/>
                      <a:pt x="116" y="344"/>
                    </a:cubicBezTo>
                    <a:cubicBezTo>
                      <a:pt x="118" y="344"/>
                      <a:pt x="120" y="345"/>
                      <a:pt x="123" y="345"/>
                    </a:cubicBezTo>
                    <a:cubicBezTo>
                      <a:pt x="128" y="345"/>
                      <a:pt x="133" y="343"/>
                      <a:pt x="136" y="339"/>
                    </a:cubicBezTo>
                    <a:cubicBezTo>
                      <a:pt x="201" y="271"/>
                      <a:pt x="201" y="271"/>
                      <a:pt x="201" y="271"/>
                    </a:cubicBezTo>
                    <a:cubicBezTo>
                      <a:pt x="235" y="271"/>
                      <a:pt x="235" y="271"/>
                      <a:pt x="235" y="271"/>
                    </a:cubicBezTo>
                    <a:cubicBezTo>
                      <a:pt x="297" y="271"/>
                      <a:pt x="349" y="223"/>
                      <a:pt x="359" y="156"/>
                    </a:cubicBezTo>
                    <a:cubicBezTo>
                      <a:pt x="360" y="149"/>
                      <a:pt x="361" y="142"/>
                      <a:pt x="361" y="136"/>
                    </a:cubicBezTo>
                    <a:cubicBezTo>
                      <a:pt x="361" y="61"/>
                      <a:pt x="304" y="0"/>
                      <a:pt x="235" y="0"/>
                    </a:cubicBezTo>
                    <a:close/>
                    <a:moveTo>
                      <a:pt x="92" y="151"/>
                    </a:moveTo>
                    <a:cubicBezTo>
                      <a:pt x="82" y="151"/>
                      <a:pt x="74" y="142"/>
                      <a:pt x="74" y="132"/>
                    </a:cubicBezTo>
                    <a:cubicBezTo>
                      <a:pt x="74" y="122"/>
                      <a:pt x="82" y="114"/>
                      <a:pt x="92" y="114"/>
                    </a:cubicBezTo>
                    <a:cubicBezTo>
                      <a:pt x="102" y="114"/>
                      <a:pt x="111" y="122"/>
                      <a:pt x="111" y="132"/>
                    </a:cubicBezTo>
                    <a:cubicBezTo>
                      <a:pt x="111" y="142"/>
                      <a:pt x="102" y="151"/>
                      <a:pt x="92" y="151"/>
                    </a:cubicBezTo>
                    <a:close/>
                    <a:moveTo>
                      <a:pt x="188" y="151"/>
                    </a:moveTo>
                    <a:cubicBezTo>
                      <a:pt x="177" y="151"/>
                      <a:pt x="169" y="142"/>
                      <a:pt x="169" y="132"/>
                    </a:cubicBezTo>
                    <a:cubicBezTo>
                      <a:pt x="169" y="122"/>
                      <a:pt x="177" y="114"/>
                      <a:pt x="188" y="114"/>
                    </a:cubicBezTo>
                    <a:cubicBezTo>
                      <a:pt x="198" y="114"/>
                      <a:pt x="206" y="122"/>
                      <a:pt x="206" y="132"/>
                    </a:cubicBezTo>
                    <a:cubicBezTo>
                      <a:pt x="206" y="142"/>
                      <a:pt x="198" y="151"/>
                      <a:pt x="188" y="151"/>
                    </a:cubicBezTo>
                    <a:close/>
                    <a:moveTo>
                      <a:pt x="283" y="151"/>
                    </a:moveTo>
                    <a:cubicBezTo>
                      <a:pt x="273" y="151"/>
                      <a:pt x="265" y="142"/>
                      <a:pt x="265" y="132"/>
                    </a:cubicBezTo>
                    <a:cubicBezTo>
                      <a:pt x="265" y="122"/>
                      <a:pt x="273" y="114"/>
                      <a:pt x="283" y="114"/>
                    </a:cubicBezTo>
                    <a:cubicBezTo>
                      <a:pt x="293" y="114"/>
                      <a:pt x="302" y="122"/>
                      <a:pt x="302" y="132"/>
                    </a:cubicBezTo>
                    <a:cubicBezTo>
                      <a:pt x="302" y="142"/>
                      <a:pt x="293" y="151"/>
                      <a:pt x="283" y="151"/>
                    </a:cubicBezTo>
                    <a:close/>
                    <a:moveTo>
                      <a:pt x="283" y="151"/>
                    </a:moveTo>
                    <a:cubicBezTo>
                      <a:pt x="283" y="151"/>
                      <a:pt x="283" y="151"/>
                      <a:pt x="283" y="151"/>
                    </a:cubicBezTo>
                  </a:path>
                </a:pathLst>
              </a:custGeom>
              <a:solidFill>
                <a:schemeClr val="bg1"/>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9"/>
            <p:cNvGrpSpPr/>
            <p:nvPr/>
          </p:nvGrpSpPr>
          <p:grpSpPr>
            <a:xfrm>
              <a:off x="3498850" y="3194050"/>
              <a:ext cx="876300" cy="876300"/>
              <a:chOff x="3327400" y="3194050"/>
              <a:chExt cx="876300" cy="876300"/>
            </a:xfrm>
          </p:grpSpPr>
          <p:grpSp>
            <p:nvGrpSpPr>
              <p:cNvPr id="20" name="组合 15"/>
              <p:cNvGrpSpPr/>
              <p:nvPr/>
            </p:nvGrpSpPr>
            <p:grpSpPr>
              <a:xfrm rot="14400000">
                <a:off x="3327400" y="3194050"/>
                <a:ext cx="876300" cy="876300"/>
                <a:chOff x="2613025" y="1343025"/>
                <a:chExt cx="876300" cy="876300"/>
              </a:xfrm>
            </p:grpSpPr>
            <p:sp>
              <p:nvSpPr>
                <p:cNvPr id="18" name="任意多边形 17"/>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4">
                    <a:alpha val="77000"/>
                  </a:schemeClr>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7" name="Freeform 9"/>
              <p:cNvSpPr>
                <a:spLocks noEditPoints="1"/>
              </p:cNvSpPr>
              <p:nvPr/>
            </p:nvSpPr>
            <p:spPr bwMode="auto">
              <a:xfrm>
                <a:off x="3547035" y="3713718"/>
                <a:ext cx="150836" cy="226602"/>
              </a:xfrm>
              <a:custGeom>
                <a:avLst/>
                <a:gdLst>
                  <a:gd name="T0" fmla="*/ 258 w 341"/>
                  <a:gd name="T1" fmla="*/ 344 h 509"/>
                  <a:gd name="T2" fmla="*/ 222 w 341"/>
                  <a:gd name="T3" fmla="*/ 352 h 509"/>
                  <a:gd name="T4" fmla="*/ 158 w 341"/>
                  <a:gd name="T5" fmla="*/ 288 h 509"/>
                  <a:gd name="T6" fmla="*/ 165 w 341"/>
                  <a:gd name="T7" fmla="*/ 254 h 509"/>
                  <a:gd name="T8" fmla="*/ 158 w 341"/>
                  <a:gd name="T9" fmla="*/ 220 h 509"/>
                  <a:gd name="T10" fmla="*/ 221 w 341"/>
                  <a:gd name="T11" fmla="*/ 157 h 509"/>
                  <a:gd name="T12" fmla="*/ 258 w 341"/>
                  <a:gd name="T13" fmla="*/ 166 h 509"/>
                  <a:gd name="T14" fmla="*/ 341 w 341"/>
                  <a:gd name="T15" fmla="*/ 83 h 509"/>
                  <a:gd name="T16" fmla="*/ 258 w 341"/>
                  <a:gd name="T17" fmla="*/ 0 h 509"/>
                  <a:gd name="T18" fmla="*/ 175 w 341"/>
                  <a:gd name="T19" fmla="*/ 83 h 509"/>
                  <a:gd name="T20" fmla="*/ 181 w 341"/>
                  <a:gd name="T21" fmla="*/ 114 h 509"/>
                  <a:gd name="T22" fmla="*/ 117 w 341"/>
                  <a:gd name="T23" fmla="*/ 179 h 509"/>
                  <a:gd name="T24" fmla="*/ 83 w 341"/>
                  <a:gd name="T25" fmla="*/ 172 h 509"/>
                  <a:gd name="T26" fmla="*/ 0 w 341"/>
                  <a:gd name="T27" fmla="*/ 254 h 509"/>
                  <a:gd name="T28" fmla="*/ 83 w 341"/>
                  <a:gd name="T29" fmla="*/ 337 h 509"/>
                  <a:gd name="T30" fmla="*/ 117 w 341"/>
                  <a:gd name="T31" fmla="*/ 330 h 509"/>
                  <a:gd name="T32" fmla="*/ 181 w 341"/>
                  <a:gd name="T33" fmla="*/ 395 h 509"/>
                  <a:gd name="T34" fmla="*/ 175 w 341"/>
                  <a:gd name="T35" fmla="*/ 426 h 509"/>
                  <a:gd name="T36" fmla="*/ 258 w 341"/>
                  <a:gd name="T37" fmla="*/ 509 h 509"/>
                  <a:gd name="T38" fmla="*/ 341 w 341"/>
                  <a:gd name="T39" fmla="*/ 426 h 509"/>
                  <a:gd name="T40" fmla="*/ 258 w 341"/>
                  <a:gd name="T41" fmla="*/ 344 h 509"/>
                  <a:gd name="T42" fmla="*/ 258 w 341"/>
                  <a:gd name="T43" fmla="*/ 344 h 509"/>
                  <a:gd name="T44" fmla="*/ 258 w 341"/>
                  <a:gd name="T45" fmla="*/ 3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09">
                    <a:moveTo>
                      <a:pt x="258" y="344"/>
                    </a:moveTo>
                    <a:cubicBezTo>
                      <a:pt x="245" y="344"/>
                      <a:pt x="233" y="347"/>
                      <a:pt x="222" y="352"/>
                    </a:cubicBezTo>
                    <a:cubicBezTo>
                      <a:pt x="158" y="288"/>
                      <a:pt x="158" y="288"/>
                      <a:pt x="158" y="288"/>
                    </a:cubicBezTo>
                    <a:cubicBezTo>
                      <a:pt x="163" y="278"/>
                      <a:pt x="165" y="267"/>
                      <a:pt x="165" y="254"/>
                    </a:cubicBezTo>
                    <a:cubicBezTo>
                      <a:pt x="165" y="242"/>
                      <a:pt x="163" y="231"/>
                      <a:pt x="158" y="220"/>
                    </a:cubicBezTo>
                    <a:cubicBezTo>
                      <a:pt x="221" y="157"/>
                      <a:pt x="221" y="157"/>
                      <a:pt x="221" y="157"/>
                    </a:cubicBezTo>
                    <a:cubicBezTo>
                      <a:pt x="232" y="163"/>
                      <a:pt x="245" y="166"/>
                      <a:pt x="258" y="166"/>
                    </a:cubicBezTo>
                    <a:cubicBezTo>
                      <a:pt x="304" y="166"/>
                      <a:pt x="341" y="129"/>
                      <a:pt x="341" y="83"/>
                    </a:cubicBezTo>
                    <a:cubicBezTo>
                      <a:pt x="341" y="37"/>
                      <a:pt x="304" y="0"/>
                      <a:pt x="258" y="0"/>
                    </a:cubicBezTo>
                    <a:cubicBezTo>
                      <a:pt x="212" y="0"/>
                      <a:pt x="175" y="37"/>
                      <a:pt x="175" y="83"/>
                    </a:cubicBezTo>
                    <a:cubicBezTo>
                      <a:pt x="175" y="94"/>
                      <a:pt x="177" y="105"/>
                      <a:pt x="181" y="114"/>
                    </a:cubicBezTo>
                    <a:cubicBezTo>
                      <a:pt x="117" y="179"/>
                      <a:pt x="117" y="179"/>
                      <a:pt x="117" y="179"/>
                    </a:cubicBezTo>
                    <a:cubicBezTo>
                      <a:pt x="106" y="174"/>
                      <a:pt x="95" y="172"/>
                      <a:pt x="83" y="172"/>
                    </a:cubicBezTo>
                    <a:cubicBezTo>
                      <a:pt x="37" y="172"/>
                      <a:pt x="0" y="209"/>
                      <a:pt x="0" y="254"/>
                    </a:cubicBezTo>
                    <a:cubicBezTo>
                      <a:pt x="0" y="300"/>
                      <a:pt x="37" y="337"/>
                      <a:pt x="83" y="337"/>
                    </a:cubicBezTo>
                    <a:cubicBezTo>
                      <a:pt x="95" y="337"/>
                      <a:pt x="106" y="335"/>
                      <a:pt x="117" y="330"/>
                    </a:cubicBezTo>
                    <a:cubicBezTo>
                      <a:pt x="181" y="395"/>
                      <a:pt x="181" y="395"/>
                      <a:pt x="181" y="395"/>
                    </a:cubicBezTo>
                    <a:cubicBezTo>
                      <a:pt x="177" y="404"/>
                      <a:pt x="175" y="415"/>
                      <a:pt x="175" y="426"/>
                    </a:cubicBezTo>
                    <a:cubicBezTo>
                      <a:pt x="175" y="472"/>
                      <a:pt x="212" y="509"/>
                      <a:pt x="258" y="509"/>
                    </a:cubicBezTo>
                    <a:cubicBezTo>
                      <a:pt x="304" y="509"/>
                      <a:pt x="341" y="472"/>
                      <a:pt x="341" y="426"/>
                    </a:cubicBezTo>
                    <a:cubicBezTo>
                      <a:pt x="341" y="381"/>
                      <a:pt x="304" y="344"/>
                      <a:pt x="258" y="344"/>
                    </a:cubicBezTo>
                    <a:close/>
                    <a:moveTo>
                      <a:pt x="258" y="344"/>
                    </a:moveTo>
                    <a:cubicBezTo>
                      <a:pt x="258" y="344"/>
                      <a:pt x="258" y="344"/>
                      <a:pt x="258" y="344"/>
                    </a:cubicBezTo>
                  </a:path>
                </a:pathLst>
              </a:custGeom>
              <a:solidFill>
                <a:schemeClr val="bg1"/>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10"/>
            <p:cNvGrpSpPr/>
            <p:nvPr/>
          </p:nvGrpSpPr>
          <p:grpSpPr>
            <a:xfrm>
              <a:off x="2926910" y="2222377"/>
              <a:ext cx="876300" cy="876300"/>
              <a:chOff x="2755460" y="2222377"/>
              <a:chExt cx="876300" cy="876300"/>
            </a:xfrm>
          </p:grpSpPr>
          <p:grpSp>
            <p:nvGrpSpPr>
              <p:cNvPr id="28" name="组合 11"/>
              <p:cNvGrpSpPr/>
              <p:nvPr/>
            </p:nvGrpSpPr>
            <p:grpSpPr>
              <a:xfrm rot="18000000">
                <a:off x="2755460" y="2222377"/>
                <a:ext cx="876300" cy="876300"/>
                <a:chOff x="2613025" y="1343025"/>
                <a:chExt cx="876300" cy="876300"/>
              </a:xfrm>
            </p:grpSpPr>
            <p:sp>
              <p:nvSpPr>
                <p:cNvPr id="14" name="任意多边形 1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chemeClr val="accent6">
                    <a:alpha val="77000"/>
                  </a:schemeClr>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3" name="Freeform 11"/>
              <p:cNvSpPr>
                <a:spLocks noEditPoints="1"/>
              </p:cNvSpPr>
              <p:nvPr/>
            </p:nvSpPr>
            <p:spPr bwMode="auto">
              <a:xfrm>
                <a:off x="2857744" y="2557462"/>
                <a:ext cx="214211" cy="166901"/>
              </a:xfrm>
              <a:custGeom>
                <a:avLst/>
                <a:gdLst>
                  <a:gd name="T0" fmla="*/ 179 w 514"/>
                  <a:gd name="T1" fmla="*/ 211 h 397"/>
                  <a:gd name="T2" fmla="*/ 108 w 514"/>
                  <a:gd name="T3" fmla="*/ 296 h 397"/>
                  <a:gd name="T4" fmla="*/ 130 w 514"/>
                  <a:gd name="T5" fmla="*/ 332 h 397"/>
                  <a:gd name="T6" fmla="*/ 249 w 514"/>
                  <a:gd name="T7" fmla="*/ 310 h 397"/>
                  <a:gd name="T8" fmla="*/ 179 w 514"/>
                  <a:gd name="T9" fmla="*/ 211 h 397"/>
                  <a:gd name="T10" fmla="*/ 159 w 514"/>
                  <a:gd name="T11" fmla="*/ 317 h 397"/>
                  <a:gd name="T12" fmla="*/ 132 w 514"/>
                  <a:gd name="T13" fmla="*/ 297 h 397"/>
                  <a:gd name="T14" fmla="*/ 158 w 514"/>
                  <a:gd name="T15" fmla="*/ 270 h 397"/>
                  <a:gd name="T16" fmla="*/ 186 w 514"/>
                  <a:gd name="T17" fmla="*/ 291 h 397"/>
                  <a:gd name="T18" fmla="*/ 159 w 514"/>
                  <a:gd name="T19" fmla="*/ 317 h 397"/>
                  <a:gd name="T20" fmla="*/ 206 w 514"/>
                  <a:gd name="T21" fmla="*/ 276 h 397"/>
                  <a:gd name="T22" fmla="*/ 192 w 514"/>
                  <a:gd name="T23" fmla="*/ 275 h 397"/>
                  <a:gd name="T24" fmla="*/ 196 w 514"/>
                  <a:gd name="T25" fmla="*/ 260 h 397"/>
                  <a:gd name="T26" fmla="*/ 210 w 514"/>
                  <a:gd name="T27" fmla="*/ 261 h 397"/>
                  <a:gd name="T28" fmla="*/ 206 w 514"/>
                  <a:gd name="T29" fmla="*/ 276 h 397"/>
                  <a:gd name="T30" fmla="*/ 394 w 514"/>
                  <a:gd name="T31" fmla="*/ 7 h 397"/>
                  <a:gd name="T32" fmla="*/ 328 w 514"/>
                  <a:gd name="T33" fmla="*/ 8 h 397"/>
                  <a:gd name="T34" fmla="*/ 326 w 514"/>
                  <a:gd name="T35" fmla="*/ 8 h 397"/>
                  <a:gd name="T36" fmla="*/ 326 w 514"/>
                  <a:gd name="T37" fmla="*/ 9 h 397"/>
                  <a:gd name="T38" fmla="*/ 312 w 514"/>
                  <a:gd name="T39" fmla="*/ 27 h 397"/>
                  <a:gd name="T40" fmla="*/ 331 w 514"/>
                  <a:gd name="T41" fmla="*/ 46 h 397"/>
                  <a:gd name="T42" fmla="*/ 348 w 514"/>
                  <a:gd name="T43" fmla="*/ 42 h 397"/>
                  <a:gd name="T44" fmla="*/ 443 w 514"/>
                  <a:gd name="T45" fmla="*/ 89 h 397"/>
                  <a:gd name="T46" fmla="*/ 449 w 514"/>
                  <a:gd name="T47" fmla="*/ 152 h 397"/>
                  <a:gd name="T48" fmla="*/ 445 w 514"/>
                  <a:gd name="T49" fmla="*/ 171 h 397"/>
                  <a:gd name="T50" fmla="*/ 464 w 514"/>
                  <a:gd name="T51" fmla="*/ 188 h 397"/>
                  <a:gd name="T52" fmla="*/ 482 w 514"/>
                  <a:gd name="T53" fmla="*/ 172 h 397"/>
                  <a:gd name="T54" fmla="*/ 482 w 514"/>
                  <a:gd name="T55" fmla="*/ 172 h 397"/>
                  <a:gd name="T56" fmla="*/ 394 w 514"/>
                  <a:gd name="T57" fmla="*/ 7 h 397"/>
                  <a:gd name="T58" fmla="*/ 403 w 514"/>
                  <a:gd name="T59" fmla="*/ 160 h 397"/>
                  <a:gd name="T60" fmla="*/ 416 w 514"/>
                  <a:gd name="T61" fmla="*/ 149 h 397"/>
                  <a:gd name="T62" fmla="*/ 416 w 514"/>
                  <a:gd name="T63" fmla="*/ 148 h 397"/>
                  <a:gd name="T64" fmla="*/ 344 w 514"/>
                  <a:gd name="T65" fmla="*/ 75 h 397"/>
                  <a:gd name="T66" fmla="*/ 331 w 514"/>
                  <a:gd name="T67" fmla="*/ 88 h 397"/>
                  <a:gd name="T68" fmla="*/ 344 w 514"/>
                  <a:gd name="T69" fmla="*/ 101 h 397"/>
                  <a:gd name="T70" fmla="*/ 390 w 514"/>
                  <a:gd name="T71" fmla="*/ 147 h 397"/>
                  <a:gd name="T72" fmla="*/ 403 w 514"/>
                  <a:gd name="T73" fmla="*/ 160 h 397"/>
                  <a:gd name="T74" fmla="*/ 364 w 514"/>
                  <a:gd name="T75" fmla="*/ 193 h 397"/>
                  <a:gd name="T76" fmla="*/ 355 w 514"/>
                  <a:gd name="T77" fmla="*/ 179 h 397"/>
                  <a:gd name="T78" fmla="*/ 351 w 514"/>
                  <a:gd name="T79" fmla="*/ 126 h 397"/>
                  <a:gd name="T80" fmla="*/ 257 w 514"/>
                  <a:gd name="T81" fmla="*/ 130 h 397"/>
                  <a:gd name="T82" fmla="*/ 242 w 514"/>
                  <a:gd name="T83" fmla="*/ 107 h 397"/>
                  <a:gd name="T84" fmla="*/ 166 w 514"/>
                  <a:gd name="T85" fmla="*/ 68 h 397"/>
                  <a:gd name="T86" fmla="*/ 40 w 514"/>
                  <a:gd name="T87" fmla="*/ 172 h 397"/>
                  <a:gd name="T88" fmla="*/ 5 w 514"/>
                  <a:gd name="T89" fmla="*/ 268 h 397"/>
                  <a:gd name="T90" fmla="*/ 189 w 514"/>
                  <a:gd name="T91" fmla="*/ 391 h 397"/>
                  <a:gd name="T92" fmla="*/ 410 w 514"/>
                  <a:gd name="T93" fmla="*/ 294 h 397"/>
                  <a:gd name="T94" fmla="*/ 364 w 514"/>
                  <a:gd name="T95" fmla="*/ 193 h 397"/>
                  <a:gd name="T96" fmla="*/ 195 w 514"/>
                  <a:gd name="T97" fmla="*/ 365 h 397"/>
                  <a:gd name="T98" fmla="*/ 51 w 514"/>
                  <a:gd name="T99" fmla="*/ 276 h 397"/>
                  <a:gd name="T100" fmla="*/ 195 w 514"/>
                  <a:gd name="T101" fmla="*/ 177 h 397"/>
                  <a:gd name="T102" fmla="*/ 339 w 514"/>
                  <a:gd name="T103" fmla="*/ 259 h 397"/>
                  <a:gd name="T104" fmla="*/ 195 w 514"/>
                  <a:gd name="T105" fmla="*/ 365 h 397"/>
                  <a:gd name="T106" fmla="*/ 195 w 514"/>
                  <a:gd name="T107" fmla="*/ 365 h 397"/>
                  <a:gd name="T108" fmla="*/ 195 w 514"/>
                  <a:gd name="T109" fmla="*/ 36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 h="397">
                    <a:moveTo>
                      <a:pt x="179" y="211"/>
                    </a:moveTo>
                    <a:cubicBezTo>
                      <a:pt x="99" y="221"/>
                      <a:pt x="108" y="296"/>
                      <a:pt x="108" y="296"/>
                    </a:cubicBezTo>
                    <a:cubicBezTo>
                      <a:pt x="108" y="296"/>
                      <a:pt x="108" y="319"/>
                      <a:pt x="130" y="332"/>
                    </a:cubicBezTo>
                    <a:cubicBezTo>
                      <a:pt x="177" y="357"/>
                      <a:pt x="225" y="342"/>
                      <a:pt x="249" y="310"/>
                    </a:cubicBezTo>
                    <a:cubicBezTo>
                      <a:pt x="274" y="279"/>
                      <a:pt x="259" y="202"/>
                      <a:pt x="179" y="211"/>
                    </a:cubicBezTo>
                    <a:close/>
                    <a:moveTo>
                      <a:pt x="159" y="317"/>
                    </a:moveTo>
                    <a:cubicBezTo>
                      <a:pt x="144" y="318"/>
                      <a:pt x="132" y="310"/>
                      <a:pt x="132" y="297"/>
                    </a:cubicBezTo>
                    <a:cubicBezTo>
                      <a:pt x="132" y="285"/>
                      <a:pt x="143" y="272"/>
                      <a:pt x="158" y="270"/>
                    </a:cubicBezTo>
                    <a:cubicBezTo>
                      <a:pt x="175" y="269"/>
                      <a:pt x="186" y="278"/>
                      <a:pt x="186" y="291"/>
                    </a:cubicBezTo>
                    <a:cubicBezTo>
                      <a:pt x="186" y="303"/>
                      <a:pt x="174" y="315"/>
                      <a:pt x="159" y="317"/>
                    </a:cubicBezTo>
                    <a:close/>
                    <a:moveTo>
                      <a:pt x="206" y="276"/>
                    </a:moveTo>
                    <a:cubicBezTo>
                      <a:pt x="201" y="280"/>
                      <a:pt x="195" y="280"/>
                      <a:pt x="192" y="275"/>
                    </a:cubicBezTo>
                    <a:cubicBezTo>
                      <a:pt x="189" y="271"/>
                      <a:pt x="190" y="264"/>
                      <a:pt x="196" y="260"/>
                    </a:cubicBezTo>
                    <a:cubicBezTo>
                      <a:pt x="201" y="256"/>
                      <a:pt x="208" y="257"/>
                      <a:pt x="210" y="261"/>
                    </a:cubicBezTo>
                    <a:cubicBezTo>
                      <a:pt x="213" y="266"/>
                      <a:pt x="211" y="273"/>
                      <a:pt x="206" y="276"/>
                    </a:cubicBezTo>
                    <a:close/>
                    <a:moveTo>
                      <a:pt x="394" y="7"/>
                    </a:moveTo>
                    <a:cubicBezTo>
                      <a:pt x="365" y="0"/>
                      <a:pt x="336" y="6"/>
                      <a:pt x="328" y="8"/>
                    </a:cubicBezTo>
                    <a:cubicBezTo>
                      <a:pt x="328" y="8"/>
                      <a:pt x="327" y="8"/>
                      <a:pt x="326" y="8"/>
                    </a:cubicBezTo>
                    <a:cubicBezTo>
                      <a:pt x="326" y="9"/>
                      <a:pt x="326" y="9"/>
                      <a:pt x="326" y="9"/>
                    </a:cubicBezTo>
                    <a:cubicBezTo>
                      <a:pt x="318" y="11"/>
                      <a:pt x="312" y="19"/>
                      <a:pt x="312" y="27"/>
                    </a:cubicBezTo>
                    <a:cubicBezTo>
                      <a:pt x="312" y="38"/>
                      <a:pt x="321" y="46"/>
                      <a:pt x="331" y="46"/>
                    </a:cubicBezTo>
                    <a:cubicBezTo>
                      <a:pt x="331" y="46"/>
                      <a:pt x="341" y="45"/>
                      <a:pt x="348" y="42"/>
                    </a:cubicBezTo>
                    <a:cubicBezTo>
                      <a:pt x="355" y="39"/>
                      <a:pt x="414" y="40"/>
                      <a:pt x="443" y="89"/>
                    </a:cubicBezTo>
                    <a:cubicBezTo>
                      <a:pt x="459" y="125"/>
                      <a:pt x="450" y="148"/>
                      <a:pt x="449" y="152"/>
                    </a:cubicBezTo>
                    <a:cubicBezTo>
                      <a:pt x="449" y="152"/>
                      <a:pt x="445" y="162"/>
                      <a:pt x="445" y="171"/>
                    </a:cubicBezTo>
                    <a:cubicBezTo>
                      <a:pt x="445" y="181"/>
                      <a:pt x="453" y="188"/>
                      <a:pt x="464" y="188"/>
                    </a:cubicBezTo>
                    <a:cubicBezTo>
                      <a:pt x="473" y="188"/>
                      <a:pt x="480" y="187"/>
                      <a:pt x="482" y="172"/>
                    </a:cubicBezTo>
                    <a:cubicBezTo>
                      <a:pt x="482" y="172"/>
                      <a:pt x="482" y="172"/>
                      <a:pt x="482" y="172"/>
                    </a:cubicBezTo>
                    <a:cubicBezTo>
                      <a:pt x="514" y="68"/>
                      <a:pt x="444" y="19"/>
                      <a:pt x="394" y="7"/>
                    </a:cubicBezTo>
                    <a:close/>
                    <a:moveTo>
                      <a:pt x="403" y="160"/>
                    </a:moveTo>
                    <a:cubicBezTo>
                      <a:pt x="410" y="160"/>
                      <a:pt x="415" y="156"/>
                      <a:pt x="416" y="149"/>
                    </a:cubicBezTo>
                    <a:cubicBezTo>
                      <a:pt x="416" y="149"/>
                      <a:pt x="416" y="148"/>
                      <a:pt x="416" y="148"/>
                    </a:cubicBezTo>
                    <a:cubicBezTo>
                      <a:pt x="426" y="60"/>
                      <a:pt x="344" y="75"/>
                      <a:pt x="344" y="75"/>
                    </a:cubicBezTo>
                    <a:cubicBezTo>
                      <a:pt x="337" y="75"/>
                      <a:pt x="331" y="81"/>
                      <a:pt x="331" y="88"/>
                    </a:cubicBezTo>
                    <a:cubicBezTo>
                      <a:pt x="331" y="96"/>
                      <a:pt x="337" y="101"/>
                      <a:pt x="344" y="101"/>
                    </a:cubicBezTo>
                    <a:cubicBezTo>
                      <a:pt x="403" y="89"/>
                      <a:pt x="390" y="147"/>
                      <a:pt x="390" y="147"/>
                    </a:cubicBezTo>
                    <a:cubicBezTo>
                      <a:pt x="390" y="154"/>
                      <a:pt x="396" y="160"/>
                      <a:pt x="403" y="160"/>
                    </a:cubicBezTo>
                    <a:close/>
                    <a:moveTo>
                      <a:pt x="364" y="193"/>
                    </a:moveTo>
                    <a:cubicBezTo>
                      <a:pt x="345" y="189"/>
                      <a:pt x="355" y="179"/>
                      <a:pt x="355" y="179"/>
                    </a:cubicBezTo>
                    <a:cubicBezTo>
                      <a:pt x="355" y="179"/>
                      <a:pt x="373" y="148"/>
                      <a:pt x="351" y="126"/>
                    </a:cubicBezTo>
                    <a:cubicBezTo>
                      <a:pt x="323" y="99"/>
                      <a:pt x="257" y="130"/>
                      <a:pt x="257" y="130"/>
                    </a:cubicBezTo>
                    <a:cubicBezTo>
                      <a:pt x="231" y="138"/>
                      <a:pt x="238" y="126"/>
                      <a:pt x="242" y="107"/>
                    </a:cubicBezTo>
                    <a:cubicBezTo>
                      <a:pt x="242" y="84"/>
                      <a:pt x="234" y="45"/>
                      <a:pt x="166" y="68"/>
                    </a:cubicBezTo>
                    <a:cubicBezTo>
                      <a:pt x="98" y="91"/>
                      <a:pt x="40" y="172"/>
                      <a:pt x="40" y="172"/>
                    </a:cubicBezTo>
                    <a:cubicBezTo>
                      <a:pt x="0" y="226"/>
                      <a:pt x="5" y="268"/>
                      <a:pt x="5" y="268"/>
                    </a:cubicBezTo>
                    <a:cubicBezTo>
                      <a:pt x="15" y="360"/>
                      <a:pt x="113" y="385"/>
                      <a:pt x="189" y="391"/>
                    </a:cubicBezTo>
                    <a:cubicBezTo>
                      <a:pt x="269" y="397"/>
                      <a:pt x="377" y="363"/>
                      <a:pt x="410" y="294"/>
                    </a:cubicBezTo>
                    <a:cubicBezTo>
                      <a:pt x="443" y="224"/>
                      <a:pt x="383" y="197"/>
                      <a:pt x="364" y="193"/>
                    </a:cubicBezTo>
                    <a:close/>
                    <a:moveTo>
                      <a:pt x="195" y="365"/>
                    </a:moveTo>
                    <a:cubicBezTo>
                      <a:pt x="115" y="369"/>
                      <a:pt x="51" y="329"/>
                      <a:pt x="51" y="276"/>
                    </a:cubicBezTo>
                    <a:cubicBezTo>
                      <a:pt x="51" y="223"/>
                      <a:pt x="115" y="180"/>
                      <a:pt x="195" y="177"/>
                    </a:cubicBezTo>
                    <a:cubicBezTo>
                      <a:pt x="275" y="173"/>
                      <a:pt x="339" y="206"/>
                      <a:pt x="339" y="259"/>
                    </a:cubicBezTo>
                    <a:cubicBezTo>
                      <a:pt x="339" y="312"/>
                      <a:pt x="275" y="361"/>
                      <a:pt x="195" y="365"/>
                    </a:cubicBezTo>
                    <a:close/>
                    <a:moveTo>
                      <a:pt x="195" y="365"/>
                    </a:moveTo>
                    <a:cubicBezTo>
                      <a:pt x="195" y="365"/>
                      <a:pt x="195" y="365"/>
                      <a:pt x="195" y="365"/>
                    </a:cubicBezTo>
                  </a:path>
                </a:pathLst>
              </a:custGeom>
              <a:solidFill>
                <a:schemeClr val="bg1"/>
              </a:solidFill>
              <a:ln>
                <a:noFill/>
              </a:ln>
            </p:spPr>
            <p:txBody>
              <a:bodyPr vert="horz" wrap="square" lIns="121882" tIns="60941" rIns="121882" bIns="60941" numCol="1" anchor="t" anchorCtr="0" compatLnSpc="1"/>
              <a:lstStyle/>
              <a:p>
                <a:pPr defTabSz="913765" eaLnBrk="0" hangingPunct="0"/>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36" name="文本框 66"/>
          <p:cNvSpPr txBox="1">
            <a:spLocks noChangeArrowheads="1"/>
          </p:cNvSpPr>
          <p:nvPr/>
        </p:nvSpPr>
        <p:spPr bwMode="auto">
          <a:xfrm>
            <a:off x="7659821" y="2297919"/>
            <a:ext cx="3136496"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点击此处更换文本</a:t>
            </a:r>
          </a:p>
        </p:txBody>
      </p:sp>
      <p:sp>
        <p:nvSpPr>
          <p:cNvPr id="37" name="文本框 69"/>
          <p:cNvSpPr txBox="1">
            <a:spLocks noChangeArrowheads="1"/>
          </p:cNvSpPr>
          <p:nvPr/>
        </p:nvSpPr>
        <p:spPr bwMode="auto">
          <a:xfrm>
            <a:off x="7666437" y="2044059"/>
            <a:ext cx="2202079"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38" name="文本框 66"/>
          <p:cNvSpPr txBox="1">
            <a:spLocks noChangeArrowheads="1"/>
          </p:cNvSpPr>
          <p:nvPr/>
        </p:nvSpPr>
        <p:spPr bwMode="auto">
          <a:xfrm>
            <a:off x="8485211" y="3707619"/>
            <a:ext cx="3136496"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文本框 69"/>
          <p:cNvSpPr txBox="1">
            <a:spLocks noChangeArrowheads="1"/>
          </p:cNvSpPr>
          <p:nvPr/>
        </p:nvSpPr>
        <p:spPr bwMode="auto">
          <a:xfrm>
            <a:off x="8491825" y="3453759"/>
            <a:ext cx="2202079"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0" name="文本框 66"/>
          <p:cNvSpPr txBox="1">
            <a:spLocks noChangeArrowheads="1"/>
          </p:cNvSpPr>
          <p:nvPr/>
        </p:nvSpPr>
        <p:spPr bwMode="auto">
          <a:xfrm>
            <a:off x="7532837" y="5384019"/>
            <a:ext cx="3136496"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2495">
              <a:spcBef>
                <a:spcPct val="20000"/>
              </a:spcBef>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文本框 69"/>
          <p:cNvSpPr txBox="1">
            <a:spLocks noChangeArrowheads="1"/>
          </p:cNvSpPr>
          <p:nvPr/>
        </p:nvSpPr>
        <p:spPr bwMode="auto">
          <a:xfrm>
            <a:off x="7539453" y="5130157"/>
            <a:ext cx="2202079"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2" name="文本框 66"/>
          <p:cNvSpPr txBox="1">
            <a:spLocks noChangeArrowheads="1"/>
          </p:cNvSpPr>
          <p:nvPr/>
        </p:nvSpPr>
        <p:spPr bwMode="auto">
          <a:xfrm>
            <a:off x="1323377" y="2297919"/>
            <a:ext cx="3136496" cy="3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2495">
              <a:spcBef>
                <a:spcPct val="20000"/>
              </a:spcBef>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点击此处更换文本</a:t>
            </a:r>
          </a:p>
        </p:txBody>
      </p:sp>
      <p:sp>
        <p:nvSpPr>
          <p:cNvPr id="43" name="文本框 69"/>
          <p:cNvSpPr txBox="1">
            <a:spLocks noChangeArrowheads="1"/>
          </p:cNvSpPr>
          <p:nvPr/>
        </p:nvSpPr>
        <p:spPr bwMode="auto">
          <a:xfrm>
            <a:off x="3030092" y="2044059"/>
            <a:ext cx="2202079"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4" name="文本框 66"/>
          <p:cNvSpPr txBox="1">
            <a:spLocks noChangeArrowheads="1"/>
          </p:cNvSpPr>
          <p:nvPr/>
        </p:nvSpPr>
        <p:spPr bwMode="auto">
          <a:xfrm>
            <a:off x="599573" y="3733017"/>
            <a:ext cx="3136496"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2495">
              <a:spcBef>
                <a:spcPct val="20000"/>
              </a:spcBef>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文本框 69"/>
          <p:cNvSpPr txBox="1">
            <a:spLocks noChangeArrowheads="1"/>
          </p:cNvSpPr>
          <p:nvPr/>
        </p:nvSpPr>
        <p:spPr bwMode="auto">
          <a:xfrm>
            <a:off x="2261717" y="3479159"/>
            <a:ext cx="2106624"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46" name="文本框 66"/>
          <p:cNvSpPr txBox="1">
            <a:spLocks noChangeArrowheads="1"/>
          </p:cNvSpPr>
          <p:nvPr/>
        </p:nvSpPr>
        <p:spPr bwMode="auto">
          <a:xfrm>
            <a:off x="1200967" y="5295119"/>
            <a:ext cx="3136496"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2495">
              <a:spcBef>
                <a:spcPct val="20000"/>
              </a:spcBef>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文本框 69"/>
          <p:cNvSpPr txBox="1">
            <a:spLocks noChangeArrowheads="1"/>
          </p:cNvSpPr>
          <p:nvPr/>
        </p:nvSpPr>
        <p:spPr bwMode="auto">
          <a:xfrm>
            <a:off x="2837603" y="5041259"/>
            <a:ext cx="2106624" cy="3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6" tIns="60953" rIns="121906"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3" presetClass="entr" presetSubtype="32"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4*#ppt_w"/>
                                          </p:val>
                                        </p:tav>
                                        <p:tav tm="100000">
                                          <p:val>
                                            <p:strVal val="#ppt_w"/>
                                          </p:val>
                                        </p:tav>
                                      </p:tavLst>
                                    </p:anim>
                                    <p:anim calcmode="lin" valueType="num">
                                      <p:cBhvr>
                                        <p:cTn id="13" dur="1000" fill="hold"/>
                                        <p:tgtEl>
                                          <p:spTgt spid="2"/>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500"/>
                                  </p:stCondLst>
                                  <p:childTnLst>
                                    <p:animRot by="21600000">
                                      <p:cBhvr>
                                        <p:cTn id="15" dur="2000" fill="hold"/>
                                        <p:tgtEl>
                                          <p:spTgt spid="2"/>
                                        </p:tgtEl>
                                        <p:attrNameLst>
                                          <p:attrName>r</p:attrName>
                                        </p:attrNameLst>
                                      </p:cBhvr>
                                    </p:animRot>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0-#ppt_w/2"/>
                                          </p:val>
                                        </p:tav>
                                        <p:tav tm="100000">
                                          <p:val>
                                            <p:strVal val="#ppt_x"/>
                                          </p:val>
                                        </p:tav>
                                      </p:tavLst>
                                    </p:anim>
                                    <p:anim calcmode="lin" valueType="num">
                                      <p:cBhvr additive="base">
                                        <p:cTn id="25" dur="500" fill="hold"/>
                                        <p:tgtEl>
                                          <p:spTgt spid="43"/>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0-#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8"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0-#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2"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1+#ppt_w/2"/>
                                          </p:val>
                                        </p:tav>
                                        <p:tav tm="100000">
                                          <p:val>
                                            <p:strVal val="#ppt_x"/>
                                          </p:val>
                                        </p:tav>
                                      </p:tavLst>
                                    </p:anim>
                                    <p:anim calcmode="lin" valueType="num">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2"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1+#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 presetClass="entr" presetSubtype="2"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500" fill="hold"/>
                                        <p:tgtEl>
                                          <p:spTgt spid="39"/>
                                        </p:tgtEl>
                                        <p:attrNameLst>
                                          <p:attrName>ppt_x</p:attrName>
                                        </p:attrNameLst>
                                      </p:cBhvr>
                                      <p:tavLst>
                                        <p:tav tm="0">
                                          <p:val>
                                            <p:strVal val="1+#ppt_w/2"/>
                                          </p:val>
                                        </p:tav>
                                        <p:tav tm="100000">
                                          <p:val>
                                            <p:strVal val="#ppt_x"/>
                                          </p:val>
                                        </p:tav>
                                      </p:tavLst>
                                    </p:anim>
                                    <p:anim calcmode="lin" valueType="num">
                                      <p:cBhvr additive="base">
                                        <p:cTn id="65" dur="500" fill="hold"/>
                                        <p:tgtEl>
                                          <p:spTgt spid="3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1+#ppt_w/2"/>
                                          </p:val>
                                        </p:tav>
                                        <p:tav tm="100000">
                                          <p:val>
                                            <p:strVal val="#ppt_x"/>
                                          </p:val>
                                        </p:tav>
                                      </p:tavLst>
                                    </p:anim>
                                    <p:anim calcmode="lin" valueType="num">
                                      <p:cBhvr additive="base">
                                        <p:cTn id="70" dur="500" fill="hold"/>
                                        <p:tgtEl>
                                          <p:spTgt spid="40"/>
                                        </p:tgtEl>
                                        <p:attrNameLst>
                                          <p:attrName>ppt_y</p:attrName>
                                        </p:attrNameLst>
                                      </p:cBhvr>
                                      <p:tavLst>
                                        <p:tav tm="0">
                                          <p:val>
                                            <p:strVal val="#ppt_y"/>
                                          </p:val>
                                        </p:tav>
                                        <p:tav tm="100000">
                                          <p:val>
                                            <p:strVal val="#ppt_y"/>
                                          </p:val>
                                        </p:tav>
                                      </p:tavLst>
                                    </p:anim>
                                  </p:childTnLst>
                                </p:cTn>
                              </p:par>
                            </p:childTnLst>
                          </p:cTn>
                        </p:par>
                        <p:par>
                          <p:cTn id="71" fill="hold">
                            <p:stCondLst>
                              <p:cond delay="6000"/>
                            </p:stCondLst>
                            <p:childTnLst>
                              <p:par>
                                <p:cTn id="72" presetID="2" presetClass="entr" presetSubtype="2"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1+#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a:spLocks noChangeArrowheads="1"/>
          </p:cNvSpPr>
          <p:nvPr/>
        </p:nvSpPr>
        <p:spPr bwMode="auto">
          <a:xfrm>
            <a:off x="3497949" y="2610832"/>
            <a:ext cx="1324459"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465" b="1" dirty="0">
                <a:solidFill>
                  <a:schemeClr val="bg1">
                    <a:lumMod val="50000"/>
                  </a:schemeClr>
                </a:solidFill>
                <a:latin typeface="+mn-ea"/>
                <a:ea typeface="+mn-ea"/>
              </a:rPr>
              <a:t>添加你内容</a:t>
            </a:r>
          </a:p>
        </p:txBody>
      </p:sp>
      <p:sp>
        <p:nvSpPr>
          <p:cNvPr id="17" name="文本框 18"/>
          <p:cNvSpPr txBox="1">
            <a:spLocks noChangeArrowheads="1"/>
          </p:cNvSpPr>
          <p:nvPr/>
        </p:nvSpPr>
        <p:spPr bwMode="auto">
          <a:xfrm>
            <a:off x="3376189" y="2894919"/>
            <a:ext cx="203203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200" dirty="0">
                <a:solidFill>
                  <a:schemeClr val="bg1">
                    <a:lumMod val="50000"/>
                  </a:schemeClr>
                </a:solidFill>
                <a:latin typeface="+mn-ea"/>
                <a:ea typeface="+mn-ea"/>
              </a:rPr>
              <a:t>点击输入详细内容，添加你的论文内容。点击输入详细内容</a:t>
            </a:r>
          </a:p>
        </p:txBody>
      </p:sp>
      <p:sp>
        <p:nvSpPr>
          <p:cNvPr id="18" name="文本框 17"/>
          <p:cNvSpPr txBox="1">
            <a:spLocks noChangeArrowheads="1"/>
          </p:cNvSpPr>
          <p:nvPr/>
        </p:nvSpPr>
        <p:spPr bwMode="auto">
          <a:xfrm>
            <a:off x="4421183" y="4243984"/>
            <a:ext cx="1324459"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465" b="1" dirty="0">
                <a:solidFill>
                  <a:schemeClr val="bg1">
                    <a:lumMod val="50000"/>
                  </a:schemeClr>
                </a:solidFill>
                <a:latin typeface="+mn-ea"/>
                <a:ea typeface="+mn-ea"/>
              </a:rPr>
              <a:t>添加你内容</a:t>
            </a:r>
          </a:p>
        </p:txBody>
      </p:sp>
      <p:sp>
        <p:nvSpPr>
          <p:cNvPr id="19" name="文本框 18"/>
          <p:cNvSpPr txBox="1">
            <a:spLocks noChangeArrowheads="1"/>
          </p:cNvSpPr>
          <p:nvPr/>
        </p:nvSpPr>
        <p:spPr bwMode="auto">
          <a:xfrm>
            <a:off x="4299424" y="4528071"/>
            <a:ext cx="203203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200" dirty="0">
                <a:solidFill>
                  <a:schemeClr val="bg1">
                    <a:lumMod val="50000"/>
                  </a:schemeClr>
                </a:solidFill>
                <a:latin typeface="+mn-ea"/>
                <a:ea typeface="+mn-ea"/>
              </a:rPr>
              <a:t>点击输入详细内容，添加你的论文内容。点击输入详细内容</a:t>
            </a:r>
          </a:p>
        </p:txBody>
      </p:sp>
      <p:sp>
        <p:nvSpPr>
          <p:cNvPr id="20" name="文本框 19"/>
          <p:cNvSpPr txBox="1">
            <a:spLocks noChangeArrowheads="1"/>
          </p:cNvSpPr>
          <p:nvPr/>
        </p:nvSpPr>
        <p:spPr bwMode="auto">
          <a:xfrm>
            <a:off x="8237029" y="4217955"/>
            <a:ext cx="1324459"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465" b="1" dirty="0">
                <a:solidFill>
                  <a:schemeClr val="bg1">
                    <a:lumMod val="50000"/>
                  </a:schemeClr>
                </a:solidFill>
                <a:latin typeface="+mn-ea"/>
                <a:ea typeface="+mn-ea"/>
              </a:rPr>
              <a:t>添加你内容</a:t>
            </a:r>
          </a:p>
        </p:txBody>
      </p:sp>
      <p:sp>
        <p:nvSpPr>
          <p:cNvPr id="21" name="文本框 18"/>
          <p:cNvSpPr txBox="1">
            <a:spLocks noChangeArrowheads="1"/>
          </p:cNvSpPr>
          <p:nvPr/>
        </p:nvSpPr>
        <p:spPr bwMode="auto">
          <a:xfrm>
            <a:off x="8115269" y="4502041"/>
            <a:ext cx="203203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200" dirty="0">
                <a:solidFill>
                  <a:schemeClr val="bg1">
                    <a:lumMod val="50000"/>
                  </a:schemeClr>
                </a:solidFill>
                <a:latin typeface="+mn-ea"/>
                <a:ea typeface="+mn-ea"/>
              </a:rPr>
              <a:t>点击输入详细内容，添加你的论文内容。点击输入详细内容</a:t>
            </a:r>
          </a:p>
        </p:txBody>
      </p:sp>
      <p:sp>
        <p:nvSpPr>
          <p:cNvPr id="22" name="文本框 21"/>
          <p:cNvSpPr txBox="1">
            <a:spLocks noChangeArrowheads="1"/>
          </p:cNvSpPr>
          <p:nvPr/>
        </p:nvSpPr>
        <p:spPr bwMode="auto">
          <a:xfrm>
            <a:off x="7228844" y="2610832"/>
            <a:ext cx="1324459" cy="3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465" b="1" dirty="0">
                <a:solidFill>
                  <a:schemeClr val="bg1">
                    <a:lumMod val="50000"/>
                  </a:schemeClr>
                </a:solidFill>
                <a:latin typeface="+mn-ea"/>
                <a:ea typeface="+mn-ea"/>
              </a:rPr>
              <a:t>添加你内容</a:t>
            </a:r>
          </a:p>
        </p:txBody>
      </p:sp>
      <p:sp>
        <p:nvSpPr>
          <p:cNvPr id="23" name="文本框 18"/>
          <p:cNvSpPr txBox="1">
            <a:spLocks noChangeArrowheads="1"/>
          </p:cNvSpPr>
          <p:nvPr/>
        </p:nvSpPr>
        <p:spPr bwMode="auto">
          <a:xfrm>
            <a:off x="7107084" y="2894919"/>
            <a:ext cx="203203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200" dirty="0">
                <a:solidFill>
                  <a:schemeClr val="bg1">
                    <a:lumMod val="50000"/>
                  </a:schemeClr>
                </a:solidFill>
                <a:latin typeface="+mn-ea"/>
                <a:ea typeface="+mn-ea"/>
              </a:rPr>
              <a:t>点击输入详细内容，添加你的论文内容。点击输入详细内容</a:t>
            </a:r>
          </a:p>
        </p:txBody>
      </p:sp>
      <p:grpSp>
        <p:nvGrpSpPr>
          <p:cNvPr id="4" name="组合 28"/>
          <p:cNvGrpSpPr/>
          <p:nvPr/>
        </p:nvGrpSpPr>
        <p:grpSpPr>
          <a:xfrm>
            <a:off x="3030005" y="3948865"/>
            <a:ext cx="1216457" cy="2661484"/>
            <a:chOff x="3030005" y="3948865"/>
            <a:chExt cx="1216457" cy="2661484"/>
          </a:xfrm>
        </p:grpSpPr>
        <p:grpSp>
          <p:nvGrpSpPr>
            <p:cNvPr id="7" name="组合 3"/>
            <p:cNvGrpSpPr/>
            <p:nvPr/>
          </p:nvGrpSpPr>
          <p:grpSpPr bwMode="auto">
            <a:xfrm>
              <a:off x="3030005" y="3948865"/>
              <a:ext cx="1216457" cy="2661484"/>
              <a:chOff x="0" y="0"/>
              <a:chExt cx="1494972" cy="3272061"/>
            </a:xfrm>
          </p:grpSpPr>
          <p:sp>
            <p:nvSpPr>
              <p:cNvPr id="5" name="六边形 20"/>
              <p:cNvSpPr>
                <a:spLocks noChangeArrowheads="1"/>
              </p:cNvSpPr>
              <p:nvPr/>
            </p:nvSpPr>
            <p:spPr bwMode="auto">
              <a:xfrm rot="5400000">
                <a:off x="-74314" y="74314"/>
                <a:ext cx="1643600" cy="1494972"/>
              </a:xfrm>
              <a:prstGeom prst="hexagon">
                <a:avLst>
                  <a:gd name="adj" fmla="val 26941"/>
                  <a:gd name="vf" fmla="val 115470"/>
                </a:avLst>
              </a:prstGeom>
              <a:solidFill>
                <a:srgbClr val="FFFFFF"/>
              </a:solidFill>
              <a:ln w="38100">
                <a:solidFill>
                  <a:schemeClr val="accent2"/>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dirty="0">
                  <a:solidFill>
                    <a:srgbClr val="FFFFFF"/>
                  </a:solidFill>
                </a:endParaRPr>
              </a:p>
            </p:txBody>
          </p:sp>
          <p:cxnSp>
            <p:nvCxnSpPr>
              <p:cNvPr id="6" name="直接连接符 21"/>
              <p:cNvCxnSpPr>
                <a:cxnSpLocks noChangeShapeType="1"/>
              </p:cNvCxnSpPr>
              <p:nvPr/>
            </p:nvCxnSpPr>
            <p:spPr bwMode="auto">
              <a:xfrm>
                <a:off x="728436" y="1635475"/>
                <a:ext cx="0" cy="1636586"/>
              </a:xfrm>
              <a:prstGeom prst="line">
                <a:avLst/>
              </a:prstGeom>
              <a:noFill/>
              <a:ln w="6350">
                <a:solidFill>
                  <a:schemeClr val="bg2"/>
                </a:solidFill>
                <a:round/>
              </a:ln>
              <a:extLst>
                <a:ext uri="{909E8E84-426E-40DD-AFC4-6F175D3DCCD1}">
                  <a14:hiddenFill xmlns:a14="http://schemas.microsoft.com/office/drawing/2010/main">
                    <a:noFill/>
                  </a14:hiddenFill>
                </a:ext>
              </a:extLst>
            </p:spPr>
          </p:cxnSp>
        </p:grpSp>
        <p:sp>
          <p:nvSpPr>
            <p:cNvPr id="24" name="Freeform 17"/>
            <p:cNvSpPr>
              <a:spLocks noEditPoints="1"/>
            </p:cNvSpPr>
            <p:nvPr/>
          </p:nvSpPr>
          <p:spPr bwMode="auto">
            <a:xfrm>
              <a:off x="3341955" y="4234890"/>
              <a:ext cx="576032" cy="737305"/>
            </a:xfrm>
            <a:custGeom>
              <a:avLst/>
              <a:gdLst>
                <a:gd name="T0" fmla="*/ 2147483646 w 659"/>
                <a:gd name="T1" fmla="*/ 2147483646 h 962"/>
                <a:gd name="T2" fmla="*/ 2147483646 w 659"/>
                <a:gd name="T3" fmla="*/ 2147483646 h 962"/>
                <a:gd name="T4" fmla="*/ 2147483646 w 659"/>
                <a:gd name="T5" fmla="*/ 2147483646 h 962"/>
                <a:gd name="T6" fmla="*/ 2147483646 w 659"/>
                <a:gd name="T7" fmla="*/ 2147483646 h 962"/>
                <a:gd name="T8" fmla="*/ 2147483646 w 659"/>
                <a:gd name="T9" fmla="*/ 2147483646 h 962"/>
                <a:gd name="T10" fmla="*/ 2147483646 w 659"/>
                <a:gd name="T11" fmla="*/ 2147483646 h 962"/>
                <a:gd name="T12" fmla="*/ 2147483646 w 659"/>
                <a:gd name="T13" fmla="*/ 2147483646 h 962"/>
                <a:gd name="T14" fmla="*/ 2147483646 w 659"/>
                <a:gd name="T15" fmla="*/ 2147483646 h 962"/>
                <a:gd name="T16" fmla="*/ 2147483646 w 659"/>
                <a:gd name="T17" fmla="*/ 2147483646 h 962"/>
                <a:gd name="T18" fmla="*/ 2147483646 w 659"/>
                <a:gd name="T19" fmla="*/ 2147483646 h 962"/>
                <a:gd name="T20" fmla="*/ 2147483646 w 659"/>
                <a:gd name="T21" fmla="*/ 2147483646 h 962"/>
                <a:gd name="T22" fmla="*/ 2147483646 w 659"/>
                <a:gd name="T23" fmla="*/ 2147483646 h 962"/>
                <a:gd name="T24" fmla="*/ 2147483646 w 659"/>
                <a:gd name="T25" fmla="*/ 2147483646 h 962"/>
                <a:gd name="T26" fmla="*/ 2147483646 w 659"/>
                <a:gd name="T27" fmla="*/ 2147483646 h 962"/>
                <a:gd name="T28" fmla="*/ 2147483646 w 659"/>
                <a:gd name="T29" fmla="*/ 2147483646 h 962"/>
                <a:gd name="T30" fmla="*/ 2147483646 w 659"/>
                <a:gd name="T31" fmla="*/ 2147483646 h 962"/>
                <a:gd name="T32" fmla="*/ 2147483646 w 659"/>
                <a:gd name="T33" fmla="*/ 2147483646 h 962"/>
                <a:gd name="T34" fmla="*/ 2147483646 w 659"/>
                <a:gd name="T35" fmla="*/ 2147483646 h 962"/>
                <a:gd name="T36" fmla="*/ 2147483646 w 659"/>
                <a:gd name="T37" fmla="*/ 2147483646 h 962"/>
                <a:gd name="T38" fmla="*/ 2147483646 w 659"/>
                <a:gd name="T39" fmla="*/ 2147483646 h 962"/>
                <a:gd name="T40" fmla="*/ 2147483646 w 659"/>
                <a:gd name="T41" fmla="*/ 2147483646 h 962"/>
                <a:gd name="T42" fmla="*/ 2147483646 w 659"/>
                <a:gd name="T43" fmla="*/ 2147483646 h 962"/>
                <a:gd name="T44" fmla="*/ 2147483646 w 659"/>
                <a:gd name="T45" fmla="*/ 2147483646 h 962"/>
                <a:gd name="T46" fmla="*/ 2147483646 w 659"/>
                <a:gd name="T47" fmla="*/ 2147483646 h 962"/>
                <a:gd name="T48" fmla="*/ 2147483646 w 659"/>
                <a:gd name="T49" fmla="*/ 2147483646 h 962"/>
                <a:gd name="T50" fmla="*/ 2147483646 w 659"/>
                <a:gd name="T51" fmla="*/ 2147483646 h 962"/>
                <a:gd name="T52" fmla="*/ 2147483646 w 659"/>
                <a:gd name="T53" fmla="*/ 2147483646 h 962"/>
                <a:gd name="T54" fmla="*/ 2147483646 w 659"/>
                <a:gd name="T55" fmla="*/ 2147483646 h 962"/>
                <a:gd name="T56" fmla="*/ 2147483646 w 659"/>
                <a:gd name="T57" fmla="*/ 2147483646 h 962"/>
                <a:gd name="T58" fmla="*/ 2147483646 w 659"/>
                <a:gd name="T59" fmla="*/ 0 h 962"/>
                <a:gd name="T60" fmla="*/ 2147483646 w 659"/>
                <a:gd name="T61" fmla="*/ 2147483646 h 962"/>
                <a:gd name="T62" fmla="*/ 2147483646 w 659"/>
                <a:gd name="T63" fmla="*/ 2147483646 h 962"/>
                <a:gd name="T64" fmla="*/ 2147483646 w 659"/>
                <a:gd name="T65" fmla="*/ 2147483646 h 962"/>
                <a:gd name="T66" fmla="*/ 2147483646 w 659"/>
                <a:gd name="T67" fmla="*/ 2147483646 h 962"/>
                <a:gd name="T68" fmla="*/ 2147483646 w 659"/>
                <a:gd name="T69" fmla="*/ 2147483646 h 962"/>
                <a:gd name="T70" fmla="*/ 2147483646 w 659"/>
                <a:gd name="T71" fmla="*/ 2147483646 h 962"/>
                <a:gd name="T72" fmla="*/ 2147483646 w 659"/>
                <a:gd name="T73" fmla="*/ 2147483646 h 962"/>
                <a:gd name="T74" fmla="*/ 2147483646 w 659"/>
                <a:gd name="T75" fmla="*/ 2147483646 h 962"/>
                <a:gd name="T76" fmla="*/ 2147483646 w 659"/>
                <a:gd name="T77" fmla="*/ 2147483646 h 962"/>
                <a:gd name="T78" fmla="*/ 2147483646 w 659"/>
                <a:gd name="T79" fmla="*/ 2147483646 h 962"/>
                <a:gd name="T80" fmla="*/ 2147483646 w 659"/>
                <a:gd name="T81" fmla="*/ 2147483646 h 962"/>
                <a:gd name="T82" fmla="*/ 2147483646 w 659"/>
                <a:gd name="T83" fmla="*/ 2147483646 h 962"/>
                <a:gd name="T84" fmla="*/ 2147483646 w 659"/>
                <a:gd name="T85" fmla="*/ 2147483646 h 962"/>
                <a:gd name="T86" fmla="*/ 2147483646 w 659"/>
                <a:gd name="T87" fmla="*/ 2147483646 h 962"/>
                <a:gd name="T88" fmla="*/ 2147483646 w 659"/>
                <a:gd name="T89" fmla="*/ 2147483646 h 962"/>
                <a:gd name="T90" fmla="*/ 2147483646 w 659"/>
                <a:gd name="T91" fmla="*/ 2147483646 h 962"/>
                <a:gd name="T92" fmla="*/ 2147483646 w 659"/>
                <a:gd name="T93" fmla="*/ 2147483646 h 962"/>
                <a:gd name="T94" fmla="*/ 2147483646 w 659"/>
                <a:gd name="T95" fmla="*/ 2147483646 h 962"/>
                <a:gd name="T96" fmla="*/ 2147483646 w 659"/>
                <a:gd name="T97" fmla="*/ 2147483646 h 962"/>
                <a:gd name="T98" fmla="*/ 2147483646 w 659"/>
                <a:gd name="T99" fmla="*/ 2147483646 h 962"/>
                <a:gd name="T100" fmla="*/ 2147483646 w 659"/>
                <a:gd name="T101" fmla="*/ 2147483646 h 962"/>
                <a:gd name="T102" fmla="*/ 2147483646 w 659"/>
                <a:gd name="T103" fmla="*/ 2147483646 h 962"/>
                <a:gd name="T104" fmla="*/ 2147483646 w 659"/>
                <a:gd name="T105" fmla="*/ 2147483646 h 9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59" h="962">
                  <a:moveTo>
                    <a:pt x="230" y="555"/>
                  </a:moveTo>
                  <a:cubicBezTo>
                    <a:pt x="254" y="555"/>
                    <a:pt x="278" y="567"/>
                    <a:pt x="290" y="585"/>
                  </a:cubicBezTo>
                  <a:lnTo>
                    <a:pt x="313" y="619"/>
                  </a:lnTo>
                  <a:cubicBezTo>
                    <a:pt x="320" y="629"/>
                    <a:pt x="331" y="630"/>
                    <a:pt x="338" y="619"/>
                  </a:cubicBezTo>
                  <a:lnTo>
                    <a:pt x="362" y="586"/>
                  </a:lnTo>
                  <a:cubicBezTo>
                    <a:pt x="375" y="569"/>
                    <a:pt x="398" y="558"/>
                    <a:pt x="421" y="558"/>
                  </a:cubicBezTo>
                  <a:cubicBezTo>
                    <a:pt x="429" y="558"/>
                    <a:pt x="436" y="559"/>
                    <a:pt x="443" y="561"/>
                  </a:cubicBezTo>
                  <a:lnTo>
                    <a:pt x="481" y="575"/>
                  </a:lnTo>
                  <a:cubicBezTo>
                    <a:pt x="484" y="576"/>
                    <a:pt x="486" y="576"/>
                    <a:pt x="489" y="576"/>
                  </a:cubicBezTo>
                  <a:cubicBezTo>
                    <a:pt x="500" y="576"/>
                    <a:pt x="501" y="567"/>
                    <a:pt x="501" y="561"/>
                  </a:cubicBezTo>
                  <a:lnTo>
                    <a:pt x="501" y="520"/>
                  </a:lnTo>
                  <a:cubicBezTo>
                    <a:pt x="502" y="490"/>
                    <a:pt x="524" y="461"/>
                    <a:pt x="552" y="452"/>
                  </a:cubicBezTo>
                  <a:lnTo>
                    <a:pt x="591" y="441"/>
                  </a:lnTo>
                  <a:cubicBezTo>
                    <a:pt x="597" y="439"/>
                    <a:pt x="602" y="436"/>
                    <a:pt x="603" y="432"/>
                  </a:cubicBezTo>
                  <a:cubicBezTo>
                    <a:pt x="604" y="428"/>
                    <a:pt x="603" y="422"/>
                    <a:pt x="599" y="417"/>
                  </a:cubicBezTo>
                  <a:lnTo>
                    <a:pt x="575" y="384"/>
                  </a:lnTo>
                  <a:cubicBezTo>
                    <a:pt x="558" y="360"/>
                    <a:pt x="559" y="323"/>
                    <a:pt x="577" y="300"/>
                  </a:cubicBezTo>
                  <a:lnTo>
                    <a:pt x="601" y="268"/>
                  </a:lnTo>
                  <a:cubicBezTo>
                    <a:pt x="605" y="263"/>
                    <a:pt x="607" y="257"/>
                    <a:pt x="605" y="253"/>
                  </a:cubicBezTo>
                  <a:cubicBezTo>
                    <a:pt x="604" y="249"/>
                    <a:pt x="600" y="246"/>
                    <a:pt x="594" y="244"/>
                  </a:cubicBezTo>
                  <a:lnTo>
                    <a:pt x="555" y="231"/>
                  </a:lnTo>
                  <a:cubicBezTo>
                    <a:pt x="527" y="222"/>
                    <a:pt x="506" y="192"/>
                    <a:pt x="507" y="162"/>
                  </a:cubicBezTo>
                  <a:lnTo>
                    <a:pt x="508" y="121"/>
                  </a:lnTo>
                  <a:cubicBezTo>
                    <a:pt x="508" y="116"/>
                    <a:pt x="507" y="111"/>
                    <a:pt x="504" y="108"/>
                  </a:cubicBezTo>
                  <a:cubicBezTo>
                    <a:pt x="501" y="106"/>
                    <a:pt x="498" y="105"/>
                    <a:pt x="495" y="105"/>
                  </a:cubicBezTo>
                  <a:cubicBezTo>
                    <a:pt x="493" y="105"/>
                    <a:pt x="490" y="106"/>
                    <a:pt x="488" y="106"/>
                  </a:cubicBezTo>
                  <a:lnTo>
                    <a:pt x="449" y="119"/>
                  </a:lnTo>
                  <a:cubicBezTo>
                    <a:pt x="443" y="121"/>
                    <a:pt x="436" y="122"/>
                    <a:pt x="429" y="122"/>
                  </a:cubicBezTo>
                  <a:cubicBezTo>
                    <a:pt x="405" y="122"/>
                    <a:pt x="382" y="110"/>
                    <a:pt x="369" y="92"/>
                  </a:cubicBezTo>
                  <a:lnTo>
                    <a:pt x="346" y="58"/>
                  </a:lnTo>
                  <a:cubicBezTo>
                    <a:pt x="343" y="53"/>
                    <a:pt x="338" y="50"/>
                    <a:pt x="334" y="50"/>
                  </a:cubicBezTo>
                  <a:cubicBezTo>
                    <a:pt x="328" y="50"/>
                    <a:pt x="326" y="50"/>
                    <a:pt x="322" y="56"/>
                  </a:cubicBezTo>
                  <a:lnTo>
                    <a:pt x="321" y="58"/>
                  </a:lnTo>
                  <a:cubicBezTo>
                    <a:pt x="311" y="74"/>
                    <a:pt x="298" y="93"/>
                    <a:pt x="287" y="104"/>
                  </a:cubicBezTo>
                  <a:cubicBezTo>
                    <a:pt x="280" y="111"/>
                    <a:pt x="269" y="120"/>
                    <a:pt x="255" y="120"/>
                  </a:cubicBezTo>
                  <a:cubicBezTo>
                    <a:pt x="251" y="120"/>
                    <a:pt x="247" y="119"/>
                    <a:pt x="245" y="118"/>
                  </a:cubicBezTo>
                  <a:lnTo>
                    <a:pt x="241" y="118"/>
                  </a:lnTo>
                  <a:lnTo>
                    <a:pt x="238" y="116"/>
                  </a:lnTo>
                  <a:cubicBezTo>
                    <a:pt x="234" y="115"/>
                    <a:pt x="227" y="113"/>
                    <a:pt x="220" y="111"/>
                  </a:cubicBezTo>
                  <a:cubicBezTo>
                    <a:pt x="210" y="108"/>
                    <a:pt x="192" y="103"/>
                    <a:pt x="189" y="103"/>
                  </a:cubicBezTo>
                  <a:cubicBezTo>
                    <a:pt x="181" y="101"/>
                    <a:pt x="173" y="100"/>
                    <a:pt x="171" y="100"/>
                  </a:cubicBezTo>
                  <a:cubicBezTo>
                    <a:pt x="161" y="100"/>
                    <a:pt x="158" y="108"/>
                    <a:pt x="158" y="116"/>
                  </a:cubicBezTo>
                  <a:lnTo>
                    <a:pt x="158" y="157"/>
                  </a:lnTo>
                  <a:cubicBezTo>
                    <a:pt x="158" y="187"/>
                    <a:pt x="135" y="216"/>
                    <a:pt x="107" y="225"/>
                  </a:cubicBezTo>
                  <a:lnTo>
                    <a:pt x="68" y="236"/>
                  </a:lnTo>
                  <a:cubicBezTo>
                    <a:pt x="62" y="238"/>
                    <a:pt x="58" y="241"/>
                    <a:pt x="56" y="246"/>
                  </a:cubicBezTo>
                  <a:cubicBezTo>
                    <a:pt x="55" y="249"/>
                    <a:pt x="56" y="255"/>
                    <a:pt x="60" y="260"/>
                  </a:cubicBezTo>
                  <a:lnTo>
                    <a:pt x="84" y="293"/>
                  </a:lnTo>
                  <a:cubicBezTo>
                    <a:pt x="101" y="317"/>
                    <a:pt x="101" y="354"/>
                    <a:pt x="83" y="377"/>
                  </a:cubicBezTo>
                  <a:lnTo>
                    <a:pt x="58" y="410"/>
                  </a:lnTo>
                  <a:cubicBezTo>
                    <a:pt x="54" y="415"/>
                    <a:pt x="53" y="420"/>
                    <a:pt x="54" y="424"/>
                  </a:cubicBezTo>
                  <a:cubicBezTo>
                    <a:pt x="55" y="428"/>
                    <a:pt x="59" y="431"/>
                    <a:pt x="65" y="433"/>
                  </a:cubicBezTo>
                  <a:lnTo>
                    <a:pt x="104" y="446"/>
                  </a:lnTo>
                  <a:cubicBezTo>
                    <a:pt x="132" y="455"/>
                    <a:pt x="153" y="486"/>
                    <a:pt x="153" y="515"/>
                  </a:cubicBezTo>
                  <a:lnTo>
                    <a:pt x="152" y="556"/>
                  </a:lnTo>
                  <a:cubicBezTo>
                    <a:pt x="151" y="561"/>
                    <a:pt x="153" y="566"/>
                    <a:pt x="155" y="568"/>
                  </a:cubicBezTo>
                  <a:cubicBezTo>
                    <a:pt x="158" y="571"/>
                    <a:pt x="162" y="572"/>
                    <a:pt x="164" y="572"/>
                  </a:cubicBezTo>
                  <a:cubicBezTo>
                    <a:pt x="167" y="572"/>
                    <a:pt x="169" y="571"/>
                    <a:pt x="172" y="571"/>
                  </a:cubicBezTo>
                  <a:lnTo>
                    <a:pt x="210" y="558"/>
                  </a:lnTo>
                  <a:cubicBezTo>
                    <a:pt x="217" y="556"/>
                    <a:pt x="223" y="555"/>
                    <a:pt x="230" y="555"/>
                  </a:cubicBezTo>
                  <a:close/>
                  <a:moveTo>
                    <a:pt x="326" y="677"/>
                  </a:moveTo>
                  <a:cubicBezTo>
                    <a:pt x="305" y="677"/>
                    <a:pt x="285" y="666"/>
                    <a:pt x="272" y="647"/>
                  </a:cubicBezTo>
                  <a:lnTo>
                    <a:pt x="249" y="614"/>
                  </a:lnTo>
                  <a:cubicBezTo>
                    <a:pt x="246" y="609"/>
                    <a:pt x="238" y="605"/>
                    <a:pt x="230" y="605"/>
                  </a:cubicBezTo>
                  <a:cubicBezTo>
                    <a:pt x="228" y="605"/>
                    <a:pt x="227" y="605"/>
                    <a:pt x="225" y="606"/>
                  </a:cubicBezTo>
                  <a:lnTo>
                    <a:pt x="187" y="618"/>
                  </a:lnTo>
                  <a:cubicBezTo>
                    <a:pt x="162" y="626"/>
                    <a:pt x="136" y="620"/>
                    <a:pt x="120" y="603"/>
                  </a:cubicBezTo>
                  <a:cubicBezTo>
                    <a:pt x="107" y="591"/>
                    <a:pt x="101" y="573"/>
                    <a:pt x="102" y="554"/>
                  </a:cubicBezTo>
                  <a:lnTo>
                    <a:pt x="103" y="514"/>
                  </a:lnTo>
                  <a:cubicBezTo>
                    <a:pt x="103" y="506"/>
                    <a:pt x="96" y="496"/>
                    <a:pt x="88" y="493"/>
                  </a:cubicBezTo>
                  <a:lnTo>
                    <a:pt x="50" y="481"/>
                  </a:lnTo>
                  <a:cubicBezTo>
                    <a:pt x="28" y="474"/>
                    <a:pt x="12" y="458"/>
                    <a:pt x="6" y="439"/>
                  </a:cubicBezTo>
                  <a:cubicBezTo>
                    <a:pt x="0" y="419"/>
                    <a:pt x="4" y="397"/>
                    <a:pt x="18" y="379"/>
                  </a:cubicBezTo>
                  <a:lnTo>
                    <a:pt x="43" y="347"/>
                  </a:lnTo>
                  <a:cubicBezTo>
                    <a:pt x="48" y="341"/>
                    <a:pt x="48" y="328"/>
                    <a:pt x="43" y="322"/>
                  </a:cubicBezTo>
                  <a:lnTo>
                    <a:pt x="20" y="289"/>
                  </a:lnTo>
                  <a:cubicBezTo>
                    <a:pt x="6" y="271"/>
                    <a:pt x="2" y="249"/>
                    <a:pt x="9" y="229"/>
                  </a:cubicBezTo>
                  <a:cubicBezTo>
                    <a:pt x="16" y="210"/>
                    <a:pt x="32" y="195"/>
                    <a:pt x="54" y="188"/>
                  </a:cubicBezTo>
                  <a:lnTo>
                    <a:pt x="93" y="177"/>
                  </a:lnTo>
                  <a:cubicBezTo>
                    <a:pt x="100" y="175"/>
                    <a:pt x="108" y="164"/>
                    <a:pt x="108" y="157"/>
                  </a:cubicBezTo>
                  <a:lnTo>
                    <a:pt x="108" y="116"/>
                  </a:lnTo>
                  <a:cubicBezTo>
                    <a:pt x="108" y="79"/>
                    <a:pt x="135" y="50"/>
                    <a:pt x="171" y="50"/>
                  </a:cubicBezTo>
                  <a:cubicBezTo>
                    <a:pt x="180" y="50"/>
                    <a:pt x="193" y="52"/>
                    <a:pt x="200" y="54"/>
                  </a:cubicBezTo>
                  <a:cubicBezTo>
                    <a:pt x="203" y="55"/>
                    <a:pt x="213" y="57"/>
                    <a:pt x="234" y="63"/>
                  </a:cubicBezTo>
                  <a:cubicBezTo>
                    <a:pt x="241" y="65"/>
                    <a:pt x="247" y="67"/>
                    <a:pt x="251" y="68"/>
                  </a:cubicBezTo>
                  <a:lnTo>
                    <a:pt x="252" y="68"/>
                  </a:lnTo>
                  <a:cubicBezTo>
                    <a:pt x="252" y="68"/>
                    <a:pt x="252" y="68"/>
                    <a:pt x="252" y="68"/>
                  </a:cubicBezTo>
                  <a:cubicBezTo>
                    <a:pt x="258" y="63"/>
                    <a:pt x="267" y="50"/>
                    <a:pt x="279" y="31"/>
                  </a:cubicBezTo>
                  <a:lnTo>
                    <a:pt x="280" y="30"/>
                  </a:lnTo>
                  <a:cubicBezTo>
                    <a:pt x="293" y="10"/>
                    <a:pt x="310" y="0"/>
                    <a:pt x="334" y="0"/>
                  </a:cubicBezTo>
                  <a:cubicBezTo>
                    <a:pt x="355" y="0"/>
                    <a:pt x="374" y="11"/>
                    <a:pt x="387" y="30"/>
                  </a:cubicBezTo>
                  <a:lnTo>
                    <a:pt x="410" y="63"/>
                  </a:lnTo>
                  <a:cubicBezTo>
                    <a:pt x="413" y="68"/>
                    <a:pt x="421" y="72"/>
                    <a:pt x="429" y="72"/>
                  </a:cubicBezTo>
                  <a:cubicBezTo>
                    <a:pt x="432" y="72"/>
                    <a:pt x="433" y="72"/>
                    <a:pt x="434" y="71"/>
                  </a:cubicBezTo>
                  <a:lnTo>
                    <a:pt x="472" y="59"/>
                  </a:lnTo>
                  <a:cubicBezTo>
                    <a:pt x="497" y="51"/>
                    <a:pt x="523" y="57"/>
                    <a:pt x="540" y="74"/>
                  </a:cubicBezTo>
                  <a:cubicBezTo>
                    <a:pt x="552" y="86"/>
                    <a:pt x="558" y="104"/>
                    <a:pt x="558" y="123"/>
                  </a:cubicBezTo>
                  <a:lnTo>
                    <a:pt x="556" y="163"/>
                  </a:lnTo>
                  <a:cubicBezTo>
                    <a:pt x="556" y="171"/>
                    <a:pt x="564" y="181"/>
                    <a:pt x="571" y="184"/>
                  </a:cubicBezTo>
                  <a:lnTo>
                    <a:pt x="610" y="196"/>
                  </a:lnTo>
                  <a:cubicBezTo>
                    <a:pt x="631" y="203"/>
                    <a:pt x="647" y="219"/>
                    <a:pt x="653" y="238"/>
                  </a:cubicBezTo>
                  <a:cubicBezTo>
                    <a:pt x="659" y="258"/>
                    <a:pt x="655" y="280"/>
                    <a:pt x="641" y="298"/>
                  </a:cubicBezTo>
                  <a:lnTo>
                    <a:pt x="616" y="330"/>
                  </a:lnTo>
                  <a:cubicBezTo>
                    <a:pt x="612" y="336"/>
                    <a:pt x="611" y="349"/>
                    <a:pt x="616" y="355"/>
                  </a:cubicBezTo>
                  <a:lnTo>
                    <a:pt x="640" y="388"/>
                  </a:lnTo>
                  <a:cubicBezTo>
                    <a:pt x="653" y="406"/>
                    <a:pt x="657" y="428"/>
                    <a:pt x="650" y="448"/>
                  </a:cubicBezTo>
                  <a:cubicBezTo>
                    <a:pt x="644" y="467"/>
                    <a:pt x="627" y="482"/>
                    <a:pt x="605" y="489"/>
                  </a:cubicBezTo>
                  <a:lnTo>
                    <a:pt x="566" y="500"/>
                  </a:lnTo>
                  <a:cubicBezTo>
                    <a:pt x="559" y="502"/>
                    <a:pt x="551" y="513"/>
                    <a:pt x="551" y="520"/>
                  </a:cubicBezTo>
                  <a:lnTo>
                    <a:pt x="551" y="561"/>
                  </a:lnTo>
                  <a:cubicBezTo>
                    <a:pt x="551" y="599"/>
                    <a:pt x="525" y="626"/>
                    <a:pt x="489" y="626"/>
                  </a:cubicBezTo>
                  <a:cubicBezTo>
                    <a:pt x="481" y="626"/>
                    <a:pt x="472" y="625"/>
                    <a:pt x="464" y="622"/>
                  </a:cubicBezTo>
                  <a:lnTo>
                    <a:pt x="426" y="608"/>
                  </a:lnTo>
                  <a:cubicBezTo>
                    <a:pt x="425" y="608"/>
                    <a:pt x="423" y="608"/>
                    <a:pt x="421" y="608"/>
                  </a:cubicBezTo>
                  <a:cubicBezTo>
                    <a:pt x="413" y="608"/>
                    <a:pt x="405" y="612"/>
                    <a:pt x="402" y="616"/>
                  </a:cubicBezTo>
                  <a:lnTo>
                    <a:pt x="379" y="649"/>
                  </a:lnTo>
                  <a:cubicBezTo>
                    <a:pt x="365" y="667"/>
                    <a:pt x="346" y="677"/>
                    <a:pt x="326" y="677"/>
                  </a:cubicBezTo>
                  <a:close/>
                  <a:moveTo>
                    <a:pt x="328" y="178"/>
                  </a:moveTo>
                  <a:cubicBezTo>
                    <a:pt x="234" y="178"/>
                    <a:pt x="157" y="254"/>
                    <a:pt x="157" y="349"/>
                  </a:cubicBezTo>
                  <a:cubicBezTo>
                    <a:pt x="157" y="443"/>
                    <a:pt x="234" y="520"/>
                    <a:pt x="328" y="520"/>
                  </a:cubicBezTo>
                  <a:cubicBezTo>
                    <a:pt x="423" y="520"/>
                    <a:pt x="499" y="443"/>
                    <a:pt x="499" y="349"/>
                  </a:cubicBezTo>
                  <a:cubicBezTo>
                    <a:pt x="499" y="254"/>
                    <a:pt x="423" y="178"/>
                    <a:pt x="328" y="178"/>
                  </a:cubicBezTo>
                  <a:close/>
                  <a:moveTo>
                    <a:pt x="328" y="550"/>
                  </a:moveTo>
                  <a:cubicBezTo>
                    <a:pt x="217" y="550"/>
                    <a:pt x="127" y="460"/>
                    <a:pt x="127" y="349"/>
                  </a:cubicBezTo>
                  <a:cubicBezTo>
                    <a:pt x="127" y="238"/>
                    <a:pt x="217" y="148"/>
                    <a:pt x="328" y="148"/>
                  </a:cubicBezTo>
                  <a:cubicBezTo>
                    <a:pt x="439" y="148"/>
                    <a:pt x="529" y="238"/>
                    <a:pt x="529" y="349"/>
                  </a:cubicBezTo>
                  <a:cubicBezTo>
                    <a:pt x="529" y="460"/>
                    <a:pt x="439" y="550"/>
                    <a:pt x="328" y="550"/>
                  </a:cubicBezTo>
                  <a:close/>
                  <a:moveTo>
                    <a:pt x="472" y="349"/>
                  </a:moveTo>
                  <a:cubicBezTo>
                    <a:pt x="472" y="428"/>
                    <a:pt x="408" y="493"/>
                    <a:pt x="328" y="493"/>
                  </a:cubicBezTo>
                  <a:cubicBezTo>
                    <a:pt x="249" y="493"/>
                    <a:pt x="184" y="428"/>
                    <a:pt x="184" y="349"/>
                  </a:cubicBezTo>
                  <a:cubicBezTo>
                    <a:pt x="184" y="269"/>
                    <a:pt x="249" y="205"/>
                    <a:pt x="328" y="205"/>
                  </a:cubicBezTo>
                  <a:cubicBezTo>
                    <a:pt x="408" y="205"/>
                    <a:pt x="472" y="269"/>
                    <a:pt x="472" y="349"/>
                  </a:cubicBezTo>
                  <a:close/>
                  <a:moveTo>
                    <a:pt x="491" y="666"/>
                  </a:moveTo>
                  <a:cubicBezTo>
                    <a:pt x="491" y="666"/>
                    <a:pt x="490" y="666"/>
                    <a:pt x="489" y="666"/>
                  </a:cubicBezTo>
                  <a:cubicBezTo>
                    <a:pt x="476" y="666"/>
                    <a:pt x="463" y="664"/>
                    <a:pt x="451" y="660"/>
                  </a:cubicBezTo>
                  <a:lnTo>
                    <a:pt x="426" y="651"/>
                  </a:lnTo>
                  <a:lnTo>
                    <a:pt x="411" y="672"/>
                  </a:lnTo>
                  <a:cubicBezTo>
                    <a:pt x="399" y="689"/>
                    <a:pt x="383" y="701"/>
                    <a:pt x="366" y="709"/>
                  </a:cubicBezTo>
                  <a:lnTo>
                    <a:pt x="378" y="908"/>
                  </a:lnTo>
                  <a:cubicBezTo>
                    <a:pt x="379" y="925"/>
                    <a:pt x="387" y="926"/>
                    <a:pt x="395" y="913"/>
                  </a:cubicBezTo>
                  <a:lnTo>
                    <a:pt x="435" y="848"/>
                  </a:lnTo>
                  <a:cubicBezTo>
                    <a:pt x="444" y="834"/>
                    <a:pt x="460" y="832"/>
                    <a:pt x="471" y="844"/>
                  </a:cubicBezTo>
                  <a:lnTo>
                    <a:pt x="553" y="929"/>
                  </a:lnTo>
                  <a:cubicBezTo>
                    <a:pt x="564" y="941"/>
                    <a:pt x="570" y="938"/>
                    <a:pt x="566" y="922"/>
                  </a:cubicBezTo>
                  <a:cubicBezTo>
                    <a:pt x="566" y="922"/>
                    <a:pt x="514" y="744"/>
                    <a:pt x="491" y="666"/>
                  </a:cubicBezTo>
                  <a:close/>
                  <a:moveTo>
                    <a:pt x="326" y="717"/>
                  </a:moveTo>
                  <a:cubicBezTo>
                    <a:pt x="291" y="717"/>
                    <a:pt x="260" y="700"/>
                    <a:pt x="239" y="670"/>
                  </a:cubicBezTo>
                  <a:lnTo>
                    <a:pt x="224" y="648"/>
                  </a:lnTo>
                  <a:lnTo>
                    <a:pt x="199" y="656"/>
                  </a:lnTo>
                  <a:cubicBezTo>
                    <a:pt x="188" y="660"/>
                    <a:pt x="176" y="662"/>
                    <a:pt x="165" y="662"/>
                  </a:cubicBezTo>
                  <a:cubicBezTo>
                    <a:pt x="160" y="662"/>
                    <a:pt x="155" y="661"/>
                    <a:pt x="150" y="660"/>
                  </a:cubicBezTo>
                  <a:cubicBezTo>
                    <a:pt x="129" y="738"/>
                    <a:pt x="81" y="915"/>
                    <a:pt x="80" y="920"/>
                  </a:cubicBezTo>
                  <a:cubicBezTo>
                    <a:pt x="77" y="936"/>
                    <a:pt x="87" y="962"/>
                    <a:pt x="115" y="945"/>
                  </a:cubicBezTo>
                  <a:cubicBezTo>
                    <a:pt x="119" y="943"/>
                    <a:pt x="203" y="874"/>
                    <a:pt x="203" y="874"/>
                  </a:cubicBezTo>
                  <a:cubicBezTo>
                    <a:pt x="215" y="863"/>
                    <a:pt x="226" y="862"/>
                    <a:pt x="240" y="875"/>
                  </a:cubicBezTo>
                  <a:lnTo>
                    <a:pt x="305" y="932"/>
                  </a:lnTo>
                  <a:cubicBezTo>
                    <a:pt x="317" y="943"/>
                    <a:pt x="334" y="937"/>
                    <a:pt x="334" y="921"/>
                  </a:cubicBezTo>
                  <a:lnTo>
                    <a:pt x="328" y="717"/>
                  </a:lnTo>
                  <a:cubicBezTo>
                    <a:pt x="327" y="717"/>
                    <a:pt x="326" y="717"/>
                    <a:pt x="326" y="717"/>
                  </a:cubicBezTo>
                  <a:close/>
                </a:path>
              </a:pathLst>
            </a:custGeom>
            <a:solidFill>
              <a:schemeClr val="accent2"/>
            </a:solidFill>
            <a:ln>
              <a:noFill/>
            </a:ln>
          </p:spPr>
          <p:txBody>
            <a:bodyPr lIns="162556" tIns="81277" rIns="162556" bIns="81277"/>
            <a:lstStyle/>
            <a:p>
              <a:endParaRPr lang="zh-CN" altLang="en-US" sz="1200" dirty="0"/>
            </a:p>
          </p:txBody>
        </p:sp>
      </p:grpSp>
      <p:grpSp>
        <p:nvGrpSpPr>
          <p:cNvPr id="10" name="组合 30"/>
          <p:cNvGrpSpPr/>
          <p:nvPr/>
        </p:nvGrpSpPr>
        <p:grpSpPr>
          <a:xfrm>
            <a:off x="6794308" y="3948865"/>
            <a:ext cx="1215167" cy="2661484"/>
            <a:chOff x="6794308" y="3948865"/>
            <a:chExt cx="1215166" cy="2661484"/>
          </a:xfrm>
        </p:grpSpPr>
        <p:grpSp>
          <p:nvGrpSpPr>
            <p:cNvPr id="13" name="组合 74"/>
            <p:cNvGrpSpPr/>
            <p:nvPr/>
          </p:nvGrpSpPr>
          <p:grpSpPr bwMode="auto">
            <a:xfrm>
              <a:off x="6794308" y="3948865"/>
              <a:ext cx="1215166" cy="2661484"/>
              <a:chOff x="0" y="0"/>
              <a:chExt cx="1494972" cy="3272061"/>
            </a:xfrm>
          </p:grpSpPr>
          <p:sp>
            <p:nvSpPr>
              <p:cNvPr id="14" name="六边形 61"/>
              <p:cNvSpPr>
                <a:spLocks noChangeArrowheads="1"/>
              </p:cNvSpPr>
              <p:nvPr/>
            </p:nvSpPr>
            <p:spPr bwMode="auto">
              <a:xfrm rot="5400000">
                <a:off x="-74314" y="74314"/>
                <a:ext cx="1643600" cy="1494972"/>
              </a:xfrm>
              <a:prstGeom prst="hexagon">
                <a:avLst>
                  <a:gd name="adj" fmla="val 26941"/>
                  <a:gd name="vf" fmla="val 115470"/>
                </a:avLst>
              </a:prstGeom>
              <a:noFill/>
              <a:ln w="38100">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dirty="0">
                  <a:solidFill>
                    <a:srgbClr val="FFFFFF"/>
                  </a:solidFill>
                </a:endParaRPr>
              </a:p>
            </p:txBody>
          </p:sp>
          <p:cxnSp>
            <p:nvCxnSpPr>
              <p:cNvPr id="15" name="直接连接符 62"/>
              <p:cNvCxnSpPr>
                <a:cxnSpLocks noChangeShapeType="1"/>
              </p:cNvCxnSpPr>
              <p:nvPr/>
            </p:nvCxnSpPr>
            <p:spPr bwMode="auto">
              <a:xfrm>
                <a:off x="741898" y="1635475"/>
                <a:ext cx="0" cy="1636586"/>
              </a:xfrm>
              <a:prstGeom prst="line">
                <a:avLst/>
              </a:prstGeom>
              <a:noFill/>
              <a:ln w="6350">
                <a:solidFill>
                  <a:schemeClr val="bg2"/>
                </a:solidFill>
                <a:round/>
              </a:ln>
              <a:extLst>
                <a:ext uri="{909E8E84-426E-40DD-AFC4-6F175D3DCCD1}">
                  <a14:hiddenFill xmlns:a14="http://schemas.microsoft.com/office/drawing/2010/main">
                    <a:noFill/>
                  </a14:hiddenFill>
                </a:ext>
              </a:extLst>
            </p:spPr>
          </p:cxnSp>
        </p:grpSp>
        <p:sp>
          <p:nvSpPr>
            <p:cNvPr id="25" name="Freeform 34"/>
            <p:cNvSpPr>
              <a:spLocks noEditPoints="1"/>
            </p:cNvSpPr>
            <p:nvPr/>
          </p:nvSpPr>
          <p:spPr bwMode="auto">
            <a:xfrm>
              <a:off x="6958248" y="4372894"/>
              <a:ext cx="932824" cy="568233"/>
            </a:xfrm>
            <a:custGeom>
              <a:avLst/>
              <a:gdLst>
                <a:gd name="T0" fmla="*/ 2147483646 w 363"/>
                <a:gd name="T1" fmla="*/ 2147483646 h 221"/>
                <a:gd name="T2" fmla="*/ 2147483646 w 363"/>
                <a:gd name="T3" fmla="*/ 2147483646 h 221"/>
                <a:gd name="T4" fmla="*/ 2147483646 w 363"/>
                <a:gd name="T5" fmla="*/ 2147483646 h 221"/>
                <a:gd name="T6" fmla="*/ 2147483646 w 363"/>
                <a:gd name="T7" fmla="*/ 2147483646 h 221"/>
                <a:gd name="T8" fmla="*/ 2147483646 w 363"/>
                <a:gd name="T9" fmla="*/ 2147483646 h 221"/>
                <a:gd name="T10" fmla="*/ 2147483646 w 363"/>
                <a:gd name="T11" fmla="*/ 2147483646 h 221"/>
                <a:gd name="T12" fmla="*/ 2147483646 w 363"/>
                <a:gd name="T13" fmla="*/ 2147483646 h 221"/>
                <a:gd name="T14" fmla="*/ 2147483646 w 363"/>
                <a:gd name="T15" fmla="*/ 2147483646 h 221"/>
                <a:gd name="T16" fmla="*/ 2147483646 w 363"/>
                <a:gd name="T17" fmla="*/ 2147483646 h 221"/>
                <a:gd name="T18" fmla="*/ 2147483646 w 363"/>
                <a:gd name="T19" fmla="*/ 2147483646 h 221"/>
                <a:gd name="T20" fmla="*/ 2147483646 w 363"/>
                <a:gd name="T21" fmla="*/ 2147483646 h 221"/>
                <a:gd name="T22" fmla="*/ 2147483646 w 363"/>
                <a:gd name="T23" fmla="*/ 2147483646 h 221"/>
                <a:gd name="T24" fmla="*/ 2147483646 w 363"/>
                <a:gd name="T25" fmla="*/ 2147483646 h 221"/>
                <a:gd name="T26" fmla="*/ 2147483646 w 363"/>
                <a:gd name="T27" fmla="*/ 2147483646 h 221"/>
                <a:gd name="T28" fmla="*/ 2147483646 w 363"/>
                <a:gd name="T29" fmla="*/ 2147483646 h 221"/>
                <a:gd name="T30" fmla="*/ 2147483646 w 363"/>
                <a:gd name="T31" fmla="*/ 0 h 221"/>
                <a:gd name="T32" fmla="*/ 2147483646 w 363"/>
                <a:gd name="T33" fmla="*/ 2147483646 h 221"/>
                <a:gd name="T34" fmla="*/ 2147483646 w 363"/>
                <a:gd name="T35" fmla="*/ 2147483646 h 221"/>
                <a:gd name="T36" fmla="*/ 2147483646 w 363"/>
                <a:gd name="T37" fmla="*/ 2147483646 h 221"/>
                <a:gd name="T38" fmla="*/ 2147483646 w 363"/>
                <a:gd name="T39" fmla="*/ 2147483646 h 221"/>
                <a:gd name="T40" fmla="*/ 2147483646 w 363"/>
                <a:gd name="T41" fmla="*/ 2147483646 h 221"/>
                <a:gd name="T42" fmla="*/ 2147483646 w 363"/>
                <a:gd name="T43" fmla="*/ 2147483646 h 221"/>
                <a:gd name="T44" fmla="*/ 2147483646 w 363"/>
                <a:gd name="T45" fmla="*/ 2147483646 h 221"/>
                <a:gd name="T46" fmla="*/ 2147483646 w 363"/>
                <a:gd name="T47" fmla="*/ 2147483646 h 221"/>
                <a:gd name="T48" fmla="*/ 2147483646 w 363"/>
                <a:gd name="T49" fmla="*/ 2147483646 h 221"/>
                <a:gd name="T50" fmla="*/ 2147483646 w 363"/>
                <a:gd name="T51" fmla="*/ 2147483646 h 221"/>
                <a:gd name="T52" fmla="*/ 2147483646 w 363"/>
                <a:gd name="T53" fmla="*/ 2147483646 h 221"/>
                <a:gd name="T54" fmla="*/ 2147483646 w 363"/>
                <a:gd name="T55" fmla="*/ 2147483646 h 221"/>
                <a:gd name="T56" fmla="*/ 2147483646 w 363"/>
                <a:gd name="T57" fmla="*/ 2147483646 h 221"/>
                <a:gd name="T58" fmla="*/ 2147483646 w 363"/>
                <a:gd name="T59" fmla="*/ 2147483646 h 221"/>
                <a:gd name="T60" fmla="*/ 2147483646 w 363"/>
                <a:gd name="T61" fmla="*/ 2147483646 h 221"/>
                <a:gd name="T62" fmla="*/ 2147483646 w 363"/>
                <a:gd name="T63" fmla="*/ 2147483646 h 221"/>
                <a:gd name="T64" fmla="*/ 2147483646 w 363"/>
                <a:gd name="T65" fmla="*/ 2147483646 h 221"/>
                <a:gd name="T66" fmla="*/ 2147483646 w 363"/>
                <a:gd name="T67" fmla="*/ 2147483646 h 221"/>
                <a:gd name="T68" fmla="*/ 2147483646 w 363"/>
                <a:gd name="T69" fmla="*/ 2147483646 h 221"/>
                <a:gd name="T70" fmla="*/ 2147483646 w 363"/>
                <a:gd name="T71" fmla="*/ 2147483646 h 221"/>
                <a:gd name="T72" fmla="*/ 2147483646 w 363"/>
                <a:gd name="T73" fmla="*/ 2147483646 h 221"/>
                <a:gd name="T74" fmla="*/ 2147483646 w 363"/>
                <a:gd name="T75" fmla="*/ 2147483646 h 221"/>
                <a:gd name="T76" fmla="*/ 2147483646 w 363"/>
                <a:gd name="T77" fmla="*/ 2147483646 h 221"/>
                <a:gd name="T78" fmla="*/ 2147483646 w 363"/>
                <a:gd name="T79" fmla="*/ 2147483646 h 221"/>
                <a:gd name="T80" fmla="*/ 2147483646 w 363"/>
                <a:gd name="T81" fmla="*/ 2147483646 h 221"/>
                <a:gd name="T82" fmla="*/ 2147483646 w 363"/>
                <a:gd name="T83" fmla="*/ 2147483646 h 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chemeClr val="accent4"/>
            </a:solidFill>
            <a:ln>
              <a:noFill/>
            </a:ln>
          </p:spPr>
          <p:txBody>
            <a:bodyPr lIns="162556" tIns="81277" rIns="162556" bIns="81277"/>
            <a:lstStyle/>
            <a:p>
              <a:endParaRPr lang="zh-CN" altLang="en-US" sz="1200" dirty="0"/>
            </a:p>
          </p:txBody>
        </p:sp>
      </p:grpSp>
      <p:grpSp>
        <p:nvGrpSpPr>
          <p:cNvPr id="28" name="组合 27"/>
          <p:cNvGrpSpPr/>
          <p:nvPr/>
        </p:nvGrpSpPr>
        <p:grpSpPr>
          <a:xfrm>
            <a:off x="2044700" y="2612311"/>
            <a:ext cx="1216457" cy="3998039"/>
            <a:chOff x="2044700" y="2612311"/>
            <a:chExt cx="1216457" cy="3998038"/>
          </a:xfrm>
        </p:grpSpPr>
        <p:grpSp>
          <p:nvGrpSpPr>
            <p:cNvPr id="29" name="组合 2"/>
            <p:cNvGrpSpPr/>
            <p:nvPr/>
          </p:nvGrpSpPr>
          <p:grpSpPr bwMode="auto">
            <a:xfrm>
              <a:off x="2044700" y="2612311"/>
              <a:ext cx="1216457" cy="3998038"/>
              <a:chOff x="0" y="0"/>
              <a:chExt cx="1494972" cy="4915661"/>
            </a:xfrm>
          </p:grpSpPr>
          <p:cxnSp>
            <p:nvCxnSpPr>
              <p:cNvPr id="11" name="直接连接符 48"/>
              <p:cNvCxnSpPr>
                <a:cxnSpLocks noChangeShapeType="1"/>
                <a:stCxn id="12" idx="2"/>
              </p:cNvCxnSpPr>
              <p:nvPr/>
            </p:nvCxnSpPr>
            <p:spPr bwMode="auto">
              <a:xfrm>
                <a:off x="747486" y="1643600"/>
                <a:ext cx="0" cy="3272061"/>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12" name="六边形 49"/>
              <p:cNvSpPr>
                <a:spLocks noChangeArrowheads="1"/>
              </p:cNvSpPr>
              <p:nvPr/>
            </p:nvSpPr>
            <p:spPr bwMode="auto">
              <a:xfrm rot="5400000">
                <a:off x="-74314" y="74314"/>
                <a:ext cx="1643600" cy="1494972"/>
              </a:xfrm>
              <a:prstGeom prst="hexagon">
                <a:avLst>
                  <a:gd name="adj" fmla="val 26941"/>
                  <a:gd name="vf" fmla="val 115470"/>
                </a:avLst>
              </a:prstGeom>
              <a:noFill/>
              <a:ln w="38100">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dirty="0">
                  <a:solidFill>
                    <a:srgbClr val="FFFFFF"/>
                  </a:solidFill>
                </a:endParaRPr>
              </a:p>
            </p:txBody>
          </p:sp>
        </p:grpSp>
        <p:sp>
          <p:nvSpPr>
            <p:cNvPr id="26" name="Freeform 158"/>
            <p:cNvSpPr>
              <a:spLocks noEditPoints="1"/>
            </p:cNvSpPr>
            <p:nvPr/>
          </p:nvSpPr>
          <p:spPr bwMode="auto">
            <a:xfrm>
              <a:off x="2338790" y="2946426"/>
              <a:ext cx="708455" cy="613625"/>
            </a:xfrm>
            <a:custGeom>
              <a:avLst/>
              <a:gdLst>
                <a:gd name="T0" fmla="*/ 2 w 63"/>
                <a:gd name="T1" fmla="*/ 13 h 55"/>
                <a:gd name="T2" fmla="*/ 2 w 63"/>
                <a:gd name="T3" fmla="*/ 13 h 55"/>
                <a:gd name="T4" fmla="*/ 35 w 63"/>
                <a:gd name="T5" fmla="*/ 13 h 55"/>
                <a:gd name="T6" fmla="*/ 37 w 63"/>
                <a:gd name="T7" fmla="*/ 15 h 55"/>
                <a:gd name="T8" fmla="*/ 35 w 63"/>
                <a:gd name="T9" fmla="*/ 17 h 55"/>
                <a:gd name="T10" fmla="*/ 4 w 63"/>
                <a:gd name="T11" fmla="*/ 17 h 55"/>
                <a:gd name="T12" fmla="*/ 4 w 63"/>
                <a:gd name="T13" fmla="*/ 46 h 55"/>
                <a:gd name="T14" fmla="*/ 46 w 63"/>
                <a:gd name="T15" fmla="*/ 46 h 55"/>
                <a:gd name="T16" fmla="*/ 46 w 63"/>
                <a:gd name="T17" fmla="*/ 26 h 55"/>
                <a:gd name="T18" fmla="*/ 48 w 63"/>
                <a:gd name="T19" fmla="*/ 24 h 55"/>
                <a:gd name="T20" fmla="*/ 50 w 63"/>
                <a:gd name="T21" fmla="*/ 26 h 55"/>
                <a:gd name="T22" fmla="*/ 50 w 63"/>
                <a:gd name="T23" fmla="*/ 48 h 55"/>
                <a:gd name="T24" fmla="*/ 48 w 63"/>
                <a:gd name="T25" fmla="*/ 50 h 55"/>
                <a:gd name="T26" fmla="*/ 48 w 63"/>
                <a:gd name="T27" fmla="*/ 50 h 55"/>
                <a:gd name="T28" fmla="*/ 27 w 63"/>
                <a:gd name="T29" fmla="*/ 50 h 55"/>
                <a:gd name="T30" fmla="*/ 27 w 63"/>
                <a:gd name="T31" fmla="*/ 52 h 55"/>
                <a:gd name="T32" fmla="*/ 27 w 63"/>
                <a:gd name="T33" fmla="*/ 52 h 55"/>
                <a:gd name="T34" fmla="*/ 37 w 63"/>
                <a:gd name="T35" fmla="*/ 52 h 55"/>
                <a:gd name="T36" fmla="*/ 39 w 63"/>
                <a:gd name="T37" fmla="*/ 54 h 55"/>
                <a:gd name="T38" fmla="*/ 37 w 63"/>
                <a:gd name="T39" fmla="*/ 55 h 55"/>
                <a:gd name="T40" fmla="*/ 12 w 63"/>
                <a:gd name="T41" fmla="*/ 55 h 55"/>
                <a:gd name="T42" fmla="*/ 11 w 63"/>
                <a:gd name="T43" fmla="*/ 54 h 55"/>
                <a:gd name="T44" fmla="*/ 12 w 63"/>
                <a:gd name="T45" fmla="*/ 52 h 55"/>
                <a:gd name="T46" fmla="*/ 23 w 63"/>
                <a:gd name="T47" fmla="*/ 52 h 55"/>
                <a:gd name="T48" fmla="*/ 23 w 63"/>
                <a:gd name="T49" fmla="*/ 52 h 55"/>
                <a:gd name="T50" fmla="*/ 23 w 63"/>
                <a:gd name="T51" fmla="*/ 50 h 55"/>
                <a:gd name="T52" fmla="*/ 2 w 63"/>
                <a:gd name="T53" fmla="*/ 50 h 55"/>
                <a:gd name="T54" fmla="*/ 0 w 63"/>
                <a:gd name="T55" fmla="*/ 48 h 55"/>
                <a:gd name="T56" fmla="*/ 0 w 63"/>
                <a:gd name="T57" fmla="*/ 48 h 55"/>
                <a:gd name="T58" fmla="*/ 0 w 63"/>
                <a:gd name="T59" fmla="*/ 15 h 55"/>
                <a:gd name="T60" fmla="*/ 2 w 63"/>
                <a:gd name="T61" fmla="*/ 13 h 55"/>
                <a:gd name="T62" fmla="*/ 45 w 63"/>
                <a:gd name="T63" fmla="*/ 5 h 55"/>
                <a:gd name="T64" fmla="*/ 45 w 63"/>
                <a:gd name="T65" fmla="*/ 5 h 55"/>
                <a:gd name="T66" fmla="*/ 42 w 63"/>
                <a:gd name="T67" fmla="*/ 11 h 55"/>
                <a:gd name="T68" fmla="*/ 44 w 63"/>
                <a:gd name="T69" fmla="*/ 15 h 55"/>
                <a:gd name="T70" fmla="*/ 44 w 63"/>
                <a:gd name="T71" fmla="*/ 16 h 55"/>
                <a:gd name="T72" fmla="*/ 44 w 63"/>
                <a:gd name="T73" fmla="*/ 20 h 55"/>
                <a:gd name="T74" fmla="*/ 48 w 63"/>
                <a:gd name="T75" fmla="*/ 18 h 55"/>
                <a:gd name="T76" fmla="*/ 49 w 63"/>
                <a:gd name="T77" fmla="*/ 18 h 55"/>
                <a:gd name="T78" fmla="*/ 51 w 63"/>
                <a:gd name="T79" fmla="*/ 18 h 55"/>
                <a:gd name="T80" fmla="*/ 61 w 63"/>
                <a:gd name="T81" fmla="*/ 11 h 55"/>
                <a:gd name="T82" fmla="*/ 58 w 63"/>
                <a:gd name="T83" fmla="*/ 5 h 55"/>
                <a:gd name="T84" fmla="*/ 45 w 63"/>
                <a:gd name="T85" fmla="*/ 5 h 55"/>
                <a:gd name="T86" fmla="*/ 43 w 63"/>
                <a:gd name="T87" fmla="*/ 3 h 55"/>
                <a:gd name="T88" fmla="*/ 43 w 63"/>
                <a:gd name="T89" fmla="*/ 3 h 55"/>
                <a:gd name="T90" fmla="*/ 60 w 63"/>
                <a:gd name="T91" fmla="*/ 3 h 55"/>
                <a:gd name="T92" fmla="*/ 63 w 63"/>
                <a:gd name="T93" fmla="*/ 11 h 55"/>
                <a:gd name="T94" fmla="*/ 51 w 63"/>
                <a:gd name="T95" fmla="*/ 21 h 55"/>
                <a:gd name="T96" fmla="*/ 49 w 63"/>
                <a:gd name="T97" fmla="*/ 20 h 55"/>
                <a:gd name="T98" fmla="*/ 44 w 63"/>
                <a:gd name="T99" fmla="*/ 22 h 55"/>
                <a:gd name="T100" fmla="*/ 43 w 63"/>
                <a:gd name="T101" fmla="*/ 23 h 55"/>
                <a:gd name="T102" fmla="*/ 42 w 63"/>
                <a:gd name="T103" fmla="*/ 21 h 55"/>
                <a:gd name="T104" fmla="*/ 42 w 63"/>
                <a:gd name="T105" fmla="*/ 16 h 55"/>
                <a:gd name="T106" fmla="*/ 40 w 63"/>
                <a:gd name="T107" fmla="*/ 11 h 55"/>
                <a:gd name="T108" fmla="*/ 43 w 63"/>
                <a:gd name="T109" fmla="*/ 3 h 55"/>
                <a:gd name="T110" fmla="*/ 43 w 63"/>
                <a:gd name="T111" fmla="*/ 41 h 55"/>
                <a:gd name="T112" fmla="*/ 43 w 63"/>
                <a:gd name="T113" fmla="*/ 41 h 55"/>
                <a:gd name="T114" fmla="*/ 45 w 63"/>
                <a:gd name="T115" fmla="*/ 43 h 55"/>
                <a:gd name="T116" fmla="*/ 43 w 63"/>
                <a:gd name="T117" fmla="*/ 45 h 55"/>
                <a:gd name="T118" fmla="*/ 41 w 63"/>
                <a:gd name="T119" fmla="*/ 43 h 55"/>
                <a:gd name="T120" fmla="*/ 43 w 63"/>
                <a:gd name="T121"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55">
                  <a:moveTo>
                    <a:pt x="2" y="13"/>
                  </a:moveTo>
                  <a:cubicBezTo>
                    <a:pt x="2" y="13"/>
                    <a:pt x="2" y="13"/>
                    <a:pt x="2" y="13"/>
                  </a:cubicBezTo>
                  <a:cubicBezTo>
                    <a:pt x="35" y="13"/>
                    <a:pt x="35" y="13"/>
                    <a:pt x="35" y="13"/>
                  </a:cubicBezTo>
                  <a:cubicBezTo>
                    <a:pt x="36" y="13"/>
                    <a:pt x="37" y="14"/>
                    <a:pt x="37" y="15"/>
                  </a:cubicBezTo>
                  <a:cubicBezTo>
                    <a:pt x="37" y="16"/>
                    <a:pt x="36" y="17"/>
                    <a:pt x="35" y="17"/>
                  </a:cubicBezTo>
                  <a:cubicBezTo>
                    <a:pt x="4" y="17"/>
                    <a:pt x="4" y="17"/>
                    <a:pt x="4" y="17"/>
                  </a:cubicBezTo>
                  <a:cubicBezTo>
                    <a:pt x="4" y="27"/>
                    <a:pt x="4" y="36"/>
                    <a:pt x="4" y="46"/>
                  </a:cubicBezTo>
                  <a:cubicBezTo>
                    <a:pt x="18" y="46"/>
                    <a:pt x="32" y="46"/>
                    <a:pt x="46" y="46"/>
                  </a:cubicBezTo>
                  <a:cubicBezTo>
                    <a:pt x="46" y="26"/>
                    <a:pt x="46" y="26"/>
                    <a:pt x="46" y="26"/>
                  </a:cubicBezTo>
                  <a:cubicBezTo>
                    <a:pt x="46" y="25"/>
                    <a:pt x="47" y="24"/>
                    <a:pt x="48" y="24"/>
                  </a:cubicBezTo>
                  <a:cubicBezTo>
                    <a:pt x="49" y="24"/>
                    <a:pt x="50" y="25"/>
                    <a:pt x="50" y="26"/>
                  </a:cubicBezTo>
                  <a:cubicBezTo>
                    <a:pt x="50" y="48"/>
                    <a:pt x="50" y="48"/>
                    <a:pt x="50" y="48"/>
                  </a:cubicBezTo>
                  <a:cubicBezTo>
                    <a:pt x="50" y="49"/>
                    <a:pt x="49" y="50"/>
                    <a:pt x="48" y="50"/>
                  </a:cubicBezTo>
                  <a:cubicBezTo>
                    <a:pt x="48" y="50"/>
                    <a:pt x="48" y="50"/>
                    <a:pt x="48" y="50"/>
                  </a:cubicBezTo>
                  <a:cubicBezTo>
                    <a:pt x="27" y="50"/>
                    <a:pt x="27" y="50"/>
                    <a:pt x="27" y="50"/>
                  </a:cubicBezTo>
                  <a:cubicBezTo>
                    <a:pt x="27" y="52"/>
                    <a:pt x="27" y="52"/>
                    <a:pt x="27" y="52"/>
                  </a:cubicBezTo>
                  <a:cubicBezTo>
                    <a:pt x="27" y="52"/>
                    <a:pt x="27" y="52"/>
                    <a:pt x="27" y="52"/>
                  </a:cubicBezTo>
                  <a:cubicBezTo>
                    <a:pt x="37" y="52"/>
                    <a:pt x="37" y="52"/>
                    <a:pt x="37" y="52"/>
                  </a:cubicBezTo>
                  <a:cubicBezTo>
                    <a:pt x="38" y="52"/>
                    <a:pt x="39" y="53"/>
                    <a:pt x="39" y="54"/>
                  </a:cubicBezTo>
                  <a:cubicBezTo>
                    <a:pt x="39" y="54"/>
                    <a:pt x="38" y="55"/>
                    <a:pt x="37" y="55"/>
                  </a:cubicBezTo>
                  <a:cubicBezTo>
                    <a:pt x="12" y="55"/>
                    <a:pt x="12" y="55"/>
                    <a:pt x="12" y="55"/>
                  </a:cubicBezTo>
                  <a:cubicBezTo>
                    <a:pt x="12" y="55"/>
                    <a:pt x="11" y="54"/>
                    <a:pt x="11" y="54"/>
                  </a:cubicBezTo>
                  <a:cubicBezTo>
                    <a:pt x="11" y="53"/>
                    <a:pt x="12" y="52"/>
                    <a:pt x="12" y="52"/>
                  </a:cubicBezTo>
                  <a:cubicBezTo>
                    <a:pt x="23" y="52"/>
                    <a:pt x="23" y="52"/>
                    <a:pt x="23" y="52"/>
                  </a:cubicBezTo>
                  <a:cubicBezTo>
                    <a:pt x="23" y="52"/>
                    <a:pt x="23" y="52"/>
                    <a:pt x="23" y="52"/>
                  </a:cubicBezTo>
                  <a:cubicBezTo>
                    <a:pt x="23" y="50"/>
                    <a:pt x="23" y="50"/>
                    <a:pt x="23" y="50"/>
                  </a:cubicBezTo>
                  <a:cubicBezTo>
                    <a:pt x="2" y="50"/>
                    <a:pt x="2" y="50"/>
                    <a:pt x="2" y="50"/>
                  </a:cubicBezTo>
                  <a:cubicBezTo>
                    <a:pt x="1" y="50"/>
                    <a:pt x="0" y="49"/>
                    <a:pt x="0" y="48"/>
                  </a:cubicBezTo>
                  <a:cubicBezTo>
                    <a:pt x="0" y="48"/>
                    <a:pt x="0" y="48"/>
                    <a:pt x="0" y="48"/>
                  </a:cubicBezTo>
                  <a:cubicBezTo>
                    <a:pt x="0" y="15"/>
                    <a:pt x="0" y="15"/>
                    <a:pt x="0" y="15"/>
                  </a:cubicBezTo>
                  <a:cubicBezTo>
                    <a:pt x="0" y="14"/>
                    <a:pt x="1" y="13"/>
                    <a:pt x="2" y="13"/>
                  </a:cubicBezTo>
                  <a:close/>
                  <a:moveTo>
                    <a:pt x="45" y="5"/>
                  </a:moveTo>
                  <a:cubicBezTo>
                    <a:pt x="45" y="5"/>
                    <a:pt x="45" y="5"/>
                    <a:pt x="45" y="5"/>
                  </a:cubicBezTo>
                  <a:cubicBezTo>
                    <a:pt x="43" y="7"/>
                    <a:pt x="42" y="8"/>
                    <a:pt x="42" y="11"/>
                  </a:cubicBezTo>
                  <a:cubicBezTo>
                    <a:pt x="42" y="12"/>
                    <a:pt x="43" y="14"/>
                    <a:pt x="44" y="15"/>
                  </a:cubicBezTo>
                  <a:cubicBezTo>
                    <a:pt x="44" y="16"/>
                    <a:pt x="44" y="16"/>
                    <a:pt x="44" y="16"/>
                  </a:cubicBezTo>
                  <a:cubicBezTo>
                    <a:pt x="44" y="20"/>
                    <a:pt x="44" y="20"/>
                    <a:pt x="44" y="20"/>
                  </a:cubicBezTo>
                  <a:cubicBezTo>
                    <a:pt x="48" y="18"/>
                    <a:pt x="48" y="18"/>
                    <a:pt x="48" y="18"/>
                  </a:cubicBezTo>
                  <a:cubicBezTo>
                    <a:pt x="49" y="18"/>
                    <a:pt x="49" y="18"/>
                    <a:pt x="49" y="18"/>
                  </a:cubicBezTo>
                  <a:cubicBezTo>
                    <a:pt x="50" y="18"/>
                    <a:pt x="51" y="18"/>
                    <a:pt x="51" y="18"/>
                  </a:cubicBezTo>
                  <a:cubicBezTo>
                    <a:pt x="56" y="18"/>
                    <a:pt x="61" y="15"/>
                    <a:pt x="61" y="11"/>
                  </a:cubicBezTo>
                  <a:cubicBezTo>
                    <a:pt x="61" y="8"/>
                    <a:pt x="60" y="7"/>
                    <a:pt x="58" y="5"/>
                  </a:cubicBezTo>
                  <a:cubicBezTo>
                    <a:pt x="54" y="2"/>
                    <a:pt x="48" y="2"/>
                    <a:pt x="45" y="5"/>
                  </a:cubicBezTo>
                  <a:close/>
                  <a:moveTo>
                    <a:pt x="43" y="3"/>
                  </a:moveTo>
                  <a:cubicBezTo>
                    <a:pt x="43" y="3"/>
                    <a:pt x="43" y="3"/>
                    <a:pt x="43" y="3"/>
                  </a:cubicBezTo>
                  <a:cubicBezTo>
                    <a:pt x="48" y="0"/>
                    <a:pt x="55" y="0"/>
                    <a:pt x="60" y="3"/>
                  </a:cubicBezTo>
                  <a:cubicBezTo>
                    <a:pt x="62" y="5"/>
                    <a:pt x="63" y="8"/>
                    <a:pt x="63" y="11"/>
                  </a:cubicBezTo>
                  <a:cubicBezTo>
                    <a:pt x="63" y="17"/>
                    <a:pt x="57" y="21"/>
                    <a:pt x="51" y="21"/>
                  </a:cubicBezTo>
                  <a:cubicBezTo>
                    <a:pt x="50" y="21"/>
                    <a:pt x="50" y="20"/>
                    <a:pt x="49" y="20"/>
                  </a:cubicBezTo>
                  <a:cubicBezTo>
                    <a:pt x="44" y="22"/>
                    <a:pt x="44" y="22"/>
                    <a:pt x="44" y="22"/>
                  </a:cubicBezTo>
                  <a:cubicBezTo>
                    <a:pt x="43" y="22"/>
                    <a:pt x="43" y="23"/>
                    <a:pt x="43" y="23"/>
                  </a:cubicBezTo>
                  <a:cubicBezTo>
                    <a:pt x="43" y="23"/>
                    <a:pt x="42" y="22"/>
                    <a:pt x="42" y="21"/>
                  </a:cubicBezTo>
                  <a:cubicBezTo>
                    <a:pt x="42" y="16"/>
                    <a:pt x="42" y="16"/>
                    <a:pt x="42" y="16"/>
                  </a:cubicBezTo>
                  <a:cubicBezTo>
                    <a:pt x="40" y="15"/>
                    <a:pt x="40" y="13"/>
                    <a:pt x="40" y="11"/>
                  </a:cubicBezTo>
                  <a:cubicBezTo>
                    <a:pt x="40" y="8"/>
                    <a:pt x="41" y="5"/>
                    <a:pt x="43" y="3"/>
                  </a:cubicBezTo>
                  <a:close/>
                  <a:moveTo>
                    <a:pt x="43" y="41"/>
                  </a:moveTo>
                  <a:cubicBezTo>
                    <a:pt x="43" y="41"/>
                    <a:pt x="43" y="41"/>
                    <a:pt x="43" y="41"/>
                  </a:cubicBezTo>
                  <a:cubicBezTo>
                    <a:pt x="44" y="41"/>
                    <a:pt x="45" y="42"/>
                    <a:pt x="45" y="43"/>
                  </a:cubicBezTo>
                  <a:cubicBezTo>
                    <a:pt x="45" y="44"/>
                    <a:pt x="44" y="45"/>
                    <a:pt x="43" y="45"/>
                  </a:cubicBezTo>
                  <a:cubicBezTo>
                    <a:pt x="41" y="45"/>
                    <a:pt x="41" y="44"/>
                    <a:pt x="41" y="43"/>
                  </a:cubicBezTo>
                  <a:cubicBezTo>
                    <a:pt x="41" y="42"/>
                    <a:pt x="41" y="41"/>
                    <a:pt x="43" y="41"/>
                  </a:cubicBezTo>
                  <a:close/>
                </a:path>
              </a:pathLst>
            </a:custGeom>
            <a:solidFill>
              <a:schemeClr val="accent1"/>
            </a:solidFill>
            <a:ln>
              <a:noFill/>
            </a:ln>
          </p:spPr>
          <p:txBody>
            <a:bodyPr/>
            <a:lstStyle/>
            <a:p>
              <a:endParaRPr lang="zh-CN" altLang="en-US" sz="1200" dirty="0"/>
            </a:p>
          </p:txBody>
        </p:sp>
      </p:grpSp>
      <p:grpSp>
        <p:nvGrpSpPr>
          <p:cNvPr id="30" name="组合 29"/>
          <p:cNvGrpSpPr/>
          <p:nvPr/>
        </p:nvGrpSpPr>
        <p:grpSpPr>
          <a:xfrm>
            <a:off x="5807712" y="2612311"/>
            <a:ext cx="1216457" cy="3998039"/>
            <a:chOff x="5807712" y="2612311"/>
            <a:chExt cx="1216457" cy="3998038"/>
          </a:xfrm>
        </p:grpSpPr>
        <p:grpSp>
          <p:nvGrpSpPr>
            <p:cNvPr id="31" name="组合 73"/>
            <p:cNvGrpSpPr/>
            <p:nvPr/>
          </p:nvGrpSpPr>
          <p:grpSpPr bwMode="auto">
            <a:xfrm>
              <a:off x="5807712" y="2612311"/>
              <a:ext cx="1216457" cy="3998038"/>
              <a:chOff x="0" y="0"/>
              <a:chExt cx="1494972" cy="4915669"/>
            </a:xfrm>
          </p:grpSpPr>
          <p:sp>
            <p:nvSpPr>
              <p:cNvPr id="8" name="六边形 40"/>
              <p:cNvSpPr>
                <a:spLocks noChangeArrowheads="1"/>
              </p:cNvSpPr>
              <p:nvPr/>
            </p:nvSpPr>
            <p:spPr bwMode="auto">
              <a:xfrm rot="5400000">
                <a:off x="-74314" y="74314"/>
                <a:ext cx="1643600" cy="1494972"/>
              </a:xfrm>
              <a:prstGeom prst="hexagon">
                <a:avLst>
                  <a:gd name="adj" fmla="val 26941"/>
                  <a:gd name="vf" fmla="val 115470"/>
                </a:avLst>
              </a:prstGeom>
              <a:solidFill>
                <a:srgbClr val="FFFFFF"/>
              </a:solidFill>
              <a:ln w="38100">
                <a:solidFill>
                  <a:schemeClr val="accent3"/>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dirty="0">
                  <a:solidFill>
                    <a:srgbClr val="FFFFFF"/>
                  </a:solidFill>
                </a:endParaRPr>
              </a:p>
            </p:txBody>
          </p:sp>
          <p:cxnSp>
            <p:nvCxnSpPr>
              <p:cNvPr id="9" name="直接连接符 41"/>
              <p:cNvCxnSpPr>
                <a:cxnSpLocks noChangeShapeType="1"/>
              </p:cNvCxnSpPr>
              <p:nvPr/>
            </p:nvCxnSpPr>
            <p:spPr bwMode="auto">
              <a:xfrm>
                <a:off x="743712" y="1639206"/>
                <a:ext cx="0" cy="3276463"/>
              </a:xfrm>
              <a:prstGeom prst="line">
                <a:avLst/>
              </a:prstGeom>
              <a:noFill/>
              <a:ln w="6350">
                <a:solidFill>
                  <a:schemeClr val="bg2"/>
                </a:solidFill>
                <a:round/>
              </a:ln>
              <a:extLst>
                <a:ext uri="{909E8E84-426E-40DD-AFC4-6F175D3DCCD1}">
                  <a14:hiddenFill xmlns:a14="http://schemas.microsoft.com/office/drawing/2010/main">
                    <a:noFill/>
                  </a14:hiddenFill>
                </a:ext>
              </a:extLst>
            </p:spPr>
          </p:cxnSp>
        </p:grpSp>
        <p:sp>
          <p:nvSpPr>
            <p:cNvPr id="27" name="Freeform 190"/>
            <p:cNvSpPr>
              <a:spLocks noEditPoints="1"/>
            </p:cNvSpPr>
            <p:nvPr/>
          </p:nvSpPr>
          <p:spPr bwMode="auto">
            <a:xfrm>
              <a:off x="6102630" y="2975284"/>
              <a:ext cx="581789" cy="609819"/>
            </a:xfrm>
            <a:custGeom>
              <a:avLst/>
              <a:gdLst>
                <a:gd name="T0" fmla="*/ 43 w 51"/>
                <a:gd name="T1" fmla="*/ 7 h 50"/>
                <a:gd name="T2" fmla="*/ 51 w 51"/>
                <a:gd name="T3" fmla="*/ 25 h 50"/>
                <a:gd name="T4" fmla="*/ 43 w 51"/>
                <a:gd name="T5" fmla="*/ 43 h 50"/>
                <a:gd name="T6" fmla="*/ 8 w 51"/>
                <a:gd name="T7" fmla="*/ 43 h 50"/>
                <a:gd name="T8" fmla="*/ 0 w 51"/>
                <a:gd name="T9" fmla="*/ 25 h 50"/>
                <a:gd name="T10" fmla="*/ 8 w 51"/>
                <a:gd name="T11" fmla="*/ 7 h 50"/>
                <a:gd name="T12" fmla="*/ 22 w 51"/>
                <a:gd name="T13" fmla="*/ 4 h 50"/>
                <a:gd name="T14" fmla="*/ 22 w 51"/>
                <a:gd name="T15" fmla="*/ 5 h 50"/>
                <a:gd name="T16" fmla="*/ 16 w 51"/>
                <a:gd name="T17" fmla="*/ 15 h 50"/>
                <a:gd name="T18" fmla="*/ 19 w 51"/>
                <a:gd name="T19" fmla="*/ 16 h 50"/>
                <a:gd name="T20" fmla="*/ 27 w 51"/>
                <a:gd name="T21" fmla="*/ 19 h 50"/>
                <a:gd name="T22" fmla="*/ 26 w 51"/>
                <a:gd name="T23" fmla="*/ 26 h 50"/>
                <a:gd name="T24" fmla="*/ 24 w 51"/>
                <a:gd name="T25" fmla="*/ 34 h 50"/>
                <a:gd name="T26" fmla="*/ 24 w 51"/>
                <a:gd name="T27" fmla="*/ 39 h 50"/>
                <a:gd name="T28" fmla="*/ 16 w 51"/>
                <a:gd name="T29" fmla="*/ 39 h 50"/>
                <a:gd name="T30" fmla="*/ 10 w 51"/>
                <a:gd name="T31" fmla="*/ 32 h 50"/>
                <a:gd name="T32" fmla="*/ 7 w 51"/>
                <a:gd name="T33" fmla="*/ 22 h 50"/>
                <a:gd name="T34" fmla="*/ 6 w 51"/>
                <a:gd name="T35" fmla="*/ 21 h 50"/>
                <a:gd name="T36" fmla="*/ 4 w 51"/>
                <a:gd name="T37" fmla="*/ 25 h 50"/>
                <a:gd name="T38" fmla="*/ 19 w 51"/>
                <a:gd name="T39" fmla="*/ 45 h 50"/>
                <a:gd name="T40" fmla="*/ 36 w 51"/>
                <a:gd name="T41" fmla="*/ 43 h 50"/>
                <a:gd name="T42" fmla="*/ 41 w 51"/>
                <a:gd name="T43" fmla="*/ 40 h 50"/>
                <a:gd name="T44" fmla="*/ 41 w 51"/>
                <a:gd name="T45" fmla="*/ 38 h 50"/>
                <a:gd name="T46" fmla="*/ 38 w 51"/>
                <a:gd name="T47" fmla="*/ 38 h 50"/>
                <a:gd name="T48" fmla="*/ 38 w 51"/>
                <a:gd name="T49" fmla="*/ 30 h 50"/>
                <a:gd name="T50" fmla="*/ 34 w 51"/>
                <a:gd name="T51" fmla="*/ 22 h 50"/>
                <a:gd name="T52" fmla="*/ 32 w 51"/>
                <a:gd name="T53" fmla="*/ 13 h 50"/>
                <a:gd name="T54" fmla="*/ 29 w 51"/>
                <a:gd name="T55" fmla="*/ 9 h 50"/>
                <a:gd name="T56" fmla="*/ 29 w 51"/>
                <a:gd name="T57" fmla="*/ 8 h 50"/>
                <a:gd name="T58" fmla="*/ 26 w 51"/>
                <a:gd name="T59" fmla="*/ 4 h 50"/>
                <a:gd name="T60" fmla="*/ 5 w 51"/>
                <a:gd name="T61" fmla="*/ 19 h 50"/>
                <a:gd name="T62" fmla="*/ 5 w 51"/>
                <a:gd name="T63" fmla="*/ 19 h 50"/>
                <a:gd name="T64" fmla="*/ 9 w 51"/>
                <a:gd name="T65" fmla="*/ 23 h 50"/>
                <a:gd name="T66" fmla="*/ 11 w 51"/>
                <a:gd name="T67" fmla="*/ 30 h 50"/>
                <a:gd name="T68" fmla="*/ 18 w 51"/>
                <a:gd name="T69" fmla="*/ 37 h 50"/>
                <a:gd name="T70" fmla="*/ 21 w 51"/>
                <a:gd name="T71" fmla="*/ 36 h 50"/>
                <a:gd name="T72" fmla="*/ 21 w 51"/>
                <a:gd name="T73" fmla="*/ 31 h 50"/>
                <a:gd name="T74" fmla="*/ 25 w 51"/>
                <a:gd name="T75" fmla="*/ 23 h 50"/>
                <a:gd name="T76" fmla="*/ 23 w 51"/>
                <a:gd name="T77" fmla="*/ 19 h 50"/>
                <a:gd name="T78" fmla="*/ 19 w 51"/>
                <a:gd name="T79" fmla="*/ 18 h 50"/>
                <a:gd name="T80" fmla="*/ 18 w 51"/>
                <a:gd name="T81" fmla="*/ 10 h 50"/>
                <a:gd name="T82" fmla="*/ 20 w 51"/>
                <a:gd name="T83" fmla="*/ 4 h 50"/>
                <a:gd name="T84" fmla="*/ 10 w 51"/>
                <a:gd name="T85" fmla="*/ 10 h 50"/>
                <a:gd name="T86" fmla="*/ 32 w 51"/>
                <a:gd name="T87" fmla="*/ 45 h 50"/>
                <a:gd name="T88" fmla="*/ 24 w 51"/>
                <a:gd name="T89" fmla="*/ 46 h 50"/>
                <a:gd name="T90" fmla="*/ 26 w 51"/>
                <a:gd name="T91" fmla="*/ 46 h 50"/>
                <a:gd name="T92" fmla="*/ 46 w 51"/>
                <a:gd name="T93" fmla="*/ 29 h 50"/>
                <a:gd name="T94" fmla="*/ 46 w 51"/>
                <a:gd name="T95" fmla="*/ 29 h 50"/>
                <a:gd name="T96" fmla="*/ 41 w 51"/>
                <a:gd name="T97" fmla="*/ 10 h 50"/>
                <a:gd name="T98" fmla="*/ 41 w 51"/>
                <a:gd name="T99" fmla="*/ 10 h 50"/>
                <a:gd name="T100" fmla="*/ 31 w 51"/>
                <a:gd name="T101" fmla="*/ 8 h 50"/>
                <a:gd name="T102" fmla="*/ 31 w 51"/>
                <a:gd name="T103" fmla="*/ 9 h 50"/>
                <a:gd name="T104" fmla="*/ 33 w 51"/>
                <a:gd name="T105" fmla="*/ 9 h 50"/>
                <a:gd name="T106" fmla="*/ 34 w 51"/>
                <a:gd name="T107" fmla="*/ 14 h 50"/>
                <a:gd name="T108" fmla="*/ 35 w 51"/>
                <a:gd name="T109" fmla="*/ 20 h 50"/>
                <a:gd name="T110" fmla="*/ 40 w 51"/>
                <a:gd name="T111" fmla="*/ 31 h 50"/>
                <a:gd name="T112" fmla="*/ 40 w 51"/>
                <a:gd name="T113" fmla="*/ 36 h 50"/>
                <a:gd name="T114" fmla="*/ 46 w 51"/>
                <a:gd name="T115" fmla="*/ 29 h 50"/>
                <a:gd name="T116" fmla="*/ 33 w 51"/>
                <a:gd name="T117" fmla="*/ 12 h 50"/>
                <a:gd name="T118" fmla="*/ 33 w 51"/>
                <a:gd name="T1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0">
                  <a:moveTo>
                    <a:pt x="26" y="0"/>
                  </a:moveTo>
                  <a:cubicBezTo>
                    <a:pt x="32" y="0"/>
                    <a:pt x="39" y="3"/>
                    <a:pt x="43" y="7"/>
                  </a:cubicBezTo>
                  <a:cubicBezTo>
                    <a:pt x="43" y="7"/>
                    <a:pt x="43" y="7"/>
                    <a:pt x="43" y="7"/>
                  </a:cubicBezTo>
                  <a:cubicBezTo>
                    <a:pt x="48" y="12"/>
                    <a:pt x="51" y="18"/>
                    <a:pt x="51" y="25"/>
                  </a:cubicBezTo>
                  <a:cubicBezTo>
                    <a:pt x="51" y="32"/>
                    <a:pt x="48" y="38"/>
                    <a:pt x="43" y="43"/>
                  </a:cubicBezTo>
                  <a:cubicBezTo>
                    <a:pt x="43" y="43"/>
                    <a:pt x="43" y="43"/>
                    <a:pt x="43" y="43"/>
                  </a:cubicBezTo>
                  <a:cubicBezTo>
                    <a:pt x="39" y="47"/>
                    <a:pt x="32" y="50"/>
                    <a:pt x="26" y="50"/>
                  </a:cubicBezTo>
                  <a:cubicBezTo>
                    <a:pt x="19" y="50"/>
                    <a:pt x="12" y="47"/>
                    <a:pt x="8" y="43"/>
                  </a:cubicBezTo>
                  <a:cubicBezTo>
                    <a:pt x="8" y="43"/>
                    <a:pt x="8" y="43"/>
                    <a:pt x="8" y="43"/>
                  </a:cubicBezTo>
                  <a:cubicBezTo>
                    <a:pt x="3" y="38"/>
                    <a:pt x="0" y="32"/>
                    <a:pt x="0" y="25"/>
                  </a:cubicBezTo>
                  <a:cubicBezTo>
                    <a:pt x="0" y="18"/>
                    <a:pt x="3" y="12"/>
                    <a:pt x="8" y="7"/>
                  </a:cubicBezTo>
                  <a:cubicBezTo>
                    <a:pt x="8" y="7"/>
                    <a:pt x="8" y="7"/>
                    <a:pt x="8" y="7"/>
                  </a:cubicBezTo>
                  <a:cubicBezTo>
                    <a:pt x="12" y="2"/>
                    <a:pt x="19" y="0"/>
                    <a:pt x="26" y="0"/>
                  </a:cubicBezTo>
                  <a:close/>
                  <a:moveTo>
                    <a:pt x="22" y="4"/>
                  </a:moveTo>
                  <a:cubicBezTo>
                    <a:pt x="22" y="4"/>
                    <a:pt x="22" y="4"/>
                    <a:pt x="22" y="4"/>
                  </a:cubicBezTo>
                  <a:cubicBezTo>
                    <a:pt x="22" y="4"/>
                    <a:pt x="22" y="5"/>
                    <a:pt x="22" y="5"/>
                  </a:cubicBezTo>
                  <a:cubicBezTo>
                    <a:pt x="21" y="8"/>
                    <a:pt x="21" y="10"/>
                    <a:pt x="19" y="12"/>
                  </a:cubicBezTo>
                  <a:cubicBezTo>
                    <a:pt x="19" y="12"/>
                    <a:pt x="16" y="15"/>
                    <a:pt x="16" y="15"/>
                  </a:cubicBezTo>
                  <a:cubicBezTo>
                    <a:pt x="16" y="16"/>
                    <a:pt x="16" y="16"/>
                    <a:pt x="19" y="16"/>
                  </a:cubicBezTo>
                  <a:cubicBezTo>
                    <a:pt x="19" y="16"/>
                    <a:pt x="19" y="16"/>
                    <a:pt x="19" y="16"/>
                  </a:cubicBezTo>
                  <a:cubicBezTo>
                    <a:pt x="21" y="16"/>
                    <a:pt x="22" y="16"/>
                    <a:pt x="24" y="17"/>
                  </a:cubicBezTo>
                  <a:cubicBezTo>
                    <a:pt x="25" y="17"/>
                    <a:pt x="26" y="18"/>
                    <a:pt x="27" y="19"/>
                  </a:cubicBezTo>
                  <a:cubicBezTo>
                    <a:pt x="27" y="20"/>
                    <a:pt x="28" y="22"/>
                    <a:pt x="27" y="23"/>
                  </a:cubicBezTo>
                  <a:cubicBezTo>
                    <a:pt x="27" y="24"/>
                    <a:pt x="27" y="25"/>
                    <a:pt x="26" y="26"/>
                  </a:cubicBezTo>
                  <a:cubicBezTo>
                    <a:pt x="23" y="29"/>
                    <a:pt x="23" y="29"/>
                    <a:pt x="23" y="31"/>
                  </a:cubicBezTo>
                  <a:cubicBezTo>
                    <a:pt x="23" y="32"/>
                    <a:pt x="24" y="32"/>
                    <a:pt x="24" y="34"/>
                  </a:cubicBezTo>
                  <a:cubicBezTo>
                    <a:pt x="24" y="34"/>
                    <a:pt x="24" y="35"/>
                    <a:pt x="24" y="36"/>
                  </a:cubicBezTo>
                  <a:cubicBezTo>
                    <a:pt x="24" y="37"/>
                    <a:pt x="24" y="38"/>
                    <a:pt x="24" y="39"/>
                  </a:cubicBezTo>
                  <a:cubicBezTo>
                    <a:pt x="24" y="39"/>
                    <a:pt x="24" y="39"/>
                    <a:pt x="24" y="39"/>
                  </a:cubicBezTo>
                  <a:cubicBezTo>
                    <a:pt x="23" y="45"/>
                    <a:pt x="18" y="41"/>
                    <a:pt x="16" y="39"/>
                  </a:cubicBezTo>
                  <a:cubicBezTo>
                    <a:pt x="14" y="37"/>
                    <a:pt x="13" y="34"/>
                    <a:pt x="12" y="33"/>
                  </a:cubicBezTo>
                  <a:cubicBezTo>
                    <a:pt x="12" y="33"/>
                    <a:pt x="11" y="32"/>
                    <a:pt x="10" y="32"/>
                  </a:cubicBezTo>
                  <a:cubicBezTo>
                    <a:pt x="9" y="31"/>
                    <a:pt x="7" y="30"/>
                    <a:pt x="6" y="27"/>
                  </a:cubicBezTo>
                  <a:cubicBezTo>
                    <a:pt x="6" y="25"/>
                    <a:pt x="7" y="23"/>
                    <a:pt x="7" y="22"/>
                  </a:cubicBezTo>
                  <a:cubicBezTo>
                    <a:pt x="7" y="21"/>
                    <a:pt x="8" y="21"/>
                    <a:pt x="8" y="21"/>
                  </a:cubicBezTo>
                  <a:cubicBezTo>
                    <a:pt x="7" y="21"/>
                    <a:pt x="6" y="21"/>
                    <a:pt x="6" y="21"/>
                  </a:cubicBezTo>
                  <a:cubicBezTo>
                    <a:pt x="5" y="21"/>
                    <a:pt x="5" y="21"/>
                    <a:pt x="5" y="22"/>
                  </a:cubicBezTo>
                  <a:cubicBezTo>
                    <a:pt x="4" y="23"/>
                    <a:pt x="4" y="24"/>
                    <a:pt x="4" y="25"/>
                  </a:cubicBezTo>
                  <a:cubicBezTo>
                    <a:pt x="4" y="31"/>
                    <a:pt x="7" y="36"/>
                    <a:pt x="10" y="40"/>
                  </a:cubicBezTo>
                  <a:cubicBezTo>
                    <a:pt x="13" y="42"/>
                    <a:pt x="15" y="44"/>
                    <a:pt x="19" y="45"/>
                  </a:cubicBezTo>
                  <a:cubicBezTo>
                    <a:pt x="20" y="45"/>
                    <a:pt x="22" y="44"/>
                    <a:pt x="24" y="43"/>
                  </a:cubicBezTo>
                  <a:cubicBezTo>
                    <a:pt x="28" y="43"/>
                    <a:pt x="32" y="42"/>
                    <a:pt x="36" y="43"/>
                  </a:cubicBezTo>
                  <a:cubicBezTo>
                    <a:pt x="38" y="42"/>
                    <a:pt x="39" y="41"/>
                    <a:pt x="40" y="40"/>
                  </a:cubicBezTo>
                  <a:cubicBezTo>
                    <a:pt x="41" y="40"/>
                    <a:pt x="41" y="40"/>
                    <a:pt x="41" y="40"/>
                  </a:cubicBezTo>
                  <a:cubicBezTo>
                    <a:pt x="42" y="39"/>
                    <a:pt x="43" y="38"/>
                    <a:pt x="43" y="36"/>
                  </a:cubicBezTo>
                  <a:cubicBezTo>
                    <a:pt x="42" y="37"/>
                    <a:pt x="42" y="38"/>
                    <a:pt x="41" y="38"/>
                  </a:cubicBezTo>
                  <a:cubicBezTo>
                    <a:pt x="40" y="38"/>
                    <a:pt x="39" y="38"/>
                    <a:pt x="38" y="38"/>
                  </a:cubicBezTo>
                  <a:cubicBezTo>
                    <a:pt x="38" y="38"/>
                    <a:pt x="38" y="38"/>
                    <a:pt x="38" y="38"/>
                  </a:cubicBezTo>
                  <a:cubicBezTo>
                    <a:pt x="38" y="38"/>
                    <a:pt x="38" y="38"/>
                    <a:pt x="38" y="38"/>
                  </a:cubicBezTo>
                  <a:cubicBezTo>
                    <a:pt x="36" y="36"/>
                    <a:pt x="37" y="33"/>
                    <a:pt x="38" y="30"/>
                  </a:cubicBezTo>
                  <a:cubicBezTo>
                    <a:pt x="39" y="27"/>
                    <a:pt x="40" y="24"/>
                    <a:pt x="36" y="23"/>
                  </a:cubicBezTo>
                  <a:cubicBezTo>
                    <a:pt x="36" y="23"/>
                    <a:pt x="35" y="23"/>
                    <a:pt x="34" y="22"/>
                  </a:cubicBezTo>
                  <a:cubicBezTo>
                    <a:pt x="33" y="22"/>
                    <a:pt x="32" y="21"/>
                    <a:pt x="31" y="19"/>
                  </a:cubicBezTo>
                  <a:cubicBezTo>
                    <a:pt x="29" y="16"/>
                    <a:pt x="30" y="15"/>
                    <a:pt x="32" y="13"/>
                  </a:cubicBezTo>
                  <a:cubicBezTo>
                    <a:pt x="33" y="12"/>
                    <a:pt x="33" y="12"/>
                    <a:pt x="33" y="12"/>
                  </a:cubicBezTo>
                  <a:cubicBezTo>
                    <a:pt x="32" y="12"/>
                    <a:pt x="30" y="12"/>
                    <a:pt x="29" y="9"/>
                  </a:cubicBezTo>
                  <a:cubicBezTo>
                    <a:pt x="29" y="9"/>
                    <a:pt x="29" y="9"/>
                    <a:pt x="29" y="8"/>
                  </a:cubicBezTo>
                  <a:cubicBezTo>
                    <a:pt x="29" y="8"/>
                    <a:pt x="29" y="8"/>
                    <a:pt x="29" y="8"/>
                  </a:cubicBezTo>
                  <a:cubicBezTo>
                    <a:pt x="28" y="6"/>
                    <a:pt x="27" y="5"/>
                    <a:pt x="26" y="4"/>
                  </a:cubicBezTo>
                  <a:cubicBezTo>
                    <a:pt x="26" y="4"/>
                    <a:pt x="26" y="4"/>
                    <a:pt x="26" y="4"/>
                  </a:cubicBezTo>
                  <a:cubicBezTo>
                    <a:pt x="24" y="4"/>
                    <a:pt x="23" y="4"/>
                    <a:pt x="22" y="4"/>
                  </a:cubicBezTo>
                  <a:close/>
                  <a:moveTo>
                    <a:pt x="5" y="19"/>
                  </a:moveTo>
                  <a:cubicBezTo>
                    <a:pt x="5" y="19"/>
                    <a:pt x="5" y="19"/>
                    <a:pt x="5" y="19"/>
                  </a:cubicBezTo>
                  <a:cubicBezTo>
                    <a:pt x="5" y="19"/>
                    <a:pt x="5" y="19"/>
                    <a:pt x="5" y="19"/>
                  </a:cubicBezTo>
                  <a:cubicBezTo>
                    <a:pt x="6" y="19"/>
                    <a:pt x="7" y="19"/>
                    <a:pt x="8" y="19"/>
                  </a:cubicBezTo>
                  <a:cubicBezTo>
                    <a:pt x="10" y="20"/>
                    <a:pt x="10" y="21"/>
                    <a:pt x="9" y="23"/>
                  </a:cubicBezTo>
                  <a:cubicBezTo>
                    <a:pt x="9" y="23"/>
                    <a:pt x="9" y="25"/>
                    <a:pt x="9" y="27"/>
                  </a:cubicBezTo>
                  <a:cubicBezTo>
                    <a:pt x="9" y="28"/>
                    <a:pt x="10" y="29"/>
                    <a:pt x="11" y="30"/>
                  </a:cubicBezTo>
                  <a:cubicBezTo>
                    <a:pt x="13" y="30"/>
                    <a:pt x="14" y="31"/>
                    <a:pt x="14" y="32"/>
                  </a:cubicBezTo>
                  <a:cubicBezTo>
                    <a:pt x="15" y="33"/>
                    <a:pt x="16" y="36"/>
                    <a:pt x="18" y="37"/>
                  </a:cubicBezTo>
                  <a:cubicBezTo>
                    <a:pt x="18" y="38"/>
                    <a:pt x="21" y="41"/>
                    <a:pt x="21" y="39"/>
                  </a:cubicBezTo>
                  <a:cubicBezTo>
                    <a:pt x="21" y="38"/>
                    <a:pt x="21" y="37"/>
                    <a:pt x="21" y="36"/>
                  </a:cubicBezTo>
                  <a:cubicBezTo>
                    <a:pt x="21" y="35"/>
                    <a:pt x="21" y="34"/>
                    <a:pt x="21" y="34"/>
                  </a:cubicBezTo>
                  <a:cubicBezTo>
                    <a:pt x="21" y="33"/>
                    <a:pt x="21" y="32"/>
                    <a:pt x="21" y="31"/>
                  </a:cubicBezTo>
                  <a:cubicBezTo>
                    <a:pt x="21" y="29"/>
                    <a:pt x="21" y="28"/>
                    <a:pt x="24" y="24"/>
                  </a:cubicBezTo>
                  <a:cubicBezTo>
                    <a:pt x="25" y="24"/>
                    <a:pt x="25" y="23"/>
                    <a:pt x="25" y="23"/>
                  </a:cubicBezTo>
                  <a:cubicBezTo>
                    <a:pt x="25" y="22"/>
                    <a:pt x="25" y="21"/>
                    <a:pt x="25" y="21"/>
                  </a:cubicBezTo>
                  <a:cubicBezTo>
                    <a:pt x="24" y="20"/>
                    <a:pt x="24" y="19"/>
                    <a:pt x="23" y="19"/>
                  </a:cubicBezTo>
                  <a:cubicBezTo>
                    <a:pt x="22" y="18"/>
                    <a:pt x="20" y="18"/>
                    <a:pt x="19" y="18"/>
                  </a:cubicBezTo>
                  <a:cubicBezTo>
                    <a:pt x="19" y="18"/>
                    <a:pt x="19" y="18"/>
                    <a:pt x="19" y="18"/>
                  </a:cubicBezTo>
                  <a:cubicBezTo>
                    <a:pt x="15" y="18"/>
                    <a:pt x="13" y="18"/>
                    <a:pt x="13" y="15"/>
                  </a:cubicBezTo>
                  <a:cubicBezTo>
                    <a:pt x="13" y="13"/>
                    <a:pt x="16" y="12"/>
                    <a:pt x="18" y="10"/>
                  </a:cubicBezTo>
                  <a:cubicBezTo>
                    <a:pt x="19" y="9"/>
                    <a:pt x="19" y="7"/>
                    <a:pt x="20" y="5"/>
                  </a:cubicBezTo>
                  <a:cubicBezTo>
                    <a:pt x="20" y="4"/>
                    <a:pt x="20" y="4"/>
                    <a:pt x="20" y="4"/>
                  </a:cubicBezTo>
                  <a:cubicBezTo>
                    <a:pt x="16" y="5"/>
                    <a:pt x="13" y="7"/>
                    <a:pt x="11" y="10"/>
                  </a:cubicBezTo>
                  <a:cubicBezTo>
                    <a:pt x="10" y="10"/>
                    <a:pt x="10" y="10"/>
                    <a:pt x="10" y="10"/>
                  </a:cubicBezTo>
                  <a:cubicBezTo>
                    <a:pt x="8" y="12"/>
                    <a:pt x="6" y="16"/>
                    <a:pt x="5" y="19"/>
                  </a:cubicBezTo>
                  <a:close/>
                  <a:moveTo>
                    <a:pt x="32" y="45"/>
                  </a:moveTo>
                  <a:cubicBezTo>
                    <a:pt x="32" y="45"/>
                    <a:pt x="32" y="45"/>
                    <a:pt x="32" y="45"/>
                  </a:cubicBezTo>
                  <a:cubicBezTo>
                    <a:pt x="30" y="45"/>
                    <a:pt x="27" y="45"/>
                    <a:pt x="24" y="46"/>
                  </a:cubicBezTo>
                  <a:cubicBezTo>
                    <a:pt x="24" y="46"/>
                    <a:pt x="24" y="46"/>
                    <a:pt x="23" y="46"/>
                  </a:cubicBezTo>
                  <a:cubicBezTo>
                    <a:pt x="24" y="46"/>
                    <a:pt x="25" y="46"/>
                    <a:pt x="26" y="46"/>
                  </a:cubicBezTo>
                  <a:cubicBezTo>
                    <a:pt x="28" y="46"/>
                    <a:pt x="30" y="46"/>
                    <a:pt x="32" y="45"/>
                  </a:cubicBezTo>
                  <a:close/>
                  <a:moveTo>
                    <a:pt x="46" y="29"/>
                  </a:moveTo>
                  <a:cubicBezTo>
                    <a:pt x="46" y="29"/>
                    <a:pt x="46" y="29"/>
                    <a:pt x="46" y="29"/>
                  </a:cubicBezTo>
                  <a:cubicBezTo>
                    <a:pt x="46" y="29"/>
                    <a:pt x="46" y="29"/>
                    <a:pt x="46" y="29"/>
                  </a:cubicBezTo>
                  <a:cubicBezTo>
                    <a:pt x="47" y="28"/>
                    <a:pt x="47" y="26"/>
                    <a:pt x="47" y="25"/>
                  </a:cubicBezTo>
                  <a:cubicBezTo>
                    <a:pt x="47" y="19"/>
                    <a:pt x="44" y="14"/>
                    <a:pt x="41" y="10"/>
                  </a:cubicBezTo>
                  <a:cubicBezTo>
                    <a:pt x="41" y="10"/>
                    <a:pt x="41" y="10"/>
                    <a:pt x="41" y="10"/>
                  </a:cubicBezTo>
                  <a:cubicBezTo>
                    <a:pt x="41" y="10"/>
                    <a:pt x="41" y="10"/>
                    <a:pt x="41" y="10"/>
                  </a:cubicBezTo>
                  <a:cubicBezTo>
                    <a:pt x="37" y="7"/>
                    <a:pt x="33" y="5"/>
                    <a:pt x="29" y="4"/>
                  </a:cubicBezTo>
                  <a:cubicBezTo>
                    <a:pt x="30" y="5"/>
                    <a:pt x="31" y="6"/>
                    <a:pt x="31" y="8"/>
                  </a:cubicBezTo>
                  <a:cubicBezTo>
                    <a:pt x="31" y="8"/>
                    <a:pt x="31" y="8"/>
                    <a:pt x="31" y="8"/>
                  </a:cubicBezTo>
                  <a:cubicBezTo>
                    <a:pt x="31" y="8"/>
                    <a:pt x="31" y="8"/>
                    <a:pt x="31" y="9"/>
                  </a:cubicBezTo>
                  <a:cubicBezTo>
                    <a:pt x="31" y="9"/>
                    <a:pt x="31" y="9"/>
                    <a:pt x="31" y="9"/>
                  </a:cubicBezTo>
                  <a:cubicBezTo>
                    <a:pt x="31" y="10"/>
                    <a:pt x="32" y="9"/>
                    <a:pt x="33" y="9"/>
                  </a:cubicBezTo>
                  <a:cubicBezTo>
                    <a:pt x="34" y="9"/>
                    <a:pt x="35" y="9"/>
                    <a:pt x="36" y="11"/>
                  </a:cubicBezTo>
                  <a:cubicBezTo>
                    <a:pt x="36" y="12"/>
                    <a:pt x="35" y="13"/>
                    <a:pt x="34" y="14"/>
                  </a:cubicBezTo>
                  <a:cubicBezTo>
                    <a:pt x="33" y="16"/>
                    <a:pt x="32" y="16"/>
                    <a:pt x="33" y="18"/>
                  </a:cubicBezTo>
                  <a:cubicBezTo>
                    <a:pt x="34" y="19"/>
                    <a:pt x="34" y="20"/>
                    <a:pt x="35" y="20"/>
                  </a:cubicBezTo>
                  <a:cubicBezTo>
                    <a:pt x="36" y="21"/>
                    <a:pt x="36" y="21"/>
                    <a:pt x="37" y="21"/>
                  </a:cubicBezTo>
                  <a:cubicBezTo>
                    <a:pt x="43" y="23"/>
                    <a:pt x="41" y="27"/>
                    <a:pt x="40" y="31"/>
                  </a:cubicBezTo>
                  <a:cubicBezTo>
                    <a:pt x="39" y="33"/>
                    <a:pt x="39" y="35"/>
                    <a:pt x="39" y="36"/>
                  </a:cubicBezTo>
                  <a:cubicBezTo>
                    <a:pt x="40" y="36"/>
                    <a:pt x="40" y="36"/>
                    <a:pt x="40" y="36"/>
                  </a:cubicBezTo>
                  <a:cubicBezTo>
                    <a:pt x="41" y="36"/>
                    <a:pt x="41" y="35"/>
                    <a:pt x="42" y="34"/>
                  </a:cubicBezTo>
                  <a:cubicBezTo>
                    <a:pt x="43" y="33"/>
                    <a:pt x="45" y="31"/>
                    <a:pt x="46" y="29"/>
                  </a:cubicBezTo>
                  <a:close/>
                  <a:moveTo>
                    <a:pt x="33" y="12"/>
                  </a:moveTo>
                  <a:cubicBezTo>
                    <a:pt x="33" y="12"/>
                    <a:pt x="33" y="12"/>
                    <a:pt x="33" y="12"/>
                  </a:cubicBezTo>
                  <a:cubicBezTo>
                    <a:pt x="34" y="11"/>
                    <a:pt x="34" y="11"/>
                    <a:pt x="34" y="11"/>
                  </a:cubicBezTo>
                  <a:cubicBezTo>
                    <a:pt x="33" y="11"/>
                    <a:pt x="33" y="11"/>
                    <a:pt x="33" y="12"/>
                  </a:cubicBezTo>
                  <a:close/>
                </a:path>
              </a:pathLst>
            </a:custGeom>
            <a:solidFill>
              <a:schemeClr val="accent3"/>
            </a:solidFill>
            <a:ln>
              <a:noFill/>
            </a:ln>
          </p:spPr>
          <p:txBody>
            <a:bodyPr/>
            <a:lstStyle/>
            <a:p>
              <a:endParaRPr lang="zh-CN" altLang="en-US" sz="1200" dirty="0"/>
            </a:p>
          </p:txBody>
        </p:sp>
      </p:grpSp>
    </p:spTree>
  </p:cSld>
  <p:clrMapOvr>
    <a:masterClrMapping/>
  </p:clrMapOvr>
  <mc:AlternateContent xmlns:mc="http://schemas.openxmlformats.org/markup-compatibility/2006" xmlns:p14="http://schemas.microsoft.com/office/powerpoint/2010/main">
    <mc:Choice Requires="p14">
      <p:transition spd="slow" p14:dur="125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anim calcmode="lin" valueType="num">
                                      <p:cBhvr>
                                        <p:cTn id="50" dur="500" fill="hold"/>
                                        <p:tgtEl>
                                          <p:spTgt spid="19"/>
                                        </p:tgtEl>
                                        <p:attrNameLst>
                                          <p:attrName>ppt_x</p:attrName>
                                        </p:attrNameLst>
                                      </p:cBhvr>
                                      <p:tavLst>
                                        <p:tav tm="0">
                                          <p:val>
                                            <p:strVal val="#ppt_x"/>
                                          </p:val>
                                        </p:tav>
                                        <p:tav tm="100000">
                                          <p:val>
                                            <p:strVal val="#ppt_x"/>
                                          </p:val>
                                        </p:tav>
                                      </p:tavLst>
                                    </p:anim>
                                    <p:anim calcmode="lin" valueType="num">
                                      <p:cBhvr>
                                        <p:cTn id="51" dur="5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anim calcmode="lin" valueType="num">
                                      <p:cBhvr>
                                        <p:cTn id="55" dur="500" fill="hold"/>
                                        <p:tgtEl>
                                          <p:spTgt spid="20"/>
                                        </p:tgtEl>
                                        <p:attrNameLst>
                                          <p:attrName>ppt_x</p:attrName>
                                        </p:attrNameLst>
                                      </p:cBhvr>
                                      <p:tavLst>
                                        <p:tav tm="0">
                                          <p:val>
                                            <p:strVal val="#ppt_x"/>
                                          </p:val>
                                        </p:tav>
                                        <p:tav tm="100000">
                                          <p:val>
                                            <p:strVal val="#ppt_x"/>
                                          </p:val>
                                        </p:tav>
                                      </p:tavLst>
                                    </p:anim>
                                    <p:anim calcmode="lin" valueType="num">
                                      <p:cBhvr>
                                        <p:cTn id="56" dur="5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6584703" y="2063967"/>
            <a:ext cx="4416568" cy="465011"/>
            <a:chOff x="3002037" y="1465798"/>
            <a:chExt cx="7067433" cy="369332"/>
          </a:xfrm>
          <a:solidFill>
            <a:srgbClr val="659532"/>
          </a:solidFill>
          <a:effectLst/>
        </p:grpSpPr>
        <p:sp>
          <p:nvSpPr>
            <p:cNvPr id="7" name="矩形 6"/>
            <p:cNvSpPr/>
            <p:nvPr/>
          </p:nvSpPr>
          <p:spPr bwMode="auto">
            <a:xfrm>
              <a:off x="3002037" y="1465798"/>
              <a:ext cx="7067433" cy="369332"/>
            </a:xfrm>
            <a:prstGeom prst="rect">
              <a:avLst/>
            </a:prstGeom>
            <a:solidFill>
              <a:schemeClr val="accent1"/>
            </a:solid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fontAlgn="base">
                <a:spcBef>
                  <a:spcPct val="0"/>
                </a:spcBef>
                <a:spcAft>
                  <a:spcPct val="0"/>
                </a:spcAft>
              </a:pPr>
              <a:endParaRPr lang="zh-CN" altLang="en-US" sz="2000" dirty="0">
                <a:latin typeface="微软雅黑" panose="020B0503020204020204" pitchFamily="34" charset="-122"/>
                <a:ea typeface="微软雅黑" panose="020B0503020204020204" pitchFamily="34" charset="-122"/>
              </a:endParaRPr>
            </a:p>
          </p:txBody>
        </p:sp>
        <p:sp>
          <p:nvSpPr>
            <p:cNvPr id="9" name="TextBox 4"/>
            <p:cNvSpPr txBox="1"/>
            <p:nvPr/>
          </p:nvSpPr>
          <p:spPr>
            <a:xfrm>
              <a:off x="3033222" y="1474123"/>
              <a:ext cx="5688633" cy="316729"/>
            </a:xfrm>
            <a:prstGeom prst="rect">
              <a:avLst/>
            </a:prstGeom>
            <a:noFill/>
            <a:ln>
              <a:noFill/>
            </a:ln>
          </p:spPr>
          <p:txBody>
            <a:bodyPr wrap="square"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单击此处添加标题</a:t>
              </a:r>
            </a:p>
          </p:txBody>
        </p:sp>
      </p:grpSp>
      <p:grpSp>
        <p:nvGrpSpPr>
          <p:cNvPr id="4" name="组合 9"/>
          <p:cNvGrpSpPr/>
          <p:nvPr/>
        </p:nvGrpSpPr>
        <p:grpSpPr>
          <a:xfrm>
            <a:off x="6584703" y="4071451"/>
            <a:ext cx="4416568" cy="465011"/>
            <a:chOff x="3002037" y="3922395"/>
            <a:chExt cx="7067433" cy="369332"/>
          </a:xfrm>
          <a:solidFill>
            <a:schemeClr val="accent1">
              <a:lumMod val="75000"/>
            </a:schemeClr>
          </a:solidFill>
          <a:effectLst/>
        </p:grpSpPr>
        <p:sp>
          <p:nvSpPr>
            <p:cNvPr id="12" name="矩形 11"/>
            <p:cNvSpPr/>
            <p:nvPr/>
          </p:nvSpPr>
          <p:spPr bwMode="auto">
            <a:xfrm>
              <a:off x="3002037" y="3922395"/>
              <a:ext cx="7067433" cy="369332"/>
            </a:xfrm>
            <a:prstGeom prst="rect">
              <a:avLst/>
            </a:prstGeom>
            <a:solidFill>
              <a:schemeClr val="accent2"/>
            </a:solidFill>
            <a:ln w="38100" cap="flat" cmpd="sng" algn="ctr">
              <a:noFill/>
              <a:prstDash val="solid"/>
              <a:round/>
              <a:headEnd type="none" w="med" len="med"/>
              <a:tailEnd type="none" w="med" len="med"/>
            </a:ln>
            <a:effectLst/>
          </p:spPr>
          <p:txBody>
            <a:bodyPr vert="horz" wrap="square" lIns="162560" tIns="81280" rIns="162560" bIns="81280" numCol="1" rtlCol="0" anchor="t" anchorCtr="0" compatLnSpc="1"/>
            <a:lstStyle/>
            <a:p>
              <a:pPr fontAlgn="base">
                <a:spcBef>
                  <a:spcPct val="0"/>
                </a:spcBef>
                <a:spcAft>
                  <a:spcPct val="0"/>
                </a:spcAft>
              </a:pPr>
              <a:endParaRPr lang="zh-CN" altLang="en-US" sz="2000" dirty="0">
                <a:latin typeface="微软雅黑" panose="020B0503020204020204" pitchFamily="34" charset="-122"/>
                <a:ea typeface="微软雅黑" panose="020B0503020204020204" pitchFamily="34" charset="-122"/>
              </a:endParaRPr>
            </a:p>
          </p:txBody>
        </p:sp>
        <p:sp>
          <p:nvSpPr>
            <p:cNvPr id="13" name="TextBox 8"/>
            <p:cNvSpPr txBox="1"/>
            <p:nvPr/>
          </p:nvSpPr>
          <p:spPr>
            <a:xfrm>
              <a:off x="3023808" y="3939647"/>
              <a:ext cx="4085842" cy="316729"/>
            </a:xfrm>
            <a:prstGeom prst="rect">
              <a:avLst/>
            </a:prstGeom>
            <a:noFill/>
            <a:ln>
              <a:noFill/>
            </a:ln>
          </p:spPr>
          <p:txBody>
            <a:bodyPr wrap="square"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14" name="TextBox 9"/>
          <p:cNvSpPr txBox="1"/>
          <p:nvPr/>
        </p:nvSpPr>
        <p:spPr>
          <a:xfrm>
            <a:off x="6584703" y="2772812"/>
            <a:ext cx="4416568" cy="1049020"/>
          </a:xfrm>
          <a:prstGeom prst="rect">
            <a:avLst/>
          </a:prstGeom>
          <a:noFill/>
        </p:spPr>
        <p:txBody>
          <a:bodyPr wrap="square" lIns="91428" tIns="45713" rIns="91428" bIns="45713"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5" name="TextBox 10"/>
          <p:cNvSpPr txBox="1"/>
          <p:nvPr/>
        </p:nvSpPr>
        <p:spPr>
          <a:xfrm>
            <a:off x="6584703" y="4743997"/>
            <a:ext cx="4416568" cy="1049020"/>
          </a:xfrm>
          <a:prstGeom prst="rect">
            <a:avLst/>
          </a:prstGeom>
          <a:noFill/>
        </p:spPr>
        <p:txBody>
          <a:bodyPr wrap="square" lIns="91428" tIns="45713" rIns="91428" bIns="45713"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6" name="组合 15"/>
          <p:cNvGrpSpPr/>
          <p:nvPr/>
        </p:nvGrpSpPr>
        <p:grpSpPr>
          <a:xfrm>
            <a:off x="1105080" y="2064139"/>
            <a:ext cx="5263383" cy="3710334"/>
            <a:chOff x="1570622" y="-1678699"/>
            <a:chExt cx="5134095" cy="4733437"/>
          </a:xfrm>
        </p:grpSpPr>
        <p:sp>
          <p:nvSpPr>
            <p:cNvPr id="17" name="Rectangle 56"/>
            <p:cNvSpPr/>
            <p:nvPr/>
          </p:nvSpPr>
          <p:spPr>
            <a:xfrm>
              <a:off x="1570622" y="2100443"/>
              <a:ext cx="5134095" cy="954295"/>
            </a:xfrm>
            <a:prstGeom prst="rect">
              <a:avLst/>
            </a:prstGeom>
          </p:spPr>
          <p:txBody>
            <a:bodyPr wrap="square">
              <a:spAutoFit/>
            </a:bodyPr>
            <a:lstStyle/>
            <a:p>
              <a:pPr algn="just"/>
              <a:r>
                <a:rPr lang="id-ID" sz="1065" b="1" dirty="0">
                  <a:solidFill>
                    <a:schemeClr val="bg1">
                      <a:lumMod val="50000"/>
                    </a:schemeClr>
                  </a:solidFill>
                  <a:latin typeface="PT Sans" panose="020B0503020203020204" pitchFamily="34" charset="0"/>
                </a:rPr>
                <a:t>Suitable for all categories </a:t>
              </a:r>
              <a:r>
                <a:rPr lang="id-ID" sz="1065"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presentation, eaque ipsa quae ab illo inventore veritatis et quasi architecto beatae business and personal presentation, eaque iae ab illo inventore veritatis et quasi architecto beatae</a:t>
              </a:r>
            </a:p>
          </p:txBody>
        </p:sp>
        <p:sp>
          <p:nvSpPr>
            <p:cNvPr id="18" name="矩形 17"/>
            <p:cNvSpPr/>
            <p:nvPr/>
          </p:nvSpPr>
          <p:spPr>
            <a:xfrm>
              <a:off x="1664007" y="-1678699"/>
              <a:ext cx="5040710" cy="365422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
        <p:split orient="vert"/>
      </p:transition>
    </mc:Choice>
    <mc:Fallback xmlns="">
      <p:transition spd="slow" advClick="0"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5983"/>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p:tgtEl>
                                          <p:spTgt spid="14"/>
                                        </p:tgtEl>
                                        <p:attrNameLst>
                                          <p:attrName>ppt_y</p:attrName>
                                        </p:attrNameLst>
                                      </p:cBhvr>
                                      <p:tavLst>
                                        <p:tav tm="0">
                                          <p:val>
                                            <p:strVal val="#ppt_y+#ppt_h*1.125000"/>
                                          </p:val>
                                        </p:tav>
                                        <p:tav tm="100000">
                                          <p:val>
                                            <p:strVal val="#ppt_y"/>
                                          </p:val>
                                        </p:tav>
                                      </p:tavLst>
                                    </p:anim>
                                    <p:animEffect transition="in" filter="wipe(up)">
                                      <p:cBhvr>
                                        <p:cTn id="12" dur="250"/>
                                        <p:tgtEl>
                                          <p:spTgt spid="14"/>
                                        </p:tgtEl>
                                      </p:cBhvr>
                                    </p:animEffect>
                                  </p:childTnLst>
                                </p:cTn>
                              </p:par>
                              <p:par>
                                <p:cTn id="13" presetID="22" presetClass="entr" presetSubtype="8"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615"/>
                            </p:stCondLst>
                            <p:childTnLst>
                              <p:par>
                                <p:cTn id="17" presetID="12" presetClass="entr" presetSubtype="4" fill="hold" grpId="0" nodeType="afterEffect">
                                  <p:stCondLst>
                                    <p:cond delay="0"/>
                                  </p:stCondLst>
                                  <p:iterate type="lt">
                                    <p:tmPct val="5983"/>
                                  </p:iterate>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50"/>
                                        <p:tgtEl>
                                          <p:spTgt spid="15"/>
                                        </p:tgtEl>
                                        <p:attrNameLst>
                                          <p:attrName>ppt_y</p:attrName>
                                        </p:attrNameLst>
                                      </p:cBhvr>
                                      <p:tavLst>
                                        <p:tav tm="0">
                                          <p:val>
                                            <p:strVal val="#ppt_y+#ppt_h*1.125000"/>
                                          </p:val>
                                        </p:tav>
                                        <p:tav tm="100000">
                                          <p:val>
                                            <p:strVal val="#ppt_y"/>
                                          </p:val>
                                        </p:tav>
                                      </p:tavLst>
                                    </p:anim>
                                    <p:animEffect transition="in" filter="wipe(up)">
                                      <p:cBhvr>
                                        <p:cTn id="20" dur="250"/>
                                        <p:tgtEl>
                                          <p:spTgt spid="15"/>
                                        </p:tgtEl>
                                      </p:cBhvr>
                                    </p:animEffect>
                                  </p:childTnLst>
                                </p:cTn>
                              </p:par>
                            </p:childTnLst>
                          </p:cTn>
                        </p:par>
                        <p:par>
                          <p:cTn id="21" fill="hold">
                            <p:stCondLst>
                              <p:cond delay="448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6708" y="4718893"/>
            <a:ext cx="48000" cy="1680000"/>
          </a:xfrm>
          <a:prstGeom prst="rect">
            <a:avLst/>
          </a:prstGeom>
          <a:solidFill>
            <a:srgbClr val="00A69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4852293" y="4958659"/>
            <a:ext cx="48000" cy="1584000"/>
          </a:xfrm>
          <a:prstGeom prst="rect">
            <a:avLst/>
          </a:prstGeom>
          <a:solidFill>
            <a:srgbClr val="00A69C"/>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8790089" y="5154149"/>
            <a:ext cx="48000" cy="1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 name="组合 5"/>
          <p:cNvGrpSpPr/>
          <p:nvPr/>
        </p:nvGrpSpPr>
        <p:grpSpPr>
          <a:xfrm>
            <a:off x="1394496" y="3710893"/>
            <a:ext cx="1008000" cy="1008000"/>
            <a:chOff x="846870" y="2425452"/>
            <a:chExt cx="916818" cy="916818"/>
          </a:xfrm>
        </p:grpSpPr>
        <p:sp>
          <p:nvSpPr>
            <p:cNvPr id="7" name="椭圆 6"/>
            <p:cNvSpPr/>
            <p:nvPr/>
          </p:nvSpPr>
          <p:spPr>
            <a:xfrm>
              <a:off x="846870" y="2425452"/>
              <a:ext cx="916818" cy="9168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KSO_Shape"/>
            <p:cNvSpPr/>
            <p:nvPr/>
          </p:nvSpPr>
          <p:spPr bwMode="auto">
            <a:xfrm>
              <a:off x="1137004" y="2645736"/>
              <a:ext cx="336550" cy="476250"/>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anose="02010600030101010101" pitchFamily="2" charset="-122"/>
              </a:endParaRPr>
            </a:p>
          </p:txBody>
        </p:sp>
      </p:grpSp>
      <p:grpSp>
        <p:nvGrpSpPr>
          <p:cNvPr id="6" name="组合 8"/>
          <p:cNvGrpSpPr/>
          <p:nvPr/>
        </p:nvGrpSpPr>
        <p:grpSpPr>
          <a:xfrm>
            <a:off x="2907395" y="4626183"/>
            <a:ext cx="816000" cy="816000"/>
            <a:chOff x="2896711" y="2425452"/>
            <a:chExt cx="916818" cy="916818"/>
          </a:xfrm>
        </p:grpSpPr>
        <p:sp>
          <p:nvSpPr>
            <p:cNvPr id="10" name="椭圆 9"/>
            <p:cNvSpPr/>
            <p:nvPr/>
          </p:nvSpPr>
          <p:spPr>
            <a:xfrm>
              <a:off x="2896711" y="2425452"/>
              <a:ext cx="916818" cy="9168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KSO_Shape"/>
            <p:cNvSpPr/>
            <p:nvPr/>
          </p:nvSpPr>
          <p:spPr bwMode="auto">
            <a:xfrm>
              <a:off x="3221003" y="2632392"/>
              <a:ext cx="268234" cy="50293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宋体" panose="02010600030101010101" pitchFamily="2" charset="-122"/>
              </a:endParaRPr>
            </a:p>
          </p:txBody>
        </p:sp>
      </p:grpSp>
      <p:grpSp>
        <p:nvGrpSpPr>
          <p:cNvPr id="9" name="组合 11"/>
          <p:cNvGrpSpPr/>
          <p:nvPr/>
        </p:nvGrpSpPr>
        <p:grpSpPr>
          <a:xfrm>
            <a:off x="4228293" y="3710659"/>
            <a:ext cx="1248000" cy="1248000"/>
            <a:chOff x="5292080" y="2425452"/>
            <a:chExt cx="916818" cy="916818"/>
          </a:xfrm>
        </p:grpSpPr>
        <p:sp>
          <p:nvSpPr>
            <p:cNvPr id="13" name="椭圆 12"/>
            <p:cNvSpPr/>
            <p:nvPr/>
          </p:nvSpPr>
          <p:spPr>
            <a:xfrm>
              <a:off x="5292080" y="2425452"/>
              <a:ext cx="916818" cy="9168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KSO_Shape"/>
            <p:cNvSpPr/>
            <p:nvPr/>
          </p:nvSpPr>
          <p:spPr>
            <a:xfrm>
              <a:off x="5499390" y="2632391"/>
              <a:ext cx="493720" cy="502940"/>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rgbClr val="FFFFFF"/>
                </a:solidFill>
              </a:endParaRPr>
            </a:p>
          </p:txBody>
        </p:sp>
      </p:grpSp>
      <p:grpSp>
        <p:nvGrpSpPr>
          <p:cNvPr id="12" name="组合 14"/>
          <p:cNvGrpSpPr/>
          <p:nvPr/>
        </p:nvGrpSpPr>
        <p:grpSpPr>
          <a:xfrm>
            <a:off x="5981192" y="3092725"/>
            <a:ext cx="1728000" cy="1728000"/>
            <a:chOff x="6804248" y="2425452"/>
            <a:chExt cx="916818" cy="916818"/>
          </a:xfrm>
        </p:grpSpPr>
        <p:sp>
          <p:nvSpPr>
            <p:cNvPr id="16" name="椭圆 15"/>
            <p:cNvSpPr/>
            <p:nvPr/>
          </p:nvSpPr>
          <p:spPr>
            <a:xfrm>
              <a:off x="6804248" y="2425452"/>
              <a:ext cx="916818" cy="9168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KSO_Shape"/>
            <p:cNvSpPr/>
            <p:nvPr/>
          </p:nvSpPr>
          <p:spPr bwMode="auto">
            <a:xfrm>
              <a:off x="7011187" y="2745552"/>
              <a:ext cx="502940" cy="276618"/>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anose="02010600030101010101" pitchFamily="2" charset="-122"/>
              </a:endParaRPr>
            </a:p>
          </p:txBody>
        </p:sp>
      </p:grpSp>
      <p:grpSp>
        <p:nvGrpSpPr>
          <p:cNvPr id="15" name="组合 17"/>
          <p:cNvGrpSpPr/>
          <p:nvPr/>
        </p:nvGrpSpPr>
        <p:grpSpPr>
          <a:xfrm>
            <a:off x="9966992" y="3572812"/>
            <a:ext cx="816000" cy="816000"/>
            <a:chOff x="10548664" y="2425452"/>
            <a:chExt cx="916818" cy="916818"/>
          </a:xfrm>
        </p:grpSpPr>
        <p:sp>
          <p:nvSpPr>
            <p:cNvPr id="19" name="椭圆 18"/>
            <p:cNvSpPr/>
            <p:nvPr/>
          </p:nvSpPr>
          <p:spPr>
            <a:xfrm>
              <a:off x="10548664" y="2425452"/>
              <a:ext cx="916818" cy="9168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KSO_Shape"/>
            <p:cNvSpPr/>
            <p:nvPr/>
          </p:nvSpPr>
          <p:spPr>
            <a:xfrm>
              <a:off x="10755603" y="2702803"/>
              <a:ext cx="502940" cy="362116"/>
            </a:xfrm>
            <a:custGeom>
              <a:avLst/>
              <a:gdLst>
                <a:gd name="connsiteX0" fmla="*/ 0 w 606559"/>
                <a:gd name="connsiteY0" fmla="*/ 98549 h 436964"/>
                <a:gd name="connsiteX1" fmla="*/ 296815 w 606559"/>
                <a:gd name="connsiteY1" fmla="*/ 248835 h 436964"/>
                <a:gd name="connsiteX2" fmla="*/ 606559 w 606559"/>
                <a:gd name="connsiteY2" fmla="*/ 99699 h 436964"/>
                <a:gd name="connsiteX3" fmla="*/ 606559 w 606559"/>
                <a:gd name="connsiteY3" fmla="*/ 367011 h 436964"/>
                <a:gd name="connsiteX4" fmla="*/ 536606 w 606559"/>
                <a:gd name="connsiteY4" fmla="*/ 436964 h 436964"/>
                <a:gd name="connsiteX5" fmla="*/ 69953 w 606559"/>
                <a:gd name="connsiteY5" fmla="*/ 436964 h 436964"/>
                <a:gd name="connsiteX6" fmla="*/ 0 w 606559"/>
                <a:gd name="connsiteY6" fmla="*/ 367011 h 436964"/>
                <a:gd name="connsiteX7" fmla="*/ 69953 w 606559"/>
                <a:gd name="connsiteY7" fmla="*/ 0 h 436964"/>
                <a:gd name="connsiteX8" fmla="*/ 536606 w 606559"/>
                <a:gd name="connsiteY8" fmla="*/ 0 h 436964"/>
                <a:gd name="connsiteX9" fmla="*/ 606559 w 606559"/>
                <a:gd name="connsiteY9" fmla="*/ 69953 h 436964"/>
                <a:gd name="connsiteX10" fmla="*/ 606559 w 606559"/>
                <a:gd name="connsiteY10" fmla="*/ 82447 h 436964"/>
                <a:gd name="connsiteX11" fmla="*/ 296815 w 606559"/>
                <a:gd name="connsiteY11" fmla="*/ 231583 h 436964"/>
                <a:gd name="connsiteX12" fmla="*/ 0 w 606559"/>
                <a:gd name="connsiteY12" fmla="*/ 81297 h 436964"/>
                <a:gd name="connsiteX13" fmla="*/ 0 w 606559"/>
                <a:gd name="connsiteY13" fmla="*/ 69953 h 436964"/>
                <a:gd name="connsiteX14" fmla="*/ 69953 w 606559"/>
                <a:gd name="connsiteY14" fmla="*/ 0 h 4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59" h="436964">
                  <a:moveTo>
                    <a:pt x="0" y="98549"/>
                  </a:moveTo>
                  <a:lnTo>
                    <a:pt x="296815" y="248835"/>
                  </a:lnTo>
                  <a:lnTo>
                    <a:pt x="606559" y="99699"/>
                  </a:lnTo>
                  <a:lnTo>
                    <a:pt x="606559" y="367011"/>
                  </a:lnTo>
                  <a:cubicBezTo>
                    <a:pt x="606559" y="405645"/>
                    <a:pt x="575240" y="436964"/>
                    <a:pt x="536606" y="436964"/>
                  </a:cubicBezTo>
                  <a:lnTo>
                    <a:pt x="69953" y="436964"/>
                  </a:lnTo>
                  <a:cubicBezTo>
                    <a:pt x="31319" y="436964"/>
                    <a:pt x="0" y="405645"/>
                    <a:pt x="0" y="367011"/>
                  </a:cubicBezTo>
                  <a:close/>
                  <a:moveTo>
                    <a:pt x="69953" y="0"/>
                  </a:moveTo>
                  <a:lnTo>
                    <a:pt x="536606" y="0"/>
                  </a:lnTo>
                  <a:cubicBezTo>
                    <a:pt x="575240" y="0"/>
                    <a:pt x="606559" y="31319"/>
                    <a:pt x="606559" y="69953"/>
                  </a:cubicBezTo>
                  <a:lnTo>
                    <a:pt x="606559" y="82447"/>
                  </a:lnTo>
                  <a:lnTo>
                    <a:pt x="296815" y="231583"/>
                  </a:lnTo>
                  <a:lnTo>
                    <a:pt x="0" y="81297"/>
                  </a:lnTo>
                  <a:lnTo>
                    <a:pt x="0" y="69953"/>
                  </a:lnTo>
                  <a:cubicBezTo>
                    <a:pt x="0" y="31319"/>
                    <a:pt x="31319" y="0"/>
                    <a:pt x="699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rgbClr val="FFFFFF"/>
                </a:solidFill>
              </a:endParaRPr>
            </a:p>
          </p:txBody>
        </p:sp>
      </p:grpSp>
      <p:grpSp>
        <p:nvGrpSpPr>
          <p:cNvPr id="18" name="组合 20"/>
          <p:cNvGrpSpPr/>
          <p:nvPr/>
        </p:nvGrpSpPr>
        <p:grpSpPr>
          <a:xfrm>
            <a:off x="8214091" y="3906172"/>
            <a:ext cx="1248000" cy="1248000"/>
            <a:chOff x="8685591" y="2425452"/>
            <a:chExt cx="916818" cy="916818"/>
          </a:xfrm>
        </p:grpSpPr>
        <p:sp>
          <p:nvSpPr>
            <p:cNvPr id="22" name="椭圆 21"/>
            <p:cNvSpPr/>
            <p:nvPr/>
          </p:nvSpPr>
          <p:spPr>
            <a:xfrm>
              <a:off x="8685591" y="2425452"/>
              <a:ext cx="916818" cy="9168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KSO_Shape"/>
            <p:cNvSpPr/>
            <p:nvPr/>
          </p:nvSpPr>
          <p:spPr>
            <a:xfrm>
              <a:off x="8903261" y="2659573"/>
              <a:ext cx="481477" cy="44857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rgbClr val="FFFFFF"/>
                </a:solidFill>
              </a:endParaRPr>
            </a:p>
          </p:txBody>
        </p:sp>
      </p:grpSp>
      <p:sp>
        <p:nvSpPr>
          <p:cNvPr id="24" name="矩形 23"/>
          <p:cNvSpPr/>
          <p:nvPr/>
        </p:nvSpPr>
        <p:spPr>
          <a:xfrm>
            <a:off x="3263691" y="2510893"/>
            <a:ext cx="48000" cy="2208000"/>
          </a:xfrm>
          <a:prstGeom prst="rect">
            <a:avLst/>
          </a:prstGeom>
          <a:solidFill>
            <a:srgbClr val="00A69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a:off x="6797192" y="1361044"/>
            <a:ext cx="48000" cy="17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10350949" y="1364811"/>
            <a:ext cx="48000" cy="22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文本框 7"/>
          <p:cNvSpPr txBox="1">
            <a:spLocks noChangeArrowheads="1"/>
          </p:cNvSpPr>
          <p:nvPr/>
        </p:nvSpPr>
        <p:spPr bwMode="auto">
          <a:xfrm>
            <a:off x="1950011" y="5632885"/>
            <a:ext cx="2609819" cy="11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fontAlgn="base">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文本框 7"/>
          <p:cNvSpPr txBox="1">
            <a:spLocks noChangeArrowheads="1"/>
          </p:cNvSpPr>
          <p:nvPr/>
        </p:nvSpPr>
        <p:spPr bwMode="auto">
          <a:xfrm>
            <a:off x="5004821" y="5445224"/>
            <a:ext cx="2609819" cy="11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fontAlgn="base">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文本框 7"/>
          <p:cNvSpPr txBox="1">
            <a:spLocks noChangeArrowheads="1"/>
          </p:cNvSpPr>
          <p:nvPr/>
        </p:nvSpPr>
        <p:spPr bwMode="auto">
          <a:xfrm>
            <a:off x="8862779" y="5536875"/>
            <a:ext cx="2609819" cy="11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fontAlgn="base">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文本框 7"/>
          <p:cNvSpPr txBox="1">
            <a:spLocks noChangeArrowheads="1"/>
          </p:cNvSpPr>
          <p:nvPr/>
        </p:nvSpPr>
        <p:spPr bwMode="auto">
          <a:xfrm>
            <a:off x="408576" y="2234593"/>
            <a:ext cx="2609819" cy="11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fontAlgn="base">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1" name="文本框 7"/>
          <p:cNvSpPr txBox="1">
            <a:spLocks noChangeArrowheads="1"/>
          </p:cNvSpPr>
          <p:nvPr/>
        </p:nvSpPr>
        <p:spPr bwMode="auto">
          <a:xfrm>
            <a:off x="4158256" y="1312701"/>
            <a:ext cx="2609819" cy="11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fontAlgn="base">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2" name="文本框 7"/>
          <p:cNvSpPr txBox="1">
            <a:spLocks noChangeArrowheads="1"/>
          </p:cNvSpPr>
          <p:nvPr/>
        </p:nvSpPr>
        <p:spPr bwMode="auto">
          <a:xfrm>
            <a:off x="7693120" y="1357832"/>
            <a:ext cx="2609819" cy="11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gn="ctr" fontAlgn="base">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45"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ppt_w</p:attrName>
                                        </p:attrNameLst>
                                      </p:cBhvr>
                                      <p:tavLst>
                                        <p:tav tm="0" fmla="#ppt_w*sin(2.5*pi*$)">
                                          <p:val>
                                            <p:fltVal val="0"/>
                                          </p:val>
                                        </p:tav>
                                        <p:tav tm="100000">
                                          <p:val>
                                            <p:fltVal val="1"/>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par>
                          <p:cTn id="32" fill="hold">
                            <p:stCondLst>
                              <p:cond delay="3000"/>
                            </p:stCondLst>
                            <p:childTnLst>
                              <p:par>
                                <p:cTn id="33" presetID="45"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ppt_w</p:attrName>
                                        </p:attrNameLst>
                                      </p:cBhvr>
                                      <p:tavLst>
                                        <p:tav tm="0" fmla="#ppt_w*sin(2.5*pi*$)">
                                          <p:val>
                                            <p:fltVal val="0"/>
                                          </p:val>
                                        </p:tav>
                                        <p:tav tm="100000">
                                          <p:val>
                                            <p:fltVal val="1"/>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4500"/>
                            </p:stCondLst>
                            <p:childTnLst>
                              <p:par>
                                <p:cTn id="47" presetID="45"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ppt_w</p:attrName>
                                        </p:attrNameLst>
                                      </p:cBhvr>
                                      <p:tavLst>
                                        <p:tav tm="0" fmla="#ppt_w*sin(2.5*pi*$)">
                                          <p:val>
                                            <p:fltVal val="0"/>
                                          </p:val>
                                        </p:tav>
                                        <p:tav tm="100000">
                                          <p:val>
                                            <p:fltVal val="1"/>
                                          </p:val>
                                        </p:tav>
                                      </p:tavLst>
                                    </p:anim>
                                    <p:anim calcmode="lin" valueType="num">
                                      <p:cBhvr>
                                        <p:cTn id="51" dur="500" fill="hold"/>
                                        <p:tgtEl>
                                          <p:spTgt spid="12"/>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right)">
                                      <p:cBhvr>
                                        <p:cTn id="59" dur="500"/>
                                        <p:tgtEl>
                                          <p:spTgt spid="31"/>
                                        </p:tgtEl>
                                      </p:cBhvr>
                                    </p:animEffect>
                                  </p:childTnLst>
                                </p:cTn>
                              </p:par>
                            </p:childTnLst>
                          </p:cTn>
                        </p:par>
                        <p:par>
                          <p:cTn id="60" fill="hold">
                            <p:stCondLst>
                              <p:cond delay="6000"/>
                            </p:stCondLst>
                            <p:childTnLst>
                              <p:par>
                                <p:cTn id="61" presetID="45"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ppt_w</p:attrName>
                                        </p:attrNameLst>
                                      </p:cBhvr>
                                      <p:tavLst>
                                        <p:tav tm="0" fmla="#ppt_w*sin(2.5*pi*$)">
                                          <p:val>
                                            <p:fltVal val="0"/>
                                          </p:val>
                                        </p:tav>
                                        <p:tav tm="100000">
                                          <p:val>
                                            <p:fltVal val="1"/>
                                          </p:val>
                                        </p:tav>
                                      </p:tavLst>
                                    </p:anim>
                                    <p:anim calcmode="lin" valueType="num">
                                      <p:cBhvr>
                                        <p:cTn id="65" dur="500" fill="hold"/>
                                        <p:tgtEl>
                                          <p:spTgt spid="18"/>
                                        </p:tgtEl>
                                        <p:attrNameLst>
                                          <p:attrName>ppt_h</p:attrName>
                                        </p:attrNameLst>
                                      </p:cBhvr>
                                      <p:tavLst>
                                        <p:tav tm="0">
                                          <p:val>
                                            <p:strVal val="#ppt_h"/>
                                          </p:val>
                                        </p:tav>
                                        <p:tav tm="100000">
                                          <p:val>
                                            <p:strVal val="#ppt_h"/>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up)">
                                      <p:cBhvr>
                                        <p:cTn id="69" dur="500"/>
                                        <p:tgtEl>
                                          <p:spTgt spid="5"/>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7500"/>
                            </p:stCondLst>
                            <p:childTnLst>
                              <p:par>
                                <p:cTn id="75" presetID="45" presetClass="entr" presetSubtype="0"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anim calcmode="lin" valueType="num">
                                      <p:cBhvr>
                                        <p:cTn id="78" dur="500" fill="hold"/>
                                        <p:tgtEl>
                                          <p:spTgt spid="15"/>
                                        </p:tgtEl>
                                        <p:attrNameLst>
                                          <p:attrName>ppt_w</p:attrName>
                                        </p:attrNameLst>
                                      </p:cBhvr>
                                      <p:tavLst>
                                        <p:tav tm="0" fmla="#ppt_w*sin(2.5*pi*$)">
                                          <p:val>
                                            <p:fltVal val="0"/>
                                          </p:val>
                                        </p:tav>
                                        <p:tav tm="100000">
                                          <p:val>
                                            <p:fltVal val="1"/>
                                          </p:val>
                                        </p:tav>
                                      </p:tavLst>
                                    </p:anim>
                                    <p:anim calcmode="lin" valueType="num">
                                      <p:cBhvr>
                                        <p:cTn id="79" dur="500" fill="hold"/>
                                        <p:tgtEl>
                                          <p:spTgt spid="15"/>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right)">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24" grpId="0" bldLvl="0" animBg="1"/>
      <p:bldP spid="25" grpId="0" bldLvl="0" animBg="1"/>
      <p:bldP spid="26" grpId="0" bldLvl="0" animBg="1"/>
      <p:bldP spid="27" grpId="0"/>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 y="0"/>
            <a:ext cx="12181172" cy="6858000"/>
          </a:xfrm>
          <a:prstGeom prst="rect">
            <a:avLst/>
          </a:prstGeom>
        </p:spPr>
      </p:pic>
      <p:sp>
        <p:nvSpPr>
          <p:cNvPr id="6146" name="椭圆 3079"/>
          <p:cNvSpPr>
            <a:spLocks noChangeArrowheads="1"/>
          </p:cNvSpPr>
          <p:nvPr/>
        </p:nvSpPr>
        <p:spPr bwMode="auto">
          <a:xfrm>
            <a:off x="1583499" y="2756925"/>
            <a:ext cx="2107679" cy="2107795"/>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1818871" y="3139801"/>
            <a:ext cx="1669640" cy="131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97" tIns="43348" rIns="86697" bIns="43348">
            <a:spAutoFit/>
          </a:bodyPr>
          <a:lstStyle/>
          <a:p>
            <a:pPr algn="ctr"/>
            <a:r>
              <a:rPr lang="en-US" altLang="zh-CN" sz="8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152" name="椭圆 3088"/>
          <p:cNvSpPr>
            <a:spLocks noChangeArrowheads="1"/>
          </p:cNvSpPr>
          <p:nvPr/>
        </p:nvSpPr>
        <p:spPr bwMode="auto">
          <a:xfrm>
            <a:off x="722225" y="4483791"/>
            <a:ext cx="160827" cy="160836"/>
          </a:xfrm>
          <a:prstGeom prst="ellipse">
            <a:avLst/>
          </a:prstGeom>
          <a:solidFill>
            <a:schemeClr val="accent1"/>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868935" y="2505091"/>
            <a:ext cx="457087" cy="457111"/>
          </a:xfrm>
          <a:prstGeom prst="ellipse">
            <a:avLst/>
          </a:prstGeom>
          <a:solidFill>
            <a:schemeClr val="accent2"/>
          </a:solidFill>
          <a:ln>
            <a:noFill/>
          </a:ln>
        </p:spPr>
        <p:txBody>
          <a:bodyPr lIns="86697" tIns="43348" rIns="86697" bIns="43348"/>
          <a:lstStyle/>
          <a:p>
            <a:endParaRPr lang="zh-CN" altLang="en-US"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027117" y="3492593"/>
            <a:ext cx="2706983" cy="410210"/>
          </a:xfrm>
          <a:prstGeom prst="rect">
            <a:avLst/>
          </a:prstGeom>
        </p:spPr>
        <p:txBody>
          <a:bodyPr wrap="square" lIns="0" tIns="0" rIns="0" bIns="0">
            <a:spAutoFit/>
          </a:bodyPr>
          <a:lstStyle/>
          <a:p>
            <a:pPr lvl="0"/>
            <a:r>
              <a:rPr lang="zh-CN" altLang="en-US" sz="2665"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zh-CN" sz="266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027116" y="4015399"/>
            <a:ext cx="2452927" cy="433070"/>
          </a:xfrm>
          <a:prstGeom prst="rect">
            <a:avLst/>
          </a:prstGeom>
          <a:noFill/>
        </p:spPr>
        <p:txBody>
          <a:bodyPr wrap="square" lIns="0" tIns="0" rIns="0" bIns="0" rtlCol="0">
            <a:spAutoFit/>
          </a:bodyPr>
          <a:lstStyle/>
          <a:p>
            <a:pPr algn="just">
              <a:lnSpc>
                <a:spcPct val="150000"/>
              </a:lnSpc>
            </a:pPr>
            <a:r>
              <a:rPr lang="zh-CN" alt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750" fill="hold"/>
                                        <p:tgtEl>
                                          <p:spTgt spid="6146"/>
                                        </p:tgtEl>
                                        <p:attrNameLst>
                                          <p:attrName>ppt_w</p:attrName>
                                        </p:attrNameLst>
                                      </p:cBhvr>
                                      <p:tavLst>
                                        <p:tav tm="0">
                                          <p:val>
                                            <p:fltVal val="0"/>
                                          </p:val>
                                        </p:tav>
                                        <p:tav tm="100000">
                                          <p:val>
                                            <p:strVal val="#ppt_w"/>
                                          </p:val>
                                        </p:tav>
                                      </p:tavLst>
                                    </p:anim>
                                    <p:anim calcmode="lin" valueType="num">
                                      <p:cBhvr>
                                        <p:cTn id="14" dur="750" fill="hold"/>
                                        <p:tgtEl>
                                          <p:spTgt spid="6146"/>
                                        </p:tgtEl>
                                        <p:attrNameLst>
                                          <p:attrName>ppt_h</p:attrName>
                                        </p:attrNameLst>
                                      </p:cBhvr>
                                      <p:tavLst>
                                        <p:tav tm="0">
                                          <p:val>
                                            <p:fltVal val="0"/>
                                          </p:val>
                                        </p:tav>
                                        <p:tav tm="100000">
                                          <p:val>
                                            <p:strVal val="#ppt_h"/>
                                          </p:val>
                                        </p:tav>
                                      </p:tavLst>
                                    </p:anim>
                                    <p:animEffect transition="in" filter="fade">
                                      <p:cBhvr>
                                        <p:cTn id="15" dur="750"/>
                                        <p:tgtEl>
                                          <p:spTgt spid="614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6153"/>
                                        </p:tgtEl>
                                        <p:attrNameLst>
                                          <p:attrName>style.visibility</p:attrName>
                                        </p:attrNameLst>
                                      </p:cBhvr>
                                      <p:to>
                                        <p:strVal val="visible"/>
                                      </p:to>
                                    </p:set>
                                    <p:anim calcmode="lin" valueType="num">
                                      <p:cBhvr>
                                        <p:cTn id="18" dur="750" fill="hold"/>
                                        <p:tgtEl>
                                          <p:spTgt spid="6153"/>
                                        </p:tgtEl>
                                        <p:attrNameLst>
                                          <p:attrName>ppt_w</p:attrName>
                                        </p:attrNameLst>
                                      </p:cBhvr>
                                      <p:tavLst>
                                        <p:tav tm="0">
                                          <p:val>
                                            <p:fltVal val="0"/>
                                          </p:val>
                                        </p:tav>
                                        <p:tav tm="100000">
                                          <p:val>
                                            <p:strVal val="#ppt_w"/>
                                          </p:val>
                                        </p:tav>
                                      </p:tavLst>
                                    </p:anim>
                                    <p:anim calcmode="lin" valueType="num">
                                      <p:cBhvr>
                                        <p:cTn id="19" dur="750" fill="hold"/>
                                        <p:tgtEl>
                                          <p:spTgt spid="6153"/>
                                        </p:tgtEl>
                                        <p:attrNameLst>
                                          <p:attrName>ppt_h</p:attrName>
                                        </p:attrNameLst>
                                      </p:cBhvr>
                                      <p:tavLst>
                                        <p:tav tm="0">
                                          <p:val>
                                            <p:fltVal val="0"/>
                                          </p:val>
                                        </p:tav>
                                        <p:tav tm="100000">
                                          <p:val>
                                            <p:strVal val="#ppt_h"/>
                                          </p:val>
                                        </p:tav>
                                      </p:tavLst>
                                    </p:anim>
                                    <p:animEffect transition="in" filter="fade">
                                      <p:cBhvr>
                                        <p:cTn id="20" dur="750"/>
                                        <p:tgtEl>
                                          <p:spTgt spid="6153"/>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6152"/>
                                        </p:tgtEl>
                                        <p:attrNameLst>
                                          <p:attrName>style.visibility</p:attrName>
                                        </p:attrNameLst>
                                      </p:cBhvr>
                                      <p:to>
                                        <p:strVal val="visible"/>
                                      </p:to>
                                    </p:set>
                                    <p:anim calcmode="lin" valueType="num">
                                      <p:cBhvr>
                                        <p:cTn id="23" dur="750" fill="hold"/>
                                        <p:tgtEl>
                                          <p:spTgt spid="6152"/>
                                        </p:tgtEl>
                                        <p:attrNameLst>
                                          <p:attrName>ppt_w</p:attrName>
                                        </p:attrNameLst>
                                      </p:cBhvr>
                                      <p:tavLst>
                                        <p:tav tm="0">
                                          <p:val>
                                            <p:fltVal val="0"/>
                                          </p:val>
                                        </p:tav>
                                        <p:tav tm="100000">
                                          <p:val>
                                            <p:strVal val="#ppt_w"/>
                                          </p:val>
                                        </p:tav>
                                      </p:tavLst>
                                    </p:anim>
                                    <p:anim calcmode="lin" valueType="num">
                                      <p:cBhvr>
                                        <p:cTn id="24" dur="750" fill="hold"/>
                                        <p:tgtEl>
                                          <p:spTgt spid="6152"/>
                                        </p:tgtEl>
                                        <p:attrNameLst>
                                          <p:attrName>ppt_h</p:attrName>
                                        </p:attrNameLst>
                                      </p:cBhvr>
                                      <p:tavLst>
                                        <p:tav tm="0">
                                          <p:val>
                                            <p:fltVal val="0"/>
                                          </p:val>
                                        </p:tav>
                                        <p:tav tm="100000">
                                          <p:val>
                                            <p:strVal val="#ppt_h"/>
                                          </p:val>
                                        </p:tav>
                                      </p:tavLst>
                                    </p:anim>
                                    <p:animEffect transition="in" filter="fade">
                                      <p:cBhvr>
                                        <p:cTn id="25" dur="750"/>
                                        <p:tgtEl>
                                          <p:spTgt spid="615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p:cTn id="29" dur="500" fill="hold"/>
                                        <p:tgtEl>
                                          <p:spTgt spid="6148"/>
                                        </p:tgtEl>
                                        <p:attrNameLst>
                                          <p:attrName>ppt_w</p:attrName>
                                        </p:attrNameLst>
                                      </p:cBhvr>
                                      <p:tavLst>
                                        <p:tav tm="0">
                                          <p:val>
                                            <p:fltVal val="0"/>
                                          </p:val>
                                        </p:tav>
                                        <p:tav tm="100000">
                                          <p:val>
                                            <p:strVal val="#ppt_w"/>
                                          </p:val>
                                        </p:tav>
                                      </p:tavLst>
                                    </p:anim>
                                    <p:anim calcmode="lin" valueType="num">
                                      <p:cBhvr>
                                        <p:cTn id="30" dur="500" fill="hold"/>
                                        <p:tgtEl>
                                          <p:spTgt spid="6148"/>
                                        </p:tgtEl>
                                        <p:attrNameLst>
                                          <p:attrName>ppt_h</p:attrName>
                                        </p:attrNameLst>
                                      </p:cBhvr>
                                      <p:tavLst>
                                        <p:tav tm="0">
                                          <p:val>
                                            <p:fltVal val="0"/>
                                          </p:val>
                                        </p:tav>
                                        <p:tav tm="100000">
                                          <p:val>
                                            <p:strVal val="#ppt_h"/>
                                          </p:val>
                                        </p:tav>
                                      </p:tavLst>
                                    </p:anim>
                                    <p:animEffect transition="in" filter="fade">
                                      <p:cBhvr>
                                        <p:cTn id="31" dur="5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4*#ppt_w"/>
                                          </p:val>
                                        </p:tav>
                                        <p:tav tm="100000">
                                          <p:val>
                                            <p:strVal val="#ppt_w"/>
                                          </p:val>
                                        </p:tav>
                                      </p:tavLst>
                                    </p:anim>
                                    <p:anim calcmode="lin" valueType="num">
                                      <p:cBhvr>
                                        <p:cTn id="37" dur="500" fill="hold"/>
                                        <p:tgtEl>
                                          <p:spTgt spid="9"/>
                                        </p:tgtEl>
                                        <p:attrNameLst>
                                          <p:attrName>ppt_h</p:attrName>
                                        </p:attrNameLst>
                                      </p:cBhvr>
                                      <p:tavLst>
                                        <p:tav tm="0">
                                          <p:val>
                                            <p:strVal val="4*#ppt_h"/>
                                          </p:val>
                                        </p:tav>
                                        <p:tav tm="100000">
                                          <p:val>
                                            <p:strVal val="#ppt_h"/>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8" grpId="0"/>
      <p:bldP spid="6152" grpId="0" bldLvl="0" animBg="1"/>
      <p:bldP spid="6153" grpId="0" bldLvl="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1865315" y="2172772"/>
            <a:ext cx="1223963" cy="1223963"/>
            <a:chOff x="0" y="0"/>
            <a:chExt cx="1224136" cy="1224136"/>
          </a:xfrm>
        </p:grpSpPr>
        <p:sp>
          <p:nvSpPr>
            <p:cNvPr id="3" name="椭圆 44"/>
            <p:cNvSpPr>
              <a:spLocks noChangeArrowheads="1"/>
            </p:cNvSpPr>
            <p:nvPr/>
          </p:nvSpPr>
          <p:spPr bwMode="auto">
            <a:xfrm>
              <a:off x="0" y="0"/>
              <a:ext cx="1224136" cy="1224136"/>
            </a:xfrm>
            <a:prstGeom prst="ellipse">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Group 8"/>
            <p:cNvGrpSpPr/>
            <p:nvPr/>
          </p:nvGrpSpPr>
          <p:grpSpPr bwMode="auto">
            <a:xfrm>
              <a:off x="455517" y="389024"/>
              <a:ext cx="293688" cy="446088"/>
              <a:chOff x="0" y="0"/>
              <a:chExt cx="293688" cy="446088"/>
            </a:xfrm>
          </p:grpSpPr>
          <p:sp>
            <p:nvSpPr>
              <p:cNvPr id="5"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8" name="Group 12"/>
          <p:cNvGrpSpPr/>
          <p:nvPr/>
        </p:nvGrpSpPr>
        <p:grpSpPr bwMode="auto">
          <a:xfrm>
            <a:off x="3629025" y="2172772"/>
            <a:ext cx="1223963" cy="1223963"/>
            <a:chOff x="0" y="0"/>
            <a:chExt cx="1224136" cy="1224136"/>
          </a:xfrm>
        </p:grpSpPr>
        <p:sp>
          <p:nvSpPr>
            <p:cNvPr id="9" name="椭圆 50"/>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椭圆 53"/>
          <p:cNvSpPr>
            <a:spLocks noChangeArrowheads="1"/>
          </p:cNvSpPr>
          <p:nvPr/>
        </p:nvSpPr>
        <p:spPr bwMode="auto">
          <a:xfrm>
            <a:off x="5392739" y="2172772"/>
            <a:ext cx="1225551" cy="1223963"/>
          </a:xfrm>
          <a:prstGeom prst="ellipse">
            <a:avLst/>
          </a:prstGeom>
          <a:solidFill>
            <a:schemeClr val="accent3"/>
          </a:solidFill>
          <a:ln>
            <a:noFill/>
          </a:ln>
        </p:spPr>
        <p:txBody>
          <a:bodyPr lIns="121908" tIns="60953" rIns="121908" bIns="60953"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17"/>
          <p:cNvGrpSpPr/>
          <p:nvPr/>
        </p:nvGrpSpPr>
        <p:grpSpPr bwMode="auto">
          <a:xfrm>
            <a:off x="5751976" y="2561741"/>
            <a:ext cx="381440" cy="492056"/>
            <a:chOff x="0" y="0"/>
            <a:chExt cx="381000" cy="492126"/>
          </a:xfrm>
        </p:grpSpPr>
        <p:sp>
          <p:nvSpPr>
            <p:cNvPr id="13"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22"/>
          <p:cNvGrpSpPr/>
          <p:nvPr/>
        </p:nvGrpSpPr>
        <p:grpSpPr bwMode="auto">
          <a:xfrm>
            <a:off x="7158040" y="2155308"/>
            <a:ext cx="1223963" cy="1223963"/>
            <a:chOff x="0" y="0"/>
            <a:chExt cx="1224136" cy="1224136"/>
          </a:xfrm>
        </p:grpSpPr>
        <p:sp>
          <p:nvSpPr>
            <p:cNvPr id="18" name="椭圆 60"/>
            <p:cNvSpPr>
              <a:spLocks noChangeArrowheads="1"/>
            </p:cNvSpPr>
            <p:nvPr/>
          </p:nvSpPr>
          <p:spPr bwMode="auto">
            <a:xfrm>
              <a:off x="0" y="0"/>
              <a:ext cx="1224136" cy="1224136"/>
            </a:xfrm>
            <a:prstGeom prst="ellipse">
              <a:avLst/>
            </a:prstGeom>
            <a:solidFill>
              <a:schemeClr val="accent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Group 25"/>
          <p:cNvGrpSpPr/>
          <p:nvPr/>
        </p:nvGrpSpPr>
        <p:grpSpPr bwMode="auto">
          <a:xfrm>
            <a:off x="8921749" y="2172772"/>
            <a:ext cx="1223963" cy="1223963"/>
            <a:chOff x="0" y="0"/>
            <a:chExt cx="1224136" cy="1224136"/>
          </a:xfrm>
        </p:grpSpPr>
        <p:sp>
          <p:nvSpPr>
            <p:cNvPr id="21" name="椭圆 63"/>
            <p:cNvSpPr>
              <a:spLocks noChangeArrowheads="1"/>
            </p:cNvSpPr>
            <p:nvPr/>
          </p:nvSpPr>
          <p:spPr bwMode="auto">
            <a:xfrm>
              <a:off x="0" y="0"/>
              <a:ext cx="1224136" cy="1224136"/>
            </a:xfrm>
            <a:prstGeom prst="ellipse">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Group 27"/>
            <p:cNvGrpSpPr/>
            <p:nvPr/>
          </p:nvGrpSpPr>
          <p:grpSpPr bwMode="auto">
            <a:xfrm>
              <a:off x="402004" y="462692"/>
              <a:ext cx="415398" cy="303451"/>
              <a:chOff x="0" y="0"/>
              <a:chExt cx="685800" cy="400050"/>
            </a:xfrm>
          </p:grpSpPr>
          <p:sp>
            <p:nvSpPr>
              <p:cNvPr id="23"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5" name="Group 30"/>
          <p:cNvGrpSpPr/>
          <p:nvPr/>
        </p:nvGrpSpPr>
        <p:grpSpPr bwMode="auto">
          <a:xfrm>
            <a:off x="1865312" y="3631685"/>
            <a:ext cx="8839200" cy="316865"/>
            <a:chOff x="0" y="0"/>
            <a:chExt cx="8838828" cy="316661"/>
          </a:xfrm>
        </p:grpSpPr>
        <p:sp>
          <p:nvSpPr>
            <p:cNvPr id="26" name="文本框 68"/>
            <p:cNvSpPr>
              <a:spLocks noChangeArrowheads="1"/>
            </p:cNvSpPr>
            <p:nvPr/>
          </p:nvSpPr>
          <p:spPr bwMode="auto">
            <a:xfrm>
              <a:off x="0" y="0"/>
              <a:ext cx="1780764" cy="31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27" name="文本框 69"/>
            <p:cNvSpPr>
              <a:spLocks noChangeArrowheads="1"/>
            </p:cNvSpPr>
            <p:nvPr/>
          </p:nvSpPr>
          <p:spPr bwMode="auto">
            <a:xfrm>
              <a:off x="1724110" y="0"/>
              <a:ext cx="1780764" cy="31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28" name="文本框 70"/>
            <p:cNvSpPr>
              <a:spLocks noChangeArrowheads="1"/>
            </p:cNvSpPr>
            <p:nvPr/>
          </p:nvSpPr>
          <p:spPr bwMode="auto">
            <a:xfrm>
              <a:off x="3553188" y="0"/>
              <a:ext cx="1780764" cy="31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29" name="文本框 71"/>
            <p:cNvSpPr>
              <a:spLocks noChangeArrowheads="1"/>
            </p:cNvSpPr>
            <p:nvPr/>
          </p:nvSpPr>
          <p:spPr bwMode="auto">
            <a:xfrm>
              <a:off x="5277302" y="0"/>
              <a:ext cx="1780764" cy="31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0" name="文本框 72"/>
            <p:cNvSpPr>
              <a:spLocks noChangeArrowheads="1"/>
            </p:cNvSpPr>
            <p:nvPr/>
          </p:nvSpPr>
          <p:spPr bwMode="auto">
            <a:xfrm>
              <a:off x="7058064" y="0"/>
              <a:ext cx="1780764" cy="31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65"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grpSp>
      <p:sp>
        <p:nvSpPr>
          <p:cNvPr id="31" name="燕尾形 73"/>
          <p:cNvSpPr>
            <a:spLocks noChangeArrowheads="1"/>
          </p:cNvSpPr>
          <p:nvPr/>
        </p:nvSpPr>
        <p:spPr bwMode="auto">
          <a:xfrm>
            <a:off x="3236913" y="2725223"/>
            <a:ext cx="215900" cy="215900"/>
          </a:xfrm>
          <a:prstGeom prst="chevron">
            <a:avLst>
              <a:gd name="adj" fmla="val 50000"/>
            </a:avLst>
          </a:prstGeom>
          <a:solidFill>
            <a:schemeClr val="accent1"/>
          </a:solidFill>
          <a:ln>
            <a:noFill/>
          </a:ln>
        </p:spPr>
        <p:txBody>
          <a:bodyPr lIns="91430" tIns="45716" rIns="91430" bIns="45716"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燕尾形 74"/>
          <p:cNvSpPr>
            <a:spLocks noChangeArrowheads="1"/>
          </p:cNvSpPr>
          <p:nvPr/>
        </p:nvSpPr>
        <p:spPr bwMode="auto">
          <a:xfrm>
            <a:off x="5027613" y="2725223"/>
            <a:ext cx="215900" cy="215900"/>
          </a:xfrm>
          <a:prstGeom prst="chevron">
            <a:avLst>
              <a:gd name="adj" fmla="val 50000"/>
            </a:avLst>
          </a:prstGeom>
          <a:solidFill>
            <a:schemeClr val="accent2"/>
          </a:solidFill>
          <a:ln>
            <a:noFill/>
          </a:ln>
        </p:spPr>
        <p:txBody>
          <a:bodyPr lIns="91430" tIns="45716" rIns="91430" bIns="45716"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燕尾形 75"/>
          <p:cNvSpPr>
            <a:spLocks noChangeArrowheads="1"/>
          </p:cNvSpPr>
          <p:nvPr/>
        </p:nvSpPr>
        <p:spPr bwMode="auto">
          <a:xfrm>
            <a:off x="6783389" y="2725223"/>
            <a:ext cx="215900" cy="215900"/>
          </a:xfrm>
          <a:prstGeom prst="chevron">
            <a:avLst>
              <a:gd name="adj" fmla="val 50000"/>
            </a:avLst>
          </a:prstGeom>
          <a:solidFill>
            <a:schemeClr val="accent3"/>
          </a:solidFill>
          <a:ln>
            <a:noFill/>
          </a:ln>
        </p:spPr>
        <p:txBody>
          <a:bodyPr lIns="91430" tIns="45716" rIns="91430" bIns="45716"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燕尾形 76"/>
          <p:cNvSpPr>
            <a:spLocks noChangeArrowheads="1"/>
          </p:cNvSpPr>
          <p:nvPr/>
        </p:nvSpPr>
        <p:spPr bwMode="auto">
          <a:xfrm>
            <a:off x="8564564" y="2744273"/>
            <a:ext cx="215900" cy="215900"/>
          </a:xfrm>
          <a:prstGeom prst="chevron">
            <a:avLst>
              <a:gd name="adj" fmla="val 50000"/>
            </a:avLst>
          </a:prstGeom>
          <a:solidFill>
            <a:schemeClr val="accent4"/>
          </a:solidFill>
          <a:ln>
            <a:noFill/>
          </a:ln>
        </p:spPr>
        <p:txBody>
          <a:bodyPr lIns="91430" tIns="45716" rIns="91430" bIns="45716"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Group 40"/>
          <p:cNvGrpSpPr/>
          <p:nvPr/>
        </p:nvGrpSpPr>
        <p:grpSpPr bwMode="auto">
          <a:xfrm>
            <a:off x="1844677" y="4482584"/>
            <a:ext cx="8618440" cy="1089121"/>
            <a:chOff x="0" y="-1"/>
            <a:chExt cx="8618263" cy="1089005"/>
          </a:xfrm>
        </p:grpSpPr>
        <p:sp>
          <p:nvSpPr>
            <p:cNvPr id="36" name="矩形 78"/>
            <p:cNvSpPr>
              <a:spLocks noChangeArrowheads="1"/>
            </p:cNvSpPr>
            <p:nvPr/>
          </p:nvSpPr>
          <p:spPr bwMode="auto">
            <a:xfrm>
              <a:off x="0" y="0"/>
              <a:ext cx="1679848" cy="10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9"/>
            <p:cNvSpPr>
              <a:spLocks noChangeArrowheads="1"/>
            </p:cNvSpPr>
            <p:nvPr/>
          </p:nvSpPr>
          <p:spPr bwMode="auto">
            <a:xfrm>
              <a:off x="1714589" y="6397"/>
              <a:ext cx="1679848" cy="10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80"/>
            <p:cNvSpPr>
              <a:spLocks noChangeArrowheads="1"/>
            </p:cNvSpPr>
            <p:nvPr/>
          </p:nvSpPr>
          <p:spPr bwMode="auto">
            <a:xfrm>
              <a:off x="3474904" y="6397"/>
              <a:ext cx="1679848" cy="10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1"/>
            <p:cNvSpPr>
              <a:spLocks noChangeArrowheads="1"/>
            </p:cNvSpPr>
            <p:nvPr/>
          </p:nvSpPr>
          <p:spPr bwMode="auto">
            <a:xfrm>
              <a:off x="5189494" y="12794"/>
              <a:ext cx="1679848" cy="10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82"/>
            <p:cNvSpPr>
              <a:spLocks noChangeArrowheads="1"/>
            </p:cNvSpPr>
            <p:nvPr/>
          </p:nvSpPr>
          <p:spPr bwMode="auto">
            <a:xfrm>
              <a:off x="6938415" y="-1"/>
              <a:ext cx="1679848" cy="107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06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Group 46"/>
          <p:cNvGrpSpPr/>
          <p:nvPr/>
        </p:nvGrpSpPr>
        <p:grpSpPr bwMode="auto">
          <a:xfrm>
            <a:off x="1928815" y="4080948"/>
            <a:ext cx="8487667" cy="307975"/>
            <a:chOff x="0" y="0"/>
            <a:chExt cx="8487614" cy="309189"/>
          </a:xfrm>
        </p:grpSpPr>
        <p:sp>
          <p:nvSpPr>
            <p:cNvPr id="42" name="矩形 84"/>
            <p:cNvSpPr>
              <a:spLocks noChangeArrowheads="1"/>
            </p:cNvSpPr>
            <p:nvPr/>
          </p:nvSpPr>
          <p:spPr bwMode="auto">
            <a:xfrm>
              <a:off x="0" y="0"/>
              <a:ext cx="8487614" cy="309189"/>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567">
        <p15:prstTrans prst="fallOver"/>
      </p:transition>
    </mc:Choice>
    <mc:Fallback xmlns="">
      <p:transition spd="slow" advClick="0" advTm="5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p:cBhvr>
                                        <p:cTn id="9" dur="3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Effect>
                                      <p:cBhvr>
                                        <p:cTn id="15" dur="30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Effect>
                                      <p:cBhvr>
                                        <p:cTn id="21" dur="300"/>
                                        <p:tgtEl>
                                          <p:spTgt spid="1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p:cBhvr>
                                        <p:cTn id="27" dur="300"/>
                                        <p:tgtEl>
                                          <p:spTgt spid="20"/>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0-#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ppt_x</p:attrName>
                                        </p:attrNameLst>
                                      </p:cBhvr>
                                      <p:tavLst>
                                        <p:tav tm="0">
                                          <p:val>
                                            <p:strVal val="0-#ppt_w/2"/>
                                          </p:val>
                                        </p:tav>
                                        <p:tav tm="100000">
                                          <p:val>
                                            <p:strVal val="#ppt_x"/>
                                          </p:val>
                                        </p:tav>
                                      </p:tavLst>
                                    </p:anim>
                                    <p:anim calcmode="lin" valueType="num">
                                      <p:cBhvr>
                                        <p:cTn id="36" dur="3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300" fill="hold"/>
                                        <p:tgtEl>
                                          <p:spTgt spid="33"/>
                                        </p:tgtEl>
                                        <p:attrNameLst>
                                          <p:attrName>ppt_x</p:attrName>
                                        </p:attrNameLst>
                                      </p:cBhvr>
                                      <p:tavLst>
                                        <p:tav tm="0">
                                          <p:val>
                                            <p:strVal val="0-#ppt_w/2"/>
                                          </p:val>
                                        </p:tav>
                                        <p:tav tm="100000">
                                          <p:val>
                                            <p:strVal val="#ppt_x"/>
                                          </p:val>
                                        </p:tav>
                                      </p:tavLst>
                                    </p:anim>
                                    <p:anim calcmode="lin" valueType="num">
                                      <p:cBhvr>
                                        <p:cTn id="40" dur="3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300" fill="hold"/>
                                        <p:tgtEl>
                                          <p:spTgt spid="34"/>
                                        </p:tgtEl>
                                        <p:attrNameLst>
                                          <p:attrName>ppt_x</p:attrName>
                                        </p:attrNameLst>
                                      </p:cBhvr>
                                      <p:tavLst>
                                        <p:tav tm="0">
                                          <p:val>
                                            <p:strVal val="0-#ppt_w/2"/>
                                          </p:val>
                                        </p:tav>
                                        <p:tav tm="100000">
                                          <p:val>
                                            <p:strVal val="#ppt_x"/>
                                          </p:val>
                                        </p:tav>
                                      </p:tavLst>
                                    </p:anim>
                                    <p:anim calcmode="lin" valueType="num">
                                      <p:cBhvr>
                                        <p:cTn id="44" dur="3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p:cBhvr>
                                        <p:cTn id="54" dur="500"/>
                                        <p:tgtEl>
                                          <p:spTgt spid="41"/>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p:cBhvr>
                                        <p:cTn id="58" dur="300"/>
                                        <p:tgtEl>
                                          <p:spTgt spid="35"/>
                                        </p:tgtEl>
                                      </p:cBhvr>
                                    </p:animEffect>
                                    <p:anim calcmode="lin" valueType="num">
                                      <p:cBhvr>
                                        <p:cTn id="59" dur="300" fill="hold"/>
                                        <p:tgtEl>
                                          <p:spTgt spid="35"/>
                                        </p:tgtEl>
                                        <p:attrNameLst>
                                          <p:attrName>ppt_x</p:attrName>
                                        </p:attrNameLst>
                                      </p:cBhvr>
                                      <p:tavLst>
                                        <p:tav tm="0">
                                          <p:val>
                                            <p:strVal val="#ppt_x"/>
                                          </p:val>
                                        </p:tav>
                                        <p:tav tm="100000">
                                          <p:val>
                                            <p:strVal val="#ppt_x"/>
                                          </p:val>
                                        </p:tav>
                                      </p:tavLst>
                                    </p:anim>
                                    <p:anim calcmode="lin" valueType="num">
                                      <p:cBhvr>
                                        <p:cTn id="60"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2" grpId="0" bldLvl="0" animBg="1" autoUpdateAnimBg="0"/>
      <p:bldP spid="33" grpId="0" bldLvl="0" animBg="1" autoUpdateAnimBg="0"/>
      <p:bldP spid="34" grpId="0" bldLvl="0" animBg="1" autoUpdateAnimBg="0"/>
    </p:bldLst>
  </p:timing>
</p:sld>
</file>

<file path=ppt/theme/theme1.xml><?xml version="1.0" encoding="utf-8"?>
<a:theme xmlns:a="http://schemas.openxmlformats.org/drawingml/2006/main" name="www.2ppt.com">
  <a:themeElements>
    <a:clrScheme name="自定义 277">
      <a:dk1>
        <a:sysClr val="windowText" lastClr="000000"/>
      </a:dk1>
      <a:lt1>
        <a:sysClr val="window" lastClr="FFFFFF"/>
      </a:lt1>
      <a:dk2>
        <a:srgbClr val="4E5B6F"/>
      </a:dk2>
      <a:lt2>
        <a:srgbClr val="7F7F7F"/>
      </a:lt2>
      <a:accent1>
        <a:srgbClr val="C00000"/>
      </a:accent1>
      <a:accent2>
        <a:srgbClr val="7F7F7F"/>
      </a:accent2>
      <a:accent3>
        <a:srgbClr val="C00000"/>
      </a:accent3>
      <a:accent4>
        <a:srgbClr val="7F7F7F"/>
      </a:accent4>
      <a:accent5>
        <a:srgbClr val="C00000"/>
      </a:accent5>
      <a:accent6>
        <a:srgbClr val="7F7F7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2802</Words>
  <Application>Microsoft Office PowerPoint</Application>
  <PresentationFormat>宽屏</PresentationFormat>
  <Paragraphs>283</Paragraphs>
  <Slides>24</Slides>
  <Notes>18</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Ping Hei</vt:lpstr>
      <vt:lpstr>PT Sans</vt:lpstr>
      <vt:lpstr>Source Sans Pro Light</vt:lpstr>
      <vt:lpstr>方正正中黑简体</vt:lpstr>
      <vt:lpstr>方正中等线简体</vt:lpstr>
      <vt:lpstr>宋体</vt:lpstr>
      <vt:lpstr>微软雅黑</vt:lpstr>
      <vt:lpstr>幼圆</vt:lpstr>
      <vt:lpstr>Arial</vt:lpstr>
      <vt:lpstr>Calibri</vt:lpstr>
      <vt:lpstr>Roboto Bold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2021-07-19T01:25:11Z</dcterms:created>
  <dcterms:modified xsi:type="dcterms:W3CDTF">2023-01-10T10:13:09Z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0138320820FA4D6DAF3AE03D182BE8F3</vt:lpwstr>
  </property>
  <property fmtid="{A09F084E-AD41-489F-8076-AA5BE3082BCA}" pid="100">
    <vt:ui4>5</vt:ui4>
  </property>
  <property fmtid="{64440492-4C8B-11D1-8B70-080036B11A03}" pid="11">
    <vt:lpwstr>www.2ppt.com-爱PPT提供资源下载</vt:lpwstr>
  </property>
</Properties>
</file>