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3.xml" ContentType="application/vnd.openxmlformats-officedocument.presentationml.tags+xml"/>
  <Override PartName="/ppt/notesSlides/notesSlide18.xml" ContentType="application/vnd.openxmlformats-officedocument.presentationml.notesSlide+xml"/>
  <Override PartName="/ppt/tags/tag4.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5.xml" ContentType="application/vnd.openxmlformats-officedocument.presentationml.tags+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8"/>
  </p:notesMasterIdLst>
  <p:handoutMasterIdLst>
    <p:handoutMasterId r:id="rId29"/>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CCF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8" d="100"/>
          <a:sy n="58" d="100"/>
        </p:scale>
        <p:origin x="-78" y="-1578"/>
      </p:cViewPr>
      <p:guideLst>
        <p:guide orient="horz" pos="2160"/>
        <p:guide pos="3840"/>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
        <p:nvSpPr>
          <p:cNvPr id="4" name="灯片编号占位符 3"/>
          <p:cNvSpPr>
            <a:spLocks noGrp="1"/>
          </p:cNvSpPr>
          <p:nvPr>
            <p:ph type="sldNum" sz="quarter" idx="5"/>
          </p:nvPr>
        </p:nvSpPr>
        <p:spPr/>
        <p:txBody>
          <a:bodyPr/>
          <a:lstStyle/>
          <a:p>
            <a:fld id="{A6837353-30EB-4A48-80EB-173D804AEFBD}" type="slidenum">
              <a:rPr lang="zh-CN" altLang="en-US" smtClean="0"/>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标题幻灯片">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
        <p:nvSpPr>
          <p:cNvPr id="11" name="矩形 10"/>
          <p:cNvSpPr/>
          <p:nvPr userDrawn="1"/>
        </p:nvSpPr>
        <p:spPr>
          <a:xfrm>
            <a:off x="9100364" y="6422314"/>
            <a:ext cx="775136" cy="24511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模板下载：</a:t>
            </a:r>
            <a:r>
              <a:rPr kumimoji="0" lang="en-US" altLang="zh-CN" sz="100" b="0" i="0" u="none" strike="noStrike" kern="0" cap="none" spc="0" normalizeH="0" baseline="0" noProof="0" dirty="0" smtClean="0">
                <a:ln>
                  <a:noFill/>
                </a:ln>
                <a:solidFill>
                  <a:prstClr val="white"/>
                </a:solidFill>
                <a:effectLst/>
                <a:uLnTx/>
                <a:uFillTx/>
              </a:rPr>
              <a:t> www.2ppt.com/moban/     </a:t>
            </a:r>
            <a:r>
              <a:rPr kumimoji="0" lang="zh-CN" altLang="en-US" sz="100" b="0" i="0" u="none" strike="noStrike" kern="0" cap="none" spc="0" normalizeH="0" baseline="0" noProof="0" dirty="0" smtClean="0">
                <a:ln>
                  <a:noFill/>
                </a:ln>
                <a:solidFill>
                  <a:prstClr val="white"/>
                </a:solidFill>
                <a:effectLst/>
                <a:uLnTx/>
                <a:uFillTx/>
              </a:rPr>
              <a:t>行业</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www.2ppt.com/hangye/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节日</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模板：</a:t>
            </a:r>
            <a:r>
              <a:rPr kumimoji="0" lang="en-US" altLang="zh-CN" sz="100" b="0" i="0" u="none" strike="noStrike" kern="0" cap="none" spc="0" normalizeH="0" baseline="0" noProof="0" dirty="0" smtClean="0">
                <a:ln>
                  <a:noFill/>
                </a:ln>
                <a:solidFill>
                  <a:prstClr val="white"/>
                </a:solidFill>
                <a:effectLst/>
                <a:uLnTx/>
                <a:uFillTx/>
              </a:rPr>
              <a:t> www.2ppt.com/jieri/           PPT</a:t>
            </a:r>
            <a:r>
              <a:rPr kumimoji="0" lang="zh-CN" altLang="en-US" sz="100" b="0" i="0" u="none" strike="noStrike" kern="0" cap="none" spc="0" normalizeH="0" baseline="0" noProof="0" dirty="0" smtClean="0">
                <a:ln>
                  <a:noFill/>
                </a:ln>
                <a:solidFill>
                  <a:prstClr val="white"/>
                </a:solidFill>
                <a:effectLst/>
                <a:uLnTx/>
                <a:uFillTx/>
              </a:rPr>
              <a:t>素材下载：</a:t>
            </a:r>
            <a:r>
              <a:rPr kumimoji="0" lang="en-US" altLang="zh-CN" sz="100" b="0" i="0" u="none" strike="noStrike" kern="0" cap="none" spc="0" normalizeH="0" baseline="0" noProof="0" dirty="0" smtClean="0">
                <a:ln>
                  <a:noFill/>
                </a:ln>
                <a:solidFill>
                  <a:prstClr val="white"/>
                </a:solidFill>
                <a:effectLst/>
                <a:uLnTx/>
                <a:uFillTx/>
              </a:rPr>
              <a:t> www.2ppt.com/sucai/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背景图片：</a:t>
            </a:r>
            <a:r>
              <a:rPr kumimoji="0" lang="en-US" altLang="zh-CN" sz="100" b="0" i="0" u="none" strike="noStrike" kern="0" cap="none" spc="0" normalizeH="0" baseline="0" noProof="0" dirty="0" smtClean="0">
                <a:ln>
                  <a:noFill/>
                </a:ln>
                <a:solidFill>
                  <a:prstClr val="white"/>
                </a:solidFill>
                <a:effectLst/>
                <a:uLnTx/>
                <a:uFillTx/>
              </a:rPr>
              <a:t> www.2ppt.com/beijing/      PPT</a:t>
            </a:r>
            <a:r>
              <a:rPr kumimoji="0" lang="zh-CN" altLang="en-US" sz="100" b="0" i="0" u="none" strike="noStrike" kern="0" cap="none" spc="0" normalizeH="0" baseline="0" noProof="0" dirty="0" smtClean="0">
                <a:ln>
                  <a:noFill/>
                </a:ln>
                <a:solidFill>
                  <a:prstClr val="white"/>
                </a:solidFill>
                <a:effectLst/>
                <a:uLnTx/>
                <a:uFillTx/>
              </a:rPr>
              <a:t>图表下载：</a:t>
            </a:r>
            <a:r>
              <a:rPr kumimoji="0" lang="en-US" altLang="zh-CN" sz="100" b="0" i="0" u="none" strike="noStrike" kern="0" cap="none" spc="0" normalizeH="0" baseline="0" noProof="0" dirty="0" smtClean="0">
                <a:ln>
                  <a:noFill/>
                </a:ln>
                <a:solidFill>
                  <a:prstClr val="white"/>
                </a:solidFill>
                <a:effectLst/>
                <a:uLnTx/>
                <a:uFillTx/>
              </a:rPr>
              <a:t> www.2ppt.com/tubiao/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优秀</a:t>
            </a:r>
            <a:r>
              <a:rPr kumimoji="0" lang="en-US" altLang="zh-CN" sz="100" b="0" i="0" u="none" strike="noStrike" kern="0" cap="none" spc="0" normalizeH="0" baseline="0" noProof="0" dirty="0" smtClean="0">
                <a:ln>
                  <a:noFill/>
                </a:ln>
                <a:solidFill>
                  <a:prstClr val="white"/>
                </a:solidFill>
                <a:effectLst/>
                <a:uLnTx/>
                <a:uFillTx/>
              </a:rPr>
              <a:t>PPT</a:t>
            </a:r>
            <a:r>
              <a:rPr kumimoji="0" lang="zh-CN" altLang="en-US" sz="100" b="0" i="0" u="none" strike="noStrike" kern="0" cap="none" spc="0" normalizeH="0" baseline="0" noProof="0" dirty="0" smtClean="0">
                <a:ln>
                  <a:noFill/>
                </a:ln>
                <a:solidFill>
                  <a:prstClr val="white"/>
                </a:solidFill>
                <a:effectLst/>
                <a:uLnTx/>
                <a:uFillTx/>
              </a:rPr>
              <a:t>下载：</a:t>
            </a:r>
            <a:r>
              <a:rPr kumimoji="0" lang="en-US" altLang="zh-CN" sz="100" b="0" i="0" u="none" strike="noStrike" kern="0" cap="none" spc="0" normalizeH="0" baseline="0" noProof="0" dirty="0" smtClean="0">
                <a:ln>
                  <a:noFill/>
                </a:ln>
                <a:solidFill>
                  <a:prstClr val="white"/>
                </a:solidFill>
                <a:effectLst/>
                <a:uLnTx/>
                <a:uFillTx/>
              </a:rPr>
              <a:t> www.2ppt.com/xiazai/        PPT</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 www.2ppt.com/powerpoint/      </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Word</a:t>
            </a:r>
            <a:r>
              <a:rPr kumimoji="0" lang="zh-CN" altLang="en-US" sz="100" b="0" i="0" u="none" strike="noStrike" kern="0" cap="none" spc="0" normalizeH="0" baseline="0" noProof="0" dirty="0" smtClean="0">
                <a:ln>
                  <a:noFill/>
                </a:ln>
                <a:solidFill>
                  <a:prstClr val="white"/>
                </a:solidFill>
                <a:effectLst/>
                <a:uLnTx/>
                <a:uFillTx/>
              </a:rPr>
              <a:t>教程： </a:t>
            </a:r>
            <a:r>
              <a:rPr kumimoji="0" lang="en-US" altLang="zh-CN" sz="100" b="0" i="0" u="none" strike="noStrike" kern="0" cap="none" spc="0" normalizeH="0" baseline="0" noProof="0" dirty="0" smtClean="0">
                <a:ln>
                  <a:noFill/>
                </a:ln>
                <a:solidFill>
                  <a:prstClr val="white"/>
                </a:solidFill>
                <a:effectLst/>
                <a:uLnTx/>
                <a:uFillTx/>
              </a:rPr>
              <a:t> www.2ppt.com/word/              Excel</a:t>
            </a:r>
            <a:r>
              <a:rPr kumimoji="0" lang="zh-CN" altLang="en-US" sz="100" b="0" i="0" u="none" strike="noStrike" kern="0" cap="none" spc="0" normalizeH="0" baseline="0" noProof="0" dirty="0" smtClean="0">
                <a:ln>
                  <a:noFill/>
                </a:ln>
                <a:solidFill>
                  <a:prstClr val="white"/>
                </a:solidFill>
                <a:effectLst/>
                <a:uLnTx/>
                <a:uFillTx/>
              </a:rPr>
              <a:t>教程：</a:t>
            </a:r>
            <a:r>
              <a:rPr kumimoji="0" lang="en-US" altLang="zh-CN" sz="100" b="0" i="0" u="none" strike="noStrike" kern="0" cap="none" spc="0" normalizeH="0" baseline="0" noProof="0" dirty="0" smtClean="0">
                <a:ln>
                  <a:noFill/>
                </a:ln>
                <a:solidFill>
                  <a:prstClr val="white"/>
                </a:solidFill>
                <a:effectLst/>
                <a:uLnTx/>
                <a:uFillTx/>
              </a:rPr>
              <a:t> www.2ppt.com/excel/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资料下载：</a:t>
            </a:r>
            <a:r>
              <a:rPr kumimoji="0" lang="en-US" altLang="zh-CN" sz="100" b="0" i="0" u="none" strike="noStrike" kern="0" cap="none" spc="0" normalizeH="0" baseline="0" noProof="0" dirty="0" smtClean="0">
                <a:ln>
                  <a:noFill/>
                </a:ln>
                <a:solidFill>
                  <a:prstClr val="white"/>
                </a:solidFill>
                <a:effectLst/>
                <a:uLnTx/>
                <a:uFillTx/>
              </a:rPr>
              <a:t> www.2ppt.com/ziliao/                PPT</a:t>
            </a:r>
            <a:r>
              <a:rPr kumimoji="0" lang="zh-CN" altLang="en-US" sz="100" b="0" i="0" u="none" strike="noStrike" kern="0" cap="none" spc="0" normalizeH="0" baseline="0" noProof="0" dirty="0" smtClean="0">
                <a:ln>
                  <a:noFill/>
                </a:ln>
                <a:solidFill>
                  <a:prstClr val="white"/>
                </a:solidFill>
                <a:effectLst/>
                <a:uLnTx/>
                <a:uFillTx/>
              </a:rPr>
              <a:t>课件下载：</a:t>
            </a:r>
            <a:r>
              <a:rPr kumimoji="0" lang="en-US" altLang="zh-CN" sz="100" b="0" i="0" u="none" strike="noStrike" kern="0" cap="none" spc="0" normalizeH="0" baseline="0" noProof="0" dirty="0" smtClean="0">
                <a:ln>
                  <a:noFill/>
                </a:ln>
                <a:solidFill>
                  <a:prstClr val="white"/>
                </a:solidFill>
                <a:effectLst/>
                <a:uLnTx/>
                <a:uFillTx/>
              </a:rPr>
              <a:t> www.2ppt.com/kejian/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范文下载：</a:t>
            </a:r>
            <a:r>
              <a:rPr kumimoji="0" lang="en-US" altLang="zh-CN" sz="100" b="0" i="0" u="none" strike="noStrike" kern="0" cap="none" spc="0" normalizeH="0" baseline="0" noProof="0" dirty="0" smtClean="0">
                <a:ln>
                  <a:noFill/>
                </a:ln>
                <a:solidFill>
                  <a:prstClr val="white"/>
                </a:solidFill>
                <a:effectLst/>
                <a:uLnTx/>
                <a:uFillTx/>
              </a:rPr>
              <a:t> www.2ppt.com/fanwen/             </a:t>
            </a:r>
            <a:r>
              <a:rPr kumimoji="0" lang="zh-CN" altLang="en-US" sz="100" b="0" i="0" u="none" strike="noStrike" kern="0" cap="none" spc="0" normalizeH="0" baseline="0" noProof="0" dirty="0" smtClean="0">
                <a:ln>
                  <a:noFill/>
                </a:ln>
                <a:solidFill>
                  <a:prstClr val="white"/>
                </a:solidFill>
                <a:effectLst/>
                <a:uLnTx/>
                <a:uFillTx/>
              </a:rPr>
              <a:t>试卷下载：</a:t>
            </a:r>
            <a:r>
              <a:rPr kumimoji="0" lang="en-US" altLang="zh-CN" sz="100" b="0" i="0" u="none" strike="noStrike" kern="0" cap="none" spc="0" normalizeH="0" baseline="0" noProof="0" dirty="0" smtClean="0">
                <a:ln>
                  <a:noFill/>
                </a:ln>
                <a:solidFill>
                  <a:prstClr val="white"/>
                </a:solidFill>
                <a:effectLst/>
                <a:uLnTx/>
                <a:uFillTx/>
              </a:rPr>
              <a:t> www.2ppt.com/shiti/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教案下载：</a:t>
            </a:r>
            <a:r>
              <a:rPr kumimoji="0" lang="en-US" altLang="zh-CN" sz="100" b="0" i="0" u="none" strike="noStrike" kern="0" cap="none" spc="0" normalizeH="0" baseline="0" noProof="0" dirty="0" smtClean="0">
                <a:ln>
                  <a:noFill/>
                </a:ln>
                <a:solidFill>
                  <a:prstClr val="white"/>
                </a:solidFill>
                <a:effectLst/>
                <a:uLnTx/>
                <a:uFillTx/>
              </a:rPr>
              <a:t> www.2ppt.com/jiaoan/        </a:t>
            </a: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00" b="0" i="0" u="none" strike="noStrike" kern="0" cap="none" spc="0" normalizeH="0" baseline="0" noProof="0" dirty="0" smtClean="0">
                <a:ln>
                  <a:noFill/>
                </a:ln>
                <a:solidFill>
                  <a:prstClr val="white"/>
                </a:solidFill>
                <a:effectLst/>
                <a:uLnTx/>
                <a:uFillTx/>
              </a:rPr>
              <a:t>字体下载：</a:t>
            </a:r>
            <a:r>
              <a:rPr kumimoji="0" lang="en-US" altLang="zh-CN" sz="100" b="0" i="0" u="none" strike="noStrike" kern="0" cap="none" spc="0" normalizeH="0" baseline="0" noProof="0" dirty="0" smtClean="0">
                <a:ln>
                  <a:noFill/>
                </a:ln>
                <a:solidFill>
                  <a:prstClr val="white"/>
                </a:solidFill>
                <a:effectLst/>
                <a:uLnTx/>
                <a:uFillTx/>
              </a:rPr>
              <a:t> www.2ppt.com/ziti/</a:t>
            </a:r>
          </a:p>
          <a:p>
            <a:pPr marL="0" marR="0" lvl="0" indent="0" defTabSz="914400" eaLnBrk="1" fontAlgn="auto" latinLnBrk="0" hangingPunct="1">
              <a:lnSpc>
                <a:spcPct val="100000"/>
              </a:lnSpc>
              <a:spcBef>
                <a:spcPts val="0"/>
              </a:spcBef>
              <a:spcAft>
                <a:spcPts val="0"/>
              </a:spcAft>
              <a:buClrTx/>
              <a:buSzTx/>
              <a:buFontTx/>
              <a:buNone/>
              <a:defRPr/>
            </a:pPr>
            <a:r>
              <a:rPr kumimoji="0" lang="en-US" altLang="zh-CN" sz="100" b="0" i="0" u="none" strike="noStrike" kern="0" cap="none" spc="0" normalizeH="0" baseline="0" noProof="0" dirty="0" smtClean="0">
                <a:ln>
                  <a:noFill/>
                </a:ln>
                <a:solidFill>
                  <a:prstClr val="white"/>
                </a:solidFill>
                <a:effectLst/>
                <a:uLnTx/>
                <a:uFillTx/>
              </a:rPr>
              <a:t> </a:t>
            </a:r>
            <a:endParaRPr kumimoji="0" lang="zh-CN" altLang="en-US" sz="100" b="0" i="0" u="none" strike="noStrike" kern="0" cap="none" spc="0" normalizeH="0" baseline="0" noProof="0" dirty="0" smtClean="0">
              <a:ln>
                <a:noFill/>
              </a:ln>
              <a:solidFill>
                <a:prstClr val="white"/>
              </a:solidFill>
              <a:effectLst/>
              <a:uLnTx/>
              <a:uFillTx/>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2023-01-10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2023-01-10</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8.jpeg"/><Relationship Id="rId11" Type="http://schemas.microsoft.com/office/2007/relationships/hdphoto" Target="../media/hdphoto3.wdp"/><Relationship Id="rId5" Type="http://schemas.microsoft.com/office/2007/relationships/hdphoto" Target="../media/hdphoto1.wdp"/><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xml"/><Relationship Id="rId1" Type="http://schemas.openxmlformats.org/officeDocument/2006/relationships/tags" Target="../tags/tag3.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xml"/><Relationship Id="rId1" Type="http://schemas.openxmlformats.org/officeDocument/2006/relationships/tags" Target="../tags/tag4.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xml"/><Relationship Id="rId1" Type="http://schemas.openxmlformats.org/officeDocument/2006/relationships/tags" Target="../tags/tag5.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4" cstate="screen"/>
          <a:stretch>
            <a:fillRect/>
          </a:stretch>
        </a:blipFill>
        <a:effectLst/>
      </p:bgPr>
    </p:bg>
    <p:spTree>
      <p:nvGrpSpPr>
        <p:cNvPr id="1" name=""/>
        <p:cNvGrpSpPr/>
        <p:nvPr/>
      </p:nvGrpSpPr>
      <p:grpSpPr>
        <a:xfrm>
          <a:off x="0" y="0"/>
          <a:ext cx="0" cy="0"/>
          <a:chOff x="0" y="0"/>
          <a:chExt cx="0" cy="0"/>
        </a:xfrm>
      </p:grpSpPr>
      <p:sp>
        <p:nvSpPr>
          <p:cNvPr id="32" name="文本框 31"/>
          <p:cNvSpPr txBox="1"/>
          <p:nvPr/>
        </p:nvSpPr>
        <p:spPr>
          <a:xfrm>
            <a:off x="3563133" y="1997266"/>
            <a:ext cx="7119210" cy="923330"/>
          </a:xfrm>
          <a:prstGeom prst="rect">
            <a:avLst/>
          </a:prstGeom>
          <a:noFill/>
        </p:spPr>
        <p:txBody>
          <a:bodyPr wrap="square" rtlCol="0">
            <a:spAutoFit/>
          </a:bodyPr>
          <a:lstStyle/>
          <a:p>
            <a:pPr algn="l"/>
            <a:r>
              <a:rPr lang="zh-CN" alt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方正正大黑简体" panose="02000000000000000000" pitchFamily="2" charset="-122"/>
                <a:ea typeface="方正正大黑简体" panose="02000000000000000000" pitchFamily="2" charset="-122"/>
              </a:rPr>
              <a:t>植树节通用</a:t>
            </a:r>
            <a:r>
              <a:rPr lang="en-US" altLang="zh-CN"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方正正大黑简体" panose="02000000000000000000" pitchFamily="2" charset="-122"/>
                <a:ea typeface="方正正大黑简体" panose="02000000000000000000" pitchFamily="2" charset="-122"/>
              </a:rPr>
              <a:t>PPT</a:t>
            </a:r>
            <a:r>
              <a:rPr lang="zh-CN" altLang="en-US" sz="5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方正正大黑简体" panose="02000000000000000000" pitchFamily="2" charset="-122"/>
                <a:ea typeface="方正正大黑简体" panose="02000000000000000000" pitchFamily="2" charset="-122"/>
              </a:rPr>
              <a:t>模板</a:t>
            </a:r>
          </a:p>
        </p:txBody>
      </p:sp>
      <p:sp>
        <p:nvSpPr>
          <p:cNvPr id="2" name="文本框 1"/>
          <p:cNvSpPr txBox="1"/>
          <p:nvPr/>
        </p:nvSpPr>
        <p:spPr>
          <a:xfrm>
            <a:off x="3386455" y="2983026"/>
            <a:ext cx="7061200" cy="343877"/>
          </a:xfrm>
          <a:prstGeom prst="rect">
            <a:avLst/>
          </a:prstGeom>
          <a:noFill/>
        </p:spPr>
        <p:txBody>
          <a:bodyPr wrap="square" rtlCol="0">
            <a:spAutoFit/>
          </a:bodyPr>
          <a:lstStyle/>
          <a:p>
            <a:pPr algn="ctr">
              <a:lnSpc>
                <a:spcPct val="130000"/>
              </a:lnSpc>
            </a:pPr>
            <a:r>
              <a:rPr lang="en-US" altLang="zh-CN" sz="1400" dirty="0" smtClean="0">
                <a:solidFill>
                  <a:srgbClr val="9CCF3D"/>
                </a:solidFill>
              </a:rPr>
              <a:t>During my childhood lucky money and new necessary for New</a:t>
            </a:r>
          </a:p>
        </p:txBody>
      </p:sp>
      <p:cxnSp>
        <p:nvCxnSpPr>
          <p:cNvPr id="14" name="直接连接符 13"/>
          <p:cNvCxnSpPr/>
          <p:nvPr/>
        </p:nvCxnSpPr>
        <p:spPr>
          <a:xfrm>
            <a:off x="9333865" y="3170866"/>
            <a:ext cx="736600" cy="0"/>
          </a:xfrm>
          <a:prstGeom prst="line">
            <a:avLst/>
          </a:prstGeom>
          <a:ln w="19050">
            <a:solidFill>
              <a:srgbClr val="9CCF3D">
                <a:alpha val="66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773805" y="3170866"/>
            <a:ext cx="736600" cy="0"/>
          </a:xfrm>
          <a:prstGeom prst="line">
            <a:avLst/>
          </a:prstGeom>
          <a:ln>
            <a:solidFill>
              <a:srgbClr val="9CCF3D">
                <a:alpha val="66000"/>
              </a:srgbClr>
            </a:solidFill>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4597718" y="3429000"/>
            <a:ext cx="4638675" cy="424180"/>
          </a:xfrm>
          <a:prstGeom prst="round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717415" y="3424555"/>
            <a:ext cx="4271645" cy="408305"/>
          </a:xfrm>
          <a:prstGeom prst="rect">
            <a:avLst/>
          </a:prstGeom>
          <a:noFill/>
        </p:spPr>
        <p:txBody>
          <a:bodyPr wrap="square" rtlCol="0">
            <a:spAutoFit/>
          </a:bodyPr>
          <a:lstStyle/>
          <a:p>
            <a:pPr algn="dist">
              <a:lnSpc>
                <a:spcPct val="130000"/>
              </a:lnSpc>
            </a:pPr>
            <a:r>
              <a:rPr lang="zh-CN" sz="1600" dirty="0" smtClean="0">
                <a:solidFill>
                  <a:schemeClr val="bg1"/>
                </a:solidFill>
                <a:latin typeface="微软简粗黑" charset="0"/>
                <a:ea typeface="微软简粗黑" charset="0"/>
              </a:rPr>
              <a:t>请在此输入您的公司名称</a:t>
            </a:r>
          </a:p>
        </p:txBody>
      </p:sp>
      <p:sp>
        <p:nvSpPr>
          <p:cNvPr id="5" name="文本框 4"/>
          <p:cNvSpPr txBox="1"/>
          <p:nvPr/>
        </p:nvSpPr>
        <p:spPr>
          <a:xfrm>
            <a:off x="5593715" y="3935095"/>
            <a:ext cx="2563495" cy="706755"/>
          </a:xfrm>
          <a:prstGeom prst="rect">
            <a:avLst/>
          </a:prstGeom>
          <a:noFill/>
        </p:spPr>
        <p:txBody>
          <a:bodyPr wrap="square" rtlCol="0">
            <a:spAutoFit/>
          </a:bodyPr>
          <a:lstStyle/>
          <a:p>
            <a:pPr algn="l"/>
            <a:r>
              <a:rPr lang="zh-CN" altLang="en-US" sz="2000" smtClean="0">
                <a:solidFill>
                  <a:srgbClr val="9CCF3D"/>
                </a:solidFill>
                <a:effectLst/>
                <a:latin typeface="微软雅黑" panose="020B0503020204020204" pitchFamily="34" charset="-122"/>
                <a:ea typeface="微软雅黑" panose="020B0503020204020204" pitchFamily="34" charset="-122"/>
              </a:rPr>
              <a:t>汇报人： </a:t>
            </a:r>
            <a:r>
              <a:rPr lang="en-US" altLang="zh-CN" sz="2000" smtClean="0">
                <a:solidFill>
                  <a:srgbClr val="9CCF3D"/>
                </a:solidFill>
                <a:effectLst/>
                <a:latin typeface="微软雅黑" panose="020B0503020204020204" pitchFamily="34" charset="-122"/>
                <a:ea typeface="微软雅黑" panose="020B0503020204020204" pitchFamily="34" charset="-122"/>
              </a:rPr>
              <a:t>www.PPT818.com</a:t>
            </a:r>
            <a:endParaRPr lang="zh-CN" sz="2000" dirty="0">
              <a:solidFill>
                <a:srgbClr val="9CCF3D"/>
              </a:solidFill>
              <a:effectLst/>
              <a:latin typeface="微软雅黑" panose="020B0503020204020204" pitchFamily="34" charset="-122"/>
              <a:ea typeface="微软雅黑" panose="020B0503020204020204" pitchFamily="34" charset="-122"/>
            </a:endParaRPr>
          </a:p>
        </p:txBody>
      </p:sp>
    </p:spTree>
    <p:custDataLst>
      <p:tags r:id="rId1"/>
    </p:custDataLst>
  </p:cSld>
  <p:clrMapOvr>
    <a:masterClrMapping/>
  </p:clrMapOvr>
  <p:transition advTm="5304">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750"/>
                                        <p:tgtEl>
                                          <p:spTgt spid="2"/>
                                        </p:tgtEl>
                                      </p:cBhvr>
                                    </p:animEffect>
                                  </p:childTnLst>
                                </p:cTn>
                              </p:par>
                              <p:par>
                                <p:cTn id="11" presetID="63" presetClass="path" presetSubtype="0" decel="50000" fill="hold" grpId="1" nodeType="withEffect">
                                  <p:stCondLst>
                                    <p:cond delay="500"/>
                                  </p:stCondLst>
                                  <p:childTnLst>
                                    <p:animMotion origin="layout" path="M -0.01562 -3.33333E-6 L 0.11081 -3.33333E-6 " pathEditMode="relative" rAng="0" ptsTypes="AA">
                                      <p:cBhvr>
                                        <p:cTn id="12" dur="750" spd="-100000" fill="hold"/>
                                        <p:tgtEl>
                                          <p:spTgt spid="2"/>
                                        </p:tgtEl>
                                        <p:attrNameLst>
                                          <p:attrName>ppt_x</p:attrName>
                                          <p:attrName>ppt_y</p:attrName>
                                        </p:attrNameLst>
                                      </p:cBhvr>
                                      <p:rCtr x="6315" y="0"/>
                                    </p:animMotion>
                                  </p:childTnLst>
                                </p:cTn>
                              </p:par>
                              <p:par>
                                <p:cTn id="13" presetID="35" presetClass="path" presetSubtype="0" accel="50000" decel="50000" fill="hold" grpId="2" nodeType="withEffect">
                                  <p:stCondLst>
                                    <p:cond delay="1250"/>
                                  </p:stCondLst>
                                  <p:childTnLst>
                                    <p:animMotion origin="layout" path="M -0.01562 -3.33333E-6 L -4.16667E-6 -3.33333E-6 " pathEditMode="relative" rAng="0" ptsTypes="AA">
                                      <p:cBhvr>
                                        <p:cTn id="14" dur="750" fill="hold"/>
                                        <p:tgtEl>
                                          <p:spTgt spid="2"/>
                                        </p:tgtEl>
                                        <p:attrNameLst>
                                          <p:attrName>ppt_x</p:attrName>
                                          <p:attrName>ppt_y</p:attrName>
                                        </p:attrNameLst>
                                      </p:cBhvr>
                                      <p:rCtr x="781" y="0"/>
                                    </p:animMotion>
                                  </p:childTnLst>
                                </p:cTn>
                              </p:par>
                              <p:par>
                                <p:cTn id="15" presetID="10" presetClass="entr" presetSubtype="0" fill="hold" nodeType="withEffect">
                                  <p:stCondLst>
                                    <p:cond delay="15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nodeType="withEffect">
                                  <p:stCondLst>
                                    <p:cond delay="150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8" presetClass="entr" presetSubtype="16"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diamond(in)">
                                      <p:cBhvr>
                                        <p:cTn id="25" dur="500"/>
                                        <p:tgtEl>
                                          <p:spTgt spid="3"/>
                                        </p:tgtEl>
                                      </p:cBhvr>
                                    </p:animEffect>
                                  </p:childTnLst>
                                </p:cTn>
                              </p:par>
                              <p:par>
                                <p:cTn id="26" presetID="16" presetClass="entr" presetSubtype="37" fill="hold" nodeType="withEffect">
                                  <p:stCondLst>
                                    <p:cond delay="75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barn(outVertical)">
                                      <p:cBhvr>
                                        <p:cTn id="28" dur="75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checkerboard(across)">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 grpId="0"/>
      <p:bldP spid="2" grpId="1"/>
      <p:bldP spid="2" grpId="2"/>
      <p:bldP spid="3" grpId="0" animBg="1"/>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545" y="-8255"/>
            <a:ext cx="12233910" cy="833120"/>
          </a:xfrm>
          <a:prstGeom prst="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pic>
        <p:nvPicPr>
          <p:cNvPr id="3" name="图片 2" descr="QQ截图20170308204816"/>
          <p:cNvPicPr>
            <a:picLocks noChangeAspect="1"/>
          </p:cNvPicPr>
          <p:nvPr/>
        </p:nvPicPr>
        <p:blipFill>
          <a:blip r:embed="rId3" cstate="print"/>
          <a:stretch>
            <a:fillRect/>
          </a:stretch>
        </p:blipFill>
        <p:spPr>
          <a:xfrm>
            <a:off x="-15240" y="5684520"/>
            <a:ext cx="12204065" cy="1208405"/>
          </a:xfrm>
          <a:prstGeom prst="rect">
            <a:avLst/>
          </a:prstGeom>
        </p:spPr>
      </p:pic>
      <p:sp>
        <p:nvSpPr>
          <p:cNvPr id="108" name="椭圆 107"/>
          <p:cNvSpPr/>
          <p:nvPr/>
        </p:nvSpPr>
        <p:spPr>
          <a:xfrm>
            <a:off x="709696" y="370157"/>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nvGrpSpPr>
          <p:cNvPr id="109" name="组合 108"/>
          <p:cNvGrpSpPr/>
          <p:nvPr/>
        </p:nvGrpSpPr>
        <p:grpSpPr>
          <a:xfrm>
            <a:off x="640284" y="56389"/>
            <a:ext cx="4021131" cy="613991"/>
            <a:chOff x="3418293" y="305852"/>
            <a:chExt cx="4844075" cy="872774"/>
          </a:xfrm>
        </p:grpSpPr>
        <p:sp>
          <p:nvSpPr>
            <p:cNvPr id="110" name="椭圆 109"/>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sp>
          <p:nvSpPr>
            <p:cNvPr id="111" name="矩形 11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grpSp>
        <p:nvGrpSpPr>
          <p:cNvPr id="112" name="组合 111"/>
          <p:cNvGrpSpPr/>
          <p:nvPr/>
        </p:nvGrpSpPr>
        <p:grpSpPr>
          <a:xfrm>
            <a:off x="574288" y="57950"/>
            <a:ext cx="970204" cy="1019136"/>
            <a:chOff x="1003288" y="1798087"/>
            <a:chExt cx="3398850" cy="3383513"/>
          </a:xfrm>
        </p:grpSpPr>
        <p:sp>
          <p:nvSpPr>
            <p:cNvPr id="11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nvGrpSpPr>
            <p:cNvPr id="115" name="组合 114"/>
            <p:cNvGrpSpPr/>
            <p:nvPr/>
          </p:nvGrpSpPr>
          <p:grpSpPr>
            <a:xfrm>
              <a:off x="1003288" y="1856944"/>
              <a:ext cx="3119221" cy="1919931"/>
              <a:chOff x="1028026" y="1617975"/>
              <a:chExt cx="3119221" cy="1919931"/>
            </a:xfrm>
          </p:grpSpPr>
          <p:sp>
            <p:nvSpPr>
              <p:cNvPr id="116" name="Freeform 13"/>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rgbClr val="9CCF3D"/>
                  </a:gs>
                </a:gsLst>
                <a:lin ang="0" scaled="0"/>
                <a:tileRect/>
              </a:gradFill>
              <a:ln w="101600">
                <a:gradFill>
                  <a:gsLst>
                    <a:gs pos="0">
                      <a:srgbClr val="9CCF3D"/>
                    </a:gs>
                    <a:gs pos="100000">
                      <a:schemeClr val="bg1"/>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7" name="Freeform 13"/>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grpSp>
      <p:sp>
        <p:nvSpPr>
          <p:cNvPr id="118" name="文本框 117"/>
          <p:cNvSpPr txBox="1"/>
          <p:nvPr/>
        </p:nvSpPr>
        <p:spPr>
          <a:xfrm>
            <a:off x="1723411" y="171408"/>
            <a:ext cx="2645285" cy="483235"/>
          </a:xfrm>
          <a:prstGeom prst="rect">
            <a:avLst/>
          </a:prstGeom>
          <a:noFill/>
        </p:spPr>
        <p:txBody>
          <a:bodyPr wrap="square" rtlCol="0">
            <a:spAutoFit/>
          </a:bodyPr>
          <a:lstStyle/>
          <a:p>
            <a:r>
              <a:rPr lang="zh-CN" altLang="en-US" sz="2400" b="1" dirty="0" smtClean="0">
                <a:solidFill>
                  <a:srgbClr val="9CCF3D"/>
                </a:solidFill>
                <a:latin typeface="微软简粗黑" charset="0"/>
                <a:ea typeface="微软简粗黑" charset="0"/>
              </a:rPr>
              <a:t>此处添加标题</a:t>
            </a:r>
          </a:p>
        </p:txBody>
      </p:sp>
      <p:pic>
        <p:nvPicPr>
          <p:cNvPr id="6" name="Picture 14"/>
          <p:cNvPicPr>
            <a:picLocks noChangeAspect="1"/>
          </p:cNvPicPr>
          <p:nvPr/>
        </p:nvPicPr>
        <p:blipFill>
          <a:blip r:embed="rId4" cstate="screen">
            <a:extLst>
              <a:ext uri="{BEBA8EAE-BF5A-486C-A8C5-ECC9F3942E4B}">
                <a14:imgProps xmlns:a14="http://schemas.microsoft.com/office/drawing/2010/main">
                  <a14:imgLayer r:embed="rId5">
                    <a14:imgEffect>
                      <a14:colorTemperature colorTemp="5900"/>
                    </a14:imgEffect>
                    <a14:imgEffect>
                      <a14:saturation sat="66000"/>
                    </a14:imgEffect>
                    <a14:imgEffect>
                      <a14:sharpenSoften amount="25000"/>
                    </a14:imgEffect>
                  </a14:imgLayer>
                </a14:imgProps>
              </a:ext>
            </a:extLst>
          </a:blip>
          <a:stretch>
            <a:fillRect/>
          </a:stretch>
        </p:blipFill>
        <p:spPr>
          <a:xfrm>
            <a:off x="1460649" y="2095996"/>
            <a:ext cx="4279588" cy="2411597"/>
          </a:xfrm>
          <a:prstGeom prst="rect">
            <a:avLst/>
          </a:prstGeom>
        </p:spPr>
      </p:pic>
      <p:sp>
        <p:nvSpPr>
          <p:cNvPr id="33" name="Textbox 1"/>
          <p:cNvSpPr/>
          <p:nvPr/>
        </p:nvSpPr>
        <p:spPr>
          <a:xfrm>
            <a:off x="6764718" y="2100322"/>
            <a:ext cx="1897079" cy="996950"/>
          </a:xfrm>
          <a:prstGeom prst="rect">
            <a:avLst/>
          </a:prstGeom>
        </p:spPr>
        <p:txBody>
          <a:bodyPr wrap="square" lIns="116656" tIns="58349" rIns="116656" bIns="58349">
            <a:spAutoFit/>
          </a:bodyPr>
          <a:lstStyle/>
          <a:p>
            <a:pPr defTabSz="874395">
              <a:lnSpc>
                <a:spcPct val="120000"/>
              </a:lnSpc>
            </a:pPr>
            <a:r>
              <a:rPr lang="en-US" sz="1065" b="1" dirty="0">
                <a:solidFill>
                  <a:srgbClr val="1F1F1F"/>
                </a:solidFill>
                <a:latin typeface="微软简粗黑" charset="0"/>
                <a:ea typeface="微软简粗黑" charset="0"/>
                <a:cs typeface="Open Sans Condensed" panose="020B0604020202020204" charset="0"/>
              </a:rPr>
              <a:t>New ideas</a:t>
            </a:r>
          </a:p>
          <a:p>
            <a:pPr defTabSz="874395">
              <a:lnSpc>
                <a:spcPct val="120000"/>
              </a:lnSpc>
            </a:pPr>
            <a:r>
              <a:rPr lang="es-ES" sz="935" dirty="0" err="1">
                <a:solidFill>
                  <a:srgbClr val="575757"/>
                </a:solidFill>
                <a:latin typeface="微软简粗黑" charset="0"/>
                <a:ea typeface="微软简粗黑" charset="0"/>
              </a:rPr>
              <a:t>Deleniti</a:t>
            </a:r>
            <a:r>
              <a:rPr lang="es-ES" sz="935" dirty="0">
                <a:solidFill>
                  <a:srgbClr val="575757"/>
                </a:solidFill>
                <a:latin typeface="微软简粗黑" charset="0"/>
                <a:ea typeface="微软简粗黑" charset="0"/>
              </a:rPr>
              <a:t> and </a:t>
            </a:r>
            <a:r>
              <a:rPr lang="es-ES" sz="935" dirty="0" err="1">
                <a:solidFill>
                  <a:srgbClr val="575757"/>
                </a:solidFill>
                <a:latin typeface="微软简粗黑" charset="0"/>
                <a:ea typeface="微软简粗黑" charset="0"/>
              </a:rPr>
              <a:t>apeirian</a:t>
            </a:r>
            <a:r>
              <a:rPr lang="es-ES" sz="935" dirty="0">
                <a:solidFill>
                  <a:srgbClr val="575757"/>
                </a:solidFill>
                <a:latin typeface="微软简粗黑" charset="0"/>
                <a:ea typeface="微软简粗黑" charset="0"/>
              </a:rPr>
              <a:t> lorem </a:t>
            </a:r>
            <a:r>
              <a:rPr lang="es-ES" sz="935" dirty="0" err="1">
                <a:solidFill>
                  <a:srgbClr val="575757"/>
                </a:solidFill>
                <a:latin typeface="微软简粗黑" charset="0"/>
                <a:ea typeface="微软简粗黑" charset="0"/>
              </a:rPr>
              <a:t>temporibus</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eam</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cu</a:t>
            </a:r>
            <a:r>
              <a:rPr lang="es-ES" sz="935" dirty="0">
                <a:solidFill>
                  <a:srgbClr val="575757"/>
                </a:solidFill>
                <a:latin typeface="微软简粗黑" charset="0"/>
                <a:ea typeface="微软简粗黑" charset="0"/>
              </a:rPr>
              <a:t>, ad mea ipsum </a:t>
            </a:r>
            <a:r>
              <a:rPr lang="es-ES" sz="935" dirty="0" err="1">
                <a:solidFill>
                  <a:srgbClr val="575757"/>
                </a:solidFill>
                <a:latin typeface="微软简粗黑" charset="0"/>
                <a:ea typeface="微软简粗黑" charset="0"/>
              </a:rPr>
              <a:t>sadipscing</a:t>
            </a:r>
            <a:r>
              <a:rPr lang="es-ES" sz="935" dirty="0">
                <a:solidFill>
                  <a:srgbClr val="575757"/>
                </a:solidFill>
                <a:latin typeface="微软简粗黑" charset="0"/>
                <a:ea typeface="微软简粗黑" charset="0"/>
              </a:rPr>
              <a:t>, sed ex </a:t>
            </a:r>
            <a:r>
              <a:rPr lang="es-ES" sz="935" dirty="0" err="1">
                <a:solidFill>
                  <a:srgbClr val="575757"/>
                </a:solidFill>
                <a:latin typeface="微软简粗黑" charset="0"/>
                <a:ea typeface="微软简粗黑" charset="0"/>
              </a:rPr>
              <a:t>assum</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omnium</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contentiones</a:t>
            </a:r>
            <a:r>
              <a:rPr lang="es-ES" sz="935" dirty="0">
                <a:solidFill>
                  <a:srgbClr val="575757"/>
                </a:solidFill>
                <a:latin typeface="微软简粗黑" charset="0"/>
                <a:ea typeface="微软简粗黑" charset="0"/>
              </a:rPr>
              <a:t>.</a:t>
            </a:r>
          </a:p>
        </p:txBody>
      </p:sp>
      <p:sp>
        <p:nvSpPr>
          <p:cNvPr id="34" name="Textbox 1"/>
          <p:cNvSpPr/>
          <p:nvPr/>
        </p:nvSpPr>
        <p:spPr>
          <a:xfrm>
            <a:off x="6764501" y="3679315"/>
            <a:ext cx="1897088" cy="996950"/>
          </a:xfrm>
          <a:prstGeom prst="rect">
            <a:avLst/>
          </a:prstGeom>
        </p:spPr>
        <p:txBody>
          <a:bodyPr wrap="square" lIns="116656" tIns="58349" rIns="116656" bIns="58349">
            <a:spAutoFit/>
          </a:bodyPr>
          <a:lstStyle/>
          <a:p>
            <a:pPr defTabSz="874395">
              <a:lnSpc>
                <a:spcPct val="120000"/>
              </a:lnSpc>
            </a:pPr>
            <a:r>
              <a:rPr lang="en-US" sz="1065" b="1" dirty="0">
                <a:solidFill>
                  <a:srgbClr val="1F1F1F"/>
                </a:solidFill>
                <a:latin typeface="微软简粗黑" charset="0"/>
                <a:ea typeface="微软简粗黑" charset="0"/>
                <a:cs typeface="Open Sans Condensed" panose="020B0604020202020204" charset="0"/>
              </a:rPr>
              <a:t>Innovation</a:t>
            </a:r>
          </a:p>
          <a:p>
            <a:pPr defTabSz="874395">
              <a:lnSpc>
                <a:spcPct val="120000"/>
              </a:lnSpc>
            </a:pPr>
            <a:r>
              <a:rPr lang="es-ES" sz="935" dirty="0" err="1">
                <a:solidFill>
                  <a:srgbClr val="575757"/>
                </a:solidFill>
                <a:latin typeface="微软简粗黑" charset="0"/>
                <a:ea typeface="微软简粗黑" charset="0"/>
              </a:rPr>
              <a:t>Deleniti</a:t>
            </a:r>
            <a:r>
              <a:rPr lang="es-ES" sz="935" dirty="0">
                <a:solidFill>
                  <a:srgbClr val="575757"/>
                </a:solidFill>
                <a:latin typeface="微软简粗黑" charset="0"/>
                <a:ea typeface="微软简粗黑" charset="0"/>
              </a:rPr>
              <a:t> and </a:t>
            </a:r>
            <a:r>
              <a:rPr lang="es-ES" sz="935" dirty="0" err="1">
                <a:solidFill>
                  <a:srgbClr val="575757"/>
                </a:solidFill>
                <a:latin typeface="微软简粗黑" charset="0"/>
                <a:ea typeface="微软简粗黑" charset="0"/>
              </a:rPr>
              <a:t>apeirian</a:t>
            </a:r>
            <a:r>
              <a:rPr lang="es-ES" sz="935" dirty="0">
                <a:solidFill>
                  <a:srgbClr val="575757"/>
                </a:solidFill>
                <a:latin typeface="微软简粗黑" charset="0"/>
                <a:ea typeface="微软简粗黑" charset="0"/>
              </a:rPr>
              <a:t> lorem </a:t>
            </a:r>
            <a:r>
              <a:rPr lang="es-ES" sz="935" dirty="0" err="1">
                <a:solidFill>
                  <a:srgbClr val="575757"/>
                </a:solidFill>
                <a:latin typeface="微软简粗黑" charset="0"/>
                <a:ea typeface="微软简粗黑" charset="0"/>
              </a:rPr>
              <a:t>temporibus</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eam</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cu</a:t>
            </a:r>
            <a:r>
              <a:rPr lang="es-ES" sz="935" dirty="0">
                <a:solidFill>
                  <a:srgbClr val="575757"/>
                </a:solidFill>
                <a:latin typeface="微软简粗黑" charset="0"/>
                <a:ea typeface="微软简粗黑" charset="0"/>
              </a:rPr>
              <a:t>, ad mea ipsum </a:t>
            </a:r>
            <a:r>
              <a:rPr lang="es-ES" sz="935" dirty="0" err="1">
                <a:solidFill>
                  <a:srgbClr val="575757"/>
                </a:solidFill>
                <a:latin typeface="微软简粗黑" charset="0"/>
                <a:ea typeface="微软简粗黑" charset="0"/>
              </a:rPr>
              <a:t>sadipscing</a:t>
            </a:r>
            <a:r>
              <a:rPr lang="es-ES" sz="935" dirty="0">
                <a:solidFill>
                  <a:srgbClr val="575757"/>
                </a:solidFill>
                <a:latin typeface="微软简粗黑" charset="0"/>
                <a:ea typeface="微软简粗黑" charset="0"/>
              </a:rPr>
              <a:t>, sed ex </a:t>
            </a:r>
            <a:r>
              <a:rPr lang="es-ES" sz="935" dirty="0" err="1">
                <a:solidFill>
                  <a:srgbClr val="575757"/>
                </a:solidFill>
                <a:latin typeface="微软简粗黑" charset="0"/>
                <a:ea typeface="微软简粗黑" charset="0"/>
              </a:rPr>
              <a:t>assum</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omnium</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contentiones</a:t>
            </a:r>
            <a:r>
              <a:rPr lang="es-ES" sz="935" dirty="0">
                <a:solidFill>
                  <a:srgbClr val="575757"/>
                </a:solidFill>
                <a:latin typeface="微软简粗黑" charset="0"/>
                <a:ea typeface="微软简粗黑" charset="0"/>
              </a:rPr>
              <a:t>.</a:t>
            </a:r>
          </a:p>
        </p:txBody>
      </p:sp>
      <p:sp>
        <p:nvSpPr>
          <p:cNvPr id="35" name="Textbox 1"/>
          <p:cNvSpPr/>
          <p:nvPr/>
        </p:nvSpPr>
        <p:spPr>
          <a:xfrm>
            <a:off x="9719281" y="2100322"/>
            <a:ext cx="1897088" cy="996950"/>
          </a:xfrm>
          <a:prstGeom prst="rect">
            <a:avLst/>
          </a:prstGeom>
        </p:spPr>
        <p:txBody>
          <a:bodyPr wrap="square" lIns="116656" tIns="58349" rIns="116656" bIns="58349">
            <a:spAutoFit/>
          </a:bodyPr>
          <a:lstStyle/>
          <a:p>
            <a:pPr defTabSz="874395">
              <a:lnSpc>
                <a:spcPct val="120000"/>
              </a:lnSpc>
            </a:pPr>
            <a:r>
              <a:rPr lang="en-US" sz="1065" b="1" dirty="0">
                <a:solidFill>
                  <a:srgbClr val="1F1F1F"/>
                </a:solidFill>
                <a:latin typeface="微软简粗黑" charset="0"/>
                <a:ea typeface="微软简粗黑" charset="0"/>
                <a:cs typeface="Open Sans Condensed" panose="020B0604020202020204" charset="0"/>
              </a:rPr>
              <a:t>Productivity</a:t>
            </a:r>
          </a:p>
          <a:p>
            <a:pPr defTabSz="874395">
              <a:lnSpc>
                <a:spcPct val="120000"/>
              </a:lnSpc>
            </a:pPr>
            <a:r>
              <a:rPr lang="es-ES" sz="935" dirty="0" err="1">
                <a:solidFill>
                  <a:srgbClr val="575757"/>
                </a:solidFill>
                <a:latin typeface="微软简粗黑" charset="0"/>
                <a:ea typeface="微软简粗黑" charset="0"/>
              </a:rPr>
              <a:t>Deleniti</a:t>
            </a:r>
            <a:r>
              <a:rPr lang="es-ES" sz="935" dirty="0">
                <a:solidFill>
                  <a:srgbClr val="575757"/>
                </a:solidFill>
                <a:latin typeface="微软简粗黑" charset="0"/>
                <a:ea typeface="微软简粗黑" charset="0"/>
              </a:rPr>
              <a:t> and </a:t>
            </a:r>
            <a:r>
              <a:rPr lang="es-ES" sz="935" dirty="0" err="1">
                <a:solidFill>
                  <a:srgbClr val="575757"/>
                </a:solidFill>
                <a:latin typeface="微软简粗黑" charset="0"/>
                <a:ea typeface="微软简粗黑" charset="0"/>
              </a:rPr>
              <a:t>apeirian</a:t>
            </a:r>
            <a:r>
              <a:rPr lang="es-ES" sz="935" dirty="0">
                <a:solidFill>
                  <a:srgbClr val="575757"/>
                </a:solidFill>
                <a:latin typeface="微软简粗黑" charset="0"/>
                <a:ea typeface="微软简粗黑" charset="0"/>
              </a:rPr>
              <a:t> lorem </a:t>
            </a:r>
            <a:r>
              <a:rPr lang="es-ES" sz="935" dirty="0" err="1">
                <a:solidFill>
                  <a:srgbClr val="575757"/>
                </a:solidFill>
                <a:latin typeface="微软简粗黑" charset="0"/>
                <a:ea typeface="微软简粗黑" charset="0"/>
              </a:rPr>
              <a:t>temporibus</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eam</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cu</a:t>
            </a:r>
            <a:r>
              <a:rPr lang="es-ES" sz="935" dirty="0">
                <a:solidFill>
                  <a:srgbClr val="575757"/>
                </a:solidFill>
                <a:latin typeface="微软简粗黑" charset="0"/>
                <a:ea typeface="微软简粗黑" charset="0"/>
              </a:rPr>
              <a:t>, ad mea ipsum </a:t>
            </a:r>
            <a:r>
              <a:rPr lang="es-ES" sz="935" dirty="0" err="1">
                <a:solidFill>
                  <a:srgbClr val="575757"/>
                </a:solidFill>
                <a:latin typeface="微软简粗黑" charset="0"/>
                <a:ea typeface="微软简粗黑" charset="0"/>
              </a:rPr>
              <a:t>sadipscing</a:t>
            </a:r>
            <a:r>
              <a:rPr lang="es-ES" sz="935" dirty="0">
                <a:solidFill>
                  <a:srgbClr val="575757"/>
                </a:solidFill>
                <a:latin typeface="微软简粗黑" charset="0"/>
                <a:ea typeface="微软简粗黑" charset="0"/>
              </a:rPr>
              <a:t>, sed ex </a:t>
            </a:r>
            <a:r>
              <a:rPr lang="es-ES" sz="935" dirty="0" err="1">
                <a:solidFill>
                  <a:srgbClr val="575757"/>
                </a:solidFill>
                <a:latin typeface="微软简粗黑" charset="0"/>
                <a:ea typeface="微软简粗黑" charset="0"/>
              </a:rPr>
              <a:t>assum</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omnium</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contentiones</a:t>
            </a:r>
            <a:r>
              <a:rPr lang="es-ES" sz="935" dirty="0">
                <a:solidFill>
                  <a:srgbClr val="575757"/>
                </a:solidFill>
                <a:latin typeface="微软简粗黑" charset="0"/>
                <a:ea typeface="微软简粗黑" charset="0"/>
              </a:rPr>
              <a:t>.</a:t>
            </a:r>
          </a:p>
        </p:txBody>
      </p:sp>
      <p:sp>
        <p:nvSpPr>
          <p:cNvPr id="36" name="Textbox 1"/>
          <p:cNvSpPr/>
          <p:nvPr/>
        </p:nvSpPr>
        <p:spPr>
          <a:xfrm>
            <a:off x="9719281" y="3679315"/>
            <a:ext cx="1897088" cy="996950"/>
          </a:xfrm>
          <a:prstGeom prst="rect">
            <a:avLst/>
          </a:prstGeom>
        </p:spPr>
        <p:txBody>
          <a:bodyPr wrap="square" lIns="116656" tIns="58349" rIns="116656" bIns="58349">
            <a:spAutoFit/>
          </a:bodyPr>
          <a:lstStyle/>
          <a:p>
            <a:pPr defTabSz="874395">
              <a:lnSpc>
                <a:spcPct val="120000"/>
              </a:lnSpc>
            </a:pPr>
            <a:r>
              <a:rPr lang="en-US" sz="1065" b="1" dirty="0">
                <a:solidFill>
                  <a:srgbClr val="1F1F1F"/>
                </a:solidFill>
                <a:latin typeface="微软简粗黑" charset="0"/>
                <a:ea typeface="微软简粗黑" charset="0"/>
                <a:cs typeface="Open Sans Condensed" panose="020B0604020202020204" charset="0"/>
              </a:rPr>
              <a:t>Responsibility</a:t>
            </a:r>
          </a:p>
          <a:p>
            <a:pPr defTabSz="874395">
              <a:lnSpc>
                <a:spcPct val="120000"/>
              </a:lnSpc>
            </a:pPr>
            <a:r>
              <a:rPr lang="es-ES" sz="935" dirty="0" err="1">
                <a:solidFill>
                  <a:srgbClr val="575757"/>
                </a:solidFill>
                <a:latin typeface="微软简粗黑" charset="0"/>
                <a:ea typeface="微软简粗黑" charset="0"/>
              </a:rPr>
              <a:t>Deleniti</a:t>
            </a:r>
            <a:r>
              <a:rPr lang="es-ES" sz="935" dirty="0">
                <a:solidFill>
                  <a:srgbClr val="575757"/>
                </a:solidFill>
                <a:latin typeface="微软简粗黑" charset="0"/>
                <a:ea typeface="微软简粗黑" charset="0"/>
              </a:rPr>
              <a:t> and </a:t>
            </a:r>
            <a:r>
              <a:rPr lang="es-ES" sz="935" dirty="0" err="1">
                <a:solidFill>
                  <a:srgbClr val="575757"/>
                </a:solidFill>
                <a:latin typeface="微软简粗黑" charset="0"/>
                <a:ea typeface="微软简粗黑" charset="0"/>
              </a:rPr>
              <a:t>apeirian</a:t>
            </a:r>
            <a:r>
              <a:rPr lang="es-ES" sz="935" dirty="0">
                <a:solidFill>
                  <a:srgbClr val="575757"/>
                </a:solidFill>
                <a:latin typeface="微软简粗黑" charset="0"/>
                <a:ea typeface="微软简粗黑" charset="0"/>
              </a:rPr>
              <a:t> lorem </a:t>
            </a:r>
            <a:r>
              <a:rPr lang="es-ES" sz="935" dirty="0" err="1">
                <a:solidFill>
                  <a:srgbClr val="575757"/>
                </a:solidFill>
                <a:latin typeface="微软简粗黑" charset="0"/>
                <a:ea typeface="微软简粗黑" charset="0"/>
              </a:rPr>
              <a:t>temporibus</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eam</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cu</a:t>
            </a:r>
            <a:r>
              <a:rPr lang="es-ES" sz="935" dirty="0">
                <a:solidFill>
                  <a:srgbClr val="575757"/>
                </a:solidFill>
                <a:latin typeface="微软简粗黑" charset="0"/>
                <a:ea typeface="微软简粗黑" charset="0"/>
              </a:rPr>
              <a:t>, ad mea ipsum </a:t>
            </a:r>
            <a:r>
              <a:rPr lang="es-ES" sz="935" dirty="0" err="1">
                <a:solidFill>
                  <a:srgbClr val="575757"/>
                </a:solidFill>
                <a:latin typeface="微软简粗黑" charset="0"/>
                <a:ea typeface="微软简粗黑" charset="0"/>
              </a:rPr>
              <a:t>sadipscing</a:t>
            </a:r>
            <a:r>
              <a:rPr lang="es-ES" sz="935" dirty="0">
                <a:solidFill>
                  <a:srgbClr val="575757"/>
                </a:solidFill>
                <a:latin typeface="微软简粗黑" charset="0"/>
                <a:ea typeface="微软简粗黑" charset="0"/>
              </a:rPr>
              <a:t>, sed ex </a:t>
            </a:r>
            <a:r>
              <a:rPr lang="es-ES" sz="935" dirty="0" err="1">
                <a:solidFill>
                  <a:srgbClr val="575757"/>
                </a:solidFill>
                <a:latin typeface="微软简粗黑" charset="0"/>
                <a:ea typeface="微软简粗黑" charset="0"/>
              </a:rPr>
              <a:t>assum</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omnium</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contentiones</a:t>
            </a:r>
            <a:r>
              <a:rPr lang="es-ES" sz="935" dirty="0">
                <a:solidFill>
                  <a:srgbClr val="575757"/>
                </a:solidFill>
                <a:latin typeface="微软简粗黑" charset="0"/>
                <a:ea typeface="微软简粗黑" charset="0"/>
              </a:rPr>
              <a:t>.</a:t>
            </a:r>
          </a:p>
        </p:txBody>
      </p:sp>
      <p:sp>
        <p:nvSpPr>
          <p:cNvPr id="37" name="Elipse 16"/>
          <p:cNvSpPr>
            <a:spLocks noChangeAspect="1"/>
          </p:cNvSpPr>
          <p:nvPr/>
        </p:nvSpPr>
        <p:spPr bwMode="auto">
          <a:xfrm>
            <a:off x="9073619" y="2168491"/>
            <a:ext cx="413974" cy="413953"/>
          </a:xfrm>
          <a:prstGeom prst="ellipse">
            <a:avLst/>
          </a:prstGeom>
          <a:solidFill>
            <a:srgbClr val="9CCF3D"/>
          </a:solidFill>
          <a:ln>
            <a:noFill/>
          </a:ln>
        </p:spPr>
        <p:txBody>
          <a:bodyPr lIns="0" tIns="0" rIns="0" bIns="0" rtlCol="0" anchor="ctr"/>
          <a:lstStyle/>
          <a:p>
            <a:pPr algn="ctr" defTabSz="874395"/>
            <a:r>
              <a:rPr lang="es-ES" sz="1735" dirty="0">
                <a:solidFill>
                  <a:srgbClr val="FFFFFF"/>
                </a:solidFill>
                <a:latin typeface="微软简粗黑" charset="0"/>
                <a:ea typeface="微软简粗黑" charset="0"/>
              </a:rPr>
              <a:t></a:t>
            </a:r>
          </a:p>
        </p:txBody>
      </p:sp>
      <p:sp>
        <p:nvSpPr>
          <p:cNvPr id="38" name="Elipse 17"/>
          <p:cNvSpPr>
            <a:spLocks noChangeAspect="1"/>
          </p:cNvSpPr>
          <p:nvPr/>
        </p:nvSpPr>
        <p:spPr bwMode="auto">
          <a:xfrm>
            <a:off x="6118838" y="3756988"/>
            <a:ext cx="413974" cy="413953"/>
          </a:xfrm>
          <a:prstGeom prst="ellipse">
            <a:avLst/>
          </a:prstGeom>
          <a:solidFill>
            <a:srgbClr val="9CCF3D"/>
          </a:solidFill>
          <a:ln>
            <a:noFill/>
          </a:ln>
        </p:spPr>
        <p:txBody>
          <a:bodyPr lIns="0" tIns="0" rIns="0" bIns="0" rtlCol="0" anchor="ctr"/>
          <a:lstStyle/>
          <a:p>
            <a:pPr algn="ctr" defTabSz="874395"/>
            <a:r>
              <a:rPr lang="es-ES" sz="1735" dirty="0">
                <a:solidFill>
                  <a:srgbClr val="FFFFFF"/>
                </a:solidFill>
                <a:latin typeface="微软简粗黑" charset="0"/>
                <a:ea typeface="微软简粗黑" charset="0"/>
              </a:rPr>
              <a:t></a:t>
            </a:r>
          </a:p>
        </p:txBody>
      </p:sp>
      <p:sp>
        <p:nvSpPr>
          <p:cNvPr id="39" name="Elipse 18"/>
          <p:cNvSpPr>
            <a:spLocks noChangeAspect="1"/>
          </p:cNvSpPr>
          <p:nvPr/>
        </p:nvSpPr>
        <p:spPr bwMode="auto">
          <a:xfrm>
            <a:off x="9073619" y="3756988"/>
            <a:ext cx="413974" cy="413953"/>
          </a:xfrm>
          <a:prstGeom prst="ellipse">
            <a:avLst/>
          </a:prstGeom>
          <a:solidFill>
            <a:srgbClr val="9CCF3D"/>
          </a:solidFill>
          <a:ln>
            <a:noFill/>
          </a:ln>
        </p:spPr>
        <p:txBody>
          <a:bodyPr lIns="0" tIns="0" rIns="0" bIns="0" rtlCol="0" anchor="ctr"/>
          <a:lstStyle/>
          <a:p>
            <a:pPr algn="ctr" defTabSz="874395"/>
            <a:r>
              <a:rPr lang="es-ES" sz="1735" dirty="0">
                <a:solidFill>
                  <a:srgbClr val="FFFFFF"/>
                </a:solidFill>
                <a:latin typeface="微软简粗黑" charset="0"/>
                <a:ea typeface="微软简粗黑" charset="0"/>
              </a:rPr>
              <a:t></a:t>
            </a:r>
          </a:p>
        </p:txBody>
      </p:sp>
      <p:sp>
        <p:nvSpPr>
          <p:cNvPr id="80" name="71 Marcador de posición de imagen"/>
          <p:cNvSpPr txBox="1"/>
          <p:nvPr/>
        </p:nvSpPr>
        <p:spPr>
          <a:xfrm>
            <a:off x="2246881" y="2392103"/>
            <a:ext cx="2663831" cy="1670209"/>
          </a:xfrm>
          <a:prstGeom prst="rect">
            <a:avLst/>
          </a:prstGeom>
          <a:blipFill dpi="0" rotWithShape="1">
            <a:blip r:embed="rId6" cstate="screen"/>
            <a:srcRect/>
            <a:stretch>
              <a:fillRect/>
            </a:stretch>
          </a:blipFill>
        </p:spPr>
        <p:txBody>
          <a:bodyPr/>
          <a:lstStyle/>
          <a:p>
            <a:endParaRPr lang="zh-CN" altLang="en-US"/>
          </a:p>
        </p:txBody>
      </p:sp>
      <p:pic>
        <p:nvPicPr>
          <p:cNvPr id="7" name="Picture 15"/>
          <p:cNvPicPr>
            <a:picLocks noChangeAspect="1"/>
          </p:cNvPicPr>
          <p:nvPr/>
        </p:nvPicPr>
        <p:blipFill>
          <a:blip r:embed="rId7" cstate="screen">
            <a:extLst>
              <a:ext uri="{BEBA8EAE-BF5A-486C-A8C5-ECC9F3942E4B}">
                <a14:imgProps xmlns:a14="http://schemas.microsoft.com/office/drawing/2010/main">
                  <a14:imgLayer r:embed="rId8">
                    <a14:imgEffect>
                      <a14:colorTemperature colorTemp="5900"/>
                    </a14:imgEffect>
                    <a14:imgEffect>
                      <a14:saturation sat="66000"/>
                    </a14:imgEffect>
                    <a14:imgEffect>
                      <a14:sharpenSoften amount="25000"/>
                    </a14:imgEffect>
                  </a14:imgLayer>
                </a14:imgProps>
              </a:ext>
            </a:extLst>
          </a:blip>
          <a:stretch>
            <a:fillRect/>
          </a:stretch>
        </p:blipFill>
        <p:spPr>
          <a:xfrm>
            <a:off x="641756" y="2460866"/>
            <a:ext cx="1908709" cy="2185154"/>
          </a:xfrm>
          <a:prstGeom prst="rect">
            <a:avLst/>
          </a:prstGeom>
          <a:effectLst>
            <a:outerShdw blurRad="50800" dist="76200" dir="5400000" algn="t" rotWithShape="0">
              <a:prstClr val="black">
                <a:alpha val="76000"/>
              </a:prstClr>
            </a:outerShdw>
          </a:effectLst>
        </p:spPr>
      </p:pic>
      <p:sp>
        <p:nvSpPr>
          <p:cNvPr id="81" name="73 Marcador de posición de imagen"/>
          <p:cNvSpPr txBox="1"/>
          <p:nvPr/>
        </p:nvSpPr>
        <p:spPr>
          <a:xfrm flipH="1">
            <a:off x="952079" y="2714931"/>
            <a:ext cx="1225722" cy="1655810"/>
          </a:xfrm>
          <a:prstGeom prst="rect">
            <a:avLst/>
          </a:prstGeom>
          <a:blipFill dpi="0" rotWithShape="1">
            <a:blip r:embed="rId9" cstate="screen"/>
            <a:srcRect/>
            <a:stretch>
              <a:fillRect/>
            </a:stretch>
          </a:blipFill>
        </p:spPr>
        <p:txBody>
          <a:bodyPr/>
          <a:lstStyle/>
          <a:p>
            <a:endParaRPr lang="zh-CN" altLang="en-US"/>
          </a:p>
        </p:txBody>
      </p:sp>
      <p:pic>
        <p:nvPicPr>
          <p:cNvPr id="8" name="Picture 16"/>
          <p:cNvPicPr>
            <a:picLocks noChangeAspect="1"/>
          </p:cNvPicPr>
          <p:nvPr/>
        </p:nvPicPr>
        <p:blipFill>
          <a:blip r:embed="rId10" cstate="screen">
            <a:extLst>
              <a:ext uri="{BEBA8EAE-BF5A-486C-A8C5-ECC9F3942E4B}">
                <a14:imgProps xmlns:a14="http://schemas.microsoft.com/office/drawing/2010/main">
                  <a14:imgLayer r:embed="rId11">
                    <a14:imgEffect>
                      <a14:colorTemperature colorTemp="5900"/>
                    </a14:imgEffect>
                    <a14:imgEffect>
                      <a14:saturation sat="66000"/>
                    </a14:imgEffect>
                    <a14:imgEffect>
                      <a14:sharpenSoften amount="25000"/>
                    </a14:imgEffect>
                  </a14:imgLayer>
                </a14:imgProps>
              </a:ext>
            </a:extLst>
          </a:blip>
          <a:stretch>
            <a:fillRect/>
          </a:stretch>
        </p:blipFill>
        <p:spPr>
          <a:xfrm>
            <a:off x="1810348" y="2983278"/>
            <a:ext cx="938135" cy="1885723"/>
          </a:xfrm>
          <a:prstGeom prst="rect">
            <a:avLst/>
          </a:prstGeom>
        </p:spPr>
      </p:pic>
      <p:sp>
        <p:nvSpPr>
          <p:cNvPr id="79" name="72 Marcador de posición de imagen"/>
          <p:cNvSpPr txBox="1"/>
          <p:nvPr/>
        </p:nvSpPr>
        <p:spPr>
          <a:xfrm>
            <a:off x="1894743" y="3294187"/>
            <a:ext cx="772666" cy="1142870"/>
          </a:xfrm>
          <a:prstGeom prst="rect">
            <a:avLst/>
          </a:prstGeom>
          <a:blipFill dpi="0" rotWithShape="1">
            <a:blip r:embed="rId12" cstate="screen"/>
            <a:srcRect/>
            <a:stretch>
              <a:fillRect/>
            </a:stretch>
          </a:blipFill>
        </p:spPr>
        <p:txBody>
          <a:bodyPr/>
          <a:lstStyle/>
          <a:p>
            <a:endParaRPr lang="zh-CN" altLang="en-US"/>
          </a:p>
        </p:txBody>
      </p:sp>
      <p:sp>
        <p:nvSpPr>
          <p:cNvPr id="40" name="Elipse 19"/>
          <p:cNvSpPr>
            <a:spLocks noChangeAspect="1"/>
          </p:cNvSpPr>
          <p:nvPr/>
        </p:nvSpPr>
        <p:spPr bwMode="auto">
          <a:xfrm>
            <a:off x="6118838" y="2168491"/>
            <a:ext cx="413974" cy="413953"/>
          </a:xfrm>
          <a:prstGeom prst="ellipse">
            <a:avLst/>
          </a:prstGeom>
          <a:solidFill>
            <a:srgbClr val="9CCF3D"/>
          </a:solidFill>
          <a:ln>
            <a:noFill/>
          </a:ln>
        </p:spPr>
        <p:txBody>
          <a:bodyPr lIns="0" tIns="0" rIns="0" bIns="0" rtlCol="0" anchor="ctr"/>
          <a:lstStyle/>
          <a:p>
            <a:pPr algn="ctr" defTabSz="874395"/>
            <a:r>
              <a:rPr lang="es-ES" sz="1735" dirty="0">
                <a:solidFill>
                  <a:srgbClr val="FFFFFF"/>
                </a:solidFill>
                <a:latin typeface="FontAwesome" pitchFamily="2" charset="0"/>
                <a:cs typeface="微软简粗黑" charset="0"/>
              </a:rPr>
              <a:t></a:t>
            </a:r>
          </a:p>
        </p:txBody>
      </p:sp>
    </p:spTree>
  </p:cSld>
  <p:clrMapOvr>
    <a:masterClrMapping/>
  </p:clrMapOvr>
  <p:transition advTm="3323">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500" decel="50000" fill="hold">
                                          <p:stCondLst>
                                            <p:cond delay="0"/>
                                          </p:stCondLst>
                                        </p:cTn>
                                        <p:tgtEl>
                                          <p:spTgt spid="7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9"/>
                                        </p:tgtEl>
                                        <p:attrNameLst>
                                          <p:attrName>ppt_w</p:attrName>
                                        </p:attrNameLst>
                                      </p:cBhvr>
                                      <p:tavLst>
                                        <p:tav tm="0">
                                          <p:val>
                                            <p:strVal val="#ppt_w*.05"/>
                                          </p:val>
                                        </p:tav>
                                        <p:tav tm="100000">
                                          <p:val>
                                            <p:strVal val="#ppt_w"/>
                                          </p:val>
                                        </p:tav>
                                      </p:tavLst>
                                    </p:anim>
                                    <p:anim calcmode="lin" valueType="num">
                                      <p:cBhvr>
                                        <p:cTn id="10" dur="1000" fill="hold"/>
                                        <p:tgtEl>
                                          <p:spTgt spid="7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9"/>
                                        </p:tgtEl>
                                      </p:cBhvr>
                                    </p:animEffect>
                                  </p:childTnLst>
                                </p:cTn>
                              </p:par>
                              <p:par>
                                <p:cTn id="15" presetID="25" presetClass="entr" presetSubtype="0" fill="hold" nodeType="withEffect">
                                  <p:stCondLst>
                                    <p:cond delay="0"/>
                                  </p:stCondLst>
                                  <p:childTnLst>
                                    <p:set>
                                      <p:cBhvr>
                                        <p:cTn id="16" dur="1" fill="hold">
                                          <p:stCondLst>
                                            <p:cond delay="0"/>
                                          </p:stCondLst>
                                        </p:cTn>
                                        <p:tgtEl>
                                          <p:spTgt spid="81"/>
                                        </p:tgtEl>
                                        <p:attrNameLst>
                                          <p:attrName>style.visibility</p:attrName>
                                        </p:attrNameLst>
                                      </p:cBhvr>
                                      <p:to>
                                        <p:strVal val="visible"/>
                                      </p:to>
                                    </p:set>
                                    <p:anim calcmode="lin" valueType="num">
                                      <p:cBhvr>
                                        <p:cTn id="17" dur="500" decel="50000" fill="hold">
                                          <p:stCondLst>
                                            <p:cond delay="0"/>
                                          </p:stCondLst>
                                        </p:cTn>
                                        <p:tgtEl>
                                          <p:spTgt spid="81"/>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81"/>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81"/>
                                        </p:tgtEl>
                                        <p:attrNameLst>
                                          <p:attrName>ppt_w</p:attrName>
                                        </p:attrNameLst>
                                      </p:cBhvr>
                                      <p:tavLst>
                                        <p:tav tm="0">
                                          <p:val>
                                            <p:strVal val="#ppt_w*.05"/>
                                          </p:val>
                                        </p:tav>
                                        <p:tav tm="100000">
                                          <p:val>
                                            <p:strVal val="#ppt_w"/>
                                          </p:val>
                                        </p:tav>
                                      </p:tavLst>
                                    </p:anim>
                                    <p:anim calcmode="lin" valueType="num">
                                      <p:cBhvr>
                                        <p:cTn id="20" dur="1000" fill="hold"/>
                                        <p:tgtEl>
                                          <p:spTgt spid="81"/>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81"/>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81"/>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81"/>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81"/>
                                        </p:tgtEl>
                                      </p:cBhvr>
                                    </p:animEffect>
                                  </p:childTnLst>
                                </p:cTn>
                              </p:par>
                              <p:par>
                                <p:cTn id="25" presetID="25" presetClass="entr" presetSubtype="0" fill="hold"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p:cTn id="27" dur="500" decel="50000" fill="hold">
                                          <p:stCondLst>
                                            <p:cond delay="0"/>
                                          </p:stCondLst>
                                        </p:cTn>
                                        <p:tgtEl>
                                          <p:spTgt spid="80"/>
                                        </p:tgtEl>
                                        <p:attrNameLst>
                                          <p:attrName>style.rotation</p:attrName>
                                        </p:attrNameLst>
                                      </p:cBhvr>
                                      <p:tavLst>
                                        <p:tav tm="0">
                                          <p:val>
                                            <p:fltVal val="-90"/>
                                          </p:val>
                                        </p:tav>
                                        <p:tav tm="100000">
                                          <p:val>
                                            <p:fltVal val="0"/>
                                          </p:val>
                                        </p:tav>
                                      </p:tavLst>
                                    </p:anim>
                                    <p:anim calcmode="lin" valueType="num">
                                      <p:cBhvr>
                                        <p:cTn id="28" dur="500" decel="50000" fill="hold">
                                          <p:stCondLst>
                                            <p:cond delay="0"/>
                                          </p:stCondLst>
                                        </p:cTn>
                                        <p:tgtEl>
                                          <p:spTgt spid="80"/>
                                        </p:tgtEl>
                                        <p:attrNameLst>
                                          <p:attrName>ppt_w</p:attrName>
                                        </p:attrNameLst>
                                      </p:cBhvr>
                                      <p:tavLst>
                                        <p:tav tm="0">
                                          <p:val>
                                            <p:strVal val="#ppt_w"/>
                                          </p:val>
                                        </p:tav>
                                        <p:tav tm="100000">
                                          <p:val>
                                            <p:strVal val="#ppt_w*.05"/>
                                          </p:val>
                                        </p:tav>
                                      </p:tavLst>
                                    </p:anim>
                                    <p:anim calcmode="lin" valueType="num">
                                      <p:cBhvr>
                                        <p:cTn id="29" dur="500" accel="50000" fill="hold">
                                          <p:stCondLst>
                                            <p:cond delay="500"/>
                                          </p:stCondLst>
                                        </p:cTn>
                                        <p:tgtEl>
                                          <p:spTgt spid="80"/>
                                        </p:tgtEl>
                                        <p:attrNameLst>
                                          <p:attrName>ppt_w</p:attrName>
                                        </p:attrNameLst>
                                      </p:cBhvr>
                                      <p:tavLst>
                                        <p:tav tm="0">
                                          <p:val>
                                            <p:strVal val="#ppt_w*.05"/>
                                          </p:val>
                                        </p:tav>
                                        <p:tav tm="100000">
                                          <p:val>
                                            <p:strVal val="#ppt_w"/>
                                          </p:val>
                                        </p:tav>
                                      </p:tavLst>
                                    </p:anim>
                                    <p:anim calcmode="lin" valueType="num">
                                      <p:cBhvr>
                                        <p:cTn id="30" dur="1000" fill="hold"/>
                                        <p:tgtEl>
                                          <p:spTgt spid="80"/>
                                        </p:tgtEl>
                                        <p:attrNameLst>
                                          <p:attrName>ppt_h</p:attrName>
                                        </p:attrNameLst>
                                      </p:cBhvr>
                                      <p:tavLst>
                                        <p:tav tm="0">
                                          <p:val>
                                            <p:strVal val="#ppt_h"/>
                                          </p:val>
                                        </p:tav>
                                        <p:tav tm="100000">
                                          <p:val>
                                            <p:strVal val="#ppt_h"/>
                                          </p:val>
                                        </p:tav>
                                      </p:tavLst>
                                    </p:anim>
                                    <p:anim calcmode="lin" valueType="num">
                                      <p:cBhvr>
                                        <p:cTn id="31" dur="500" decel="50000" fill="hold">
                                          <p:stCondLst>
                                            <p:cond delay="0"/>
                                          </p:stCondLst>
                                        </p:cTn>
                                        <p:tgtEl>
                                          <p:spTgt spid="80"/>
                                        </p:tgtEl>
                                        <p:attrNameLst>
                                          <p:attrName>ppt_x</p:attrName>
                                        </p:attrNameLst>
                                      </p:cBhvr>
                                      <p:tavLst>
                                        <p:tav tm="0">
                                          <p:val>
                                            <p:strVal val="#ppt_x+.4"/>
                                          </p:val>
                                        </p:tav>
                                        <p:tav tm="100000">
                                          <p:val>
                                            <p:strVal val="#ppt_x"/>
                                          </p:val>
                                        </p:tav>
                                      </p:tavLst>
                                    </p:anim>
                                    <p:anim calcmode="lin" valueType="num">
                                      <p:cBhvr>
                                        <p:cTn id="32" dur="500" decel="50000" fill="hold">
                                          <p:stCondLst>
                                            <p:cond delay="0"/>
                                          </p:stCondLst>
                                        </p:cTn>
                                        <p:tgtEl>
                                          <p:spTgt spid="80"/>
                                        </p:tgtEl>
                                        <p:attrNameLst>
                                          <p:attrName>ppt_y</p:attrName>
                                        </p:attrNameLst>
                                      </p:cBhvr>
                                      <p:tavLst>
                                        <p:tav tm="0">
                                          <p:val>
                                            <p:strVal val="#ppt_y-.2"/>
                                          </p:val>
                                        </p:tav>
                                        <p:tav tm="100000">
                                          <p:val>
                                            <p:strVal val="#ppt_y+.1"/>
                                          </p:val>
                                        </p:tav>
                                      </p:tavLst>
                                    </p:anim>
                                    <p:anim calcmode="lin" valueType="num">
                                      <p:cBhvr>
                                        <p:cTn id="33" dur="500" accel="50000" fill="hold">
                                          <p:stCondLst>
                                            <p:cond delay="500"/>
                                          </p:stCondLst>
                                        </p:cTn>
                                        <p:tgtEl>
                                          <p:spTgt spid="80"/>
                                        </p:tgtEl>
                                        <p:attrNameLst>
                                          <p:attrName>ppt_y</p:attrName>
                                        </p:attrNameLst>
                                      </p:cBhvr>
                                      <p:tavLst>
                                        <p:tav tm="0">
                                          <p:val>
                                            <p:strVal val="#ppt_y+.1"/>
                                          </p:val>
                                        </p:tav>
                                        <p:tav tm="100000">
                                          <p:val>
                                            <p:strVal val="#ppt_y"/>
                                          </p:val>
                                        </p:tav>
                                      </p:tavLst>
                                    </p:anim>
                                    <p:animEffect transition="in" filter="fade">
                                      <p:cBhvr>
                                        <p:cTn id="34" dur="1000" decel="50000">
                                          <p:stCondLst>
                                            <p:cond delay="0"/>
                                          </p:stCondLst>
                                        </p:cTn>
                                        <p:tgtEl>
                                          <p:spTgt spid="80"/>
                                        </p:tgtEl>
                                      </p:cBhvr>
                                    </p:animEffect>
                                  </p:childTnLst>
                                </p:cTn>
                              </p:par>
                              <p:par>
                                <p:cTn id="35" presetID="2" presetClass="entr" presetSubtype="4" fill="hold" nodeType="with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15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300"/>
                                  </p:stCondLst>
                                  <p:childTnLst>
                                    <p:set>
                                      <p:cBhvr>
                                        <p:cTn id="44" dur="1" fill="hold">
                                          <p:stCondLst>
                                            <p:cond delay="0"/>
                                          </p:stCondLst>
                                        </p:cTn>
                                        <p:tgtEl>
                                          <p:spTgt spid="8"/>
                                        </p:tgtEl>
                                        <p:attrNameLst>
                                          <p:attrName>style.visibility</p:attrName>
                                        </p:attrNameLst>
                                      </p:cBhvr>
                                      <p:to>
                                        <p:strVal val="visible"/>
                                      </p:to>
                                    </p:set>
                                    <p:anim calcmode="lin" valueType="num">
                                      <p:cBhvr additive="base">
                                        <p:cTn id="45" dur="500" fill="hold"/>
                                        <p:tgtEl>
                                          <p:spTgt spid="8"/>
                                        </p:tgtEl>
                                        <p:attrNameLst>
                                          <p:attrName>ppt_x</p:attrName>
                                        </p:attrNameLst>
                                      </p:cBhvr>
                                      <p:tavLst>
                                        <p:tav tm="0">
                                          <p:val>
                                            <p:strVal val="#ppt_x"/>
                                          </p:val>
                                        </p:tav>
                                        <p:tav tm="100000">
                                          <p:val>
                                            <p:strVal val="#ppt_x"/>
                                          </p:val>
                                        </p:tav>
                                      </p:tavLst>
                                    </p:anim>
                                    <p:anim calcmode="lin" valueType="num">
                                      <p:cBhvr additive="base">
                                        <p:cTn id="46" dur="500" fill="hold"/>
                                        <p:tgtEl>
                                          <p:spTgt spid="8"/>
                                        </p:tgtEl>
                                        <p:attrNameLst>
                                          <p:attrName>ppt_y</p:attrName>
                                        </p:attrNameLst>
                                      </p:cBhvr>
                                      <p:tavLst>
                                        <p:tav tm="0">
                                          <p:val>
                                            <p:strVal val="1+#ppt_h/2"/>
                                          </p:val>
                                        </p:tav>
                                        <p:tav tm="100000">
                                          <p:val>
                                            <p:strVal val="#ppt_y"/>
                                          </p:val>
                                        </p:tav>
                                      </p:tavLst>
                                    </p:anim>
                                  </p:childTnLst>
                                </p:cTn>
                              </p:par>
                            </p:childTnLst>
                          </p:cTn>
                        </p:par>
                        <p:par>
                          <p:cTn id="47" fill="hold">
                            <p:stCondLst>
                              <p:cond delay="1000"/>
                            </p:stCondLst>
                            <p:childTnLst>
                              <p:par>
                                <p:cTn id="48" presetID="2" presetClass="entr" presetSubtype="2" decel="10000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additive="base">
                                        <p:cTn id="50" dur="1000" fill="hold"/>
                                        <p:tgtEl>
                                          <p:spTgt spid="33"/>
                                        </p:tgtEl>
                                        <p:attrNameLst>
                                          <p:attrName>ppt_x</p:attrName>
                                        </p:attrNameLst>
                                      </p:cBhvr>
                                      <p:tavLst>
                                        <p:tav tm="0">
                                          <p:val>
                                            <p:strVal val="1+#ppt_w/2"/>
                                          </p:val>
                                        </p:tav>
                                        <p:tav tm="100000">
                                          <p:val>
                                            <p:strVal val="#ppt_x"/>
                                          </p:val>
                                        </p:tav>
                                      </p:tavLst>
                                    </p:anim>
                                    <p:anim calcmode="lin" valueType="num">
                                      <p:cBhvr additive="base">
                                        <p:cTn id="51" dur="1000" fill="hold"/>
                                        <p:tgtEl>
                                          <p:spTgt spid="33"/>
                                        </p:tgtEl>
                                        <p:attrNameLst>
                                          <p:attrName>ppt_y</p:attrName>
                                        </p:attrNameLst>
                                      </p:cBhvr>
                                      <p:tavLst>
                                        <p:tav tm="0">
                                          <p:val>
                                            <p:strVal val="#ppt_y"/>
                                          </p:val>
                                        </p:tav>
                                        <p:tav tm="100000">
                                          <p:val>
                                            <p:strVal val="#ppt_y"/>
                                          </p:val>
                                        </p:tav>
                                      </p:tavLst>
                                    </p:anim>
                                  </p:childTnLst>
                                </p:cTn>
                              </p:par>
                              <p:par>
                                <p:cTn id="52" presetID="2" presetClass="entr" presetSubtype="2" decel="100000" fill="hold" grpId="0" nodeType="withEffect">
                                  <p:stCondLst>
                                    <p:cond delay="0"/>
                                  </p:stCondLst>
                                  <p:childTnLst>
                                    <p:set>
                                      <p:cBhvr>
                                        <p:cTn id="53" dur="1" fill="hold">
                                          <p:stCondLst>
                                            <p:cond delay="0"/>
                                          </p:stCondLst>
                                        </p:cTn>
                                        <p:tgtEl>
                                          <p:spTgt spid="40"/>
                                        </p:tgtEl>
                                        <p:attrNameLst>
                                          <p:attrName>style.visibility</p:attrName>
                                        </p:attrNameLst>
                                      </p:cBhvr>
                                      <p:to>
                                        <p:strVal val="visible"/>
                                      </p:to>
                                    </p:set>
                                    <p:anim calcmode="lin" valueType="num">
                                      <p:cBhvr additive="base">
                                        <p:cTn id="54" dur="1000" fill="hold"/>
                                        <p:tgtEl>
                                          <p:spTgt spid="40"/>
                                        </p:tgtEl>
                                        <p:attrNameLst>
                                          <p:attrName>ppt_x</p:attrName>
                                        </p:attrNameLst>
                                      </p:cBhvr>
                                      <p:tavLst>
                                        <p:tav tm="0">
                                          <p:val>
                                            <p:strVal val="1+#ppt_w/2"/>
                                          </p:val>
                                        </p:tav>
                                        <p:tav tm="100000">
                                          <p:val>
                                            <p:strVal val="#ppt_x"/>
                                          </p:val>
                                        </p:tav>
                                      </p:tavLst>
                                    </p:anim>
                                    <p:anim calcmode="lin" valueType="num">
                                      <p:cBhvr additive="base">
                                        <p:cTn id="55" dur="1000" fill="hold"/>
                                        <p:tgtEl>
                                          <p:spTgt spid="40"/>
                                        </p:tgtEl>
                                        <p:attrNameLst>
                                          <p:attrName>ppt_y</p:attrName>
                                        </p:attrNameLst>
                                      </p:cBhvr>
                                      <p:tavLst>
                                        <p:tav tm="0">
                                          <p:val>
                                            <p:strVal val="#ppt_y"/>
                                          </p:val>
                                        </p:tav>
                                        <p:tav tm="100000">
                                          <p:val>
                                            <p:strVal val="#ppt_y"/>
                                          </p:val>
                                        </p:tav>
                                      </p:tavLst>
                                    </p:anim>
                                  </p:childTnLst>
                                </p:cTn>
                              </p:par>
                              <p:par>
                                <p:cTn id="56" presetID="2" presetClass="entr" presetSubtype="8" decel="100000" fill="hold" grpId="0" nodeType="with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1000" fill="hold"/>
                                        <p:tgtEl>
                                          <p:spTgt spid="35"/>
                                        </p:tgtEl>
                                        <p:attrNameLst>
                                          <p:attrName>ppt_x</p:attrName>
                                        </p:attrNameLst>
                                      </p:cBhvr>
                                      <p:tavLst>
                                        <p:tav tm="0">
                                          <p:val>
                                            <p:strVal val="0-#ppt_w/2"/>
                                          </p:val>
                                        </p:tav>
                                        <p:tav tm="100000">
                                          <p:val>
                                            <p:strVal val="#ppt_x"/>
                                          </p:val>
                                        </p:tav>
                                      </p:tavLst>
                                    </p:anim>
                                    <p:anim calcmode="lin" valueType="num">
                                      <p:cBhvr additive="base">
                                        <p:cTn id="59" dur="1000" fill="hold"/>
                                        <p:tgtEl>
                                          <p:spTgt spid="35"/>
                                        </p:tgtEl>
                                        <p:attrNameLst>
                                          <p:attrName>ppt_y</p:attrName>
                                        </p:attrNameLst>
                                      </p:cBhvr>
                                      <p:tavLst>
                                        <p:tav tm="0">
                                          <p:val>
                                            <p:strVal val="#ppt_y"/>
                                          </p:val>
                                        </p:tav>
                                        <p:tav tm="100000">
                                          <p:val>
                                            <p:strVal val="#ppt_y"/>
                                          </p:val>
                                        </p:tav>
                                      </p:tavLst>
                                    </p:anim>
                                  </p:childTnLst>
                                </p:cTn>
                              </p:par>
                              <p:par>
                                <p:cTn id="60" presetID="2" presetClass="entr" presetSubtype="8" decel="100000" fill="hold" grpId="0" nodeType="with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additive="base">
                                        <p:cTn id="62" dur="1000" fill="hold"/>
                                        <p:tgtEl>
                                          <p:spTgt spid="37"/>
                                        </p:tgtEl>
                                        <p:attrNameLst>
                                          <p:attrName>ppt_x</p:attrName>
                                        </p:attrNameLst>
                                      </p:cBhvr>
                                      <p:tavLst>
                                        <p:tav tm="0">
                                          <p:val>
                                            <p:strVal val="0-#ppt_w/2"/>
                                          </p:val>
                                        </p:tav>
                                        <p:tav tm="100000">
                                          <p:val>
                                            <p:strVal val="#ppt_x"/>
                                          </p:val>
                                        </p:tav>
                                      </p:tavLst>
                                    </p:anim>
                                    <p:anim calcmode="lin" valueType="num">
                                      <p:cBhvr additive="base">
                                        <p:cTn id="63" dur="1000" fill="hold"/>
                                        <p:tgtEl>
                                          <p:spTgt spid="37"/>
                                        </p:tgtEl>
                                        <p:attrNameLst>
                                          <p:attrName>ppt_y</p:attrName>
                                        </p:attrNameLst>
                                      </p:cBhvr>
                                      <p:tavLst>
                                        <p:tav tm="0">
                                          <p:val>
                                            <p:strVal val="#ppt_y"/>
                                          </p:val>
                                        </p:tav>
                                        <p:tav tm="100000">
                                          <p:val>
                                            <p:strVal val="#ppt_y"/>
                                          </p:val>
                                        </p:tav>
                                      </p:tavLst>
                                    </p:anim>
                                  </p:childTnLst>
                                </p:cTn>
                              </p:par>
                              <p:par>
                                <p:cTn id="64" presetID="2" presetClass="entr" presetSubtype="2" decel="100000"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0" fill="hold"/>
                                        <p:tgtEl>
                                          <p:spTgt spid="34"/>
                                        </p:tgtEl>
                                        <p:attrNameLst>
                                          <p:attrName>ppt_x</p:attrName>
                                        </p:attrNameLst>
                                      </p:cBhvr>
                                      <p:tavLst>
                                        <p:tav tm="0">
                                          <p:val>
                                            <p:strVal val="1+#ppt_w/2"/>
                                          </p:val>
                                        </p:tav>
                                        <p:tav tm="100000">
                                          <p:val>
                                            <p:strVal val="#ppt_x"/>
                                          </p:val>
                                        </p:tav>
                                      </p:tavLst>
                                    </p:anim>
                                    <p:anim calcmode="lin" valueType="num">
                                      <p:cBhvr additive="base">
                                        <p:cTn id="67" dur="1000" fill="hold"/>
                                        <p:tgtEl>
                                          <p:spTgt spid="34"/>
                                        </p:tgtEl>
                                        <p:attrNameLst>
                                          <p:attrName>ppt_y</p:attrName>
                                        </p:attrNameLst>
                                      </p:cBhvr>
                                      <p:tavLst>
                                        <p:tav tm="0">
                                          <p:val>
                                            <p:strVal val="#ppt_y"/>
                                          </p:val>
                                        </p:tav>
                                        <p:tav tm="100000">
                                          <p:val>
                                            <p:strVal val="#ppt_y"/>
                                          </p:val>
                                        </p:tav>
                                      </p:tavLst>
                                    </p:anim>
                                  </p:childTnLst>
                                </p:cTn>
                              </p:par>
                              <p:par>
                                <p:cTn id="68" presetID="2" presetClass="entr" presetSubtype="2" decel="100000" fill="hold" grpId="0" nodeType="withEffect">
                                  <p:stCondLst>
                                    <p:cond delay="0"/>
                                  </p:stCondLst>
                                  <p:childTnLst>
                                    <p:set>
                                      <p:cBhvr>
                                        <p:cTn id="69" dur="1" fill="hold">
                                          <p:stCondLst>
                                            <p:cond delay="0"/>
                                          </p:stCondLst>
                                        </p:cTn>
                                        <p:tgtEl>
                                          <p:spTgt spid="38"/>
                                        </p:tgtEl>
                                        <p:attrNameLst>
                                          <p:attrName>style.visibility</p:attrName>
                                        </p:attrNameLst>
                                      </p:cBhvr>
                                      <p:to>
                                        <p:strVal val="visible"/>
                                      </p:to>
                                    </p:set>
                                    <p:anim calcmode="lin" valueType="num">
                                      <p:cBhvr additive="base">
                                        <p:cTn id="70" dur="1000" fill="hold"/>
                                        <p:tgtEl>
                                          <p:spTgt spid="38"/>
                                        </p:tgtEl>
                                        <p:attrNameLst>
                                          <p:attrName>ppt_x</p:attrName>
                                        </p:attrNameLst>
                                      </p:cBhvr>
                                      <p:tavLst>
                                        <p:tav tm="0">
                                          <p:val>
                                            <p:strVal val="1+#ppt_w/2"/>
                                          </p:val>
                                        </p:tav>
                                        <p:tav tm="100000">
                                          <p:val>
                                            <p:strVal val="#ppt_x"/>
                                          </p:val>
                                        </p:tav>
                                      </p:tavLst>
                                    </p:anim>
                                    <p:anim calcmode="lin" valueType="num">
                                      <p:cBhvr additive="base">
                                        <p:cTn id="71" dur="1000" fill="hold"/>
                                        <p:tgtEl>
                                          <p:spTgt spid="38"/>
                                        </p:tgtEl>
                                        <p:attrNameLst>
                                          <p:attrName>ppt_y</p:attrName>
                                        </p:attrNameLst>
                                      </p:cBhvr>
                                      <p:tavLst>
                                        <p:tav tm="0">
                                          <p:val>
                                            <p:strVal val="#ppt_y"/>
                                          </p:val>
                                        </p:tav>
                                        <p:tav tm="100000">
                                          <p:val>
                                            <p:strVal val="#ppt_y"/>
                                          </p:val>
                                        </p:tav>
                                      </p:tavLst>
                                    </p:anim>
                                  </p:childTnLst>
                                </p:cTn>
                              </p:par>
                              <p:par>
                                <p:cTn id="72" presetID="2" presetClass="entr" presetSubtype="8" decel="100000"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000" fill="hold"/>
                                        <p:tgtEl>
                                          <p:spTgt spid="36"/>
                                        </p:tgtEl>
                                        <p:attrNameLst>
                                          <p:attrName>ppt_x</p:attrName>
                                        </p:attrNameLst>
                                      </p:cBhvr>
                                      <p:tavLst>
                                        <p:tav tm="0">
                                          <p:val>
                                            <p:strVal val="0-#ppt_w/2"/>
                                          </p:val>
                                        </p:tav>
                                        <p:tav tm="100000">
                                          <p:val>
                                            <p:strVal val="#ppt_x"/>
                                          </p:val>
                                        </p:tav>
                                      </p:tavLst>
                                    </p:anim>
                                    <p:anim calcmode="lin" valueType="num">
                                      <p:cBhvr additive="base">
                                        <p:cTn id="75" dur="1000" fill="hold"/>
                                        <p:tgtEl>
                                          <p:spTgt spid="36"/>
                                        </p:tgtEl>
                                        <p:attrNameLst>
                                          <p:attrName>ppt_y</p:attrName>
                                        </p:attrNameLst>
                                      </p:cBhvr>
                                      <p:tavLst>
                                        <p:tav tm="0">
                                          <p:val>
                                            <p:strVal val="#ppt_y"/>
                                          </p:val>
                                        </p:tav>
                                        <p:tav tm="100000">
                                          <p:val>
                                            <p:strVal val="#ppt_y"/>
                                          </p:val>
                                        </p:tav>
                                      </p:tavLst>
                                    </p:anim>
                                  </p:childTnLst>
                                </p:cTn>
                              </p:par>
                              <p:par>
                                <p:cTn id="76" presetID="2" presetClass="entr" presetSubtype="8" decel="100000" fill="hold" grpId="0" nodeType="withEffect">
                                  <p:stCondLst>
                                    <p:cond delay="0"/>
                                  </p:stCondLst>
                                  <p:childTnLst>
                                    <p:set>
                                      <p:cBhvr>
                                        <p:cTn id="77" dur="1" fill="hold">
                                          <p:stCondLst>
                                            <p:cond delay="0"/>
                                          </p:stCondLst>
                                        </p:cTn>
                                        <p:tgtEl>
                                          <p:spTgt spid="39"/>
                                        </p:tgtEl>
                                        <p:attrNameLst>
                                          <p:attrName>style.visibility</p:attrName>
                                        </p:attrNameLst>
                                      </p:cBhvr>
                                      <p:to>
                                        <p:strVal val="visible"/>
                                      </p:to>
                                    </p:set>
                                    <p:anim calcmode="lin" valueType="num">
                                      <p:cBhvr additive="base">
                                        <p:cTn id="78" dur="1000" fill="hold"/>
                                        <p:tgtEl>
                                          <p:spTgt spid="39"/>
                                        </p:tgtEl>
                                        <p:attrNameLst>
                                          <p:attrName>ppt_x</p:attrName>
                                        </p:attrNameLst>
                                      </p:cBhvr>
                                      <p:tavLst>
                                        <p:tav tm="0">
                                          <p:val>
                                            <p:strVal val="0-#ppt_w/2"/>
                                          </p:val>
                                        </p:tav>
                                        <p:tav tm="100000">
                                          <p:val>
                                            <p:strVal val="#ppt_x"/>
                                          </p:val>
                                        </p:tav>
                                      </p:tavLst>
                                    </p:anim>
                                    <p:anim calcmode="lin" valueType="num">
                                      <p:cBhvr additive="base">
                                        <p:cTn id="79" dur="1000" fill="hold"/>
                                        <p:tgtEl>
                                          <p:spTgt spid="3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bldLvl="0" animBg="1"/>
      <p:bldP spid="38" grpId="0" bldLvl="0" animBg="1"/>
      <p:bldP spid="39" grpId="0" bldLvl="0" animBg="1"/>
      <p:bldP spid="40" grpId="0" bldLvl="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posición de imagen 8"/>
          <p:cNvSpPr>
            <a:spLocks noGrp="1"/>
          </p:cNvSpPr>
          <p:nvPr>
            <p:ph type="pic" sz="quarter" idx="10"/>
          </p:nvPr>
        </p:nvSpPr>
        <p:spPr>
          <a:xfrm>
            <a:off x="-23495" y="-12700"/>
            <a:ext cx="12226290" cy="2923540"/>
          </a:xfrm>
          <a:blipFill dpi="0" rotWithShape="1">
            <a:blip r:embed="rId3" cstate="print"/>
            <a:srcRect/>
            <a:stretch>
              <a:fillRect/>
            </a:stretch>
          </a:blipFill>
        </p:spPr>
      </p:sp>
      <p:sp>
        <p:nvSpPr>
          <p:cNvPr id="10" name="Rectángulo 4"/>
          <p:cNvSpPr/>
          <p:nvPr/>
        </p:nvSpPr>
        <p:spPr bwMode="auto">
          <a:xfrm>
            <a:off x="600" y="41910"/>
            <a:ext cx="12192018" cy="2878649"/>
          </a:xfrm>
          <a:prstGeom prst="rect">
            <a:avLst/>
          </a:prstGeom>
          <a:solidFill>
            <a:srgbClr val="9CCF3D">
              <a:alpha val="27000"/>
            </a:srgbClr>
          </a:solidFill>
          <a:ln>
            <a:noFill/>
          </a:ln>
        </p:spPr>
        <p:txBody>
          <a:bodyPr lIns="0" tIns="0" rIns="0" bIns="0" rtlCol="0" anchor="ctr"/>
          <a:lstStyle/>
          <a:p>
            <a:pPr algn="ctr" defTabSz="871855"/>
            <a:endParaRPr lang="es-ES" sz="1465" dirty="0">
              <a:solidFill>
                <a:srgbClr val="000000"/>
              </a:solidFill>
              <a:effectLst>
                <a:outerShdw blurRad="38100" dist="38100" dir="2700000" algn="tl">
                  <a:srgbClr val="000000">
                    <a:alpha val="43137"/>
                  </a:srgbClr>
                </a:outerShdw>
              </a:effectLst>
              <a:latin typeface="微软简粗黑" charset="0"/>
              <a:ea typeface="微软简粗黑" charset="0"/>
              <a:cs typeface="Segoe UI" panose="020B0502040204020203" pitchFamily="34" charset="0"/>
            </a:endParaRPr>
          </a:p>
        </p:txBody>
      </p:sp>
      <p:sp>
        <p:nvSpPr>
          <p:cNvPr id="2" name="矩形 1"/>
          <p:cNvSpPr/>
          <p:nvPr/>
        </p:nvSpPr>
        <p:spPr>
          <a:xfrm>
            <a:off x="-42545" y="-8255"/>
            <a:ext cx="12233910" cy="833120"/>
          </a:xfrm>
          <a:prstGeom prst="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pic>
        <p:nvPicPr>
          <p:cNvPr id="3" name="图片 2" descr="QQ截图20170308204816"/>
          <p:cNvPicPr>
            <a:picLocks noChangeAspect="1"/>
          </p:cNvPicPr>
          <p:nvPr/>
        </p:nvPicPr>
        <p:blipFill>
          <a:blip r:embed="rId4" cstate="print"/>
          <a:stretch>
            <a:fillRect/>
          </a:stretch>
        </p:blipFill>
        <p:spPr>
          <a:xfrm>
            <a:off x="-15240" y="5684520"/>
            <a:ext cx="12204065" cy="1208405"/>
          </a:xfrm>
          <a:prstGeom prst="rect">
            <a:avLst/>
          </a:prstGeom>
        </p:spPr>
      </p:pic>
      <p:sp>
        <p:nvSpPr>
          <p:cNvPr id="108" name="椭圆 107"/>
          <p:cNvSpPr/>
          <p:nvPr/>
        </p:nvSpPr>
        <p:spPr>
          <a:xfrm>
            <a:off x="709696" y="370157"/>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nvGrpSpPr>
          <p:cNvPr id="109" name="组合 108"/>
          <p:cNvGrpSpPr/>
          <p:nvPr/>
        </p:nvGrpSpPr>
        <p:grpSpPr>
          <a:xfrm>
            <a:off x="640284" y="56389"/>
            <a:ext cx="4021131" cy="613991"/>
            <a:chOff x="3418293" y="305852"/>
            <a:chExt cx="4844075" cy="872774"/>
          </a:xfrm>
        </p:grpSpPr>
        <p:sp>
          <p:nvSpPr>
            <p:cNvPr id="110" name="椭圆 109"/>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sp>
          <p:nvSpPr>
            <p:cNvPr id="111" name="矩形 11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grpSp>
        <p:nvGrpSpPr>
          <p:cNvPr id="112" name="组合 111"/>
          <p:cNvGrpSpPr/>
          <p:nvPr/>
        </p:nvGrpSpPr>
        <p:grpSpPr>
          <a:xfrm>
            <a:off x="574288" y="57950"/>
            <a:ext cx="970204" cy="1019136"/>
            <a:chOff x="1003288" y="1798087"/>
            <a:chExt cx="3398850" cy="3383513"/>
          </a:xfrm>
        </p:grpSpPr>
        <p:sp>
          <p:nvSpPr>
            <p:cNvPr id="11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nvGrpSpPr>
            <p:cNvPr id="115" name="组合 114"/>
            <p:cNvGrpSpPr/>
            <p:nvPr/>
          </p:nvGrpSpPr>
          <p:grpSpPr>
            <a:xfrm>
              <a:off x="1003288" y="1856944"/>
              <a:ext cx="3119221" cy="1919931"/>
              <a:chOff x="1028026" y="1617975"/>
              <a:chExt cx="3119221" cy="1919931"/>
            </a:xfrm>
          </p:grpSpPr>
          <p:sp>
            <p:nvSpPr>
              <p:cNvPr id="116" name="Freeform 13"/>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rgbClr val="9CCF3D"/>
                  </a:gs>
                </a:gsLst>
                <a:lin ang="0" scaled="0"/>
                <a:tileRect/>
              </a:gradFill>
              <a:ln w="101600">
                <a:gradFill>
                  <a:gsLst>
                    <a:gs pos="0">
                      <a:srgbClr val="9CCF3D"/>
                    </a:gs>
                    <a:gs pos="100000">
                      <a:schemeClr val="bg1"/>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7" name="Freeform 13"/>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grpSp>
      <p:sp>
        <p:nvSpPr>
          <p:cNvPr id="118" name="文本框 117"/>
          <p:cNvSpPr txBox="1"/>
          <p:nvPr/>
        </p:nvSpPr>
        <p:spPr>
          <a:xfrm>
            <a:off x="1723411" y="171408"/>
            <a:ext cx="2645285" cy="483235"/>
          </a:xfrm>
          <a:prstGeom prst="rect">
            <a:avLst/>
          </a:prstGeom>
          <a:noFill/>
        </p:spPr>
        <p:txBody>
          <a:bodyPr wrap="square" rtlCol="0">
            <a:spAutoFit/>
          </a:bodyPr>
          <a:lstStyle/>
          <a:p>
            <a:r>
              <a:rPr lang="zh-CN" altLang="en-US" sz="2400" b="1" dirty="0" smtClean="0">
                <a:solidFill>
                  <a:srgbClr val="9CCF3D"/>
                </a:solidFill>
                <a:latin typeface="微软简粗黑" charset="0"/>
                <a:ea typeface="微软简粗黑" charset="0"/>
              </a:rPr>
              <a:t>此处添加标题</a:t>
            </a:r>
          </a:p>
        </p:txBody>
      </p:sp>
      <p:sp>
        <p:nvSpPr>
          <p:cNvPr id="11" name="Marcador de texto 4"/>
          <p:cNvSpPr txBox="1"/>
          <p:nvPr/>
        </p:nvSpPr>
        <p:spPr>
          <a:xfrm>
            <a:off x="718855" y="1338137"/>
            <a:ext cx="4972735" cy="529619"/>
          </a:xfrm>
          <a:prstGeom prst="rect">
            <a:avLst/>
          </a:prstGeom>
        </p:spPr>
        <p:txBody>
          <a:bodyPr lIns="44041" tIns="22050" rIns="44041" bIns="22050"/>
          <a:lstStyle>
            <a:lvl1pPr marL="0" indent="0" algn="l" defTabSz="1811655" rtl="0" eaLnBrk="1" latinLnBrk="0" hangingPunct="1">
              <a:spcBef>
                <a:spcPct val="20000"/>
              </a:spcBef>
              <a:spcAft>
                <a:spcPts val="1200"/>
              </a:spcAft>
              <a:buFont typeface="Arial" panose="020B0604020202020204" pitchFamily="34" charset="0"/>
              <a:buNone/>
              <a:defRPr sz="4000" b="1" kern="1200">
                <a:solidFill>
                  <a:schemeClr val="tx1"/>
                </a:solidFill>
                <a:latin typeface="+mn-lt"/>
                <a:ea typeface="+mn-ea"/>
                <a:cs typeface="+mn-cs"/>
              </a:defRPr>
            </a:lvl1pPr>
            <a:lvl2pPr marL="906145" indent="-362585" algn="l" defTabSz="1811655" rtl="0" eaLnBrk="1" latinLnBrk="0" hangingPunct="1">
              <a:spcBef>
                <a:spcPct val="20000"/>
              </a:spcBef>
              <a:buClr>
                <a:schemeClr val="tx2"/>
              </a:buClr>
              <a:buFont typeface="Arial" panose="020B0604020202020204" pitchFamily="34" charset="0"/>
              <a:buChar char="•"/>
              <a:defRPr sz="4000" kern="1200">
                <a:solidFill>
                  <a:schemeClr val="tx1"/>
                </a:solidFill>
                <a:latin typeface="+mn-lt"/>
                <a:ea typeface="+mn-ea"/>
                <a:cs typeface="+mn-cs"/>
              </a:defRPr>
            </a:lvl2pPr>
            <a:lvl3pPr marL="2265045" indent="-452755" algn="l" defTabSz="1811655"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3pPr>
            <a:lvl4pPr marL="3171190" indent="-452755" algn="l" defTabSz="1811655"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4pPr>
            <a:lvl5pPr marL="4077335" indent="-452755" algn="l" defTabSz="1811655" rtl="0" eaLnBrk="1" latinLnBrk="0" hangingPunct="1">
              <a:spcBef>
                <a:spcPct val="20000"/>
              </a:spcBef>
              <a:buClr>
                <a:schemeClr val="tx2"/>
              </a:buClr>
              <a:buFont typeface="Arial" panose="020B0604020202020204" pitchFamily="34" charset="0"/>
              <a:buChar char="•"/>
              <a:defRPr sz="3700" kern="1200" baseline="0">
                <a:solidFill>
                  <a:schemeClr val="tx1"/>
                </a:solidFill>
                <a:latin typeface="+mn-lt"/>
                <a:ea typeface="+mn-ea"/>
                <a:cs typeface="+mn-cs"/>
              </a:defRPr>
            </a:lvl5pPr>
            <a:lvl6pPr marL="4982845" indent="-452755" algn="l" defTabSz="1811655"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6pPr>
            <a:lvl7pPr marL="5888990" indent="-452755" algn="l" defTabSz="1811655"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7pPr>
            <a:lvl8pPr marL="6795135" indent="-452755" algn="l" defTabSz="1811655"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8pPr>
            <a:lvl9pPr marL="7701280" indent="-452755" algn="l" defTabSz="1811655"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9pPr>
          </a:lstStyle>
          <a:p>
            <a:pPr algn="just">
              <a:lnSpc>
                <a:spcPct val="150000"/>
              </a:lnSpc>
              <a:spcBef>
                <a:spcPts val="0"/>
              </a:spcBef>
              <a:spcAft>
                <a:spcPts val="0"/>
              </a:spcAft>
            </a:pPr>
            <a:r>
              <a:rPr lang="es-ES" sz="935" b="0" dirty="0">
                <a:solidFill>
                  <a:srgbClr val="FFFFFF"/>
                </a:solidFill>
                <a:latin typeface="微软简粗黑" charset="0"/>
                <a:ea typeface="微软简粗黑" charset="0"/>
                <a:cs typeface="Open Sans" panose="020B0606030504020204" pitchFamily="34" charset="0"/>
              </a:rPr>
              <a:t>Lorem ipsum dolor sit amet, </a:t>
            </a:r>
            <a:r>
              <a:rPr lang="es-ES" sz="935" b="0" dirty="0" err="1">
                <a:solidFill>
                  <a:srgbClr val="FFFFFF"/>
                </a:solidFill>
                <a:latin typeface="微软简粗黑" charset="0"/>
                <a:ea typeface="微软简粗黑" charset="0"/>
                <a:cs typeface="Open Sans" panose="020B0606030504020204" pitchFamily="34" charset="0"/>
              </a:rPr>
              <a:t>feugiat</a:t>
            </a:r>
            <a:r>
              <a:rPr lang="es-ES" sz="935" b="0" dirty="0">
                <a:solidFill>
                  <a:srgbClr val="FFFFFF"/>
                </a:solidFill>
                <a:latin typeface="微软简粗黑" charset="0"/>
                <a:ea typeface="微软简粗黑" charset="0"/>
                <a:cs typeface="Open Sans" panose="020B0606030504020204" pitchFamily="34" charset="0"/>
              </a:rPr>
              <a:t> delicata liberavisse id cum, no quo </a:t>
            </a:r>
            <a:r>
              <a:rPr lang="es-ES" sz="935" b="0" dirty="0" err="1">
                <a:solidFill>
                  <a:srgbClr val="FFFFFF"/>
                </a:solidFill>
                <a:latin typeface="微软简粗黑" charset="0"/>
                <a:ea typeface="微软简粗黑" charset="0"/>
                <a:cs typeface="Open Sans" panose="020B0606030504020204" pitchFamily="34" charset="0"/>
              </a:rPr>
              <a:t>maiorum</a:t>
            </a:r>
            <a:r>
              <a:rPr lang="es-ES" sz="935" b="0" dirty="0">
                <a:solidFill>
                  <a:srgbClr val="FFFFFF"/>
                </a:solidFill>
                <a:latin typeface="微软简粗黑" charset="0"/>
                <a:ea typeface="微软简粗黑" charset="0"/>
                <a:cs typeface="Open Sans" panose="020B0606030504020204" pitchFamily="34" charset="0"/>
              </a:rPr>
              <a:t> </a:t>
            </a:r>
            <a:r>
              <a:rPr lang="es-ES" sz="935" b="0" dirty="0" err="1">
                <a:solidFill>
                  <a:srgbClr val="FFFFFF"/>
                </a:solidFill>
                <a:latin typeface="微软简粗黑" charset="0"/>
                <a:ea typeface="微软简粗黑" charset="0"/>
                <a:cs typeface="Open Sans" panose="020B0606030504020204" pitchFamily="34" charset="0"/>
              </a:rPr>
              <a:t>intelleget</a:t>
            </a:r>
            <a:r>
              <a:rPr lang="es-ES" sz="935" b="0" dirty="0">
                <a:solidFill>
                  <a:srgbClr val="FFFFFF"/>
                </a:solidFill>
                <a:latin typeface="微软简粗黑" charset="0"/>
                <a:ea typeface="微软简粗黑" charset="0"/>
                <a:cs typeface="Open Sans" panose="020B0606030504020204" pitchFamily="34" charset="0"/>
              </a:rPr>
              <a:t>, </a:t>
            </a:r>
            <a:r>
              <a:rPr lang="es-ES" sz="935" b="0" dirty="0" err="1">
                <a:solidFill>
                  <a:srgbClr val="FFFFFF"/>
                </a:solidFill>
                <a:latin typeface="微软简粗黑" charset="0"/>
                <a:ea typeface="微软简粗黑" charset="0"/>
                <a:cs typeface="Open Sans" panose="020B0606030504020204" pitchFamily="34" charset="0"/>
              </a:rPr>
              <a:t>liber</a:t>
            </a:r>
            <a:r>
              <a:rPr lang="es-ES" sz="935" b="0" dirty="0">
                <a:solidFill>
                  <a:srgbClr val="FFFFFF"/>
                </a:solidFill>
                <a:latin typeface="微软简粗黑" charset="0"/>
                <a:ea typeface="微软简粗黑" charset="0"/>
                <a:cs typeface="Open Sans" panose="020B0606030504020204" pitchFamily="34" charset="0"/>
              </a:rPr>
              <a:t> </a:t>
            </a:r>
            <a:r>
              <a:rPr lang="es-ES" sz="935" b="0" dirty="0" err="1">
                <a:solidFill>
                  <a:srgbClr val="FFFFFF"/>
                </a:solidFill>
                <a:latin typeface="微软简粗黑" charset="0"/>
                <a:ea typeface="微软简粗黑" charset="0"/>
                <a:cs typeface="Open Sans" panose="020B0606030504020204" pitchFamily="34" charset="0"/>
              </a:rPr>
              <a:t>regione</a:t>
            </a:r>
            <a:r>
              <a:rPr lang="es-ES" sz="935" b="0" dirty="0">
                <a:solidFill>
                  <a:srgbClr val="FFFFFF"/>
                </a:solidFill>
                <a:latin typeface="微软简粗黑" charset="0"/>
                <a:ea typeface="微软简粗黑" charset="0"/>
                <a:cs typeface="Open Sans" panose="020B0606030504020204" pitchFamily="34" charset="0"/>
              </a:rPr>
              <a:t> eu sit. Mea </a:t>
            </a:r>
            <a:r>
              <a:rPr lang="es-ES" sz="935" b="0" dirty="0" err="1">
                <a:solidFill>
                  <a:srgbClr val="FFFFFF"/>
                </a:solidFill>
                <a:latin typeface="微软简粗黑" charset="0"/>
                <a:ea typeface="微软简粗黑" charset="0"/>
                <a:cs typeface="Open Sans" panose="020B0606030504020204" pitchFamily="34" charset="0"/>
              </a:rPr>
              <a:t>cu</a:t>
            </a:r>
            <a:r>
              <a:rPr lang="es-ES" sz="935" b="0" dirty="0">
                <a:solidFill>
                  <a:srgbClr val="FFFFFF"/>
                </a:solidFill>
                <a:latin typeface="微软简粗黑" charset="0"/>
                <a:ea typeface="微软简粗黑" charset="0"/>
                <a:cs typeface="Open Sans" panose="020B0606030504020204" pitchFamily="34" charset="0"/>
              </a:rPr>
              <a:t> case </a:t>
            </a:r>
            <a:r>
              <a:rPr lang="es-ES" sz="935" b="0" dirty="0" err="1">
                <a:solidFill>
                  <a:srgbClr val="FFFFFF"/>
                </a:solidFill>
                <a:latin typeface="微软简粗黑" charset="0"/>
                <a:ea typeface="微软简粗黑" charset="0"/>
                <a:cs typeface="Open Sans" panose="020B0606030504020204" pitchFamily="34" charset="0"/>
              </a:rPr>
              <a:t>ludus</a:t>
            </a:r>
            <a:r>
              <a:rPr lang="es-ES" sz="935" b="0" dirty="0">
                <a:solidFill>
                  <a:srgbClr val="FFFFFF"/>
                </a:solidFill>
                <a:latin typeface="微软简粗黑" charset="0"/>
                <a:ea typeface="微软简粗黑" charset="0"/>
                <a:cs typeface="Open Sans" panose="020B0606030504020204" pitchFamily="34" charset="0"/>
              </a:rPr>
              <a:t> integre, </a:t>
            </a:r>
            <a:r>
              <a:rPr lang="es-ES" sz="935" b="0" dirty="0" err="1">
                <a:solidFill>
                  <a:srgbClr val="FFFFFF"/>
                </a:solidFill>
                <a:latin typeface="微软简粗黑" charset="0"/>
                <a:ea typeface="微软简粗黑" charset="0"/>
                <a:cs typeface="Open Sans" panose="020B0606030504020204" pitchFamily="34" charset="0"/>
              </a:rPr>
              <a:t>vide</a:t>
            </a:r>
            <a:r>
              <a:rPr lang="es-ES" sz="935" b="0" dirty="0">
                <a:solidFill>
                  <a:srgbClr val="FFFFFF"/>
                </a:solidFill>
                <a:latin typeface="微软简粗黑" charset="0"/>
                <a:ea typeface="微软简粗黑" charset="0"/>
                <a:cs typeface="Open Sans" panose="020B0606030504020204" pitchFamily="34" charset="0"/>
              </a:rPr>
              <a:t> </a:t>
            </a:r>
            <a:r>
              <a:rPr lang="es-ES" sz="935" b="0" dirty="0" err="1">
                <a:solidFill>
                  <a:srgbClr val="FFFFFF"/>
                </a:solidFill>
                <a:latin typeface="微软简粗黑" charset="0"/>
                <a:ea typeface="微软简粗黑" charset="0"/>
                <a:cs typeface="Open Sans" panose="020B0606030504020204" pitchFamily="34" charset="0"/>
              </a:rPr>
              <a:t>viderer</a:t>
            </a:r>
            <a:r>
              <a:rPr lang="es-ES" sz="935" b="0" dirty="0">
                <a:solidFill>
                  <a:srgbClr val="FFFFFF"/>
                </a:solidFill>
                <a:latin typeface="微软简粗黑" charset="0"/>
                <a:ea typeface="微软简粗黑" charset="0"/>
                <a:cs typeface="Open Sans" panose="020B0606030504020204" pitchFamily="34" charset="0"/>
              </a:rPr>
              <a:t>.</a:t>
            </a:r>
          </a:p>
        </p:txBody>
      </p:sp>
      <p:sp>
        <p:nvSpPr>
          <p:cNvPr id="12" name="Textbox 1"/>
          <p:cNvSpPr/>
          <p:nvPr/>
        </p:nvSpPr>
        <p:spPr>
          <a:xfrm>
            <a:off x="1032215" y="4007582"/>
            <a:ext cx="2078099" cy="1027430"/>
          </a:xfrm>
          <a:prstGeom prst="rect">
            <a:avLst/>
          </a:prstGeom>
        </p:spPr>
        <p:txBody>
          <a:bodyPr wrap="square" lIns="116276" tIns="58168" rIns="116276" bIns="58168">
            <a:spAutoFit/>
          </a:bodyPr>
          <a:lstStyle/>
          <a:p>
            <a:pPr algn="ctr" defTabSz="871220">
              <a:lnSpc>
                <a:spcPct val="120000"/>
              </a:lnSpc>
            </a:pPr>
            <a:r>
              <a:rPr lang="en-US" sz="1065" b="1" dirty="0" err="1">
                <a:solidFill>
                  <a:srgbClr val="1F1F1F"/>
                </a:solidFill>
                <a:latin typeface="微软简粗黑" charset="0"/>
                <a:ea typeface="微软简粗黑" charset="0"/>
                <a:cs typeface="Open Sans Condensed" panose="020B0604020202020204" charset="0"/>
              </a:rPr>
              <a:t>Infographics</a:t>
            </a:r>
            <a:endParaRPr lang="en-US" sz="1065" b="1" dirty="0">
              <a:solidFill>
                <a:srgbClr val="1F1F1F"/>
              </a:solidFill>
              <a:latin typeface="微软简粗黑" charset="0"/>
              <a:ea typeface="微软简粗黑" charset="0"/>
              <a:cs typeface="Open Sans Condensed" panose="020B0604020202020204" charset="0"/>
            </a:endParaRPr>
          </a:p>
          <a:p>
            <a:pPr algn="just" defTabSz="871220">
              <a:lnSpc>
                <a:spcPct val="125000"/>
              </a:lnSpc>
            </a:pPr>
            <a:r>
              <a:rPr lang="es-ES" sz="935" dirty="0" err="1">
                <a:solidFill>
                  <a:srgbClr val="575757"/>
                </a:solidFill>
                <a:latin typeface="微软简粗黑" charset="0"/>
                <a:ea typeface="微软简粗黑" charset="0"/>
              </a:rPr>
              <a:t>Deleniti</a:t>
            </a:r>
            <a:r>
              <a:rPr lang="es-ES" sz="935" dirty="0">
                <a:solidFill>
                  <a:srgbClr val="575757"/>
                </a:solidFill>
                <a:latin typeface="微软简粗黑" charset="0"/>
                <a:ea typeface="微软简粗黑" charset="0"/>
              </a:rPr>
              <a:t> and </a:t>
            </a:r>
            <a:r>
              <a:rPr lang="es-ES" sz="935" dirty="0" err="1">
                <a:solidFill>
                  <a:srgbClr val="575757"/>
                </a:solidFill>
                <a:latin typeface="微软简粗黑" charset="0"/>
                <a:ea typeface="微软简粗黑" charset="0"/>
              </a:rPr>
              <a:t>apeirian</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temporibus</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eam</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cu</a:t>
            </a:r>
            <a:r>
              <a:rPr lang="es-ES" sz="935" dirty="0">
                <a:solidFill>
                  <a:srgbClr val="575757"/>
                </a:solidFill>
                <a:latin typeface="微软简粗黑" charset="0"/>
                <a:ea typeface="微软简粗黑" charset="0"/>
              </a:rPr>
              <a:t>, ad mea ipsum </a:t>
            </a:r>
            <a:r>
              <a:rPr lang="es-ES" sz="935" dirty="0" err="1">
                <a:solidFill>
                  <a:srgbClr val="575757"/>
                </a:solidFill>
                <a:latin typeface="微软简粗黑" charset="0"/>
                <a:ea typeface="微软简粗黑" charset="0"/>
              </a:rPr>
              <a:t>sadipscing</a:t>
            </a:r>
            <a:r>
              <a:rPr lang="es-ES" sz="935" dirty="0">
                <a:solidFill>
                  <a:srgbClr val="575757"/>
                </a:solidFill>
                <a:latin typeface="微软简粗黑" charset="0"/>
                <a:ea typeface="微软简粗黑" charset="0"/>
              </a:rPr>
              <a:t>, sed ex </a:t>
            </a:r>
            <a:r>
              <a:rPr lang="es-ES" sz="935" dirty="0" err="1">
                <a:solidFill>
                  <a:srgbClr val="575757"/>
                </a:solidFill>
                <a:latin typeface="微软简粗黑" charset="0"/>
                <a:ea typeface="微软简粗黑" charset="0"/>
              </a:rPr>
              <a:t>assum</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omnium</a:t>
            </a:r>
            <a:r>
              <a:rPr lang="es-ES" sz="935" dirty="0">
                <a:solidFill>
                  <a:srgbClr val="575757"/>
                </a:solidFill>
                <a:latin typeface="微软简粗黑" charset="0"/>
                <a:ea typeface="微软简粗黑" charset="0"/>
              </a:rPr>
              <a:t> lorem sit </a:t>
            </a:r>
            <a:r>
              <a:rPr lang="es-ES" sz="935" dirty="0" err="1">
                <a:solidFill>
                  <a:srgbClr val="575757"/>
                </a:solidFill>
                <a:latin typeface="微软简粗黑" charset="0"/>
                <a:ea typeface="微软简粗黑" charset="0"/>
              </a:rPr>
              <a:t>edu</a:t>
            </a:r>
            <a:r>
              <a:rPr lang="es-ES" sz="935" dirty="0">
                <a:solidFill>
                  <a:srgbClr val="575757"/>
                </a:solidFill>
                <a:latin typeface="微软简粗黑" charset="0"/>
                <a:ea typeface="微软简粗黑" charset="0"/>
              </a:rPr>
              <a:t> ipsum dolor </a:t>
            </a:r>
            <a:r>
              <a:rPr lang="es-ES" sz="935" dirty="0" err="1">
                <a:solidFill>
                  <a:srgbClr val="575757"/>
                </a:solidFill>
                <a:latin typeface="微软简粗黑" charset="0"/>
                <a:ea typeface="微软简粗黑" charset="0"/>
              </a:rPr>
              <a:t>contentiones</a:t>
            </a:r>
            <a:r>
              <a:rPr lang="es-ES" sz="935" dirty="0">
                <a:solidFill>
                  <a:srgbClr val="575757"/>
                </a:solidFill>
                <a:latin typeface="微软简粗黑" charset="0"/>
                <a:ea typeface="微软简粗黑" charset="0"/>
              </a:rPr>
              <a:t>.</a:t>
            </a:r>
            <a:endParaRPr lang="en-US" sz="935" dirty="0">
              <a:solidFill>
                <a:srgbClr val="575757"/>
              </a:solidFill>
              <a:latin typeface="微软简粗黑" charset="0"/>
              <a:ea typeface="微软简粗黑" charset="0"/>
            </a:endParaRPr>
          </a:p>
        </p:txBody>
      </p:sp>
      <p:sp>
        <p:nvSpPr>
          <p:cNvPr id="14" name="Textbox 1"/>
          <p:cNvSpPr/>
          <p:nvPr/>
        </p:nvSpPr>
        <p:spPr>
          <a:xfrm>
            <a:off x="3742320" y="4007582"/>
            <a:ext cx="2078099" cy="1027430"/>
          </a:xfrm>
          <a:prstGeom prst="rect">
            <a:avLst/>
          </a:prstGeom>
        </p:spPr>
        <p:txBody>
          <a:bodyPr wrap="square" lIns="116276" tIns="58168" rIns="116276" bIns="58168">
            <a:spAutoFit/>
          </a:bodyPr>
          <a:lstStyle/>
          <a:p>
            <a:pPr algn="ctr" defTabSz="871220">
              <a:lnSpc>
                <a:spcPct val="120000"/>
              </a:lnSpc>
            </a:pPr>
            <a:r>
              <a:rPr lang="en-US" sz="1065" b="1" dirty="0">
                <a:solidFill>
                  <a:srgbClr val="1F1F1F"/>
                </a:solidFill>
                <a:latin typeface="微软简粗黑" charset="0"/>
                <a:ea typeface="微软简粗黑" charset="0"/>
                <a:cs typeface="Open Sans Condensed" panose="020B0604020202020204" charset="0"/>
              </a:rPr>
              <a:t>Awesome tour</a:t>
            </a:r>
          </a:p>
          <a:p>
            <a:pPr algn="just" defTabSz="871220">
              <a:lnSpc>
                <a:spcPct val="125000"/>
              </a:lnSpc>
            </a:pPr>
            <a:r>
              <a:rPr lang="es-ES" sz="935" dirty="0" err="1">
                <a:solidFill>
                  <a:srgbClr val="575757"/>
                </a:solidFill>
                <a:latin typeface="微软简粗黑" charset="0"/>
                <a:ea typeface="微软简粗黑" charset="0"/>
              </a:rPr>
              <a:t>Deleniti</a:t>
            </a:r>
            <a:r>
              <a:rPr lang="es-ES" sz="935" dirty="0">
                <a:solidFill>
                  <a:srgbClr val="575757"/>
                </a:solidFill>
                <a:latin typeface="微软简粗黑" charset="0"/>
                <a:ea typeface="微软简粗黑" charset="0"/>
              </a:rPr>
              <a:t> and </a:t>
            </a:r>
            <a:r>
              <a:rPr lang="es-ES" sz="935" dirty="0" err="1">
                <a:solidFill>
                  <a:srgbClr val="575757"/>
                </a:solidFill>
                <a:latin typeface="微软简粗黑" charset="0"/>
                <a:ea typeface="微软简粗黑" charset="0"/>
              </a:rPr>
              <a:t>apeirian</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temporibus</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eam</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cu</a:t>
            </a:r>
            <a:r>
              <a:rPr lang="es-ES" sz="935" dirty="0">
                <a:solidFill>
                  <a:srgbClr val="575757"/>
                </a:solidFill>
                <a:latin typeface="微软简粗黑" charset="0"/>
                <a:ea typeface="微软简粗黑" charset="0"/>
              </a:rPr>
              <a:t>, ad mea ipsum </a:t>
            </a:r>
            <a:r>
              <a:rPr lang="es-ES" sz="935" dirty="0" err="1">
                <a:solidFill>
                  <a:srgbClr val="575757"/>
                </a:solidFill>
                <a:latin typeface="微软简粗黑" charset="0"/>
                <a:ea typeface="微软简粗黑" charset="0"/>
              </a:rPr>
              <a:t>sadipscing</a:t>
            </a:r>
            <a:r>
              <a:rPr lang="es-ES" sz="935" dirty="0">
                <a:solidFill>
                  <a:srgbClr val="575757"/>
                </a:solidFill>
                <a:latin typeface="微软简粗黑" charset="0"/>
                <a:ea typeface="微软简粗黑" charset="0"/>
              </a:rPr>
              <a:t>, sed ex </a:t>
            </a:r>
            <a:r>
              <a:rPr lang="es-ES" sz="935" dirty="0" err="1">
                <a:solidFill>
                  <a:srgbClr val="575757"/>
                </a:solidFill>
                <a:latin typeface="微软简粗黑" charset="0"/>
                <a:ea typeface="微软简粗黑" charset="0"/>
              </a:rPr>
              <a:t>assum</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omnium</a:t>
            </a:r>
            <a:r>
              <a:rPr lang="es-ES" sz="935" dirty="0">
                <a:solidFill>
                  <a:srgbClr val="575757"/>
                </a:solidFill>
                <a:latin typeface="微软简粗黑" charset="0"/>
                <a:ea typeface="微软简粗黑" charset="0"/>
              </a:rPr>
              <a:t> lorem sit </a:t>
            </a:r>
            <a:r>
              <a:rPr lang="es-ES" sz="935" dirty="0" err="1">
                <a:solidFill>
                  <a:srgbClr val="575757"/>
                </a:solidFill>
                <a:latin typeface="微软简粗黑" charset="0"/>
                <a:ea typeface="微软简粗黑" charset="0"/>
              </a:rPr>
              <a:t>edu</a:t>
            </a:r>
            <a:r>
              <a:rPr lang="es-ES" sz="935" dirty="0">
                <a:solidFill>
                  <a:srgbClr val="575757"/>
                </a:solidFill>
                <a:latin typeface="微软简粗黑" charset="0"/>
                <a:ea typeface="微软简粗黑" charset="0"/>
              </a:rPr>
              <a:t> ipsum dolor </a:t>
            </a:r>
            <a:r>
              <a:rPr lang="es-ES" sz="935" dirty="0" err="1">
                <a:solidFill>
                  <a:srgbClr val="575757"/>
                </a:solidFill>
                <a:latin typeface="微软简粗黑" charset="0"/>
                <a:ea typeface="微软简粗黑" charset="0"/>
              </a:rPr>
              <a:t>contentiones</a:t>
            </a:r>
            <a:r>
              <a:rPr lang="es-ES" sz="935" dirty="0">
                <a:solidFill>
                  <a:srgbClr val="575757"/>
                </a:solidFill>
                <a:latin typeface="微软简粗黑" charset="0"/>
                <a:ea typeface="微软简粗黑" charset="0"/>
              </a:rPr>
              <a:t>.</a:t>
            </a:r>
            <a:endParaRPr lang="en-US" sz="935" dirty="0">
              <a:solidFill>
                <a:srgbClr val="575757"/>
              </a:solidFill>
              <a:latin typeface="微软简粗黑" charset="0"/>
              <a:ea typeface="微软简粗黑" charset="0"/>
            </a:endParaRPr>
          </a:p>
        </p:txBody>
      </p:sp>
      <p:sp>
        <p:nvSpPr>
          <p:cNvPr id="15" name="Textbox 1"/>
          <p:cNvSpPr/>
          <p:nvPr/>
        </p:nvSpPr>
        <p:spPr>
          <a:xfrm>
            <a:off x="6452425" y="4007582"/>
            <a:ext cx="2078099" cy="1027430"/>
          </a:xfrm>
          <a:prstGeom prst="rect">
            <a:avLst/>
          </a:prstGeom>
        </p:spPr>
        <p:txBody>
          <a:bodyPr wrap="square" lIns="116276" tIns="58168" rIns="116276" bIns="58168">
            <a:spAutoFit/>
          </a:bodyPr>
          <a:lstStyle/>
          <a:p>
            <a:pPr algn="ctr" defTabSz="871220">
              <a:lnSpc>
                <a:spcPct val="120000"/>
              </a:lnSpc>
            </a:pPr>
            <a:r>
              <a:rPr lang="en-US" sz="1065" b="1" dirty="0">
                <a:solidFill>
                  <a:srgbClr val="1F1F1F"/>
                </a:solidFill>
                <a:latin typeface="微软简粗黑" charset="0"/>
                <a:ea typeface="微软简粗黑" charset="0"/>
                <a:cs typeface="Open Sans Condensed" panose="020B0604020202020204" charset="0"/>
              </a:rPr>
              <a:t>Innovation</a:t>
            </a:r>
          </a:p>
          <a:p>
            <a:pPr algn="just" defTabSz="871220">
              <a:lnSpc>
                <a:spcPct val="125000"/>
              </a:lnSpc>
            </a:pPr>
            <a:r>
              <a:rPr lang="es-ES" sz="935" dirty="0" err="1">
                <a:solidFill>
                  <a:srgbClr val="575757"/>
                </a:solidFill>
                <a:latin typeface="微软简粗黑" charset="0"/>
                <a:ea typeface="微软简粗黑" charset="0"/>
              </a:rPr>
              <a:t>Deleniti</a:t>
            </a:r>
            <a:r>
              <a:rPr lang="es-ES" sz="935" dirty="0">
                <a:solidFill>
                  <a:srgbClr val="575757"/>
                </a:solidFill>
                <a:latin typeface="微软简粗黑" charset="0"/>
                <a:ea typeface="微软简粗黑" charset="0"/>
              </a:rPr>
              <a:t> and </a:t>
            </a:r>
            <a:r>
              <a:rPr lang="es-ES" sz="935" dirty="0" err="1">
                <a:solidFill>
                  <a:srgbClr val="575757"/>
                </a:solidFill>
                <a:latin typeface="微软简粗黑" charset="0"/>
                <a:ea typeface="微软简粗黑" charset="0"/>
              </a:rPr>
              <a:t>apeirian</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temporibus</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eam</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cu</a:t>
            </a:r>
            <a:r>
              <a:rPr lang="es-ES" sz="935" dirty="0">
                <a:solidFill>
                  <a:srgbClr val="575757"/>
                </a:solidFill>
                <a:latin typeface="微软简粗黑" charset="0"/>
                <a:ea typeface="微软简粗黑" charset="0"/>
              </a:rPr>
              <a:t>, ad mea ipsum </a:t>
            </a:r>
            <a:r>
              <a:rPr lang="es-ES" sz="935" dirty="0" err="1">
                <a:solidFill>
                  <a:srgbClr val="575757"/>
                </a:solidFill>
                <a:latin typeface="微软简粗黑" charset="0"/>
                <a:ea typeface="微软简粗黑" charset="0"/>
              </a:rPr>
              <a:t>sadipscing</a:t>
            </a:r>
            <a:r>
              <a:rPr lang="es-ES" sz="935" dirty="0">
                <a:solidFill>
                  <a:srgbClr val="575757"/>
                </a:solidFill>
                <a:latin typeface="微软简粗黑" charset="0"/>
                <a:ea typeface="微软简粗黑" charset="0"/>
              </a:rPr>
              <a:t>, sed ex </a:t>
            </a:r>
            <a:r>
              <a:rPr lang="es-ES" sz="935" dirty="0" err="1">
                <a:solidFill>
                  <a:srgbClr val="575757"/>
                </a:solidFill>
                <a:latin typeface="微软简粗黑" charset="0"/>
                <a:ea typeface="微软简粗黑" charset="0"/>
              </a:rPr>
              <a:t>assum</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omnium</a:t>
            </a:r>
            <a:r>
              <a:rPr lang="es-ES" sz="935" dirty="0">
                <a:solidFill>
                  <a:srgbClr val="575757"/>
                </a:solidFill>
                <a:latin typeface="微软简粗黑" charset="0"/>
                <a:ea typeface="微软简粗黑" charset="0"/>
              </a:rPr>
              <a:t> lorem sit </a:t>
            </a:r>
            <a:r>
              <a:rPr lang="es-ES" sz="935" dirty="0" err="1">
                <a:solidFill>
                  <a:srgbClr val="575757"/>
                </a:solidFill>
                <a:latin typeface="微软简粗黑" charset="0"/>
                <a:ea typeface="微软简粗黑" charset="0"/>
              </a:rPr>
              <a:t>edu</a:t>
            </a:r>
            <a:r>
              <a:rPr lang="es-ES" sz="935" dirty="0">
                <a:solidFill>
                  <a:srgbClr val="575757"/>
                </a:solidFill>
                <a:latin typeface="微软简粗黑" charset="0"/>
                <a:ea typeface="微软简粗黑" charset="0"/>
              </a:rPr>
              <a:t> ipsum dolor </a:t>
            </a:r>
            <a:r>
              <a:rPr lang="es-ES" sz="935" dirty="0" err="1">
                <a:solidFill>
                  <a:srgbClr val="575757"/>
                </a:solidFill>
                <a:latin typeface="微软简粗黑" charset="0"/>
                <a:ea typeface="微软简粗黑" charset="0"/>
              </a:rPr>
              <a:t>contentiones</a:t>
            </a:r>
            <a:r>
              <a:rPr lang="es-ES" sz="935" dirty="0">
                <a:solidFill>
                  <a:srgbClr val="575757"/>
                </a:solidFill>
                <a:latin typeface="微软简粗黑" charset="0"/>
                <a:ea typeface="微软简粗黑" charset="0"/>
              </a:rPr>
              <a:t>.</a:t>
            </a:r>
            <a:endParaRPr lang="en-US" sz="935" dirty="0">
              <a:solidFill>
                <a:srgbClr val="575757"/>
              </a:solidFill>
              <a:latin typeface="微软简粗黑" charset="0"/>
              <a:ea typeface="微软简粗黑" charset="0"/>
            </a:endParaRPr>
          </a:p>
        </p:txBody>
      </p:sp>
      <p:sp>
        <p:nvSpPr>
          <p:cNvPr id="16" name="Textbox 1"/>
          <p:cNvSpPr/>
          <p:nvPr/>
        </p:nvSpPr>
        <p:spPr>
          <a:xfrm>
            <a:off x="9162529" y="4007582"/>
            <a:ext cx="2078099" cy="1027430"/>
          </a:xfrm>
          <a:prstGeom prst="rect">
            <a:avLst/>
          </a:prstGeom>
        </p:spPr>
        <p:txBody>
          <a:bodyPr wrap="square" lIns="116276" tIns="58168" rIns="116276" bIns="58168">
            <a:spAutoFit/>
          </a:bodyPr>
          <a:lstStyle/>
          <a:p>
            <a:pPr algn="ctr" defTabSz="871220">
              <a:lnSpc>
                <a:spcPct val="120000"/>
              </a:lnSpc>
            </a:pPr>
            <a:r>
              <a:rPr lang="en-US" sz="1065" b="1" dirty="0">
                <a:solidFill>
                  <a:srgbClr val="1F1F1F"/>
                </a:solidFill>
                <a:latin typeface="微软简粗黑" charset="0"/>
                <a:ea typeface="微软简粗黑" charset="0"/>
                <a:cs typeface="Open Sans Condensed" panose="020B0604020202020204" charset="0"/>
              </a:rPr>
              <a:t>Creativity</a:t>
            </a:r>
          </a:p>
          <a:p>
            <a:pPr algn="just" defTabSz="871220">
              <a:lnSpc>
                <a:spcPct val="125000"/>
              </a:lnSpc>
            </a:pPr>
            <a:r>
              <a:rPr lang="es-ES" sz="935" dirty="0" err="1">
                <a:solidFill>
                  <a:srgbClr val="575757"/>
                </a:solidFill>
                <a:latin typeface="微软简粗黑" charset="0"/>
                <a:ea typeface="微软简粗黑" charset="0"/>
              </a:rPr>
              <a:t>Deleniti</a:t>
            </a:r>
            <a:r>
              <a:rPr lang="es-ES" sz="935" dirty="0">
                <a:solidFill>
                  <a:srgbClr val="575757"/>
                </a:solidFill>
                <a:latin typeface="微软简粗黑" charset="0"/>
                <a:ea typeface="微软简粗黑" charset="0"/>
              </a:rPr>
              <a:t> and </a:t>
            </a:r>
            <a:r>
              <a:rPr lang="es-ES" sz="935" dirty="0" err="1">
                <a:solidFill>
                  <a:srgbClr val="575757"/>
                </a:solidFill>
                <a:latin typeface="微软简粗黑" charset="0"/>
                <a:ea typeface="微软简粗黑" charset="0"/>
              </a:rPr>
              <a:t>apeirian</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temporibus</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eam</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cu</a:t>
            </a:r>
            <a:r>
              <a:rPr lang="es-ES" sz="935" dirty="0">
                <a:solidFill>
                  <a:srgbClr val="575757"/>
                </a:solidFill>
                <a:latin typeface="微软简粗黑" charset="0"/>
                <a:ea typeface="微软简粗黑" charset="0"/>
              </a:rPr>
              <a:t>, ad mea ipsum </a:t>
            </a:r>
            <a:r>
              <a:rPr lang="es-ES" sz="935" dirty="0" err="1">
                <a:solidFill>
                  <a:srgbClr val="575757"/>
                </a:solidFill>
                <a:latin typeface="微软简粗黑" charset="0"/>
                <a:ea typeface="微软简粗黑" charset="0"/>
              </a:rPr>
              <a:t>sadipscing</a:t>
            </a:r>
            <a:r>
              <a:rPr lang="es-ES" sz="935" dirty="0">
                <a:solidFill>
                  <a:srgbClr val="575757"/>
                </a:solidFill>
                <a:latin typeface="微软简粗黑" charset="0"/>
                <a:ea typeface="微软简粗黑" charset="0"/>
              </a:rPr>
              <a:t>, sed ex </a:t>
            </a:r>
            <a:r>
              <a:rPr lang="es-ES" sz="935" dirty="0" err="1">
                <a:solidFill>
                  <a:srgbClr val="575757"/>
                </a:solidFill>
                <a:latin typeface="微软简粗黑" charset="0"/>
                <a:ea typeface="微软简粗黑" charset="0"/>
              </a:rPr>
              <a:t>assum</a:t>
            </a:r>
            <a:r>
              <a:rPr lang="es-ES" sz="935" dirty="0">
                <a:solidFill>
                  <a:srgbClr val="575757"/>
                </a:solidFill>
                <a:latin typeface="微软简粗黑" charset="0"/>
                <a:ea typeface="微软简粗黑" charset="0"/>
              </a:rPr>
              <a:t> </a:t>
            </a:r>
            <a:r>
              <a:rPr lang="es-ES" sz="935" dirty="0" err="1">
                <a:solidFill>
                  <a:srgbClr val="575757"/>
                </a:solidFill>
                <a:latin typeface="微软简粗黑" charset="0"/>
                <a:ea typeface="微软简粗黑" charset="0"/>
              </a:rPr>
              <a:t>omnium</a:t>
            </a:r>
            <a:r>
              <a:rPr lang="es-ES" sz="935" dirty="0">
                <a:solidFill>
                  <a:srgbClr val="575757"/>
                </a:solidFill>
                <a:latin typeface="微软简粗黑" charset="0"/>
                <a:ea typeface="微软简粗黑" charset="0"/>
              </a:rPr>
              <a:t> lorem sit </a:t>
            </a:r>
            <a:r>
              <a:rPr lang="es-ES" sz="935" dirty="0" err="1">
                <a:solidFill>
                  <a:srgbClr val="575757"/>
                </a:solidFill>
                <a:latin typeface="微软简粗黑" charset="0"/>
                <a:ea typeface="微软简粗黑" charset="0"/>
              </a:rPr>
              <a:t>edu</a:t>
            </a:r>
            <a:r>
              <a:rPr lang="es-ES" sz="935" dirty="0">
                <a:solidFill>
                  <a:srgbClr val="575757"/>
                </a:solidFill>
                <a:latin typeface="微软简粗黑" charset="0"/>
                <a:ea typeface="微软简粗黑" charset="0"/>
              </a:rPr>
              <a:t> ipsum dolor </a:t>
            </a:r>
            <a:r>
              <a:rPr lang="es-ES" sz="935" dirty="0" err="1">
                <a:solidFill>
                  <a:srgbClr val="575757"/>
                </a:solidFill>
                <a:latin typeface="微软简粗黑" charset="0"/>
                <a:ea typeface="微软简粗黑" charset="0"/>
              </a:rPr>
              <a:t>contentiones</a:t>
            </a:r>
            <a:r>
              <a:rPr lang="es-ES" sz="935" dirty="0">
                <a:solidFill>
                  <a:srgbClr val="575757"/>
                </a:solidFill>
                <a:latin typeface="微软简粗黑" charset="0"/>
                <a:ea typeface="微软简粗黑" charset="0"/>
              </a:rPr>
              <a:t>.</a:t>
            </a:r>
            <a:endParaRPr lang="en-US" sz="935" dirty="0">
              <a:solidFill>
                <a:srgbClr val="575757"/>
              </a:solidFill>
              <a:latin typeface="微软简粗黑" charset="0"/>
              <a:ea typeface="微软简粗黑" charset="0"/>
            </a:endParaRPr>
          </a:p>
        </p:txBody>
      </p:sp>
      <p:grpSp>
        <p:nvGrpSpPr>
          <p:cNvPr id="17" name="Grupo 4"/>
          <p:cNvGrpSpPr/>
          <p:nvPr/>
        </p:nvGrpSpPr>
        <p:grpSpPr>
          <a:xfrm>
            <a:off x="1281381" y="2674971"/>
            <a:ext cx="1700354" cy="1046596"/>
            <a:chOff x="2561724" y="5350551"/>
            <a:chExt cx="3400926" cy="2093433"/>
          </a:xfrm>
        </p:grpSpPr>
        <p:sp>
          <p:nvSpPr>
            <p:cNvPr id="18" name="Trapecio 36"/>
            <p:cNvSpPr/>
            <p:nvPr/>
          </p:nvSpPr>
          <p:spPr>
            <a:xfrm>
              <a:off x="2561724" y="5350551"/>
              <a:ext cx="3400926" cy="407406"/>
            </a:xfrm>
            <a:prstGeom prst="trapezoid">
              <a:avLst>
                <a:gd name="adj" fmla="val 78068"/>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1220"/>
              <a:endParaRPr lang="es-SV" sz="2400">
                <a:solidFill>
                  <a:srgbClr val="FFFFFF"/>
                </a:solidFill>
                <a:latin typeface="微软简粗黑" charset="0"/>
                <a:ea typeface="微软简粗黑" charset="0"/>
              </a:endParaRPr>
            </a:p>
          </p:txBody>
        </p:sp>
        <p:sp>
          <p:nvSpPr>
            <p:cNvPr id="22" name="Redondear rectángulo de esquina del mismo lado 1"/>
            <p:cNvSpPr/>
            <p:nvPr/>
          </p:nvSpPr>
          <p:spPr>
            <a:xfrm>
              <a:off x="2867467" y="5350551"/>
              <a:ext cx="2789441" cy="2093433"/>
            </a:xfrm>
            <a:prstGeom prst="round2SameRect">
              <a:avLst>
                <a:gd name="adj1" fmla="val 0"/>
                <a:gd name="adj2" fmla="val 9100"/>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1220"/>
              <a:r>
                <a:rPr lang="es-SV" sz="3335" dirty="0">
                  <a:solidFill>
                    <a:srgbClr val="FFFFFF"/>
                  </a:solidFill>
                  <a:latin typeface="微软简粗黑" charset="0"/>
                  <a:ea typeface="微软简粗黑" charset="0"/>
                  <a:cs typeface="Open Sans Extrabold" panose="020B0906030804020204" pitchFamily="34" charset="0"/>
                </a:rPr>
                <a:t>01</a:t>
              </a:r>
            </a:p>
          </p:txBody>
        </p:sp>
      </p:grpSp>
      <p:grpSp>
        <p:nvGrpSpPr>
          <p:cNvPr id="24" name="Grupo 5"/>
          <p:cNvGrpSpPr/>
          <p:nvPr/>
        </p:nvGrpSpPr>
        <p:grpSpPr>
          <a:xfrm>
            <a:off x="3919331" y="2674971"/>
            <a:ext cx="1700354" cy="1046596"/>
            <a:chOff x="7837961" y="5350551"/>
            <a:chExt cx="3400926" cy="2093433"/>
          </a:xfrm>
        </p:grpSpPr>
        <p:sp>
          <p:nvSpPr>
            <p:cNvPr id="27" name="Trapecio 37"/>
            <p:cNvSpPr/>
            <p:nvPr/>
          </p:nvSpPr>
          <p:spPr>
            <a:xfrm>
              <a:off x="7837961" y="5350551"/>
              <a:ext cx="3400926" cy="407406"/>
            </a:xfrm>
            <a:prstGeom prst="trapezoid">
              <a:avLst>
                <a:gd name="adj" fmla="val 78068"/>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1220"/>
              <a:endParaRPr lang="es-SV" sz="2400">
                <a:solidFill>
                  <a:srgbClr val="FFFFFF"/>
                </a:solidFill>
                <a:latin typeface="微软简粗黑" charset="0"/>
                <a:ea typeface="微软简粗黑" charset="0"/>
              </a:endParaRPr>
            </a:p>
          </p:txBody>
        </p:sp>
        <p:sp>
          <p:nvSpPr>
            <p:cNvPr id="29" name="Redondear rectángulo de esquina del mismo lado 18"/>
            <p:cNvSpPr/>
            <p:nvPr/>
          </p:nvSpPr>
          <p:spPr>
            <a:xfrm>
              <a:off x="8143704" y="5350551"/>
              <a:ext cx="2789441" cy="2093433"/>
            </a:xfrm>
            <a:prstGeom prst="round2SameRect">
              <a:avLst>
                <a:gd name="adj1" fmla="val 0"/>
                <a:gd name="adj2" fmla="val 9100"/>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1220"/>
              <a:r>
                <a:rPr lang="es-SV" sz="3335" dirty="0">
                  <a:solidFill>
                    <a:srgbClr val="FFFFFF"/>
                  </a:solidFill>
                  <a:latin typeface="微软简粗黑" charset="0"/>
                  <a:ea typeface="微软简粗黑" charset="0"/>
                  <a:cs typeface="Open Sans Extrabold" panose="020B0906030804020204" pitchFamily="34" charset="0"/>
                </a:rPr>
                <a:t>02</a:t>
              </a:r>
            </a:p>
          </p:txBody>
        </p:sp>
      </p:grpSp>
      <p:grpSp>
        <p:nvGrpSpPr>
          <p:cNvPr id="31" name="Grupo 6"/>
          <p:cNvGrpSpPr/>
          <p:nvPr/>
        </p:nvGrpSpPr>
        <p:grpSpPr>
          <a:xfrm>
            <a:off x="6602696" y="2674971"/>
            <a:ext cx="1700354" cy="1046596"/>
            <a:chOff x="13205034" y="5350551"/>
            <a:chExt cx="3400926" cy="2093433"/>
          </a:xfrm>
        </p:grpSpPr>
        <p:sp>
          <p:nvSpPr>
            <p:cNvPr id="32" name="Trapecio 38"/>
            <p:cNvSpPr/>
            <p:nvPr/>
          </p:nvSpPr>
          <p:spPr>
            <a:xfrm>
              <a:off x="13205034" y="5350551"/>
              <a:ext cx="3400926" cy="407406"/>
            </a:xfrm>
            <a:prstGeom prst="trapezoid">
              <a:avLst>
                <a:gd name="adj" fmla="val 78068"/>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1220"/>
              <a:endParaRPr lang="es-SV" sz="2400">
                <a:solidFill>
                  <a:srgbClr val="FFFFFF"/>
                </a:solidFill>
                <a:latin typeface="微软简粗黑" charset="0"/>
                <a:ea typeface="微软简粗黑" charset="0"/>
              </a:endParaRPr>
            </a:p>
          </p:txBody>
        </p:sp>
        <p:sp>
          <p:nvSpPr>
            <p:cNvPr id="33" name="Redondear rectángulo de esquina del mismo lado 19"/>
            <p:cNvSpPr/>
            <p:nvPr/>
          </p:nvSpPr>
          <p:spPr>
            <a:xfrm>
              <a:off x="13510777" y="5350551"/>
              <a:ext cx="2789441" cy="2093433"/>
            </a:xfrm>
            <a:prstGeom prst="round2SameRect">
              <a:avLst>
                <a:gd name="adj1" fmla="val 0"/>
                <a:gd name="adj2" fmla="val 10010"/>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1220"/>
              <a:r>
                <a:rPr lang="es-SV" sz="3335" dirty="0">
                  <a:solidFill>
                    <a:srgbClr val="FFFFFF"/>
                  </a:solidFill>
                  <a:latin typeface="微软简粗黑" charset="0"/>
                  <a:ea typeface="微软简粗黑" charset="0"/>
                  <a:cs typeface="Open Sans Extrabold" panose="020B0906030804020204" pitchFamily="34" charset="0"/>
                </a:rPr>
                <a:t>03</a:t>
              </a:r>
            </a:p>
          </p:txBody>
        </p:sp>
      </p:grpSp>
      <p:grpSp>
        <p:nvGrpSpPr>
          <p:cNvPr id="34" name="Grupo 7"/>
          <p:cNvGrpSpPr/>
          <p:nvPr/>
        </p:nvGrpSpPr>
        <p:grpSpPr>
          <a:xfrm>
            <a:off x="9305594" y="2674971"/>
            <a:ext cx="1700354" cy="1046596"/>
            <a:chOff x="18611173" y="5350551"/>
            <a:chExt cx="3400926" cy="2093433"/>
          </a:xfrm>
        </p:grpSpPr>
        <p:sp>
          <p:nvSpPr>
            <p:cNvPr id="35" name="Trapecio 39"/>
            <p:cNvSpPr/>
            <p:nvPr/>
          </p:nvSpPr>
          <p:spPr>
            <a:xfrm>
              <a:off x="18611173" y="5350551"/>
              <a:ext cx="3400926" cy="407406"/>
            </a:xfrm>
            <a:prstGeom prst="trapezoid">
              <a:avLst>
                <a:gd name="adj" fmla="val 78068"/>
              </a:avLst>
            </a:prstGeom>
            <a:solidFill>
              <a:schemeClr val="accent4">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1220"/>
              <a:endParaRPr lang="es-SV" sz="2400">
                <a:solidFill>
                  <a:srgbClr val="FFFFFF"/>
                </a:solidFill>
                <a:latin typeface="微软简粗黑" charset="0"/>
                <a:ea typeface="微软简粗黑" charset="0"/>
              </a:endParaRPr>
            </a:p>
          </p:txBody>
        </p:sp>
        <p:sp>
          <p:nvSpPr>
            <p:cNvPr id="36" name="Redondear rectángulo de esquina del mismo lado 20"/>
            <p:cNvSpPr/>
            <p:nvPr/>
          </p:nvSpPr>
          <p:spPr>
            <a:xfrm>
              <a:off x="18916916" y="5350551"/>
              <a:ext cx="2789441" cy="2093433"/>
            </a:xfrm>
            <a:prstGeom prst="round2SameRect">
              <a:avLst>
                <a:gd name="adj1" fmla="val 0"/>
                <a:gd name="adj2" fmla="val 9100"/>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71220"/>
              <a:r>
                <a:rPr lang="es-SV" sz="3335" dirty="0">
                  <a:solidFill>
                    <a:srgbClr val="FFFFFF"/>
                  </a:solidFill>
                  <a:latin typeface="微软简粗黑" charset="0"/>
                  <a:ea typeface="微软简粗黑" charset="0"/>
                  <a:cs typeface="Open Sans Extrabold" panose="020B0906030804020204" pitchFamily="34" charset="0"/>
                </a:rPr>
                <a:t>04</a:t>
              </a:r>
            </a:p>
          </p:txBody>
        </p:sp>
      </p:grpSp>
    </p:spTree>
  </p:cSld>
  <p:clrMapOvr>
    <a:masterClrMapping/>
  </p:clrMapOvr>
  <p:transition advTm="5725">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750"/>
                                        <p:tgtEl>
                                          <p:spTgt spid="11"/>
                                        </p:tgtEl>
                                      </p:cBhvr>
                                    </p:animEffect>
                                  </p:childTnLst>
                                </p:cTn>
                              </p:par>
                            </p:childTnLst>
                          </p:cTn>
                        </p:par>
                        <p:par>
                          <p:cTn id="8" fill="hold">
                            <p:stCondLst>
                              <p:cond delay="1000"/>
                            </p:stCondLst>
                            <p:childTnLst>
                              <p:par>
                                <p:cTn id="9" presetID="17"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750" fill="hold"/>
                                        <p:tgtEl>
                                          <p:spTgt spid="17"/>
                                        </p:tgtEl>
                                        <p:attrNameLst>
                                          <p:attrName>ppt_x</p:attrName>
                                        </p:attrNameLst>
                                      </p:cBhvr>
                                      <p:tavLst>
                                        <p:tav tm="0">
                                          <p:val>
                                            <p:strVal val="#ppt_x"/>
                                          </p:val>
                                        </p:tav>
                                        <p:tav tm="100000">
                                          <p:val>
                                            <p:strVal val="#ppt_x"/>
                                          </p:val>
                                        </p:tav>
                                      </p:tavLst>
                                    </p:anim>
                                    <p:anim calcmode="lin" valueType="num">
                                      <p:cBhvr>
                                        <p:cTn id="12" dur="750" fill="hold"/>
                                        <p:tgtEl>
                                          <p:spTgt spid="17"/>
                                        </p:tgtEl>
                                        <p:attrNameLst>
                                          <p:attrName>ppt_y</p:attrName>
                                        </p:attrNameLst>
                                      </p:cBhvr>
                                      <p:tavLst>
                                        <p:tav tm="0">
                                          <p:val>
                                            <p:strVal val="#ppt_y-#ppt_h/2"/>
                                          </p:val>
                                        </p:tav>
                                        <p:tav tm="100000">
                                          <p:val>
                                            <p:strVal val="#ppt_y"/>
                                          </p:val>
                                        </p:tav>
                                      </p:tavLst>
                                    </p:anim>
                                    <p:anim calcmode="lin" valueType="num">
                                      <p:cBhvr>
                                        <p:cTn id="13" dur="750" fill="hold"/>
                                        <p:tgtEl>
                                          <p:spTgt spid="17"/>
                                        </p:tgtEl>
                                        <p:attrNameLst>
                                          <p:attrName>ppt_w</p:attrName>
                                        </p:attrNameLst>
                                      </p:cBhvr>
                                      <p:tavLst>
                                        <p:tav tm="0">
                                          <p:val>
                                            <p:strVal val="#ppt_w"/>
                                          </p:val>
                                        </p:tav>
                                        <p:tav tm="100000">
                                          <p:val>
                                            <p:strVal val="#ppt_w"/>
                                          </p:val>
                                        </p:tav>
                                      </p:tavLst>
                                    </p:anim>
                                    <p:anim calcmode="lin" valueType="num">
                                      <p:cBhvr>
                                        <p:cTn id="14" dur="750" fill="hold"/>
                                        <p:tgtEl>
                                          <p:spTgt spid="17"/>
                                        </p:tgtEl>
                                        <p:attrNameLst>
                                          <p:attrName>ppt_h</p:attrName>
                                        </p:attrNameLst>
                                      </p:cBhvr>
                                      <p:tavLst>
                                        <p:tav tm="0">
                                          <p:val>
                                            <p:fltVal val="0"/>
                                          </p:val>
                                        </p:tav>
                                        <p:tav tm="100000">
                                          <p:val>
                                            <p:strVal val="#ppt_h"/>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750"/>
                                        <p:tgtEl>
                                          <p:spTgt spid="12"/>
                                        </p:tgtEl>
                                      </p:cBhvr>
                                    </p:animEffect>
                                    <p:anim calcmode="lin" valueType="num">
                                      <p:cBhvr>
                                        <p:cTn id="18" dur="750" fill="hold"/>
                                        <p:tgtEl>
                                          <p:spTgt spid="12"/>
                                        </p:tgtEl>
                                        <p:attrNameLst>
                                          <p:attrName>ppt_x</p:attrName>
                                        </p:attrNameLst>
                                      </p:cBhvr>
                                      <p:tavLst>
                                        <p:tav tm="0">
                                          <p:val>
                                            <p:strVal val="#ppt_x"/>
                                          </p:val>
                                        </p:tav>
                                        <p:tav tm="100000">
                                          <p:val>
                                            <p:strVal val="#ppt_x"/>
                                          </p:val>
                                        </p:tav>
                                      </p:tavLst>
                                    </p:anim>
                                    <p:anim calcmode="lin" valueType="num">
                                      <p:cBhvr>
                                        <p:cTn id="19" dur="75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7" presetClass="entr" presetSubtype="1"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750" fill="hold"/>
                                        <p:tgtEl>
                                          <p:spTgt spid="24"/>
                                        </p:tgtEl>
                                        <p:attrNameLst>
                                          <p:attrName>ppt_x</p:attrName>
                                        </p:attrNameLst>
                                      </p:cBhvr>
                                      <p:tavLst>
                                        <p:tav tm="0">
                                          <p:val>
                                            <p:strVal val="#ppt_x"/>
                                          </p:val>
                                        </p:tav>
                                        <p:tav tm="100000">
                                          <p:val>
                                            <p:strVal val="#ppt_x"/>
                                          </p:val>
                                        </p:tav>
                                      </p:tavLst>
                                    </p:anim>
                                    <p:anim calcmode="lin" valueType="num">
                                      <p:cBhvr>
                                        <p:cTn id="24" dur="750" fill="hold"/>
                                        <p:tgtEl>
                                          <p:spTgt spid="24"/>
                                        </p:tgtEl>
                                        <p:attrNameLst>
                                          <p:attrName>ppt_y</p:attrName>
                                        </p:attrNameLst>
                                      </p:cBhvr>
                                      <p:tavLst>
                                        <p:tav tm="0">
                                          <p:val>
                                            <p:strVal val="#ppt_y-#ppt_h/2"/>
                                          </p:val>
                                        </p:tav>
                                        <p:tav tm="100000">
                                          <p:val>
                                            <p:strVal val="#ppt_y"/>
                                          </p:val>
                                        </p:tav>
                                      </p:tavLst>
                                    </p:anim>
                                    <p:anim calcmode="lin" valueType="num">
                                      <p:cBhvr>
                                        <p:cTn id="25" dur="750" fill="hold"/>
                                        <p:tgtEl>
                                          <p:spTgt spid="24"/>
                                        </p:tgtEl>
                                        <p:attrNameLst>
                                          <p:attrName>ppt_w</p:attrName>
                                        </p:attrNameLst>
                                      </p:cBhvr>
                                      <p:tavLst>
                                        <p:tav tm="0">
                                          <p:val>
                                            <p:strVal val="#ppt_w"/>
                                          </p:val>
                                        </p:tav>
                                        <p:tav tm="100000">
                                          <p:val>
                                            <p:strVal val="#ppt_w"/>
                                          </p:val>
                                        </p:tav>
                                      </p:tavLst>
                                    </p:anim>
                                    <p:anim calcmode="lin" valueType="num">
                                      <p:cBhvr>
                                        <p:cTn id="26" dur="750" fill="hold"/>
                                        <p:tgtEl>
                                          <p:spTgt spid="24"/>
                                        </p:tgtEl>
                                        <p:attrNameLst>
                                          <p:attrName>ppt_h</p:attrName>
                                        </p:attrNameLst>
                                      </p:cBhvr>
                                      <p:tavLst>
                                        <p:tav tm="0">
                                          <p:val>
                                            <p:fltVal val="0"/>
                                          </p:val>
                                        </p:tav>
                                        <p:tav tm="100000">
                                          <p:val>
                                            <p:strVal val="#ppt_h"/>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750"/>
                                        <p:tgtEl>
                                          <p:spTgt spid="14"/>
                                        </p:tgtEl>
                                      </p:cBhvr>
                                    </p:animEffect>
                                    <p:anim calcmode="lin" valueType="num">
                                      <p:cBhvr>
                                        <p:cTn id="30" dur="750" fill="hold"/>
                                        <p:tgtEl>
                                          <p:spTgt spid="14"/>
                                        </p:tgtEl>
                                        <p:attrNameLst>
                                          <p:attrName>ppt_x</p:attrName>
                                        </p:attrNameLst>
                                      </p:cBhvr>
                                      <p:tavLst>
                                        <p:tav tm="0">
                                          <p:val>
                                            <p:strVal val="#ppt_x"/>
                                          </p:val>
                                        </p:tav>
                                        <p:tav tm="100000">
                                          <p:val>
                                            <p:strVal val="#ppt_x"/>
                                          </p:val>
                                        </p:tav>
                                      </p:tavLst>
                                    </p:anim>
                                    <p:anim calcmode="lin" valueType="num">
                                      <p:cBhvr>
                                        <p:cTn id="31" dur="750" fill="hold"/>
                                        <p:tgtEl>
                                          <p:spTgt spid="14"/>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17" presetClass="entr" presetSubtype="1"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750" fill="hold"/>
                                        <p:tgtEl>
                                          <p:spTgt spid="31"/>
                                        </p:tgtEl>
                                        <p:attrNameLst>
                                          <p:attrName>ppt_x</p:attrName>
                                        </p:attrNameLst>
                                      </p:cBhvr>
                                      <p:tavLst>
                                        <p:tav tm="0">
                                          <p:val>
                                            <p:strVal val="#ppt_x"/>
                                          </p:val>
                                        </p:tav>
                                        <p:tav tm="100000">
                                          <p:val>
                                            <p:strVal val="#ppt_x"/>
                                          </p:val>
                                        </p:tav>
                                      </p:tavLst>
                                    </p:anim>
                                    <p:anim calcmode="lin" valueType="num">
                                      <p:cBhvr>
                                        <p:cTn id="36" dur="750" fill="hold"/>
                                        <p:tgtEl>
                                          <p:spTgt spid="31"/>
                                        </p:tgtEl>
                                        <p:attrNameLst>
                                          <p:attrName>ppt_y</p:attrName>
                                        </p:attrNameLst>
                                      </p:cBhvr>
                                      <p:tavLst>
                                        <p:tav tm="0">
                                          <p:val>
                                            <p:strVal val="#ppt_y-#ppt_h/2"/>
                                          </p:val>
                                        </p:tav>
                                        <p:tav tm="100000">
                                          <p:val>
                                            <p:strVal val="#ppt_y"/>
                                          </p:val>
                                        </p:tav>
                                      </p:tavLst>
                                    </p:anim>
                                    <p:anim calcmode="lin" valueType="num">
                                      <p:cBhvr>
                                        <p:cTn id="37" dur="750" fill="hold"/>
                                        <p:tgtEl>
                                          <p:spTgt spid="31"/>
                                        </p:tgtEl>
                                        <p:attrNameLst>
                                          <p:attrName>ppt_w</p:attrName>
                                        </p:attrNameLst>
                                      </p:cBhvr>
                                      <p:tavLst>
                                        <p:tav tm="0">
                                          <p:val>
                                            <p:strVal val="#ppt_w"/>
                                          </p:val>
                                        </p:tav>
                                        <p:tav tm="100000">
                                          <p:val>
                                            <p:strVal val="#ppt_w"/>
                                          </p:val>
                                        </p:tav>
                                      </p:tavLst>
                                    </p:anim>
                                    <p:anim calcmode="lin" valueType="num">
                                      <p:cBhvr>
                                        <p:cTn id="38" dur="750" fill="hold"/>
                                        <p:tgtEl>
                                          <p:spTgt spid="31"/>
                                        </p:tgtEl>
                                        <p:attrNameLst>
                                          <p:attrName>ppt_h</p:attrName>
                                        </p:attrNameLst>
                                      </p:cBhvr>
                                      <p:tavLst>
                                        <p:tav tm="0">
                                          <p:val>
                                            <p:fltVal val="0"/>
                                          </p:val>
                                        </p:tav>
                                        <p:tav tm="100000">
                                          <p:val>
                                            <p:strVal val="#ppt_h"/>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750"/>
                                        <p:tgtEl>
                                          <p:spTgt spid="15"/>
                                        </p:tgtEl>
                                      </p:cBhvr>
                                    </p:animEffect>
                                    <p:anim calcmode="lin" valueType="num">
                                      <p:cBhvr>
                                        <p:cTn id="42" dur="750" fill="hold"/>
                                        <p:tgtEl>
                                          <p:spTgt spid="15"/>
                                        </p:tgtEl>
                                        <p:attrNameLst>
                                          <p:attrName>ppt_x</p:attrName>
                                        </p:attrNameLst>
                                      </p:cBhvr>
                                      <p:tavLst>
                                        <p:tav tm="0">
                                          <p:val>
                                            <p:strVal val="#ppt_x"/>
                                          </p:val>
                                        </p:tav>
                                        <p:tav tm="100000">
                                          <p:val>
                                            <p:strVal val="#ppt_x"/>
                                          </p:val>
                                        </p:tav>
                                      </p:tavLst>
                                    </p:anim>
                                    <p:anim calcmode="lin" valueType="num">
                                      <p:cBhvr>
                                        <p:cTn id="43" dur="750" fill="hold"/>
                                        <p:tgtEl>
                                          <p:spTgt spid="15"/>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17" presetClass="entr" presetSubtype="1" fill="hold" nodeType="afterEffect">
                                  <p:stCondLst>
                                    <p:cond delay="0"/>
                                  </p:stCondLst>
                                  <p:childTnLst>
                                    <p:set>
                                      <p:cBhvr>
                                        <p:cTn id="46" dur="1" fill="hold">
                                          <p:stCondLst>
                                            <p:cond delay="0"/>
                                          </p:stCondLst>
                                        </p:cTn>
                                        <p:tgtEl>
                                          <p:spTgt spid="34"/>
                                        </p:tgtEl>
                                        <p:attrNameLst>
                                          <p:attrName>style.visibility</p:attrName>
                                        </p:attrNameLst>
                                      </p:cBhvr>
                                      <p:to>
                                        <p:strVal val="visible"/>
                                      </p:to>
                                    </p:set>
                                    <p:anim calcmode="lin" valueType="num">
                                      <p:cBhvr>
                                        <p:cTn id="47" dur="750" fill="hold"/>
                                        <p:tgtEl>
                                          <p:spTgt spid="34"/>
                                        </p:tgtEl>
                                        <p:attrNameLst>
                                          <p:attrName>ppt_x</p:attrName>
                                        </p:attrNameLst>
                                      </p:cBhvr>
                                      <p:tavLst>
                                        <p:tav tm="0">
                                          <p:val>
                                            <p:strVal val="#ppt_x"/>
                                          </p:val>
                                        </p:tav>
                                        <p:tav tm="100000">
                                          <p:val>
                                            <p:strVal val="#ppt_x"/>
                                          </p:val>
                                        </p:tav>
                                      </p:tavLst>
                                    </p:anim>
                                    <p:anim calcmode="lin" valueType="num">
                                      <p:cBhvr>
                                        <p:cTn id="48" dur="750" fill="hold"/>
                                        <p:tgtEl>
                                          <p:spTgt spid="34"/>
                                        </p:tgtEl>
                                        <p:attrNameLst>
                                          <p:attrName>ppt_y</p:attrName>
                                        </p:attrNameLst>
                                      </p:cBhvr>
                                      <p:tavLst>
                                        <p:tav tm="0">
                                          <p:val>
                                            <p:strVal val="#ppt_y-#ppt_h/2"/>
                                          </p:val>
                                        </p:tav>
                                        <p:tav tm="100000">
                                          <p:val>
                                            <p:strVal val="#ppt_y"/>
                                          </p:val>
                                        </p:tav>
                                      </p:tavLst>
                                    </p:anim>
                                    <p:anim calcmode="lin" valueType="num">
                                      <p:cBhvr>
                                        <p:cTn id="49" dur="750" fill="hold"/>
                                        <p:tgtEl>
                                          <p:spTgt spid="34"/>
                                        </p:tgtEl>
                                        <p:attrNameLst>
                                          <p:attrName>ppt_w</p:attrName>
                                        </p:attrNameLst>
                                      </p:cBhvr>
                                      <p:tavLst>
                                        <p:tav tm="0">
                                          <p:val>
                                            <p:strVal val="#ppt_w"/>
                                          </p:val>
                                        </p:tav>
                                        <p:tav tm="100000">
                                          <p:val>
                                            <p:strVal val="#ppt_w"/>
                                          </p:val>
                                        </p:tav>
                                      </p:tavLst>
                                    </p:anim>
                                    <p:anim calcmode="lin" valueType="num">
                                      <p:cBhvr>
                                        <p:cTn id="50" dur="750" fill="hold"/>
                                        <p:tgtEl>
                                          <p:spTgt spid="34"/>
                                        </p:tgtEl>
                                        <p:attrNameLst>
                                          <p:attrName>ppt_h</p:attrName>
                                        </p:attrNameLst>
                                      </p:cBhvr>
                                      <p:tavLst>
                                        <p:tav tm="0">
                                          <p:val>
                                            <p:fltVal val="0"/>
                                          </p:val>
                                        </p:tav>
                                        <p:tav tm="100000">
                                          <p:val>
                                            <p:strVal val="#ppt_h"/>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750"/>
                                        <p:tgtEl>
                                          <p:spTgt spid="16"/>
                                        </p:tgtEl>
                                      </p:cBhvr>
                                    </p:animEffect>
                                    <p:anim calcmode="lin" valueType="num">
                                      <p:cBhvr>
                                        <p:cTn id="54" dur="750" fill="hold"/>
                                        <p:tgtEl>
                                          <p:spTgt spid="16"/>
                                        </p:tgtEl>
                                        <p:attrNameLst>
                                          <p:attrName>ppt_x</p:attrName>
                                        </p:attrNameLst>
                                      </p:cBhvr>
                                      <p:tavLst>
                                        <p:tav tm="0">
                                          <p:val>
                                            <p:strVal val="#ppt_x"/>
                                          </p:val>
                                        </p:tav>
                                        <p:tav tm="100000">
                                          <p:val>
                                            <p:strVal val="#ppt_x"/>
                                          </p:val>
                                        </p:tav>
                                      </p:tavLst>
                                    </p:anim>
                                    <p:anim calcmode="lin" valueType="num">
                                      <p:cBhvr>
                                        <p:cTn id="55" dur="75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5"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31 Rectángulo"/>
          <p:cNvSpPr/>
          <p:nvPr/>
        </p:nvSpPr>
        <p:spPr>
          <a:xfrm>
            <a:off x="217612" y="184152"/>
            <a:ext cx="3066194" cy="6877058"/>
          </a:xfrm>
          <a:custGeom>
            <a:avLst/>
            <a:gdLst>
              <a:gd name="connsiteX0" fmla="*/ 0 w 6094677"/>
              <a:gd name="connsiteY0" fmla="*/ 0 h 13717588"/>
              <a:gd name="connsiteX1" fmla="*/ 6094677 w 6094677"/>
              <a:gd name="connsiteY1" fmla="*/ 0 h 13717588"/>
              <a:gd name="connsiteX2" fmla="*/ 6094677 w 6094677"/>
              <a:gd name="connsiteY2" fmla="*/ 13717588 h 13717588"/>
              <a:gd name="connsiteX3" fmla="*/ 0 w 6094677"/>
              <a:gd name="connsiteY3" fmla="*/ 13717588 h 13717588"/>
              <a:gd name="connsiteX4" fmla="*/ 0 w 6094677"/>
              <a:gd name="connsiteY4" fmla="*/ 0 h 13717588"/>
              <a:gd name="connsiteX0-1" fmla="*/ 1323 w 6096000"/>
              <a:gd name="connsiteY0-2" fmla="*/ 0 h 13736638"/>
              <a:gd name="connsiteX1-3" fmla="*/ 6096000 w 6096000"/>
              <a:gd name="connsiteY1-4" fmla="*/ 0 h 13736638"/>
              <a:gd name="connsiteX2-5" fmla="*/ 0 w 6096000"/>
              <a:gd name="connsiteY2-6" fmla="*/ 13736638 h 13736638"/>
              <a:gd name="connsiteX3-7" fmla="*/ 1323 w 6096000"/>
              <a:gd name="connsiteY3-8" fmla="*/ 13717588 h 13736638"/>
              <a:gd name="connsiteX4-9" fmla="*/ 1323 w 6096000"/>
              <a:gd name="connsiteY4-10" fmla="*/ 0 h 13736638"/>
              <a:gd name="connsiteX0-11" fmla="*/ 1323 w 6096000"/>
              <a:gd name="connsiteY0-12" fmla="*/ 0 h 13736638"/>
              <a:gd name="connsiteX1-13" fmla="*/ 6096000 w 6096000"/>
              <a:gd name="connsiteY1-14" fmla="*/ 0 h 13736638"/>
              <a:gd name="connsiteX2-15" fmla="*/ 0 w 6096000"/>
              <a:gd name="connsiteY2-16" fmla="*/ 13736638 h 13736638"/>
              <a:gd name="connsiteX3-17" fmla="*/ 1277673 w 6096000"/>
              <a:gd name="connsiteY3-18" fmla="*/ 13698538 h 13736638"/>
              <a:gd name="connsiteX4-19" fmla="*/ 1323 w 6096000"/>
              <a:gd name="connsiteY4-20" fmla="*/ 0 h 13736638"/>
              <a:gd name="connsiteX0-21" fmla="*/ 457200 w 6551877"/>
              <a:gd name="connsiteY0-22" fmla="*/ 0 h 13736638"/>
              <a:gd name="connsiteX1-23" fmla="*/ 6551877 w 6551877"/>
              <a:gd name="connsiteY1-24" fmla="*/ 0 h 13736638"/>
              <a:gd name="connsiteX2-25" fmla="*/ 455877 w 6551877"/>
              <a:gd name="connsiteY2-26" fmla="*/ 13736638 h 13736638"/>
              <a:gd name="connsiteX3-27" fmla="*/ 0 w 6551877"/>
              <a:gd name="connsiteY3-28" fmla="*/ 13622338 h 13736638"/>
              <a:gd name="connsiteX4-29" fmla="*/ 457200 w 6551877"/>
              <a:gd name="connsiteY4-30" fmla="*/ 0 h 13736638"/>
              <a:gd name="connsiteX0-31" fmla="*/ 457200 w 6551877"/>
              <a:gd name="connsiteY0-32" fmla="*/ 0 h 13736638"/>
              <a:gd name="connsiteX1-33" fmla="*/ 6551877 w 6551877"/>
              <a:gd name="connsiteY1-34" fmla="*/ 0 h 13736638"/>
              <a:gd name="connsiteX2-35" fmla="*/ 3637227 w 6551877"/>
              <a:gd name="connsiteY2-36" fmla="*/ 13736638 h 13736638"/>
              <a:gd name="connsiteX3-37" fmla="*/ 0 w 6551877"/>
              <a:gd name="connsiteY3-38" fmla="*/ 13622338 h 13736638"/>
              <a:gd name="connsiteX4-39" fmla="*/ 457200 w 6551877"/>
              <a:gd name="connsiteY4-40" fmla="*/ 0 h 13736638"/>
              <a:gd name="connsiteX0-41" fmla="*/ 0 w 6094677"/>
              <a:gd name="connsiteY0-42" fmla="*/ 0 h 13755688"/>
              <a:gd name="connsiteX1-43" fmla="*/ 6094677 w 6094677"/>
              <a:gd name="connsiteY1-44" fmla="*/ 0 h 13755688"/>
              <a:gd name="connsiteX2-45" fmla="*/ 3180027 w 6094677"/>
              <a:gd name="connsiteY2-46" fmla="*/ 13736638 h 13755688"/>
              <a:gd name="connsiteX3-47" fmla="*/ 609600 w 6094677"/>
              <a:gd name="connsiteY3-48" fmla="*/ 13755688 h 13755688"/>
              <a:gd name="connsiteX4-49" fmla="*/ 0 w 6094677"/>
              <a:gd name="connsiteY4-50" fmla="*/ 0 h 13755688"/>
              <a:gd name="connsiteX0-51" fmla="*/ 19050 w 6113727"/>
              <a:gd name="connsiteY0-52" fmla="*/ 0 h 13755688"/>
              <a:gd name="connsiteX1-53" fmla="*/ 6113727 w 6113727"/>
              <a:gd name="connsiteY1-54" fmla="*/ 0 h 13755688"/>
              <a:gd name="connsiteX2-55" fmla="*/ 3199077 w 6113727"/>
              <a:gd name="connsiteY2-56" fmla="*/ 13736638 h 13755688"/>
              <a:gd name="connsiteX3-57" fmla="*/ 0 w 6113727"/>
              <a:gd name="connsiteY3-58" fmla="*/ 13755688 h 13755688"/>
              <a:gd name="connsiteX4-59" fmla="*/ 19050 w 6113727"/>
              <a:gd name="connsiteY4-60" fmla="*/ 0 h 13755688"/>
              <a:gd name="connsiteX0-61" fmla="*/ 0 w 6132777"/>
              <a:gd name="connsiteY0-62" fmla="*/ 0 h 13755688"/>
              <a:gd name="connsiteX1-63" fmla="*/ 6132777 w 6132777"/>
              <a:gd name="connsiteY1-64" fmla="*/ 0 h 13755688"/>
              <a:gd name="connsiteX2-65" fmla="*/ 3218127 w 6132777"/>
              <a:gd name="connsiteY2-66" fmla="*/ 13736638 h 13755688"/>
              <a:gd name="connsiteX3-67" fmla="*/ 19050 w 6132777"/>
              <a:gd name="connsiteY3-68" fmla="*/ 13755688 h 13755688"/>
              <a:gd name="connsiteX4-69" fmla="*/ 0 w 6132777"/>
              <a:gd name="connsiteY4-70" fmla="*/ 0 h 13755688"/>
            </a:gdLst>
            <a:ahLst/>
            <a:cxnLst>
              <a:cxn ang="0">
                <a:pos x="connsiteX0-61" y="connsiteY0-62"/>
              </a:cxn>
              <a:cxn ang="0">
                <a:pos x="connsiteX1-63" y="connsiteY1-64"/>
              </a:cxn>
              <a:cxn ang="0">
                <a:pos x="connsiteX2-65" y="connsiteY2-66"/>
              </a:cxn>
              <a:cxn ang="0">
                <a:pos x="connsiteX3-67" y="connsiteY3-68"/>
              </a:cxn>
              <a:cxn ang="0">
                <a:pos x="connsiteX4-69" y="connsiteY4-70"/>
              </a:cxn>
            </a:cxnLst>
            <a:rect l="l" t="t" r="r" b="b"/>
            <a:pathLst>
              <a:path w="6132777" h="13755688">
                <a:moveTo>
                  <a:pt x="0" y="0"/>
                </a:moveTo>
                <a:lnTo>
                  <a:pt x="6132777" y="0"/>
                </a:lnTo>
                <a:lnTo>
                  <a:pt x="3218127" y="13736638"/>
                </a:lnTo>
                <a:lnTo>
                  <a:pt x="19050" y="13755688"/>
                </a:lnTo>
                <a:lnTo>
                  <a:pt x="0" y="0"/>
                </a:lnTo>
                <a:close/>
              </a:path>
            </a:pathLst>
          </a:custGeom>
          <a:solidFill>
            <a:srgbClr val="9CCF3D">
              <a:alpha val="54000"/>
            </a:srgbClr>
          </a:solidFill>
          <a:ln>
            <a:noFill/>
          </a:ln>
        </p:spPr>
        <p:txBody>
          <a:bodyPr lIns="0" tIns="0" rIns="0" bIns="0" rtlCol="0" anchor="ctr"/>
          <a:lstStyle/>
          <a:p>
            <a:pPr algn="ctr" defTabSz="872490"/>
            <a:endParaRPr lang="es-SV" sz="2400">
              <a:solidFill>
                <a:srgbClr val="000000"/>
              </a:solidFill>
              <a:latin typeface="微软简粗黑" charset="0"/>
              <a:ea typeface="微软简粗黑" charset="0"/>
            </a:endParaRPr>
          </a:p>
        </p:txBody>
      </p:sp>
      <p:sp>
        <p:nvSpPr>
          <p:cNvPr id="44" name="Marcador de texto 4"/>
          <p:cNvSpPr txBox="1"/>
          <p:nvPr/>
        </p:nvSpPr>
        <p:spPr>
          <a:xfrm>
            <a:off x="3111694" y="3142891"/>
            <a:ext cx="2272607" cy="1778277"/>
          </a:xfrm>
          <a:prstGeom prst="rect">
            <a:avLst/>
          </a:prstGeom>
        </p:spPr>
        <p:txBody>
          <a:bodyPr lIns="44106" tIns="22078" rIns="44106" bIns="22078"/>
          <a:lstStyle>
            <a:lvl1pPr marL="0" indent="0" algn="l" defTabSz="1811655" rtl="0" eaLnBrk="1" latinLnBrk="0" hangingPunct="1">
              <a:spcBef>
                <a:spcPct val="20000"/>
              </a:spcBef>
              <a:spcAft>
                <a:spcPts val="1200"/>
              </a:spcAft>
              <a:buFont typeface="Arial" panose="020B0604020202020204" pitchFamily="34" charset="0"/>
              <a:buNone/>
              <a:defRPr sz="4000" b="1" kern="1200">
                <a:solidFill>
                  <a:schemeClr val="tx1"/>
                </a:solidFill>
                <a:latin typeface="+mn-lt"/>
                <a:ea typeface="+mn-ea"/>
                <a:cs typeface="+mn-cs"/>
              </a:defRPr>
            </a:lvl1pPr>
            <a:lvl2pPr marL="906145" indent="-362585" algn="l" defTabSz="1811655" rtl="0" eaLnBrk="1" latinLnBrk="0" hangingPunct="1">
              <a:spcBef>
                <a:spcPct val="20000"/>
              </a:spcBef>
              <a:buClr>
                <a:schemeClr val="tx2"/>
              </a:buClr>
              <a:buFont typeface="Arial" panose="020B0604020202020204" pitchFamily="34" charset="0"/>
              <a:buChar char="•"/>
              <a:defRPr sz="4000" kern="1200">
                <a:solidFill>
                  <a:schemeClr val="tx1"/>
                </a:solidFill>
                <a:latin typeface="+mn-lt"/>
                <a:ea typeface="+mn-ea"/>
                <a:cs typeface="+mn-cs"/>
              </a:defRPr>
            </a:lvl2pPr>
            <a:lvl3pPr marL="2265045" indent="-452755" algn="l" defTabSz="1811655"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3pPr>
            <a:lvl4pPr marL="3171190" indent="-452755" algn="l" defTabSz="1811655"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4pPr>
            <a:lvl5pPr marL="4077335" indent="-452755" algn="l" defTabSz="1811655" rtl="0" eaLnBrk="1" latinLnBrk="0" hangingPunct="1">
              <a:spcBef>
                <a:spcPct val="20000"/>
              </a:spcBef>
              <a:buClr>
                <a:schemeClr val="tx2"/>
              </a:buClr>
              <a:buFont typeface="Arial" panose="020B0604020202020204" pitchFamily="34" charset="0"/>
              <a:buChar char="•"/>
              <a:defRPr sz="3700" kern="1200" baseline="0">
                <a:solidFill>
                  <a:schemeClr val="tx1"/>
                </a:solidFill>
                <a:latin typeface="+mn-lt"/>
                <a:ea typeface="+mn-ea"/>
                <a:cs typeface="+mn-cs"/>
              </a:defRPr>
            </a:lvl5pPr>
            <a:lvl6pPr marL="4982845" indent="-452755" algn="l" defTabSz="1811655"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6pPr>
            <a:lvl7pPr marL="5888990" indent="-452755" algn="l" defTabSz="1811655"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7pPr>
            <a:lvl8pPr marL="6795135" indent="-452755" algn="l" defTabSz="1811655"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8pPr>
            <a:lvl9pPr marL="7701280" indent="-452755" algn="l" defTabSz="1811655"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9pPr>
          </a:lstStyle>
          <a:p>
            <a:pPr defTabSz="872490">
              <a:lnSpc>
                <a:spcPct val="120000"/>
              </a:lnSpc>
              <a:spcBef>
                <a:spcPts val="0"/>
              </a:spcBef>
              <a:spcAft>
                <a:spcPts val="0"/>
              </a:spcAft>
            </a:pPr>
            <a:r>
              <a:rPr lang="es-MX" sz="1065" dirty="0" err="1">
                <a:solidFill>
                  <a:schemeClr val="tx1"/>
                </a:solidFill>
                <a:latin typeface="微软简粗黑" charset="0"/>
                <a:ea typeface="微软简粗黑" charset="0"/>
                <a:cs typeface="Open Sans Condensed" panose="020B0604020202020204" charset="0"/>
              </a:rPr>
              <a:t>Infographics</a:t>
            </a:r>
          </a:p>
          <a:p>
            <a:pPr indent="-200025" algn="just" defTabSz="872490">
              <a:lnSpc>
                <a:spcPct val="120000"/>
              </a:lnSpc>
              <a:spcBef>
                <a:spcPts val="0"/>
              </a:spcBef>
            </a:pPr>
            <a:r>
              <a:rPr lang="es-ES" sz="935" b="0" dirty="0" err="1">
                <a:solidFill>
                  <a:schemeClr val="tx1"/>
                </a:solidFill>
                <a:latin typeface="微软简粗黑" charset="0"/>
                <a:ea typeface="微软简粗黑" charset="0"/>
              </a:rPr>
              <a:t>Deleniti</a:t>
            </a:r>
            <a:r>
              <a:rPr lang="es-ES" sz="935" b="0" dirty="0">
                <a:solidFill>
                  <a:schemeClr val="tx1"/>
                </a:solidFill>
                <a:latin typeface="微软简粗黑" charset="0"/>
                <a:ea typeface="微软简粗黑" charset="0"/>
              </a:rPr>
              <a:t> and </a:t>
            </a:r>
            <a:r>
              <a:rPr lang="es-ES" sz="935" b="0" dirty="0" err="1">
                <a:solidFill>
                  <a:schemeClr val="tx1"/>
                </a:solidFill>
                <a:latin typeface="微软简粗黑" charset="0"/>
                <a:ea typeface="微软简粗黑" charset="0"/>
              </a:rPr>
              <a:t>apeirian</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temporibus</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eam</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cu</a:t>
            </a:r>
            <a:r>
              <a:rPr lang="es-ES" sz="935" b="0" dirty="0">
                <a:solidFill>
                  <a:schemeClr val="tx1"/>
                </a:solidFill>
                <a:latin typeface="微软简粗黑" charset="0"/>
                <a:ea typeface="微软简粗黑" charset="0"/>
              </a:rPr>
              <a:t>, ad mea ipsum </a:t>
            </a:r>
            <a:r>
              <a:rPr lang="es-ES" sz="935" b="0" dirty="0" err="1">
                <a:solidFill>
                  <a:schemeClr val="tx1"/>
                </a:solidFill>
                <a:latin typeface="微软简粗黑" charset="0"/>
                <a:ea typeface="微软简粗黑" charset="0"/>
              </a:rPr>
              <a:t>sadipscing</a:t>
            </a:r>
            <a:r>
              <a:rPr lang="es-ES" sz="935" b="0" dirty="0">
                <a:solidFill>
                  <a:schemeClr val="tx1"/>
                </a:solidFill>
                <a:latin typeface="微软简粗黑" charset="0"/>
                <a:ea typeface="微软简粗黑" charset="0"/>
              </a:rPr>
              <a:t>, sed ex </a:t>
            </a:r>
            <a:r>
              <a:rPr lang="es-ES" sz="935" b="0" dirty="0" err="1">
                <a:solidFill>
                  <a:schemeClr val="tx1"/>
                </a:solidFill>
                <a:latin typeface="微软简粗黑" charset="0"/>
                <a:ea typeface="微软简粗黑" charset="0"/>
              </a:rPr>
              <a:t>assum</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omnium</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contentiones</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Nobis</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suavitate</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moderatius</a:t>
            </a:r>
            <a:r>
              <a:rPr lang="es-ES" sz="935" b="0" dirty="0">
                <a:solidFill>
                  <a:schemeClr val="tx1"/>
                </a:solidFill>
                <a:latin typeface="微软简粗黑" charset="0"/>
                <a:ea typeface="微软简粗黑" charset="0"/>
              </a:rPr>
              <a:t> has </a:t>
            </a:r>
            <a:r>
              <a:rPr lang="es-ES" sz="935" b="0" dirty="0" err="1">
                <a:solidFill>
                  <a:schemeClr val="tx1"/>
                </a:solidFill>
                <a:latin typeface="微软简粗黑" charset="0"/>
                <a:ea typeface="微软简粗黑" charset="0"/>
              </a:rPr>
              <a:t>eu</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epicuri</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ancillae</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pericula</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ei</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nam</a:t>
            </a:r>
            <a:r>
              <a:rPr lang="es-ES" sz="935" b="0" dirty="0">
                <a:solidFill>
                  <a:schemeClr val="tx1"/>
                </a:solidFill>
                <a:latin typeface="微软简粗黑" charset="0"/>
                <a:ea typeface="微软简粗黑" charset="0"/>
              </a:rPr>
              <a:t>, ferri </a:t>
            </a:r>
            <a:r>
              <a:rPr lang="es-ES" sz="935" b="0" dirty="0" err="1">
                <a:solidFill>
                  <a:schemeClr val="tx1"/>
                </a:solidFill>
                <a:latin typeface="微软简粗黑" charset="0"/>
                <a:ea typeface="微软简粗黑" charset="0"/>
              </a:rPr>
              <a:t>ipsum</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quaeque</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est</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ea</a:t>
            </a:r>
            <a:r>
              <a:rPr lang="es-ES" sz="935" b="0" dirty="0">
                <a:solidFill>
                  <a:schemeClr val="tx1"/>
                </a:solidFill>
                <a:latin typeface="微软简粗黑" charset="0"/>
                <a:ea typeface="微软简粗黑" charset="0"/>
              </a:rPr>
              <a:t>. Ex omnis </a:t>
            </a:r>
            <a:r>
              <a:rPr lang="es-ES" sz="935" b="0" dirty="0" err="1">
                <a:solidFill>
                  <a:schemeClr val="tx1"/>
                </a:solidFill>
                <a:latin typeface="微软简粗黑" charset="0"/>
                <a:ea typeface="微软简粗黑" charset="0"/>
              </a:rPr>
              <a:t>menandri</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conceptam</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his</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Nobis</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suavitate</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moderatius</a:t>
            </a:r>
            <a:r>
              <a:rPr lang="es-ES" sz="935" b="0" dirty="0">
                <a:solidFill>
                  <a:schemeClr val="tx1"/>
                </a:solidFill>
                <a:latin typeface="微软简粗黑" charset="0"/>
                <a:ea typeface="微软简粗黑" charset="0"/>
              </a:rPr>
              <a:t> has </a:t>
            </a:r>
            <a:r>
              <a:rPr lang="es-ES" sz="935" b="0" dirty="0" err="1">
                <a:solidFill>
                  <a:schemeClr val="tx1"/>
                </a:solidFill>
                <a:latin typeface="微软简粗黑" charset="0"/>
                <a:ea typeface="微软简粗黑" charset="0"/>
              </a:rPr>
              <a:t>eu</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epicuri</a:t>
            </a:r>
            <a:r>
              <a:rPr lang="es-ES" sz="935" b="0" dirty="0">
                <a:solidFill>
                  <a:schemeClr val="tx1"/>
                </a:solidFill>
                <a:latin typeface="微软简粗黑" charset="0"/>
                <a:ea typeface="微软简粗黑" charset="0"/>
              </a:rPr>
              <a:t>.</a:t>
            </a:r>
          </a:p>
        </p:txBody>
      </p:sp>
      <p:sp>
        <p:nvSpPr>
          <p:cNvPr id="45" name="Marcador de texto 4"/>
          <p:cNvSpPr txBox="1"/>
          <p:nvPr/>
        </p:nvSpPr>
        <p:spPr>
          <a:xfrm>
            <a:off x="6077972" y="3142891"/>
            <a:ext cx="2272607" cy="1778277"/>
          </a:xfrm>
          <a:prstGeom prst="rect">
            <a:avLst/>
          </a:prstGeom>
        </p:spPr>
        <p:txBody>
          <a:bodyPr lIns="44106" tIns="22078" rIns="44106" bIns="22078"/>
          <a:lstStyle>
            <a:lvl1pPr marL="0" indent="0" algn="l" defTabSz="1811655" rtl="0" eaLnBrk="1" latinLnBrk="0" hangingPunct="1">
              <a:spcBef>
                <a:spcPct val="20000"/>
              </a:spcBef>
              <a:spcAft>
                <a:spcPts val="1200"/>
              </a:spcAft>
              <a:buFont typeface="Arial" panose="020B0604020202020204" pitchFamily="34" charset="0"/>
              <a:buNone/>
              <a:defRPr sz="4000" b="1" kern="1200">
                <a:solidFill>
                  <a:schemeClr val="tx1"/>
                </a:solidFill>
                <a:latin typeface="+mn-lt"/>
                <a:ea typeface="+mn-ea"/>
                <a:cs typeface="+mn-cs"/>
              </a:defRPr>
            </a:lvl1pPr>
            <a:lvl2pPr marL="906145" indent="-362585" algn="l" defTabSz="1811655" rtl="0" eaLnBrk="1" latinLnBrk="0" hangingPunct="1">
              <a:spcBef>
                <a:spcPct val="20000"/>
              </a:spcBef>
              <a:buClr>
                <a:schemeClr val="tx2"/>
              </a:buClr>
              <a:buFont typeface="Arial" panose="020B0604020202020204" pitchFamily="34" charset="0"/>
              <a:buChar char="•"/>
              <a:defRPr sz="4000" kern="1200">
                <a:solidFill>
                  <a:schemeClr val="tx1"/>
                </a:solidFill>
                <a:latin typeface="+mn-lt"/>
                <a:ea typeface="+mn-ea"/>
                <a:cs typeface="+mn-cs"/>
              </a:defRPr>
            </a:lvl2pPr>
            <a:lvl3pPr marL="2265045" indent="-452755" algn="l" defTabSz="1811655"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3pPr>
            <a:lvl4pPr marL="3171190" indent="-452755" algn="l" defTabSz="1811655"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4pPr>
            <a:lvl5pPr marL="4077335" indent="-452755" algn="l" defTabSz="1811655" rtl="0" eaLnBrk="1" latinLnBrk="0" hangingPunct="1">
              <a:spcBef>
                <a:spcPct val="20000"/>
              </a:spcBef>
              <a:buClr>
                <a:schemeClr val="tx2"/>
              </a:buClr>
              <a:buFont typeface="Arial" panose="020B0604020202020204" pitchFamily="34" charset="0"/>
              <a:buChar char="•"/>
              <a:defRPr sz="3700" kern="1200" baseline="0">
                <a:solidFill>
                  <a:schemeClr val="tx1"/>
                </a:solidFill>
                <a:latin typeface="+mn-lt"/>
                <a:ea typeface="+mn-ea"/>
                <a:cs typeface="+mn-cs"/>
              </a:defRPr>
            </a:lvl5pPr>
            <a:lvl6pPr marL="4982845" indent="-452755" algn="l" defTabSz="1811655"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6pPr>
            <a:lvl7pPr marL="5888990" indent="-452755" algn="l" defTabSz="1811655"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7pPr>
            <a:lvl8pPr marL="6795135" indent="-452755" algn="l" defTabSz="1811655"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8pPr>
            <a:lvl9pPr marL="7701280" indent="-452755" algn="l" defTabSz="1811655"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9pPr>
          </a:lstStyle>
          <a:p>
            <a:pPr defTabSz="872490">
              <a:lnSpc>
                <a:spcPct val="120000"/>
              </a:lnSpc>
              <a:spcBef>
                <a:spcPts val="0"/>
              </a:spcBef>
              <a:spcAft>
                <a:spcPts val="0"/>
              </a:spcAft>
            </a:pPr>
            <a:r>
              <a:rPr lang="es-MX" sz="1065" dirty="0" err="1">
                <a:solidFill>
                  <a:schemeClr val="tx1"/>
                </a:solidFill>
                <a:latin typeface="微软简粗黑" charset="0"/>
                <a:ea typeface="微软简粗黑" charset="0"/>
                <a:cs typeface="Open Sans Condensed" panose="020B0604020202020204" charset="0"/>
              </a:rPr>
              <a:t>Innovation</a:t>
            </a:r>
          </a:p>
          <a:p>
            <a:pPr indent="-200025" algn="just" defTabSz="872490">
              <a:lnSpc>
                <a:spcPct val="125000"/>
              </a:lnSpc>
              <a:spcBef>
                <a:spcPts val="0"/>
              </a:spcBef>
            </a:pPr>
            <a:r>
              <a:rPr lang="es-ES" sz="935" b="0" dirty="0" err="1">
                <a:solidFill>
                  <a:schemeClr val="tx1"/>
                </a:solidFill>
                <a:latin typeface="微软简粗黑" charset="0"/>
                <a:ea typeface="微软简粗黑" charset="0"/>
              </a:rPr>
              <a:t>Deleniti</a:t>
            </a:r>
            <a:r>
              <a:rPr lang="es-ES" sz="935" b="0" dirty="0">
                <a:solidFill>
                  <a:schemeClr val="tx1"/>
                </a:solidFill>
                <a:latin typeface="微软简粗黑" charset="0"/>
                <a:ea typeface="微软简粗黑" charset="0"/>
              </a:rPr>
              <a:t> and </a:t>
            </a:r>
            <a:r>
              <a:rPr lang="es-ES" sz="935" b="0" dirty="0" err="1">
                <a:solidFill>
                  <a:schemeClr val="tx1"/>
                </a:solidFill>
                <a:latin typeface="微软简粗黑" charset="0"/>
                <a:ea typeface="微软简粗黑" charset="0"/>
              </a:rPr>
              <a:t>apeirian</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temporibus</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eam</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cu</a:t>
            </a:r>
            <a:r>
              <a:rPr lang="es-ES" sz="935" b="0" dirty="0">
                <a:solidFill>
                  <a:schemeClr val="tx1"/>
                </a:solidFill>
                <a:latin typeface="微软简粗黑" charset="0"/>
                <a:ea typeface="微软简粗黑" charset="0"/>
              </a:rPr>
              <a:t>, ad mea ipsum </a:t>
            </a:r>
            <a:r>
              <a:rPr lang="es-ES" sz="935" b="0" dirty="0" err="1">
                <a:solidFill>
                  <a:schemeClr val="tx1"/>
                </a:solidFill>
                <a:latin typeface="微软简粗黑" charset="0"/>
                <a:ea typeface="微软简粗黑" charset="0"/>
              </a:rPr>
              <a:t>sadipscing</a:t>
            </a:r>
            <a:r>
              <a:rPr lang="es-ES" sz="935" b="0" dirty="0">
                <a:solidFill>
                  <a:schemeClr val="tx1"/>
                </a:solidFill>
                <a:latin typeface="微软简粗黑" charset="0"/>
                <a:ea typeface="微软简粗黑" charset="0"/>
              </a:rPr>
              <a:t>, sed ex </a:t>
            </a:r>
            <a:r>
              <a:rPr lang="es-ES" sz="935" b="0" dirty="0" err="1">
                <a:solidFill>
                  <a:schemeClr val="tx1"/>
                </a:solidFill>
                <a:latin typeface="微软简粗黑" charset="0"/>
                <a:ea typeface="微软简粗黑" charset="0"/>
              </a:rPr>
              <a:t>assum</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omnium</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contentiones</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Nobis</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suavitate</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moderatius</a:t>
            </a:r>
            <a:r>
              <a:rPr lang="es-ES" sz="935" b="0" dirty="0">
                <a:solidFill>
                  <a:schemeClr val="tx1"/>
                </a:solidFill>
                <a:latin typeface="微软简粗黑" charset="0"/>
                <a:ea typeface="微软简粗黑" charset="0"/>
              </a:rPr>
              <a:t> has </a:t>
            </a:r>
            <a:r>
              <a:rPr lang="es-ES" sz="935" b="0" dirty="0" err="1">
                <a:solidFill>
                  <a:schemeClr val="tx1"/>
                </a:solidFill>
                <a:latin typeface="微软简粗黑" charset="0"/>
                <a:ea typeface="微软简粗黑" charset="0"/>
              </a:rPr>
              <a:t>eu</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epicuri</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ancillae</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pericula</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ei</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nam</a:t>
            </a:r>
            <a:r>
              <a:rPr lang="es-ES" sz="935" b="0" dirty="0">
                <a:solidFill>
                  <a:schemeClr val="tx1"/>
                </a:solidFill>
                <a:latin typeface="微软简粗黑" charset="0"/>
                <a:ea typeface="微软简粗黑" charset="0"/>
              </a:rPr>
              <a:t>, ferri </a:t>
            </a:r>
            <a:r>
              <a:rPr lang="es-ES" sz="935" b="0" dirty="0" err="1">
                <a:solidFill>
                  <a:schemeClr val="tx1"/>
                </a:solidFill>
                <a:latin typeface="微软简粗黑" charset="0"/>
                <a:ea typeface="微软简粗黑" charset="0"/>
              </a:rPr>
              <a:t>ipsum</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quaeque</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est</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ea</a:t>
            </a:r>
            <a:r>
              <a:rPr lang="es-ES" sz="935" b="0" dirty="0">
                <a:solidFill>
                  <a:schemeClr val="tx1"/>
                </a:solidFill>
                <a:latin typeface="微软简粗黑" charset="0"/>
                <a:ea typeface="微软简粗黑" charset="0"/>
              </a:rPr>
              <a:t>. Ex omnis </a:t>
            </a:r>
            <a:r>
              <a:rPr lang="es-ES" sz="935" b="0" dirty="0" err="1">
                <a:solidFill>
                  <a:schemeClr val="tx1"/>
                </a:solidFill>
                <a:latin typeface="微软简粗黑" charset="0"/>
                <a:ea typeface="微软简粗黑" charset="0"/>
              </a:rPr>
              <a:t>menandri</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conceptam</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his</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Nobis</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suavitate</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moderatius</a:t>
            </a:r>
            <a:r>
              <a:rPr lang="es-ES" sz="935" b="0" dirty="0">
                <a:solidFill>
                  <a:schemeClr val="tx1"/>
                </a:solidFill>
                <a:latin typeface="微软简粗黑" charset="0"/>
                <a:ea typeface="微软简粗黑" charset="0"/>
              </a:rPr>
              <a:t> has </a:t>
            </a:r>
            <a:r>
              <a:rPr lang="es-ES" sz="935" b="0" dirty="0" err="1">
                <a:solidFill>
                  <a:schemeClr val="tx1"/>
                </a:solidFill>
                <a:latin typeface="微软简粗黑" charset="0"/>
                <a:ea typeface="微软简粗黑" charset="0"/>
              </a:rPr>
              <a:t>eu</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epicuri</a:t>
            </a:r>
            <a:r>
              <a:rPr lang="es-ES" sz="935" b="0" dirty="0">
                <a:solidFill>
                  <a:schemeClr val="tx1"/>
                </a:solidFill>
                <a:latin typeface="微软简粗黑" charset="0"/>
                <a:ea typeface="微软简粗黑" charset="0"/>
              </a:rPr>
              <a:t>.</a:t>
            </a:r>
          </a:p>
        </p:txBody>
      </p:sp>
      <p:sp>
        <p:nvSpPr>
          <p:cNvPr id="46" name="Marcador de texto 4"/>
          <p:cNvSpPr txBox="1"/>
          <p:nvPr/>
        </p:nvSpPr>
        <p:spPr>
          <a:xfrm>
            <a:off x="9044249" y="3142891"/>
            <a:ext cx="2272607" cy="1778277"/>
          </a:xfrm>
          <a:prstGeom prst="rect">
            <a:avLst/>
          </a:prstGeom>
        </p:spPr>
        <p:txBody>
          <a:bodyPr lIns="44106" tIns="22078" rIns="44106" bIns="22078"/>
          <a:lstStyle>
            <a:lvl1pPr marL="0" indent="0" algn="l" defTabSz="1811655" rtl="0" eaLnBrk="1" latinLnBrk="0" hangingPunct="1">
              <a:spcBef>
                <a:spcPct val="20000"/>
              </a:spcBef>
              <a:spcAft>
                <a:spcPts val="1200"/>
              </a:spcAft>
              <a:buFont typeface="Arial" panose="020B0604020202020204" pitchFamily="34" charset="0"/>
              <a:buNone/>
              <a:defRPr sz="4000" b="1" kern="1200">
                <a:solidFill>
                  <a:schemeClr val="tx1"/>
                </a:solidFill>
                <a:latin typeface="+mn-lt"/>
                <a:ea typeface="+mn-ea"/>
                <a:cs typeface="+mn-cs"/>
              </a:defRPr>
            </a:lvl1pPr>
            <a:lvl2pPr marL="906145" indent="-362585" algn="l" defTabSz="1811655" rtl="0" eaLnBrk="1" latinLnBrk="0" hangingPunct="1">
              <a:spcBef>
                <a:spcPct val="20000"/>
              </a:spcBef>
              <a:buClr>
                <a:schemeClr val="tx2"/>
              </a:buClr>
              <a:buFont typeface="Arial" panose="020B0604020202020204" pitchFamily="34" charset="0"/>
              <a:buChar char="•"/>
              <a:defRPr sz="4000" kern="1200">
                <a:solidFill>
                  <a:schemeClr val="tx1"/>
                </a:solidFill>
                <a:latin typeface="+mn-lt"/>
                <a:ea typeface="+mn-ea"/>
                <a:cs typeface="+mn-cs"/>
              </a:defRPr>
            </a:lvl2pPr>
            <a:lvl3pPr marL="2265045" indent="-452755" algn="l" defTabSz="1811655"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3pPr>
            <a:lvl4pPr marL="3171190" indent="-452755" algn="l" defTabSz="1811655" rtl="0" eaLnBrk="1" latinLnBrk="0" hangingPunct="1">
              <a:spcBef>
                <a:spcPct val="20000"/>
              </a:spcBef>
              <a:buClr>
                <a:schemeClr val="tx2"/>
              </a:buClr>
              <a:buFont typeface="Arial" panose="020B0604020202020204" pitchFamily="34" charset="0"/>
              <a:buChar char="•"/>
              <a:defRPr sz="3700" kern="1200">
                <a:solidFill>
                  <a:schemeClr val="tx1"/>
                </a:solidFill>
                <a:latin typeface="+mn-lt"/>
                <a:ea typeface="+mn-ea"/>
                <a:cs typeface="+mn-cs"/>
              </a:defRPr>
            </a:lvl4pPr>
            <a:lvl5pPr marL="4077335" indent="-452755" algn="l" defTabSz="1811655" rtl="0" eaLnBrk="1" latinLnBrk="0" hangingPunct="1">
              <a:spcBef>
                <a:spcPct val="20000"/>
              </a:spcBef>
              <a:buClr>
                <a:schemeClr val="tx2"/>
              </a:buClr>
              <a:buFont typeface="Arial" panose="020B0604020202020204" pitchFamily="34" charset="0"/>
              <a:buChar char="•"/>
              <a:defRPr sz="3700" kern="1200" baseline="0">
                <a:solidFill>
                  <a:schemeClr val="tx1"/>
                </a:solidFill>
                <a:latin typeface="+mn-lt"/>
                <a:ea typeface="+mn-ea"/>
                <a:cs typeface="+mn-cs"/>
              </a:defRPr>
            </a:lvl5pPr>
            <a:lvl6pPr marL="4982845" indent="-452755" algn="l" defTabSz="1811655"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6pPr>
            <a:lvl7pPr marL="5888990" indent="-452755" algn="l" defTabSz="1811655"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7pPr>
            <a:lvl8pPr marL="6795135" indent="-452755" algn="l" defTabSz="1811655"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8pPr>
            <a:lvl9pPr marL="7701280" indent="-452755" algn="l" defTabSz="1811655" rtl="0" eaLnBrk="1" latinLnBrk="0" hangingPunct="1">
              <a:spcBef>
                <a:spcPct val="20000"/>
              </a:spcBef>
              <a:buClr>
                <a:schemeClr val="tx2"/>
              </a:buClr>
              <a:buFont typeface="Arial" panose="020B0604020202020204" pitchFamily="34" charset="0"/>
              <a:buChar char="•"/>
              <a:defRPr sz="3200" kern="1200">
                <a:solidFill>
                  <a:schemeClr val="tx1"/>
                </a:solidFill>
                <a:latin typeface="+mn-lt"/>
                <a:ea typeface="+mn-ea"/>
                <a:cs typeface="+mn-cs"/>
              </a:defRPr>
            </a:lvl9pPr>
          </a:lstStyle>
          <a:p>
            <a:pPr defTabSz="872490">
              <a:lnSpc>
                <a:spcPct val="120000"/>
              </a:lnSpc>
              <a:spcBef>
                <a:spcPts val="0"/>
              </a:spcBef>
              <a:spcAft>
                <a:spcPts val="0"/>
              </a:spcAft>
            </a:pPr>
            <a:r>
              <a:rPr lang="es-MX" sz="1065" dirty="0">
                <a:solidFill>
                  <a:schemeClr val="tx1"/>
                </a:solidFill>
                <a:latin typeface="微软简粗黑" charset="0"/>
                <a:ea typeface="微软简粗黑" charset="0"/>
                <a:cs typeface="Open Sans Condensed" panose="020B0604020202020204" charset="0"/>
              </a:rPr>
              <a:t>High </a:t>
            </a:r>
            <a:r>
              <a:rPr lang="es-MX" sz="1065" dirty="0" err="1">
                <a:solidFill>
                  <a:schemeClr val="tx1"/>
                </a:solidFill>
                <a:latin typeface="微软简粗黑" charset="0"/>
                <a:ea typeface="微软简粗黑" charset="0"/>
                <a:cs typeface="Open Sans Condensed" panose="020B0604020202020204" charset="0"/>
              </a:rPr>
              <a:t>quality</a:t>
            </a:r>
          </a:p>
          <a:p>
            <a:pPr indent="-200025" algn="just" defTabSz="872490">
              <a:lnSpc>
                <a:spcPct val="125000"/>
              </a:lnSpc>
              <a:spcBef>
                <a:spcPts val="0"/>
              </a:spcBef>
            </a:pPr>
            <a:r>
              <a:rPr lang="es-ES" sz="935" b="0" dirty="0" err="1">
                <a:solidFill>
                  <a:schemeClr val="tx1"/>
                </a:solidFill>
                <a:latin typeface="微软简粗黑" charset="0"/>
                <a:ea typeface="微软简粗黑" charset="0"/>
              </a:rPr>
              <a:t>Deleniti</a:t>
            </a:r>
            <a:r>
              <a:rPr lang="es-ES" sz="935" b="0" dirty="0">
                <a:solidFill>
                  <a:schemeClr val="tx1"/>
                </a:solidFill>
                <a:latin typeface="微软简粗黑" charset="0"/>
                <a:ea typeface="微软简粗黑" charset="0"/>
              </a:rPr>
              <a:t> and </a:t>
            </a:r>
            <a:r>
              <a:rPr lang="es-ES" sz="935" b="0" dirty="0" err="1">
                <a:solidFill>
                  <a:schemeClr val="tx1"/>
                </a:solidFill>
                <a:latin typeface="微软简粗黑" charset="0"/>
                <a:ea typeface="微软简粗黑" charset="0"/>
              </a:rPr>
              <a:t>apeirian</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temporibus</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eam</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cu</a:t>
            </a:r>
            <a:r>
              <a:rPr lang="es-ES" sz="935" b="0" dirty="0">
                <a:solidFill>
                  <a:schemeClr val="tx1"/>
                </a:solidFill>
                <a:latin typeface="微软简粗黑" charset="0"/>
                <a:ea typeface="微软简粗黑" charset="0"/>
              </a:rPr>
              <a:t>, ad mea ipsum </a:t>
            </a:r>
            <a:r>
              <a:rPr lang="es-ES" sz="935" b="0" dirty="0" err="1">
                <a:solidFill>
                  <a:schemeClr val="tx1"/>
                </a:solidFill>
                <a:latin typeface="微软简粗黑" charset="0"/>
                <a:ea typeface="微软简粗黑" charset="0"/>
              </a:rPr>
              <a:t>sadipscing</a:t>
            </a:r>
            <a:r>
              <a:rPr lang="es-ES" sz="935" b="0" dirty="0">
                <a:solidFill>
                  <a:schemeClr val="tx1"/>
                </a:solidFill>
                <a:latin typeface="微软简粗黑" charset="0"/>
                <a:ea typeface="微软简粗黑" charset="0"/>
              </a:rPr>
              <a:t>, sed ex </a:t>
            </a:r>
            <a:r>
              <a:rPr lang="es-ES" sz="935" b="0" dirty="0" err="1">
                <a:solidFill>
                  <a:schemeClr val="tx1"/>
                </a:solidFill>
                <a:latin typeface="微软简粗黑" charset="0"/>
                <a:ea typeface="微软简粗黑" charset="0"/>
              </a:rPr>
              <a:t>assum</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omnium</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contentiones</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Nobis</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suavitate</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moderatius</a:t>
            </a:r>
            <a:r>
              <a:rPr lang="es-ES" sz="935" b="0" dirty="0">
                <a:solidFill>
                  <a:schemeClr val="tx1"/>
                </a:solidFill>
                <a:latin typeface="微软简粗黑" charset="0"/>
                <a:ea typeface="微软简粗黑" charset="0"/>
              </a:rPr>
              <a:t> has </a:t>
            </a:r>
            <a:r>
              <a:rPr lang="es-ES" sz="935" b="0" dirty="0" err="1">
                <a:solidFill>
                  <a:schemeClr val="tx1"/>
                </a:solidFill>
                <a:latin typeface="微软简粗黑" charset="0"/>
                <a:ea typeface="微软简粗黑" charset="0"/>
              </a:rPr>
              <a:t>eu</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epicuri</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ancillae</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pericula</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ei</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nam</a:t>
            </a:r>
            <a:r>
              <a:rPr lang="es-ES" sz="935" b="0" dirty="0">
                <a:solidFill>
                  <a:schemeClr val="tx1"/>
                </a:solidFill>
                <a:latin typeface="微软简粗黑" charset="0"/>
                <a:ea typeface="微软简粗黑" charset="0"/>
              </a:rPr>
              <a:t>, ferri </a:t>
            </a:r>
            <a:r>
              <a:rPr lang="es-ES" sz="935" b="0" dirty="0" err="1">
                <a:solidFill>
                  <a:schemeClr val="tx1"/>
                </a:solidFill>
                <a:latin typeface="微软简粗黑" charset="0"/>
                <a:ea typeface="微软简粗黑" charset="0"/>
              </a:rPr>
              <a:t>ipsum</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quaeque</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est</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ea</a:t>
            </a:r>
            <a:r>
              <a:rPr lang="es-ES" sz="935" b="0" dirty="0">
                <a:solidFill>
                  <a:schemeClr val="tx1"/>
                </a:solidFill>
                <a:latin typeface="微软简粗黑" charset="0"/>
                <a:ea typeface="微软简粗黑" charset="0"/>
              </a:rPr>
              <a:t>. Ex omnis </a:t>
            </a:r>
            <a:r>
              <a:rPr lang="es-ES" sz="935" b="0" dirty="0" err="1">
                <a:solidFill>
                  <a:schemeClr val="tx1"/>
                </a:solidFill>
                <a:latin typeface="微软简粗黑" charset="0"/>
                <a:ea typeface="微软简粗黑" charset="0"/>
              </a:rPr>
              <a:t>menandri</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conceptam</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his</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Nobis</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suavitate</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moderatius</a:t>
            </a:r>
            <a:r>
              <a:rPr lang="es-ES" sz="935" b="0" dirty="0">
                <a:solidFill>
                  <a:schemeClr val="tx1"/>
                </a:solidFill>
                <a:latin typeface="微软简粗黑" charset="0"/>
                <a:ea typeface="微软简粗黑" charset="0"/>
              </a:rPr>
              <a:t> has </a:t>
            </a:r>
            <a:r>
              <a:rPr lang="es-ES" sz="935" b="0" dirty="0" err="1">
                <a:solidFill>
                  <a:schemeClr val="tx1"/>
                </a:solidFill>
                <a:latin typeface="微软简粗黑" charset="0"/>
                <a:ea typeface="微软简粗黑" charset="0"/>
              </a:rPr>
              <a:t>eu</a:t>
            </a:r>
            <a:r>
              <a:rPr lang="es-ES" sz="935" b="0" dirty="0">
                <a:solidFill>
                  <a:schemeClr val="tx1"/>
                </a:solidFill>
                <a:latin typeface="微软简粗黑" charset="0"/>
                <a:ea typeface="微软简粗黑" charset="0"/>
              </a:rPr>
              <a:t>, </a:t>
            </a:r>
            <a:r>
              <a:rPr lang="es-ES" sz="935" b="0" dirty="0" err="1">
                <a:solidFill>
                  <a:schemeClr val="tx1"/>
                </a:solidFill>
                <a:latin typeface="微软简粗黑" charset="0"/>
                <a:ea typeface="微软简粗黑" charset="0"/>
              </a:rPr>
              <a:t>epicuri</a:t>
            </a:r>
            <a:r>
              <a:rPr lang="es-ES" sz="935" b="0" dirty="0">
                <a:solidFill>
                  <a:schemeClr val="tx1"/>
                </a:solidFill>
                <a:latin typeface="微软简粗黑" charset="0"/>
                <a:ea typeface="微软简粗黑" charset="0"/>
              </a:rPr>
              <a:t>.</a:t>
            </a:r>
          </a:p>
        </p:txBody>
      </p:sp>
      <p:sp>
        <p:nvSpPr>
          <p:cNvPr id="32" name="31 Rectángulo"/>
          <p:cNvSpPr/>
          <p:nvPr/>
        </p:nvSpPr>
        <p:spPr>
          <a:xfrm>
            <a:off x="600" y="-49032"/>
            <a:ext cx="3066194" cy="6877058"/>
          </a:xfrm>
          <a:custGeom>
            <a:avLst/>
            <a:gdLst>
              <a:gd name="connsiteX0" fmla="*/ 0 w 6094677"/>
              <a:gd name="connsiteY0" fmla="*/ 0 h 13717588"/>
              <a:gd name="connsiteX1" fmla="*/ 6094677 w 6094677"/>
              <a:gd name="connsiteY1" fmla="*/ 0 h 13717588"/>
              <a:gd name="connsiteX2" fmla="*/ 6094677 w 6094677"/>
              <a:gd name="connsiteY2" fmla="*/ 13717588 h 13717588"/>
              <a:gd name="connsiteX3" fmla="*/ 0 w 6094677"/>
              <a:gd name="connsiteY3" fmla="*/ 13717588 h 13717588"/>
              <a:gd name="connsiteX4" fmla="*/ 0 w 6094677"/>
              <a:gd name="connsiteY4" fmla="*/ 0 h 13717588"/>
              <a:gd name="connsiteX0-1" fmla="*/ 1323 w 6096000"/>
              <a:gd name="connsiteY0-2" fmla="*/ 0 h 13736638"/>
              <a:gd name="connsiteX1-3" fmla="*/ 6096000 w 6096000"/>
              <a:gd name="connsiteY1-4" fmla="*/ 0 h 13736638"/>
              <a:gd name="connsiteX2-5" fmla="*/ 0 w 6096000"/>
              <a:gd name="connsiteY2-6" fmla="*/ 13736638 h 13736638"/>
              <a:gd name="connsiteX3-7" fmla="*/ 1323 w 6096000"/>
              <a:gd name="connsiteY3-8" fmla="*/ 13717588 h 13736638"/>
              <a:gd name="connsiteX4-9" fmla="*/ 1323 w 6096000"/>
              <a:gd name="connsiteY4-10" fmla="*/ 0 h 13736638"/>
              <a:gd name="connsiteX0-11" fmla="*/ 1323 w 6096000"/>
              <a:gd name="connsiteY0-12" fmla="*/ 0 h 13736638"/>
              <a:gd name="connsiteX1-13" fmla="*/ 6096000 w 6096000"/>
              <a:gd name="connsiteY1-14" fmla="*/ 0 h 13736638"/>
              <a:gd name="connsiteX2-15" fmla="*/ 0 w 6096000"/>
              <a:gd name="connsiteY2-16" fmla="*/ 13736638 h 13736638"/>
              <a:gd name="connsiteX3-17" fmla="*/ 1277673 w 6096000"/>
              <a:gd name="connsiteY3-18" fmla="*/ 13698538 h 13736638"/>
              <a:gd name="connsiteX4-19" fmla="*/ 1323 w 6096000"/>
              <a:gd name="connsiteY4-20" fmla="*/ 0 h 13736638"/>
              <a:gd name="connsiteX0-21" fmla="*/ 457200 w 6551877"/>
              <a:gd name="connsiteY0-22" fmla="*/ 0 h 13736638"/>
              <a:gd name="connsiteX1-23" fmla="*/ 6551877 w 6551877"/>
              <a:gd name="connsiteY1-24" fmla="*/ 0 h 13736638"/>
              <a:gd name="connsiteX2-25" fmla="*/ 455877 w 6551877"/>
              <a:gd name="connsiteY2-26" fmla="*/ 13736638 h 13736638"/>
              <a:gd name="connsiteX3-27" fmla="*/ 0 w 6551877"/>
              <a:gd name="connsiteY3-28" fmla="*/ 13622338 h 13736638"/>
              <a:gd name="connsiteX4-29" fmla="*/ 457200 w 6551877"/>
              <a:gd name="connsiteY4-30" fmla="*/ 0 h 13736638"/>
              <a:gd name="connsiteX0-31" fmla="*/ 457200 w 6551877"/>
              <a:gd name="connsiteY0-32" fmla="*/ 0 h 13736638"/>
              <a:gd name="connsiteX1-33" fmla="*/ 6551877 w 6551877"/>
              <a:gd name="connsiteY1-34" fmla="*/ 0 h 13736638"/>
              <a:gd name="connsiteX2-35" fmla="*/ 3637227 w 6551877"/>
              <a:gd name="connsiteY2-36" fmla="*/ 13736638 h 13736638"/>
              <a:gd name="connsiteX3-37" fmla="*/ 0 w 6551877"/>
              <a:gd name="connsiteY3-38" fmla="*/ 13622338 h 13736638"/>
              <a:gd name="connsiteX4-39" fmla="*/ 457200 w 6551877"/>
              <a:gd name="connsiteY4-40" fmla="*/ 0 h 13736638"/>
              <a:gd name="connsiteX0-41" fmla="*/ 0 w 6094677"/>
              <a:gd name="connsiteY0-42" fmla="*/ 0 h 13755688"/>
              <a:gd name="connsiteX1-43" fmla="*/ 6094677 w 6094677"/>
              <a:gd name="connsiteY1-44" fmla="*/ 0 h 13755688"/>
              <a:gd name="connsiteX2-45" fmla="*/ 3180027 w 6094677"/>
              <a:gd name="connsiteY2-46" fmla="*/ 13736638 h 13755688"/>
              <a:gd name="connsiteX3-47" fmla="*/ 609600 w 6094677"/>
              <a:gd name="connsiteY3-48" fmla="*/ 13755688 h 13755688"/>
              <a:gd name="connsiteX4-49" fmla="*/ 0 w 6094677"/>
              <a:gd name="connsiteY4-50" fmla="*/ 0 h 13755688"/>
              <a:gd name="connsiteX0-51" fmla="*/ 19050 w 6113727"/>
              <a:gd name="connsiteY0-52" fmla="*/ 0 h 13755688"/>
              <a:gd name="connsiteX1-53" fmla="*/ 6113727 w 6113727"/>
              <a:gd name="connsiteY1-54" fmla="*/ 0 h 13755688"/>
              <a:gd name="connsiteX2-55" fmla="*/ 3199077 w 6113727"/>
              <a:gd name="connsiteY2-56" fmla="*/ 13736638 h 13755688"/>
              <a:gd name="connsiteX3-57" fmla="*/ 0 w 6113727"/>
              <a:gd name="connsiteY3-58" fmla="*/ 13755688 h 13755688"/>
              <a:gd name="connsiteX4-59" fmla="*/ 19050 w 6113727"/>
              <a:gd name="connsiteY4-60" fmla="*/ 0 h 13755688"/>
              <a:gd name="connsiteX0-61" fmla="*/ 0 w 6132777"/>
              <a:gd name="connsiteY0-62" fmla="*/ 0 h 13755688"/>
              <a:gd name="connsiteX1-63" fmla="*/ 6132777 w 6132777"/>
              <a:gd name="connsiteY1-64" fmla="*/ 0 h 13755688"/>
              <a:gd name="connsiteX2-65" fmla="*/ 3218127 w 6132777"/>
              <a:gd name="connsiteY2-66" fmla="*/ 13736638 h 13755688"/>
              <a:gd name="connsiteX3-67" fmla="*/ 19050 w 6132777"/>
              <a:gd name="connsiteY3-68" fmla="*/ 13755688 h 13755688"/>
              <a:gd name="connsiteX4-69" fmla="*/ 0 w 6132777"/>
              <a:gd name="connsiteY4-70" fmla="*/ 0 h 13755688"/>
            </a:gdLst>
            <a:ahLst/>
            <a:cxnLst>
              <a:cxn ang="0">
                <a:pos x="connsiteX0-61" y="connsiteY0-62"/>
              </a:cxn>
              <a:cxn ang="0">
                <a:pos x="connsiteX1-63" y="connsiteY1-64"/>
              </a:cxn>
              <a:cxn ang="0">
                <a:pos x="connsiteX2-65" y="connsiteY2-66"/>
              </a:cxn>
              <a:cxn ang="0">
                <a:pos x="connsiteX3-67" y="connsiteY3-68"/>
              </a:cxn>
              <a:cxn ang="0">
                <a:pos x="connsiteX4-69" y="connsiteY4-70"/>
              </a:cxn>
            </a:cxnLst>
            <a:rect l="l" t="t" r="r" b="b"/>
            <a:pathLst>
              <a:path w="6132777" h="13755688">
                <a:moveTo>
                  <a:pt x="0" y="0"/>
                </a:moveTo>
                <a:lnTo>
                  <a:pt x="6132777" y="0"/>
                </a:lnTo>
                <a:lnTo>
                  <a:pt x="3218127" y="13736638"/>
                </a:lnTo>
                <a:lnTo>
                  <a:pt x="19050" y="13755688"/>
                </a:lnTo>
                <a:lnTo>
                  <a:pt x="0" y="0"/>
                </a:lnTo>
                <a:close/>
              </a:path>
            </a:pathLst>
          </a:custGeom>
          <a:solidFill>
            <a:srgbClr val="9CCF3D">
              <a:alpha val="50000"/>
            </a:srgbClr>
          </a:solidFill>
          <a:ln>
            <a:noFill/>
          </a:ln>
        </p:spPr>
        <p:txBody>
          <a:bodyPr lIns="0" tIns="0" rIns="0" bIns="0" rtlCol="0" anchor="ctr"/>
          <a:lstStyle/>
          <a:p>
            <a:pPr algn="ctr" defTabSz="872490"/>
            <a:endParaRPr lang="es-SV" sz="2400">
              <a:solidFill>
                <a:srgbClr val="000000"/>
              </a:solidFill>
              <a:latin typeface="微软简粗黑" charset="0"/>
              <a:ea typeface="微软简粗黑" charset="0"/>
            </a:endParaRPr>
          </a:p>
        </p:txBody>
      </p:sp>
      <p:sp>
        <p:nvSpPr>
          <p:cNvPr id="50" name="Oval 26"/>
          <p:cNvSpPr>
            <a:spLocks noChangeAspect="1"/>
          </p:cNvSpPr>
          <p:nvPr/>
        </p:nvSpPr>
        <p:spPr>
          <a:xfrm>
            <a:off x="2129455" y="2506009"/>
            <a:ext cx="645521" cy="645488"/>
          </a:xfrm>
          <a:prstGeom prst="ellipse">
            <a:avLst/>
          </a:prstGeom>
          <a:solidFill>
            <a:schemeClr val="bg1"/>
          </a:solidFill>
          <a:ln w="57150">
            <a:solidFill>
              <a:srgbClr val="9CCF3D"/>
            </a:solidFill>
          </a:ln>
        </p:spPr>
        <p:txBody>
          <a:bodyPr lIns="0" tIns="0" rIns="0" bIns="0" rtlCol="0" anchor="ctr"/>
          <a:lstStyle/>
          <a:p>
            <a:pPr algn="ctr" defTabSz="872490">
              <a:lnSpc>
                <a:spcPct val="125000"/>
              </a:lnSpc>
            </a:pPr>
            <a:r>
              <a:rPr lang="en-US" sz="2400" dirty="0">
                <a:solidFill>
                  <a:schemeClr val="tx1"/>
                </a:solidFill>
                <a:latin typeface="微软简粗黑" charset="0"/>
                <a:ea typeface="微软简粗黑" charset="0"/>
                <a:cs typeface="Open Sans Extrabold" panose="020B0906030804020204" pitchFamily="34" charset="0"/>
              </a:rPr>
              <a:t>01</a:t>
            </a:r>
          </a:p>
        </p:txBody>
      </p:sp>
      <p:sp>
        <p:nvSpPr>
          <p:cNvPr id="51" name="Oval 26"/>
          <p:cNvSpPr>
            <a:spLocks noChangeAspect="1"/>
          </p:cNvSpPr>
          <p:nvPr/>
        </p:nvSpPr>
        <p:spPr>
          <a:xfrm>
            <a:off x="1931938" y="3598828"/>
            <a:ext cx="645521" cy="645488"/>
          </a:xfrm>
          <a:prstGeom prst="ellipse">
            <a:avLst/>
          </a:prstGeom>
          <a:solidFill>
            <a:schemeClr val="bg1"/>
          </a:solidFill>
          <a:ln w="57150">
            <a:solidFill>
              <a:srgbClr val="9CCF3D"/>
            </a:solidFill>
          </a:ln>
        </p:spPr>
        <p:txBody>
          <a:bodyPr lIns="0" tIns="0" rIns="0" bIns="0" rtlCol="0" anchor="ctr"/>
          <a:lstStyle/>
          <a:p>
            <a:pPr algn="ctr" defTabSz="872490">
              <a:lnSpc>
                <a:spcPct val="125000"/>
              </a:lnSpc>
            </a:pPr>
            <a:r>
              <a:rPr lang="en-US" sz="2400" dirty="0">
                <a:solidFill>
                  <a:schemeClr val="tx1"/>
                </a:solidFill>
                <a:latin typeface="微软简粗黑" charset="0"/>
                <a:ea typeface="微软简粗黑" charset="0"/>
                <a:cs typeface="Open Sans Extrabold" panose="020B0906030804020204" pitchFamily="34" charset="0"/>
              </a:rPr>
              <a:t>02</a:t>
            </a:r>
          </a:p>
        </p:txBody>
      </p:sp>
      <p:sp>
        <p:nvSpPr>
          <p:cNvPr id="52" name="Oval 26"/>
          <p:cNvSpPr>
            <a:spLocks noChangeAspect="1"/>
          </p:cNvSpPr>
          <p:nvPr/>
        </p:nvSpPr>
        <p:spPr>
          <a:xfrm>
            <a:off x="1652191" y="4691647"/>
            <a:ext cx="645521" cy="645488"/>
          </a:xfrm>
          <a:prstGeom prst="ellipse">
            <a:avLst/>
          </a:prstGeom>
          <a:solidFill>
            <a:schemeClr val="bg1"/>
          </a:solidFill>
          <a:ln w="57150">
            <a:solidFill>
              <a:srgbClr val="9CCF3D"/>
            </a:solidFill>
          </a:ln>
        </p:spPr>
        <p:txBody>
          <a:bodyPr lIns="0" tIns="0" rIns="0" bIns="0" rtlCol="0" anchor="ctr"/>
          <a:lstStyle/>
          <a:p>
            <a:pPr algn="ctr" defTabSz="872490">
              <a:lnSpc>
                <a:spcPct val="125000"/>
              </a:lnSpc>
            </a:pPr>
            <a:r>
              <a:rPr lang="en-US" sz="2400" dirty="0">
                <a:solidFill>
                  <a:schemeClr val="tx1"/>
                </a:solidFill>
                <a:latin typeface="微软简粗黑" charset="0"/>
                <a:ea typeface="微软简粗黑" charset="0"/>
                <a:cs typeface="Open Sans Extrabold" panose="020B0906030804020204" pitchFamily="34" charset="0"/>
              </a:rPr>
              <a:t>03</a:t>
            </a:r>
          </a:p>
        </p:txBody>
      </p:sp>
      <p:grpSp>
        <p:nvGrpSpPr>
          <p:cNvPr id="34" name="Group 4"/>
          <p:cNvGrpSpPr>
            <a:grpSpLocks noChangeAspect="1"/>
          </p:cNvGrpSpPr>
          <p:nvPr/>
        </p:nvGrpSpPr>
        <p:grpSpPr bwMode="auto">
          <a:xfrm>
            <a:off x="9160245" y="2870732"/>
            <a:ext cx="187727" cy="272951"/>
            <a:chOff x="14052" y="2464"/>
            <a:chExt cx="1099" cy="1598"/>
          </a:xfrm>
          <a:solidFill>
            <a:schemeClr val="tx2"/>
          </a:solidFill>
        </p:grpSpPr>
        <p:sp>
          <p:nvSpPr>
            <p:cNvPr id="35" name="Freeform 6"/>
            <p:cNvSpPr>
              <a:spLocks noEditPoints="1"/>
            </p:cNvSpPr>
            <p:nvPr/>
          </p:nvSpPr>
          <p:spPr bwMode="auto">
            <a:xfrm>
              <a:off x="14052" y="2464"/>
              <a:ext cx="1099" cy="1598"/>
            </a:xfrm>
            <a:custGeom>
              <a:avLst/>
              <a:gdLst>
                <a:gd name="T0" fmla="*/ 934 w 2198"/>
                <a:gd name="T1" fmla="*/ 2932 h 3195"/>
                <a:gd name="T2" fmla="*/ 1014 w 2198"/>
                <a:gd name="T3" fmla="*/ 2988 h 3195"/>
                <a:gd name="T4" fmla="*/ 1127 w 2198"/>
                <a:gd name="T5" fmla="*/ 2995 h 3195"/>
                <a:gd name="T6" fmla="*/ 1215 w 2198"/>
                <a:gd name="T7" fmla="*/ 2979 h 3195"/>
                <a:gd name="T8" fmla="*/ 1278 w 2198"/>
                <a:gd name="T9" fmla="*/ 2915 h 3195"/>
                <a:gd name="T10" fmla="*/ 1420 w 2198"/>
                <a:gd name="T11" fmla="*/ 2506 h 3195"/>
                <a:gd name="T12" fmla="*/ 816 w 2198"/>
                <a:gd name="T13" fmla="*/ 2631 h 3195"/>
                <a:gd name="T14" fmla="*/ 862 w 2198"/>
                <a:gd name="T15" fmla="*/ 2775 h 3195"/>
                <a:gd name="T16" fmla="*/ 1394 w 2198"/>
                <a:gd name="T17" fmla="*/ 2594 h 3195"/>
                <a:gd name="T18" fmla="*/ 734 w 2198"/>
                <a:gd name="T19" fmla="*/ 2362 h 3195"/>
                <a:gd name="T20" fmla="*/ 1469 w 2198"/>
                <a:gd name="T21" fmla="*/ 2350 h 3195"/>
                <a:gd name="T22" fmla="*/ 1026 w 2198"/>
                <a:gd name="T23" fmla="*/ 203 h 3195"/>
                <a:gd name="T24" fmla="*/ 749 w 2198"/>
                <a:gd name="T25" fmla="*/ 271 h 3195"/>
                <a:gd name="T26" fmla="*/ 514 w 2198"/>
                <a:gd name="T27" fmla="*/ 417 h 3195"/>
                <a:gd name="T28" fmla="*/ 335 w 2198"/>
                <a:gd name="T29" fmla="*/ 625 h 3195"/>
                <a:gd name="T30" fmla="*/ 226 w 2198"/>
                <a:gd name="T31" fmla="*/ 882 h 3195"/>
                <a:gd name="T32" fmla="*/ 202 w 2198"/>
                <a:gd name="T33" fmla="*/ 1150 h 3195"/>
                <a:gd name="T34" fmla="*/ 261 w 2198"/>
                <a:gd name="T35" fmla="*/ 1368 h 3195"/>
                <a:gd name="T36" fmla="*/ 369 w 2198"/>
                <a:gd name="T37" fmla="*/ 1600 h 3195"/>
                <a:gd name="T38" fmla="*/ 524 w 2198"/>
                <a:gd name="T39" fmla="*/ 1882 h 3195"/>
                <a:gd name="T40" fmla="*/ 1619 w 2198"/>
                <a:gd name="T41" fmla="*/ 1989 h 3195"/>
                <a:gd name="T42" fmla="*/ 1798 w 2198"/>
                <a:gd name="T43" fmla="*/ 1658 h 3195"/>
                <a:gd name="T44" fmla="*/ 1915 w 2198"/>
                <a:gd name="T45" fmla="*/ 1425 h 3195"/>
                <a:gd name="T46" fmla="*/ 1987 w 2198"/>
                <a:gd name="T47" fmla="*/ 1202 h 3195"/>
                <a:gd name="T48" fmla="*/ 1986 w 2198"/>
                <a:gd name="T49" fmla="*/ 953 h 3195"/>
                <a:gd name="T50" fmla="*/ 1898 w 2198"/>
                <a:gd name="T51" fmla="*/ 685 h 3195"/>
                <a:gd name="T52" fmla="*/ 1735 w 2198"/>
                <a:gd name="T53" fmla="*/ 464 h 3195"/>
                <a:gd name="T54" fmla="*/ 1512 w 2198"/>
                <a:gd name="T55" fmla="*/ 300 h 3195"/>
                <a:gd name="T56" fmla="*/ 1245 w 2198"/>
                <a:gd name="T57" fmla="*/ 211 h 3195"/>
                <a:gd name="T58" fmla="*/ 1181 w 2198"/>
                <a:gd name="T59" fmla="*/ 3 h 3195"/>
                <a:gd name="T60" fmla="*/ 1491 w 2198"/>
                <a:gd name="T61" fmla="*/ 72 h 3195"/>
                <a:gd name="T62" fmla="*/ 1761 w 2198"/>
                <a:gd name="T63" fmla="*/ 221 h 3195"/>
                <a:gd name="T64" fmla="*/ 1977 w 2198"/>
                <a:gd name="T65" fmla="*/ 437 h 3195"/>
                <a:gd name="T66" fmla="*/ 2126 w 2198"/>
                <a:gd name="T67" fmla="*/ 707 h 3195"/>
                <a:gd name="T68" fmla="*/ 2195 w 2198"/>
                <a:gd name="T69" fmla="*/ 1016 h 3195"/>
                <a:gd name="T70" fmla="*/ 2170 w 2198"/>
                <a:gd name="T71" fmla="*/ 1300 h 3195"/>
                <a:gd name="T72" fmla="*/ 2066 w 2198"/>
                <a:gd name="T73" fmla="*/ 1574 h 3195"/>
                <a:gd name="T74" fmla="*/ 1923 w 2198"/>
                <a:gd name="T75" fmla="*/ 1846 h 3195"/>
                <a:gd name="T76" fmla="*/ 1779 w 2198"/>
                <a:gd name="T77" fmla="*/ 2112 h 3195"/>
                <a:gd name="T78" fmla="*/ 1673 w 2198"/>
                <a:gd name="T79" fmla="*/ 2370 h 3195"/>
                <a:gd name="T80" fmla="*/ 1597 w 2198"/>
                <a:gd name="T81" fmla="*/ 2611 h 3195"/>
                <a:gd name="T82" fmla="*/ 1536 w 2198"/>
                <a:gd name="T83" fmla="*/ 2815 h 3195"/>
                <a:gd name="T84" fmla="*/ 1472 w 2198"/>
                <a:gd name="T85" fmla="*/ 2977 h 3195"/>
                <a:gd name="T86" fmla="*/ 1390 w 2198"/>
                <a:gd name="T87" fmla="*/ 3096 h 3195"/>
                <a:gd name="T88" fmla="*/ 1271 w 2198"/>
                <a:gd name="T89" fmla="*/ 3170 h 3195"/>
                <a:gd name="T90" fmla="*/ 1099 w 2198"/>
                <a:gd name="T91" fmla="*/ 3195 h 3195"/>
                <a:gd name="T92" fmla="*/ 924 w 2198"/>
                <a:gd name="T93" fmla="*/ 3168 h 3195"/>
                <a:gd name="T94" fmla="*/ 803 w 2198"/>
                <a:gd name="T95" fmla="*/ 3088 h 3195"/>
                <a:gd name="T96" fmla="*/ 719 w 2198"/>
                <a:gd name="T97" fmla="*/ 2958 h 3195"/>
                <a:gd name="T98" fmla="*/ 653 w 2198"/>
                <a:gd name="T99" fmla="*/ 2782 h 3195"/>
                <a:gd name="T100" fmla="*/ 588 w 2198"/>
                <a:gd name="T101" fmla="*/ 2562 h 3195"/>
                <a:gd name="T102" fmla="*/ 503 w 2198"/>
                <a:gd name="T103" fmla="*/ 2302 h 3195"/>
                <a:gd name="T104" fmla="*/ 377 w 2198"/>
                <a:gd name="T105" fmla="*/ 2030 h 3195"/>
                <a:gd name="T106" fmla="*/ 221 w 2198"/>
                <a:gd name="T107" fmla="*/ 1746 h 3195"/>
                <a:gd name="T108" fmla="*/ 81 w 2198"/>
                <a:gd name="T109" fmla="*/ 1457 h 3195"/>
                <a:gd name="T110" fmla="*/ 4 w 2198"/>
                <a:gd name="T111" fmla="*/ 1169 h 3195"/>
                <a:gd name="T112" fmla="*/ 27 w 2198"/>
                <a:gd name="T113" fmla="*/ 858 h 3195"/>
                <a:gd name="T114" fmla="*/ 137 w 2198"/>
                <a:gd name="T115" fmla="*/ 566 h 3195"/>
                <a:gd name="T116" fmla="*/ 322 w 2198"/>
                <a:gd name="T117" fmla="*/ 322 h 3195"/>
                <a:gd name="T118" fmla="*/ 567 w 2198"/>
                <a:gd name="T119" fmla="*/ 137 h 3195"/>
                <a:gd name="T120" fmla="*/ 858 w 2198"/>
                <a:gd name="T121" fmla="*/ 27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3195">
                  <a:moveTo>
                    <a:pt x="1323" y="2818"/>
                  </a:moveTo>
                  <a:lnTo>
                    <a:pt x="899" y="2871"/>
                  </a:lnTo>
                  <a:lnTo>
                    <a:pt x="917" y="2904"/>
                  </a:lnTo>
                  <a:lnTo>
                    <a:pt x="934" y="2932"/>
                  </a:lnTo>
                  <a:lnTo>
                    <a:pt x="951" y="2953"/>
                  </a:lnTo>
                  <a:lnTo>
                    <a:pt x="971" y="2970"/>
                  </a:lnTo>
                  <a:lnTo>
                    <a:pt x="991" y="2981"/>
                  </a:lnTo>
                  <a:lnTo>
                    <a:pt x="1014" y="2988"/>
                  </a:lnTo>
                  <a:lnTo>
                    <a:pt x="1039" y="2993"/>
                  </a:lnTo>
                  <a:lnTo>
                    <a:pt x="1067" y="2995"/>
                  </a:lnTo>
                  <a:lnTo>
                    <a:pt x="1099" y="2995"/>
                  </a:lnTo>
                  <a:lnTo>
                    <a:pt x="1127" y="2995"/>
                  </a:lnTo>
                  <a:lnTo>
                    <a:pt x="1153" y="2994"/>
                  </a:lnTo>
                  <a:lnTo>
                    <a:pt x="1175" y="2991"/>
                  </a:lnTo>
                  <a:lnTo>
                    <a:pt x="1196" y="2986"/>
                  </a:lnTo>
                  <a:lnTo>
                    <a:pt x="1215" y="2979"/>
                  </a:lnTo>
                  <a:lnTo>
                    <a:pt x="1232" y="2969"/>
                  </a:lnTo>
                  <a:lnTo>
                    <a:pt x="1249" y="2954"/>
                  </a:lnTo>
                  <a:lnTo>
                    <a:pt x="1264" y="2937"/>
                  </a:lnTo>
                  <a:lnTo>
                    <a:pt x="1278" y="2915"/>
                  </a:lnTo>
                  <a:lnTo>
                    <a:pt x="1294" y="2888"/>
                  </a:lnTo>
                  <a:lnTo>
                    <a:pt x="1308" y="2855"/>
                  </a:lnTo>
                  <a:lnTo>
                    <a:pt x="1323" y="2818"/>
                  </a:lnTo>
                  <a:close/>
                  <a:moveTo>
                    <a:pt x="1420" y="2506"/>
                  </a:moveTo>
                  <a:lnTo>
                    <a:pt x="802" y="2583"/>
                  </a:lnTo>
                  <a:lnTo>
                    <a:pt x="802" y="2585"/>
                  </a:lnTo>
                  <a:lnTo>
                    <a:pt x="803" y="2587"/>
                  </a:lnTo>
                  <a:lnTo>
                    <a:pt x="816" y="2631"/>
                  </a:lnTo>
                  <a:lnTo>
                    <a:pt x="829" y="2672"/>
                  </a:lnTo>
                  <a:lnTo>
                    <a:pt x="841" y="2709"/>
                  </a:lnTo>
                  <a:lnTo>
                    <a:pt x="852" y="2743"/>
                  </a:lnTo>
                  <a:lnTo>
                    <a:pt x="862" y="2775"/>
                  </a:lnTo>
                  <a:lnTo>
                    <a:pt x="1358" y="2713"/>
                  </a:lnTo>
                  <a:lnTo>
                    <a:pt x="1369" y="2677"/>
                  </a:lnTo>
                  <a:lnTo>
                    <a:pt x="1381" y="2637"/>
                  </a:lnTo>
                  <a:lnTo>
                    <a:pt x="1394" y="2594"/>
                  </a:lnTo>
                  <a:lnTo>
                    <a:pt x="1407" y="2551"/>
                  </a:lnTo>
                  <a:lnTo>
                    <a:pt x="1420" y="2506"/>
                  </a:lnTo>
                  <a:close/>
                  <a:moveTo>
                    <a:pt x="711" y="2297"/>
                  </a:moveTo>
                  <a:lnTo>
                    <a:pt x="734" y="2362"/>
                  </a:lnTo>
                  <a:lnTo>
                    <a:pt x="754" y="2425"/>
                  </a:lnTo>
                  <a:lnTo>
                    <a:pt x="772" y="2487"/>
                  </a:lnTo>
                  <a:lnTo>
                    <a:pt x="1452" y="2402"/>
                  </a:lnTo>
                  <a:lnTo>
                    <a:pt x="1469" y="2350"/>
                  </a:lnTo>
                  <a:lnTo>
                    <a:pt x="1488" y="2297"/>
                  </a:lnTo>
                  <a:lnTo>
                    <a:pt x="711" y="2297"/>
                  </a:lnTo>
                  <a:close/>
                  <a:moveTo>
                    <a:pt x="1099" y="200"/>
                  </a:moveTo>
                  <a:lnTo>
                    <a:pt x="1026" y="203"/>
                  </a:lnTo>
                  <a:lnTo>
                    <a:pt x="953" y="211"/>
                  </a:lnTo>
                  <a:lnTo>
                    <a:pt x="883" y="226"/>
                  </a:lnTo>
                  <a:lnTo>
                    <a:pt x="815" y="246"/>
                  </a:lnTo>
                  <a:lnTo>
                    <a:pt x="749" y="271"/>
                  </a:lnTo>
                  <a:lnTo>
                    <a:pt x="686" y="300"/>
                  </a:lnTo>
                  <a:lnTo>
                    <a:pt x="625" y="335"/>
                  </a:lnTo>
                  <a:lnTo>
                    <a:pt x="568" y="374"/>
                  </a:lnTo>
                  <a:lnTo>
                    <a:pt x="514" y="417"/>
                  </a:lnTo>
                  <a:lnTo>
                    <a:pt x="464" y="464"/>
                  </a:lnTo>
                  <a:lnTo>
                    <a:pt x="417" y="514"/>
                  </a:lnTo>
                  <a:lnTo>
                    <a:pt x="374" y="568"/>
                  </a:lnTo>
                  <a:lnTo>
                    <a:pt x="335" y="625"/>
                  </a:lnTo>
                  <a:lnTo>
                    <a:pt x="300" y="685"/>
                  </a:lnTo>
                  <a:lnTo>
                    <a:pt x="271" y="749"/>
                  </a:lnTo>
                  <a:lnTo>
                    <a:pt x="246" y="815"/>
                  </a:lnTo>
                  <a:lnTo>
                    <a:pt x="226" y="882"/>
                  </a:lnTo>
                  <a:lnTo>
                    <a:pt x="212" y="953"/>
                  </a:lnTo>
                  <a:lnTo>
                    <a:pt x="203" y="1024"/>
                  </a:lnTo>
                  <a:lnTo>
                    <a:pt x="200" y="1099"/>
                  </a:lnTo>
                  <a:lnTo>
                    <a:pt x="202" y="1150"/>
                  </a:lnTo>
                  <a:lnTo>
                    <a:pt x="210" y="1203"/>
                  </a:lnTo>
                  <a:lnTo>
                    <a:pt x="223" y="1257"/>
                  </a:lnTo>
                  <a:lnTo>
                    <a:pt x="240" y="1312"/>
                  </a:lnTo>
                  <a:lnTo>
                    <a:pt x="261" y="1368"/>
                  </a:lnTo>
                  <a:lnTo>
                    <a:pt x="284" y="1426"/>
                  </a:lnTo>
                  <a:lnTo>
                    <a:pt x="310" y="1484"/>
                  </a:lnTo>
                  <a:lnTo>
                    <a:pt x="338" y="1541"/>
                  </a:lnTo>
                  <a:lnTo>
                    <a:pt x="369" y="1600"/>
                  </a:lnTo>
                  <a:lnTo>
                    <a:pt x="401" y="1658"/>
                  </a:lnTo>
                  <a:lnTo>
                    <a:pt x="432" y="1718"/>
                  </a:lnTo>
                  <a:lnTo>
                    <a:pt x="465" y="1776"/>
                  </a:lnTo>
                  <a:lnTo>
                    <a:pt x="524" y="1882"/>
                  </a:lnTo>
                  <a:lnTo>
                    <a:pt x="580" y="1989"/>
                  </a:lnTo>
                  <a:lnTo>
                    <a:pt x="634" y="2097"/>
                  </a:lnTo>
                  <a:lnTo>
                    <a:pt x="1566" y="2097"/>
                  </a:lnTo>
                  <a:lnTo>
                    <a:pt x="1619" y="1989"/>
                  </a:lnTo>
                  <a:lnTo>
                    <a:pt x="1675" y="1882"/>
                  </a:lnTo>
                  <a:lnTo>
                    <a:pt x="1733" y="1777"/>
                  </a:lnTo>
                  <a:lnTo>
                    <a:pt x="1766" y="1718"/>
                  </a:lnTo>
                  <a:lnTo>
                    <a:pt x="1798" y="1658"/>
                  </a:lnTo>
                  <a:lnTo>
                    <a:pt x="1829" y="1600"/>
                  </a:lnTo>
                  <a:lnTo>
                    <a:pt x="1860" y="1541"/>
                  </a:lnTo>
                  <a:lnTo>
                    <a:pt x="1888" y="1483"/>
                  </a:lnTo>
                  <a:lnTo>
                    <a:pt x="1915" y="1425"/>
                  </a:lnTo>
                  <a:lnTo>
                    <a:pt x="1938" y="1367"/>
                  </a:lnTo>
                  <a:lnTo>
                    <a:pt x="1959" y="1311"/>
                  </a:lnTo>
                  <a:lnTo>
                    <a:pt x="1975" y="1256"/>
                  </a:lnTo>
                  <a:lnTo>
                    <a:pt x="1987" y="1202"/>
                  </a:lnTo>
                  <a:lnTo>
                    <a:pt x="1996" y="1150"/>
                  </a:lnTo>
                  <a:lnTo>
                    <a:pt x="1999" y="1099"/>
                  </a:lnTo>
                  <a:lnTo>
                    <a:pt x="1996" y="1024"/>
                  </a:lnTo>
                  <a:lnTo>
                    <a:pt x="1986" y="953"/>
                  </a:lnTo>
                  <a:lnTo>
                    <a:pt x="1972" y="882"/>
                  </a:lnTo>
                  <a:lnTo>
                    <a:pt x="1953" y="815"/>
                  </a:lnTo>
                  <a:lnTo>
                    <a:pt x="1927" y="749"/>
                  </a:lnTo>
                  <a:lnTo>
                    <a:pt x="1898" y="685"/>
                  </a:lnTo>
                  <a:lnTo>
                    <a:pt x="1864" y="625"/>
                  </a:lnTo>
                  <a:lnTo>
                    <a:pt x="1825" y="568"/>
                  </a:lnTo>
                  <a:lnTo>
                    <a:pt x="1781" y="514"/>
                  </a:lnTo>
                  <a:lnTo>
                    <a:pt x="1735" y="464"/>
                  </a:lnTo>
                  <a:lnTo>
                    <a:pt x="1684" y="417"/>
                  </a:lnTo>
                  <a:lnTo>
                    <a:pt x="1630" y="374"/>
                  </a:lnTo>
                  <a:lnTo>
                    <a:pt x="1573" y="335"/>
                  </a:lnTo>
                  <a:lnTo>
                    <a:pt x="1512" y="300"/>
                  </a:lnTo>
                  <a:lnTo>
                    <a:pt x="1449" y="271"/>
                  </a:lnTo>
                  <a:lnTo>
                    <a:pt x="1383" y="246"/>
                  </a:lnTo>
                  <a:lnTo>
                    <a:pt x="1315" y="226"/>
                  </a:lnTo>
                  <a:lnTo>
                    <a:pt x="1245" y="211"/>
                  </a:lnTo>
                  <a:lnTo>
                    <a:pt x="1173" y="203"/>
                  </a:lnTo>
                  <a:lnTo>
                    <a:pt x="1099" y="200"/>
                  </a:lnTo>
                  <a:close/>
                  <a:moveTo>
                    <a:pt x="1099" y="0"/>
                  </a:moveTo>
                  <a:lnTo>
                    <a:pt x="1181" y="3"/>
                  </a:lnTo>
                  <a:lnTo>
                    <a:pt x="1262" y="12"/>
                  </a:lnTo>
                  <a:lnTo>
                    <a:pt x="1340" y="27"/>
                  </a:lnTo>
                  <a:lnTo>
                    <a:pt x="1416" y="46"/>
                  </a:lnTo>
                  <a:lnTo>
                    <a:pt x="1491" y="72"/>
                  </a:lnTo>
                  <a:lnTo>
                    <a:pt x="1562" y="102"/>
                  </a:lnTo>
                  <a:lnTo>
                    <a:pt x="1632" y="137"/>
                  </a:lnTo>
                  <a:lnTo>
                    <a:pt x="1697" y="177"/>
                  </a:lnTo>
                  <a:lnTo>
                    <a:pt x="1761" y="221"/>
                  </a:lnTo>
                  <a:lnTo>
                    <a:pt x="1820" y="270"/>
                  </a:lnTo>
                  <a:lnTo>
                    <a:pt x="1876" y="322"/>
                  </a:lnTo>
                  <a:lnTo>
                    <a:pt x="1928" y="378"/>
                  </a:lnTo>
                  <a:lnTo>
                    <a:pt x="1977" y="437"/>
                  </a:lnTo>
                  <a:lnTo>
                    <a:pt x="2021" y="500"/>
                  </a:lnTo>
                  <a:lnTo>
                    <a:pt x="2061" y="566"/>
                  </a:lnTo>
                  <a:lnTo>
                    <a:pt x="2096" y="635"/>
                  </a:lnTo>
                  <a:lnTo>
                    <a:pt x="2126" y="707"/>
                  </a:lnTo>
                  <a:lnTo>
                    <a:pt x="2152" y="781"/>
                  </a:lnTo>
                  <a:lnTo>
                    <a:pt x="2171" y="858"/>
                  </a:lnTo>
                  <a:lnTo>
                    <a:pt x="2187" y="936"/>
                  </a:lnTo>
                  <a:lnTo>
                    <a:pt x="2195" y="1016"/>
                  </a:lnTo>
                  <a:lnTo>
                    <a:pt x="2198" y="1099"/>
                  </a:lnTo>
                  <a:lnTo>
                    <a:pt x="2195" y="1165"/>
                  </a:lnTo>
                  <a:lnTo>
                    <a:pt x="2186" y="1233"/>
                  </a:lnTo>
                  <a:lnTo>
                    <a:pt x="2170" y="1300"/>
                  </a:lnTo>
                  <a:lnTo>
                    <a:pt x="2150" y="1368"/>
                  </a:lnTo>
                  <a:lnTo>
                    <a:pt x="2126" y="1437"/>
                  </a:lnTo>
                  <a:lnTo>
                    <a:pt x="2098" y="1505"/>
                  </a:lnTo>
                  <a:lnTo>
                    <a:pt x="2066" y="1574"/>
                  </a:lnTo>
                  <a:lnTo>
                    <a:pt x="2032" y="1642"/>
                  </a:lnTo>
                  <a:lnTo>
                    <a:pt x="1998" y="1711"/>
                  </a:lnTo>
                  <a:lnTo>
                    <a:pt x="1961" y="1778"/>
                  </a:lnTo>
                  <a:lnTo>
                    <a:pt x="1923" y="1846"/>
                  </a:lnTo>
                  <a:lnTo>
                    <a:pt x="1885" y="1914"/>
                  </a:lnTo>
                  <a:lnTo>
                    <a:pt x="1848" y="1980"/>
                  </a:lnTo>
                  <a:lnTo>
                    <a:pt x="1813" y="2047"/>
                  </a:lnTo>
                  <a:lnTo>
                    <a:pt x="1779" y="2112"/>
                  </a:lnTo>
                  <a:lnTo>
                    <a:pt x="1748" y="2177"/>
                  </a:lnTo>
                  <a:lnTo>
                    <a:pt x="1720" y="2241"/>
                  </a:lnTo>
                  <a:lnTo>
                    <a:pt x="1695" y="2304"/>
                  </a:lnTo>
                  <a:lnTo>
                    <a:pt x="1673" y="2370"/>
                  </a:lnTo>
                  <a:lnTo>
                    <a:pt x="1651" y="2434"/>
                  </a:lnTo>
                  <a:lnTo>
                    <a:pt x="1632" y="2495"/>
                  </a:lnTo>
                  <a:lnTo>
                    <a:pt x="1614" y="2554"/>
                  </a:lnTo>
                  <a:lnTo>
                    <a:pt x="1597" y="2611"/>
                  </a:lnTo>
                  <a:lnTo>
                    <a:pt x="1582" y="2665"/>
                  </a:lnTo>
                  <a:lnTo>
                    <a:pt x="1566" y="2717"/>
                  </a:lnTo>
                  <a:lnTo>
                    <a:pt x="1551" y="2768"/>
                  </a:lnTo>
                  <a:lnTo>
                    <a:pt x="1536" y="2815"/>
                  </a:lnTo>
                  <a:lnTo>
                    <a:pt x="1521" y="2859"/>
                  </a:lnTo>
                  <a:lnTo>
                    <a:pt x="1506" y="2901"/>
                  </a:lnTo>
                  <a:lnTo>
                    <a:pt x="1490" y="2940"/>
                  </a:lnTo>
                  <a:lnTo>
                    <a:pt x="1472" y="2977"/>
                  </a:lnTo>
                  <a:lnTo>
                    <a:pt x="1454" y="3012"/>
                  </a:lnTo>
                  <a:lnTo>
                    <a:pt x="1435" y="3042"/>
                  </a:lnTo>
                  <a:lnTo>
                    <a:pt x="1413" y="3071"/>
                  </a:lnTo>
                  <a:lnTo>
                    <a:pt x="1390" y="3096"/>
                  </a:lnTo>
                  <a:lnTo>
                    <a:pt x="1364" y="3120"/>
                  </a:lnTo>
                  <a:lnTo>
                    <a:pt x="1336" y="3139"/>
                  </a:lnTo>
                  <a:lnTo>
                    <a:pt x="1305" y="3157"/>
                  </a:lnTo>
                  <a:lnTo>
                    <a:pt x="1271" y="3170"/>
                  </a:lnTo>
                  <a:lnTo>
                    <a:pt x="1233" y="3181"/>
                  </a:lnTo>
                  <a:lnTo>
                    <a:pt x="1192" y="3189"/>
                  </a:lnTo>
                  <a:lnTo>
                    <a:pt x="1148" y="3193"/>
                  </a:lnTo>
                  <a:lnTo>
                    <a:pt x="1099" y="3195"/>
                  </a:lnTo>
                  <a:lnTo>
                    <a:pt x="1049" y="3193"/>
                  </a:lnTo>
                  <a:lnTo>
                    <a:pt x="1003" y="3188"/>
                  </a:lnTo>
                  <a:lnTo>
                    <a:pt x="962" y="3180"/>
                  </a:lnTo>
                  <a:lnTo>
                    <a:pt x="924" y="3168"/>
                  </a:lnTo>
                  <a:lnTo>
                    <a:pt x="889" y="3153"/>
                  </a:lnTo>
                  <a:lnTo>
                    <a:pt x="857" y="3134"/>
                  </a:lnTo>
                  <a:lnTo>
                    <a:pt x="829" y="3113"/>
                  </a:lnTo>
                  <a:lnTo>
                    <a:pt x="803" y="3088"/>
                  </a:lnTo>
                  <a:lnTo>
                    <a:pt x="780" y="3061"/>
                  </a:lnTo>
                  <a:lnTo>
                    <a:pt x="757" y="3029"/>
                  </a:lnTo>
                  <a:lnTo>
                    <a:pt x="738" y="2995"/>
                  </a:lnTo>
                  <a:lnTo>
                    <a:pt x="719" y="2958"/>
                  </a:lnTo>
                  <a:lnTo>
                    <a:pt x="702" y="2919"/>
                  </a:lnTo>
                  <a:lnTo>
                    <a:pt x="685" y="2876"/>
                  </a:lnTo>
                  <a:lnTo>
                    <a:pt x="669" y="2831"/>
                  </a:lnTo>
                  <a:lnTo>
                    <a:pt x="653" y="2782"/>
                  </a:lnTo>
                  <a:lnTo>
                    <a:pt x="638" y="2731"/>
                  </a:lnTo>
                  <a:lnTo>
                    <a:pt x="621" y="2678"/>
                  </a:lnTo>
                  <a:lnTo>
                    <a:pt x="605" y="2621"/>
                  </a:lnTo>
                  <a:lnTo>
                    <a:pt x="588" y="2562"/>
                  </a:lnTo>
                  <a:lnTo>
                    <a:pt x="568" y="2501"/>
                  </a:lnTo>
                  <a:lnTo>
                    <a:pt x="549" y="2437"/>
                  </a:lnTo>
                  <a:lnTo>
                    <a:pt x="526" y="2371"/>
                  </a:lnTo>
                  <a:lnTo>
                    <a:pt x="503" y="2302"/>
                  </a:lnTo>
                  <a:lnTo>
                    <a:pt x="476" y="2235"/>
                  </a:lnTo>
                  <a:lnTo>
                    <a:pt x="447" y="2168"/>
                  </a:lnTo>
                  <a:lnTo>
                    <a:pt x="413" y="2100"/>
                  </a:lnTo>
                  <a:lnTo>
                    <a:pt x="377" y="2030"/>
                  </a:lnTo>
                  <a:lnTo>
                    <a:pt x="338" y="1960"/>
                  </a:lnTo>
                  <a:lnTo>
                    <a:pt x="299" y="1889"/>
                  </a:lnTo>
                  <a:lnTo>
                    <a:pt x="260" y="1818"/>
                  </a:lnTo>
                  <a:lnTo>
                    <a:pt x="221" y="1746"/>
                  </a:lnTo>
                  <a:lnTo>
                    <a:pt x="182" y="1675"/>
                  </a:lnTo>
                  <a:lnTo>
                    <a:pt x="145" y="1602"/>
                  </a:lnTo>
                  <a:lnTo>
                    <a:pt x="111" y="1530"/>
                  </a:lnTo>
                  <a:lnTo>
                    <a:pt x="81" y="1457"/>
                  </a:lnTo>
                  <a:lnTo>
                    <a:pt x="53" y="1386"/>
                  </a:lnTo>
                  <a:lnTo>
                    <a:pt x="31" y="1313"/>
                  </a:lnTo>
                  <a:lnTo>
                    <a:pt x="14" y="1241"/>
                  </a:lnTo>
                  <a:lnTo>
                    <a:pt x="4" y="1169"/>
                  </a:lnTo>
                  <a:lnTo>
                    <a:pt x="0" y="1099"/>
                  </a:lnTo>
                  <a:lnTo>
                    <a:pt x="3" y="1016"/>
                  </a:lnTo>
                  <a:lnTo>
                    <a:pt x="12" y="936"/>
                  </a:lnTo>
                  <a:lnTo>
                    <a:pt x="27" y="858"/>
                  </a:lnTo>
                  <a:lnTo>
                    <a:pt x="47" y="781"/>
                  </a:lnTo>
                  <a:lnTo>
                    <a:pt x="72" y="707"/>
                  </a:lnTo>
                  <a:lnTo>
                    <a:pt x="102" y="635"/>
                  </a:lnTo>
                  <a:lnTo>
                    <a:pt x="137" y="566"/>
                  </a:lnTo>
                  <a:lnTo>
                    <a:pt x="177" y="500"/>
                  </a:lnTo>
                  <a:lnTo>
                    <a:pt x="221" y="437"/>
                  </a:lnTo>
                  <a:lnTo>
                    <a:pt x="270" y="378"/>
                  </a:lnTo>
                  <a:lnTo>
                    <a:pt x="322" y="322"/>
                  </a:lnTo>
                  <a:lnTo>
                    <a:pt x="378" y="270"/>
                  </a:lnTo>
                  <a:lnTo>
                    <a:pt x="437" y="221"/>
                  </a:lnTo>
                  <a:lnTo>
                    <a:pt x="501" y="177"/>
                  </a:lnTo>
                  <a:lnTo>
                    <a:pt x="567" y="137"/>
                  </a:lnTo>
                  <a:lnTo>
                    <a:pt x="636" y="102"/>
                  </a:lnTo>
                  <a:lnTo>
                    <a:pt x="707" y="72"/>
                  </a:lnTo>
                  <a:lnTo>
                    <a:pt x="782" y="46"/>
                  </a:lnTo>
                  <a:lnTo>
                    <a:pt x="858" y="27"/>
                  </a:lnTo>
                  <a:lnTo>
                    <a:pt x="937" y="12"/>
                  </a:lnTo>
                  <a:lnTo>
                    <a:pt x="1017" y="3"/>
                  </a:lnTo>
                  <a:lnTo>
                    <a:pt x="1099" y="0"/>
                  </a:lnTo>
                  <a:close/>
                </a:path>
              </a:pathLst>
            </a:custGeom>
            <a:grpFill/>
            <a:ln w="0">
              <a:noFill/>
              <a:prstDash val="solid"/>
              <a:round/>
            </a:ln>
          </p:spPr>
          <p:txBody>
            <a:bodyPr vert="horz" wrap="square" lIns="121920" tIns="60961" rIns="121920" bIns="60961" numCol="1" anchor="t" anchorCtr="0" compatLnSpc="1"/>
            <a:lstStyle/>
            <a:p>
              <a:pPr defTabSz="872490"/>
              <a:endParaRPr lang="es-ES" sz="935">
                <a:solidFill>
                  <a:schemeClr val="tx1"/>
                </a:solidFill>
                <a:latin typeface="微软简粗黑" charset="0"/>
                <a:ea typeface="微软简粗黑" charset="0"/>
              </a:endParaRPr>
            </a:p>
          </p:txBody>
        </p:sp>
        <p:sp>
          <p:nvSpPr>
            <p:cNvPr id="36" name="Freeform 7"/>
            <p:cNvSpPr/>
            <p:nvPr/>
          </p:nvSpPr>
          <p:spPr bwMode="auto">
            <a:xfrm>
              <a:off x="14302" y="2714"/>
              <a:ext cx="324" cy="324"/>
            </a:xfrm>
            <a:custGeom>
              <a:avLst/>
              <a:gdLst>
                <a:gd name="T0" fmla="*/ 599 w 649"/>
                <a:gd name="T1" fmla="*/ 0 h 649"/>
                <a:gd name="T2" fmla="*/ 615 w 649"/>
                <a:gd name="T3" fmla="*/ 2 h 649"/>
                <a:gd name="T4" fmla="*/ 628 w 649"/>
                <a:gd name="T5" fmla="*/ 10 h 649"/>
                <a:gd name="T6" fmla="*/ 639 w 649"/>
                <a:gd name="T7" fmla="*/ 21 h 649"/>
                <a:gd name="T8" fmla="*/ 646 w 649"/>
                <a:gd name="T9" fmla="*/ 34 h 649"/>
                <a:gd name="T10" fmla="*/ 649 w 649"/>
                <a:gd name="T11" fmla="*/ 49 h 649"/>
                <a:gd name="T12" fmla="*/ 646 w 649"/>
                <a:gd name="T13" fmla="*/ 66 h 649"/>
                <a:gd name="T14" fmla="*/ 639 w 649"/>
                <a:gd name="T15" fmla="*/ 80 h 649"/>
                <a:gd name="T16" fmla="*/ 628 w 649"/>
                <a:gd name="T17" fmla="*/ 90 h 649"/>
                <a:gd name="T18" fmla="*/ 615 w 649"/>
                <a:gd name="T19" fmla="*/ 97 h 649"/>
                <a:gd name="T20" fmla="*/ 599 w 649"/>
                <a:gd name="T21" fmla="*/ 100 h 649"/>
                <a:gd name="T22" fmla="*/ 544 w 649"/>
                <a:gd name="T23" fmla="*/ 104 h 649"/>
                <a:gd name="T24" fmla="*/ 492 w 649"/>
                <a:gd name="T25" fmla="*/ 112 h 649"/>
                <a:gd name="T26" fmla="*/ 441 w 649"/>
                <a:gd name="T27" fmla="*/ 126 h 649"/>
                <a:gd name="T28" fmla="*/ 393 w 649"/>
                <a:gd name="T29" fmla="*/ 144 h 649"/>
                <a:gd name="T30" fmla="*/ 347 w 649"/>
                <a:gd name="T31" fmla="*/ 168 h 649"/>
                <a:gd name="T32" fmla="*/ 304 w 649"/>
                <a:gd name="T33" fmla="*/ 196 h 649"/>
                <a:gd name="T34" fmla="*/ 264 w 649"/>
                <a:gd name="T35" fmla="*/ 229 h 649"/>
                <a:gd name="T36" fmla="*/ 229 w 649"/>
                <a:gd name="T37" fmla="*/ 265 h 649"/>
                <a:gd name="T38" fmla="*/ 196 w 649"/>
                <a:gd name="T39" fmla="*/ 305 h 649"/>
                <a:gd name="T40" fmla="*/ 168 w 649"/>
                <a:gd name="T41" fmla="*/ 348 h 649"/>
                <a:gd name="T42" fmla="*/ 144 w 649"/>
                <a:gd name="T43" fmla="*/ 394 h 649"/>
                <a:gd name="T44" fmla="*/ 125 w 649"/>
                <a:gd name="T45" fmla="*/ 442 h 649"/>
                <a:gd name="T46" fmla="*/ 111 w 649"/>
                <a:gd name="T47" fmla="*/ 493 h 649"/>
                <a:gd name="T48" fmla="*/ 103 w 649"/>
                <a:gd name="T49" fmla="*/ 545 h 649"/>
                <a:gd name="T50" fmla="*/ 100 w 649"/>
                <a:gd name="T51" fmla="*/ 600 h 649"/>
                <a:gd name="T52" fmla="*/ 97 w 649"/>
                <a:gd name="T53" fmla="*/ 615 h 649"/>
                <a:gd name="T54" fmla="*/ 90 w 649"/>
                <a:gd name="T55" fmla="*/ 628 h 649"/>
                <a:gd name="T56" fmla="*/ 79 w 649"/>
                <a:gd name="T57" fmla="*/ 640 h 649"/>
                <a:gd name="T58" fmla="*/ 65 w 649"/>
                <a:gd name="T59" fmla="*/ 647 h 649"/>
                <a:gd name="T60" fmla="*/ 50 w 649"/>
                <a:gd name="T61" fmla="*/ 649 h 649"/>
                <a:gd name="T62" fmla="*/ 33 w 649"/>
                <a:gd name="T63" fmla="*/ 647 h 649"/>
                <a:gd name="T64" fmla="*/ 20 w 649"/>
                <a:gd name="T65" fmla="*/ 640 h 649"/>
                <a:gd name="T66" fmla="*/ 9 w 649"/>
                <a:gd name="T67" fmla="*/ 628 h 649"/>
                <a:gd name="T68" fmla="*/ 2 w 649"/>
                <a:gd name="T69" fmla="*/ 615 h 649"/>
                <a:gd name="T70" fmla="*/ 0 w 649"/>
                <a:gd name="T71" fmla="*/ 600 h 649"/>
                <a:gd name="T72" fmla="*/ 3 w 649"/>
                <a:gd name="T73" fmla="*/ 539 h 649"/>
                <a:gd name="T74" fmla="*/ 12 w 649"/>
                <a:gd name="T75" fmla="*/ 478 h 649"/>
                <a:gd name="T76" fmla="*/ 26 w 649"/>
                <a:gd name="T77" fmla="*/ 421 h 649"/>
                <a:gd name="T78" fmla="*/ 47 w 649"/>
                <a:gd name="T79" fmla="*/ 366 h 649"/>
                <a:gd name="T80" fmla="*/ 72 w 649"/>
                <a:gd name="T81" fmla="*/ 314 h 649"/>
                <a:gd name="T82" fmla="*/ 102 w 649"/>
                <a:gd name="T83" fmla="*/ 265 h 649"/>
                <a:gd name="T84" fmla="*/ 137 w 649"/>
                <a:gd name="T85" fmla="*/ 218 h 649"/>
                <a:gd name="T86" fmla="*/ 175 w 649"/>
                <a:gd name="T87" fmla="*/ 176 h 649"/>
                <a:gd name="T88" fmla="*/ 218 w 649"/>
                <a:gd name="T89" fmla="*/ 137 h 649"/>
                <a:gd name="T90" fmla="*/ 264 w 649"/>
                <a:gd name="T91" fmla="*/ 103 h 649"/>
                <a:gd name="T92" fmla="*/ 313 w 649"/>
                <a:gd name="T93" fmla="*/ 73 h 649"/>
                <a:gd name="T94" fmla="*/ 365 w 649"/>
                <a:gd name="T95" fmla="*/ 47 h 649"/>
                <a:gd name="T96" fmla="*/ 421 w 649"/>
                <a:gd name="T97" fmla="*/ 27 h 649"/>
                <a:gd name="T98" fmla="*/ 479 w 649"/>
                <a:gd name="T99" fmla="*/ 13 h 649"/>
                <a:gd name="T100" fmla="*/ 538 w 649"/>
                <a:gd name="T101" fmla="*/ 3 h 649"/>
                <a:gd name="T102" fmla="*/ 599 w 649"/>
                <a:gd name="T10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9" h="649">
                  <a:moveTo>
                    <a:pt x="599" y="0"/>
                  </a:moveTo>
                  <a:lnTo>
                    <a:pt x="615" y="2"/>
                  </a:lnTo>
                  <a:lnTo>
                    <a:pt x="628" y="10"/>
                  </a:lnTo>
                  <a:lnTo>
                    <a:pt x="639" y="21"/>
                  </a:lnTo>
                  <a:lnTo>
                    <a:pt x="646" y="34"/>
                  </a:lnTo>
                  <a:lnTo>
                    <a:pt x="649" y="49"/>
                  </a:lnTo>
                  <a:lnTo>
                    <a:pt x="646" y="66"/>
                  </a:lnTo>
                  <a:lnTo>
                    <a:pt x="639" y="80"/>
                  </a:lnTo>
                  <a:lnTo>
                    <a:pt x="628" y="90"/>
                  </a:lnTo>
                  <a:lnTo>
                    <a:pt x="615" y="97"/>
                  </a:lnTo>
                  <a:lnTo>
                    <a:pt x="599" y="100"/>
                  </a:lnTo>
                  <a:lnTo>
                    <a:pt x="544" y="104"/>
                  </a:lnTo>
                  <a:lnTo>
                    <a:pt x="492" y="112"/>
                  </a:lnTo>
                  <a:lnTo>
                    <a:pt x="441" y="126"/>
                  </a:lnTo>
                  <a:lnTo>
                    <a:pt x="393" y="144"/>
                  </a:lnTo>
                  <a:lnTo>
                    <a:pt x="347" y="168"/>
                  </a:lnTo>
                  <a:lnTo>
                    <a:pt x="304" y="196"/>
                  </a:lnTo>
                  <a:lnTo>
                    <a:pt x="264" y="229"/>
                  </a:lnTo>
                  <a:lnTo>
                    <a:pt x="229" y="265"/>
                  </a:lnTo>
                  <a:lnTo>
                    <a:pt x="196" y="305"/>
                  </a:lnTo>
                  <a:lnTo>
                    <a:pt x="168" y="348"/>
                  </a:lnTo>
                  <a:lnTo>
                    <a:pt x="144" y="394"/>
                  </a:lnTo>
                  <a:lnTo>
                    <a:pt x="125" y="442"/>
                  </a:lnTo>
                  <a:lnTo>
                    <a:pt x="111" y="493"/>
                  </a:lnTo>
                  <a:lnTo>
                    <a:pt x="103" y="545"/>
                  </a:lnTo>
                  <a:lnTo>
                    <a:pt x="100" y="600"/>
                  </a:lnTo>
                  <a:lnTo>
                    <a:pt x="97" y="615"/>
                  </a:lnTo>
                  <a:lnTo>
                    <a:pt x="90" y="628"/>
                  </a:lnTo>
                  <a:lnTo>
                    <a:pt x="79" y="640"/>
                  </a:lnTo>
                  <a:lnTo>
                    <a:pt x="65" y="647"/>
                  </a:lnTo>
                  <a:lnTo>
                    <a:pt x="50" y="649"/>
                  </a:lnTo>
                  <a:lnTo>
                    <a:pt x="33" y="647"/>
                  </a:lnTo>
                  <a:lnTo>
                    <a:pt x="20" y="640"/>
                  </a:lnTo>
                  <a:lnTo>
                    <a:pt x="9" y="628"/>
                  </a:lnTo>
                  <a:lnTo>
                    <a:pt x="2" y="615"/>
                  </a:lnTo>
                  <a:lnTo>
                    <a:pt x="0" y="600"/>
                  </a:lnTo>
                  <a:lnTo>
                    <a:pt x="3" y="539"/>
                  </a:lnTo>
                  <a:lnTo>
                    <a:pt x="12" y="478"/>
                  </a:lnTo>
                  <a:lnTo>
                    <a:pt x="26" y="421"/>
                  </a:lnTo>
                  <a:lnTo>
                    <a:pt x="47" y="366"/>
                  </a:lnTo>
                  <a:lnTo>
                    <a:pt x="72" y="314"/>
                  </a:lnTo>
                  <a:lnTo>
                    <a:pt x="102" y="265"/>
                  </a:lnTo>
                  <a:lnTo>
                    <a:pt x="137" y="218"/>
                  </a:lnTo>
                  <a:lnTo>
                    <a:pt x="175" y="176"/>
                  </a:lnTo>
                  <a:lnTo>
                    <a:pt x="218" y="137"/>
                  </a:lnTo>
                  <a:lnTo>
                    <a:pt x="264" y="103"/>
                  </a:lnTo>
                  <a:lnTo>
                    <a:pt x="313" y="73"/>
                  </a:lnTo>
                  <a:lnTo>
                    <a:pt x="365" y="47"/>
                  </a:lnTo>
                  <a:lnTo>
                    <a:pt x="421" y="27"/>
                  </a:lnTo>
                  <a:lnTo>
                    <a:pt x="479" y="13"/>
                  </a:lnTo>
                  <a:lnTo>
                    <a:pt x="538" y="3"/>
                  </a:lnTo>
                  <a:lnTo>
                    <a:pt x="599" y="0"/>
                  </a:lnTo>
                  <a:close/>
                </a:path>
              </a:pathLst>
            </a:custGeom>
            <a:grpFill/>
            <a:ln w="0">
              <a:noFill/>
              <a:prstDash val="solid"/>
              <a:round/>
            </a:ln>
          </p:spPr>
          <p:txBody>
            <a:bodyPr vert="horz" wrap="square" lIns="121920" tIns="60961" rIns="121920" bIns="60961" numCol="1" anchor="t" anchorCtr="0" compatLnSpc="1"/>
            <a:lstStyle/>
            <a:p>
              <a:pPr defTabSz="872490"/>
              <a:endParaRPr lang="es-ES" sz="935">
                <a:solidFill>
                  <a:schemeClr val="tx1"/>
                </a:solidFill>
                <a:latin typeface="微软简粗黑" charset="0"/>
                <a:ea typeface="微软简粗黑" charset="0"/>
              </a:endParaRPr>
            </a:p>
          </p:txBody>
        </p:sp>
      </p:grpSp>
      <p:sp>
        <p:nvSpPr>
          <p:cNvPr id="37" name="Freeform 12"/>
          <p:cNvSpPr>
            <a:spLocks noChangeAspect="1" noEditPoints="1"/>
          </p:cNvSpPr>
          <p:nvPr/>
        </p:nvSpPr>
        <p:spPr bwMode="auto">
          <a:xfrm>
            <a:off x="6105822" y="2870504"/>
            <a:ext cx="275870" cy="272952"/>
          </a:xfrm>
          <a:custGeom>
            <a:avLst/>
            <a:gdLst>
              <a:gd name="T0" fmla="*/ 1210 w 3228"/>
              <a:gd name="T1" fmla="*/ 2995 h 3195"/>
              <a:gd name="T2" fmla="*/ 1118 w 3228"/>
              <a:gd name="T3" fmla="*/ 2762 h 3195"/>
              <a:gd name="T4" fmla="*/ 822 w 3228"/>
              <a:gd name="T5" fmla="*/ 1897 h 3195"/>
              <a:gd name="T6" fmla="*/ 2035 w 3228"/>
              <a:gd name="T7" fmla="*/ 1697 h 3195"/>
              <a:gd name="T8" fmla="*/ 2490 w 3228"/>
              <a:gd name="T9" fmla="*/ 1561 h 3195"/>
              <a:gd name="T10" fmla="*/ 2490 w 3228"/>
              <a:gd name="T11" fmla="*/ 1235 h 3195"/>
              <a:gd name="T12" fmla="*/ 2035 w 3228"/>
              <a:gd name="T13" fmla="*/ 1099 h 3195"/>
              <a:gd name="T14" fmla="*/ 234 w 3228"/>
              <a:gd name="T15" fmla="*/ 1235 h 3195"/>
              <a:gd name="T16" fmla="*/ 234 w 3228"/>
              <a:gd name="T17" fmla="*/ 1561 h 3195"/>
              <a:gd name="T18" fmla="*/ 1111 w 3228"/>
              <a:gd name="T19" fmla="*/ 1697 h 3195"/>
              <a:gd name="T20" fmla="*/ 1011 w 3228"/>
              <a:gd name="T21" fmla="*/ 1347 h 3195"/>
              <a:gd name="T22" fmla="*/ 1859 w 3228"/>
              <a:gd name="T23" fmla="*/ 897 h 3195"/>
              <a:gd name="T24" fmla="*/ 1334 w 3228"/>
              <a:gd name="T25" fmla="*/ 1099 h 3195"/>
              <a:gd name="T26" fmla="*/ 1142 w 3228"/>
              <a:gd name="T27" fmla="*/ 1235 h 3195"/>
              <a:gd name="T28" fmla="*/ 1142 w 3228"/>
              <a:gd name="T29" fmla="*/ 1561 h 3195"/>
              <a:gd name="T30" fmla="*/ 1311 w 3228"/>
              <a:gd name="T31" fmla="*/ 1698 h 3195"/>
              <a:gd name="T32" fmla="*/ 1800 w 3228"/>
              <a:gd name="T33" fmla="*/ 1856 h 3195"/>
              <a:gd name="T34" fmla="*/ 1823 w 3228"/>
              <a:gd name="T35" fmla="*/ 1194 h 3195"/>
              <a:gd name="T36" fmla="*/ 2376 w 3228"/>
              <a:gd name="T37" fmla="*/ 251 h 3195"/>
              <a:gd name="T38" fmla="*/ 2141 w 3228"/>
              <a:gd name="T39" fmla="*/ 616 h 3195"/>
              <a:gd name="T40" fmla="*/ 2449 w 3228"/>
              <a:gd name="T41" fmla="*/ 923 h 3195"/>
              <a:gd name="T42" fmla="*/ 2689 w 3228"/>
              <a:gd name="T43" fmla="*/ 1190 h 3195"/>
              <a:gd name="T44" fmla="*/ 2689 w 3228"/>
              <a:gd name="T45" fmla="*/ 1606 h 3195"/>
              <a:gd name="T46" fmla="*/ 2449 w 3228"/>
              <a:gd name="T47" fmla="*/ 1872 h 3195"/>
              <a:gd name="T48" fmla="*/ 2141 w 3228"/>
              <a:gd name="T49" fmla="*/ 2180 h 3195"/>
              <a:gd name="T50" fmla="*/ 2376 w 3228"/>
              <a:gd name="T51" fmla="*/ 2545 h 3195"/>
              <a:gd name="T52" fmla="*/ 2674 w 3228"/>
              <a:gd name="T53" fmla="*/ 2541 h 3195"/>
              <a:gd name="T54" fmla="*/ 2916 w 3228"/>
              <a:gd name="T55" fmla="*/ 2148 h 3195"/>
              <a:gd name="T56" fmla="*/ 3025 w 3228"/>
              <a:gd name="T57" fmla="*/ 1491 h 3195"/>
              <a:gd name="T58" fmla="*/ 2958 w 3228"/>
              <a:gd name="T59" fmla="*/ 794 h 3195"/>
              <a:gd name="T60" fmla="*/ 2745 w 3228"/>
              <a:gd name="T61" fmla="*/ 322 h 3195"/>
              <a:gd name="T62" fmla="*/ 2573 w 3228"/>
              <a:gd name="T63" fmla="*/ 3 h 3195"/>
              <a:gd name="T64" fmla="*/ 2912 w 3228"/>
              <a:gd name="T65" fmla="*/ 208 h 3195"/>
              <a:gd name="T66" fmla="*/ 3129 w 3228"/>
              <a:gd name="T67" fmla="*/ 659 h 3195"/>
              <a:gd name="T68" fmla="*/ 3224 w 3228"/>
              <a:gd name="T69" fmla="*/ 1244 h 3195"/>
              <a:gd name="T70" fmla="*/ 3193 w 3228"/>
              <a:gd name="T71" fmla="*/ 1855 h 3195"/>
              <a:gd name="T72" fmla="*/ 3035 w 3228"/>
              <a:gd name="T73" fmla="*/ 2386 h 3195"/>
              <a:gd name="T74" fmla="*/ 2757 w 3228"/>
              <a:gd name="T75" fmla="*/ 2728 h 3195"/>
              <a:gd name="T76" fmla="*/ 2375 w 3228"/>
              <a:gd name="T77" fmla="*/ 2771 h 3195"/>
              <a:gd name="T78" fmla="*/ 2067 w 3228"/>
              <a:gd name="T79" fmla="*/ 2491 h 3195"/>
              <a:gd name="T80" fmla="*/ 1773 w 3228"/>
              <a:gd name="T81" fmla="*/ 2088 h 3195"/>
              <a:gd name="T82" fmla="*/ 1382 w 3228"/>
              <a:gd name="T83" fmla="*/ 1906 h 3195"/>
              <a:gd name="T84" fmla="*/ 1343 w 3228"/>
              <a:gd name="T85" fmla="*/ 1926 h 3195"/>
              <a:gd name="T86" fmla="*/ 1311 w 3228"/>
              <a:gd name="T87" fmla="*/ 2696 h 3195"/>
              <a:gd name="T88" fmla="*/ 1394 w 3228"/>
              <a:gd name="T89" fmla="*/ 2825 h 3195"/>
              <a:gd name="T90" fmla="*/ 1373 w 3228"/>
              <a:gd name="T91" fmla="*/ 3114 h 3195"/>
              <a:gd name="T92" fmla="*/ 774 w 3228"/>
              <a:gd name="T93" fmla="*/ 3192 h 3195"/>
              <a:gd name="T94" fmla="*/ 608 w 3228"/>
              <a:gd name="T95" fmla="*/ 3028 h 3195"/>
              <a:gd name="T96" fmla="*/ 506 w 3228"/>
              <a:gd name="T97" fmla="*/ 1925 h 3195"/>
              <a:gd name="T98" fmla="*/ 198 w 3228"/>
              <a:gd name="T99" fmla="*/ 1830 h 3195"/>
              <a:gd name="T100" fmla="*/ 9 w 3228"/>
              <a:gd name="T101" fmla="*/ 1506 h 3195"/>
              <a:gd name="T102" fmla="*/ 77 w 3228"/>
              <a:gd name="T103" fmla="*/ 1101 h 3195"/>
              <a:gd name="T104" fmla="*/ 359 w 3228"/>
              <a:gd name="T105" fmla="*/ 902 h 3195"/>
              <a:gd name="T106" fmla="*/ 1673 w 3228"/>
              <a:gd name="T107" fmla="*/ 788 h 3195"/>
              <a:gd name="T108" fmla="*/ 2034 w 3228"/>
              <a:gd name="T109" fmla="*/ 356 h 3195"/>
              <a:gd name="T110" fmla="*/ 2286 w 3228"/>
              <a:gd name="T111" fmla="*/ 68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8" h="3195">
                <a:moveTo>
                  <a:pt x="752" y="1897"/>
                </a:moveTo>
                <a:lnTo>
                  <a:pt x="771" y="1933"/>
                </a:lnTo>
                <a:lnTo>
                  <a:pt x="786" y="1972"/>
                </a:lnTo>
                <a:lnTo>
                  <a:pt x="798" y="2012"/>
                </a:lnTo>
                <a:lnTo>
                  <a:pt x="804" y="2054"/>
                </a:lnTo>
                <a:lnTo>
                  <a:pt x="807" y="2097"/>
                </a:lnTo>
                <a:lnTo>
                  <a:pt x="807" y="2995"/>
                </a:lnTo>
                <a:lnTo>
                  <a:pt x="1210" y="2995"/>
                </a:lnTo>
                <a:lnTo>
                  <a:pt x="1210" y="2910"/>
                </a:lnTo>
                <a:lnTo>
                  <a:pt x="1196" y="2894"/>
                </a:lnTo>
                <a:lnTo>
                  <a:pt x="1183" y="2879"/>
                </a:lnTo>
                <a:lnTo>
                  <a:pt x="1169" y="2860"/>
                </a:lnTo>
                <a:lnTo>
                  <a:pt x="1155" y="2840"/>
                </a:lnTo>
                <a:lnTo>
                  <a:pt x="1141" y="2817"/>
                </a:lnTo>
                <a:lnTo>
                  <a:pt x="1129" y="2791"/>
                </a:lnTo>
                <a:lnTo>
                  <a:pt x="1118" y="2762"/>
                </a:lnTo>
                <a:lnTo>
                  <a:pt x="1112" y="2731"/>
                </a:lnTo>
                <a:lnTo>
                  <a:pt x="1109" y="2696"/>
                </a:lnTo>
                <a:lnTo>
                  <a:pt x="1109" y="1997"/>
                </a:lnTo>
                <a:lnTo>
                  <a:pt x="1111" y="1963"/>
                </a:lnTo>
                <a:lnTo>
                  <a:pt x="1117" y="1930"/>
                </a:lnTo>
                <a:lnTo>
                  <a:pt x="1127" y="1898"/>
                </a:lnTo>
                <a:lnTo>
                  <a:pt x="822" y="1898"/>
                </a:lnTo>
                <a:lnTo>
                  <a:pt x="822" y="1897"/>
                </a:lnTo>
                <a:lnTo>
                  <a:pt x="752" y="1897"/>
                </a:lnTo>
                <a:close/>
                <a:moveTo>
                  <a:pt x="2035" y="1099"/>
                </a:moveTo>
                <a:lnTo>
                  <a:pt x="2025" y="1196"/>
                </a:lnTo>
                <a:lnTo>
                  <a:pt x="2020" y="1296"/>
                </a:lnTo>
                <a:lnTo>
                  <a:pt x="2018" y="1398"/>
                </a:lnTo>
                <a:lnTo>
                  <a:pt x="2020" y="1500"/>
                </a:lnTo>
                <a:lnTo>
                  <a:pt x="2025" y="1600"/>
                </a:lnTo>
                <a:lnTo>
                  <a:pt x="2035" y="1697"/>
                </a:lnTo>
                <a:lnTo>
                  <a:pt x="2320" y="1697"/>
                </a:lnTo>
                <a:lnTo>
                  <a:pt x="2350" y="1694"/>
                </a:lnTo>
                <a:lnTo>
                  <a:pt x="2378" y="1685"/>
                </a:lnTo>
                <a:lnTo>
                  <a:pt x="2405" y="1670"/>
                </a:lnTo>
                <a:lnTo>
                  <a:pt x="2430" y="1649"/>
                </a:lnTo>
                <a:lnTo>
                  <a:pt x="2453" y="1624"/>
                </a:lnTo>
                <a:lnTo>
                  <a:pt x="2472" y="1594"/>
                </a:lnTo>
                <a:lnTo>
                  <a:pt x="2490" y="1561"/>
                </a:lnTo>
                <a:lnTo>
                  <a:pt x="2503" y="1525"/>
                </a:lnTo>
                <a:lnTo>
                  <a:pt x="2513" y="1485"/>
                </a:lnTo>
                <a:lnTo>
                  <a:pt x="2520" y="1442"/>
                </a:lnTo>
                <a:lnTo>
                  <a:pt x="2523" y="1398"/>
                </a:lnTo>
                <a:lnTo>
                  <a:pt x="2520" y="1353"/>
                </a:lnTo>
                <a:lnTo>
                  <a:pt x="2513" y="1311"/>
                </a:lnTo>
                <a:lnTo>
                  <a:pt x="2503" y="1271"/>
                </a:lnTo>
                <a:lnTo>
                  <a:pt x="2490" y="1235"/>
                </a:lnTo>
                <a:lnTo>
                  <a:pt x="2472" y="1201"/>
                </a:lnTo>
                <a:lnTo>
                  <a:pt x="2453" y="1171"/>
                </a:lnTo>
                <a:lnTo>
                  <a:pt x="2430" y="1147"/>
                </a:lnTo>
                <a:lnTo>
                  <a:pt x="2405" y="1126"/>
                </a:lnTo>
                <a:lnTo>
                  <a:pt x="2378" y="1111"/>
                </a:lnTo>
                <a:lnTo>
                  <a:pt x="2350" y="1102"/>
                </a:lnTo>
                <a:lnTo>
                  <a:pt x="2320" y="1099"/>
                </a:lnTo>
                <a:lnTo>
                  <a:pt x="2035" y="1099"/>
                </a:lnTo>
                <a:close/>
                <a:moveTo>
                  <a:pt x="403" y="1099"/>
                </a:moveTo>
                <a:lnTo>
                  <a:pt x="373" y="1102"/>
                </a:lnTo>
                <a:lnTo>
                  <a:pt x="346" y="1111"/>
                </a:lnTo>
                <a:lnTo>
                  <a:pt x="319" y="1126"/>
                </a:lnTo>
                <a:lnTo>
                  <a:pt x="294" y="1147"/>
                </a:lnTo>
                <a:lnTo>
                  <a:pt x="271" y="1171"/>
                </a:lnTo>
                <a:lnTo>
                  <a:pt x="252" y="1201"/>
                </a:lnTo>
                <a:lnTo>
                  <a:pt x="234" y="1235"/>
                </a:lnTo>
                <a:lnTo>
                  <a:pt x="221" y="1271"/>
                </a:lnTo>
                <a:lnTo>
                  <a:pt x="210" y="1311"/>
                </a:lnTo>
                <a:lnTo>
                  <a:pt x="204" y="1353"/>
                </a:lnTo>
                <a:lnTo>
                  <a:pt x="202" y="1398"/>
                </a:lnTo>
                <a:lnTo>
                  <a:pt x="204" y="1442"/>
                </a:lnTo>
                <a:lnTo>
                  <a:pt x="210" y="1485"/>
                </a:lnTo>
                <a:lnTo>
                  <a:pt x="221" y="1525"/>
                </a:lnTo>
                <a:lnTo>
                  <a:pt x="234" y="1561"/>
                </a:lnTo>
                <a:lnTo>
                  <a:pt x="252" y="1594"/>
                </a:lnTo>
                <a:lnTo>
                  <a:pt x="271" y="1624"/>
                </a:lnTo>
                <a:lnTo>
                  <a:pt x="294" y="1649"/>
                </a:lnTo>
                <a:lnTo>
                  <a:pt x="319" y="1670"/>
                </a:lnTo>
                <a:lnTo>
                  <a:pt x="346" y="1685"/>
                </a:lnTo>
                <a:lnTo>
                  <a:pt x="373" y="1694"/>
                </a:lnTo>
                <a:lnTo>
                  <a:pt x="403" y="1697"/>
                </a:lnTo>
                <a:lnTo>
                  <a:pt x="1111" y="1697"/>
                </a:lnTo>
                <a:lnTo>
                  <a:pt x="1086" y="1665"/>
                </a:lnTo>
                <a:lnTo>
                  <a:pt x="1064" y="1628"/>
                </a:lnTo>
                <a:lnTo>
                  <a:pt x="1045" y="1587"/>
                </a:lnTo>
                <a:lnTo>
                  <a:pt x="1030" y="1544"/>
                </a:lnTo>
                <a:lnTo>
                  <a:pt x="1018" y="1497"/>
                </a:lnTo>
                <a:lnTo>
                  <a:pt x="1011" y="1449"/>
                </a:lnTo>
                <a:lnTo>
                  <a:pt x="1009" y="1398"/>
                </a:lnTo>
                <a:lnTo>
                  <a:pt x="1011" y="1347"/>
                </a:lnTo>
                <a:lnTo>
                  <a:pt x="1018" y="1298"/>
                </a:lnTo>
                <a:lnTo>
                  <a:pt x="1030" y="1252"/>
                </a:lnTo>
                <a:lnTo>
                  <a:pt x="1045" y="1208"/>
                </a:lnTo>
                <a:lnTo>
                  <a:pt x="1064" y="1168"/>
                </a:lnTo>
                <a:lnTo>
                  <a:pt x="1086" y="1132"/>
                </a:lnTo>
                <a:lnTo>
                  <a:pt x="1111" y="1099"/>
                </a:lnTo>
                <a:lnTo>
                  <a:pt x="403" y="1099"/>
                </a:lnTo>
                <a:close/>
                <a:moveTo>
                  <a:pt x="1859" y="897"/>
                </a:moveTo>
                <a:lnTo>
                  <a:pt x="1800" y="943"/>
                </a:lnTo>
                <a:lnTo>
                  <a:pt x="1739" y="982"/>
                </a:lnTo>
                <a:lnTo>
                  <a:pt x="1675" y="1017"/>
                </a:lnTo>
                <a:lnTo>
                  <a:pt x="1610" y="1046"/>
                </a:lnTo>
                <a:lnTo>
                  <a:pt x="1542" y="1068"/>
                </a:lnTo>
                <a:lnTo>
                  <a:pt x="1474" y="1085"/>
                </a:lnTo>
                <a:lnTo>
                  <a:pt x="1405" y="1095"/>
                </a:lnTo>
                <a:lnTo>
                  <a:pt x="1334" y="1099"/>
                </a:lnTo>
                <a:lnTo>
                  <a:pt x="1311" y="1099"/>
                </a:lnTo>
                <a:lnTo>
                  <a:pt x="1281" y="1102"/>
                </a:lnTo>
                <a:lnTo>
                  <a:pt x="1254" y="1111"/>
                </a:lnTo>
                <a:lnTo>
                  <a:pt x="1227" y="1126"/>
                </a:lnTo>
                <a:lnTo>
                  <a:pt x="1202" y="1147"/>
                </a:lnTo>
                <a:lnTo>
                  <a:pt x="1179" y="1171"/>
                </a:lnTo>
                <a:lnTo>
                  <a:pt x="1160" y="1201"/>
                </a:lnTo>
                <a:lnTo>
                  <a:pt x="1142" y="1235"/>
                </a:lnTo>
                <a:lnTo>
                  <a:pt x="1129" y="1271"/>
                </a:lnTo>
                <a:lnTo>
                  <a:pt x="1118" y="1311"/>
                </a:lnTo>
                <a:lnTo>
                  <a:pt x="1112" y="1353"/>
                </a:lnTo>
                <a:lnTo>
                  <a:pt x="1110" y="1398"/>
                </a:lnTo>
                <a:lnTo>
                  <a:pt x="1112" y="1442"/>
                </a:lnTo>
                <a:lnTo>
                  <a:pt x="1118" y="1485"/>
                </a:lnTo>
                <a:lnTo>
                  <a:pt x="1129" y="1525"/>
                </a:lnTo>
                <a:lnTo>
                  <a:pt x="1142" y="1561"/>
                </a:lnTo>
                <a:lnTo>
                  <a:pt x="1160" y="1594"/>
                </a:lnTo>
                <a:lnTo>
                  <a:pt x="1179" y="1624"/>
                </a:lnTo>
                <a:lnTo>
                  <a:pt x="1202" y="1649"/>
                </a:lnTo>
                <a:lnTo>
                  <a:pt x="1227" y="1670"/>
                </a:lnTo>
                <a:lnTo>
                  <a:pt x="1254" y="1685"/>
                </a:lnTo>
                <a:lnTo>
                  <a:pt x="1281" y="1694"/>
                </a:lnTo>
                <a:lnTo>
                  <a:pt x="1311" y="1697"/>
                </a:lnTo>
                <a:lnTo>
                  <a:pt x="1311" y="1698"/>
                </a:lnTo>
                <a:lnTo>
                  <a:pt x="1334" y="1698"/>
                </a:lnTo>
                <a:lnTo>
                  <a:pt x="1405" y="1702"/>
                </a:lnTo>
                <a:lnTo>
                  <a:pt x="1474" y="1713"/>
                </a:lnTo>
                <a:lnTo>
                  <a:pt x="1542" y="1729"/>
                </a:lnTo>
                <a:lnTo>
                  <a:pt x="1610" y="1751"/>
                </a:lnTo>
                <a:lnTo>
                  <a:pt x="1675" y="1780"/>
                </a:lnTo>
                <a:lnTo>
                  <a:pt x="1739" y="1815"/>
                </a:lnTo>
                <a:lnTo>
                  <a:pt x="1800" y="1856"/>
                </a:lnTo>
                <a:lnTo>
                  <a:pt x="1859" y="1901"/>
                </a:lnTo>
                <a:lnTo>
                  <a:pt x="1844" y="1802"/>
                </a:lnTo>
                <a:lnTo>
                  <a:pt x="1831" y="1703"/>
                </a:lnTo>
                <a:lnTo>
                  <a:pt x="1823" y="1602"/>
                </a:lnTo>
                <a:lnTo>
                  <a:pt x="1818" y="1500"/>
                </a:lnTo>
                <a:lnTo>
                  <a:pt x="1816" y="1398"/>
                </a:lnTo>
                <a:lnTo>
                  <a:pt x="1818" y="1296"/>
                </a:lnTo>
                <a:lnTo>
                  <a:pt x="1823" y="1194"/>
                </a:lnTo>
                <a:lnTo>
                  <a:pt x="1831" y="1094"/>
                </a:lnTo>
                <a:lnTo>
                  <a:pt x="1844" y="995"/>
                </a:lnTo>
                <a:lnTo>
                  <a:pt x="1859" y="897"/>
                </a:lnTo>
                <a:close/>
                <a:moveTo>
                  <a:pt x="2523" y="200"/>
                </a:moveTo>
                <a:lnTo>
                  <a:pt x="2485" y="203"/>
                </a:lnTo>
                <a:lnTo>
                  <a:pt x="2447" y="213"/>
                </a:lnTo>
                <a:lnTo>
                  <a:pt x="2411" y="229"/>
                </a:lnTo>
                <a:lnTo>
                  <a:pt x="2376" y="251"/>
                </a:lnTo>
                <a:lnTo>
                  <a:pt x="2342" y="279"/>
                </a:lnTo>
                <a:lnTo>
                  <a:pt x="2309" y="313"/>
                </a:lnTo>
                <a:lnTo>
                  <a:pt x="2277" y="351"/>
                </a:lnTo>
                <a:lnTo>
                  <a:pt x="2247" y="394"/>
                </a:lnTo>
                <a:lnTo>
                  <a:pt x="2218" y="443"/>
                </a:lnTo>
                <a:lnTo>
                  <a:pt x="2190" y="496"/>
                </a:lnTo>
                <a:lnTo>
                  <a:pt x="2165" y="554"/>
                </a:lnTo>
                <a:lnTo>
                  <a:pt x="2141" y="616"/>
                </a:lnTo>
                <a:lnTo>
                  <a:pt x="2118" y="681"/>
                </a:lnTo>
                <a:lnTo>
                  <a:pt x="2099" y="751"/>
                </a:lnTo>
                <a:lnTo>
                  <a:pt x="2080" y="823"/>
                </a:lnTo>
                <a:lnTo>
                  <a:pt x="2065" y="899"/>
                </a:lnTo>
                <a:lnTo>
                  <a:pt x="2320" y="899"/>
                </a:lnTo>
                <a:lnTo>
                  <a:pt x="2365" y="902"/>
                </a:lnTo>
                <a:lnTo>
                  <a:pt x="2408" y="910"/>
                </a:lnTo>
                <a:lnTo>
                  <a:pt x="2449" y="923"/>
                </a:lnTo>
                <a:lnTo>
                  <a:pt x="2489" y="943"/>
                </a:lnTo>
                <a:lnTo>
                  <a:pt x="2526" y="966"/>
                </a:lnTo>
                <a:lnTo>
                  <a:pt x="2560" y="994"/>
                </a:lnTo>
                <a:lnTo>
                  <a:pt x="2592" y="1025"/>
                </a:lnTo>
                <a:lnTo>
                  <a:pt x="2622" y="1061"/>
                </a:lnTo>
                <a:lnTo>
                  <a:pt x="2648" y="1101"/>
                </a:lnTo>
                <a:lnTo>
                  <a:pt x="2670" y="1144"/>
                </a:lnTo>
                <a:lnTo>
                  <a:pt x="2689" y="1190"/>
                </a:lnTo>
                <a:lnTo>
                  <a:pt x="2704" y="1239"/>
                </a:lnTo>
                <a:lnTo>
                  <a:pt x="2715" y="1290"/>
                </a:lnTo>
                <a:lnTo>
                  <a:pt x="2722" y="1343"/>
                </a:lnTo>
                <a:lnTo>
                  <a:pt x="2724" y="1398"/>
                </a:lnTo>
                <a:lnTo>
                  <a:pt x="2722" y="1453"/>
                </a:lnTo>
                <a:lnTo>
                  <a:pt x="2715" y="1506"/>
                </a:lnTo>
                <a:lnTo>
                  <a:pt x="2704" y="1557"/>
                </a:lnTo>
                <a:lnTo>
                  <a:pt x="2689" y="1606"/>
                </a:lnTo>
                <a:lnTo>
                  <a:pt x="2670" y="1651"/>
                </a:lnTo>
                <a:lnTo>
                  <a:pt x="2648" y="1694"/>
                </a:lnTo>
                <a:lnTo>
                  <a:pt x="2622" y="1734"/>
                </a:lnTo>
                <a:lnTo>
                  <a:pt x="2592" y="1770"/>
                </a:lnTo>
                <a:lnTo>
                  <a:pt x="2560" y="1802"/>
                </a:lnTo>
                <a:lnTo>
                  <a:pt x="2526" y="1830"/>
                </a:lnTo>
                <a:lnTo>
                  <a:pt x="2489" y="1854"/>
                </a:lnTo>
                <a:lnTo>
                  <a:pt x="2449" y="1872"/>
                </a:lnTo>
                <a:lnTo>
                  <a:pt x="2408" y="1885"/>
                </a:lnTo>
                <a:lnTo>
                  <a:pt x="2365" y="1894"/>
                </a:lnTo>
                <a:lnTo>
                  <a:pt x="2320" y="1897"/>
                </a:lnTo>
                <a:lnTo>
                  <a:pt x="2065" y="1897"/>
                </a:lnTo>
                <a:lnTo>
                  <a:pt x="2080" y="1973"/>
                </a:lnTo>
                <a:lnTo>
                  <a:pt x="2099" y="2046"/>
                </a:lnTo>
                <a:lnTo>
                  <a:pt x="2118" y="2115"/>
                </a:lnTo>
                <a:lnTo>
                  <a:pt x="2141" y="2180"/>
                </a:lnTo>
                <a:lnTo>
                  <a:pt x="2165" y="2242"/>
                </a:lnTo>
                <a:lnTo>
                  <a:pt x="2190" y="2300"/>
                </a:lnTo>
                <a:lnTo>
                  <a:pt x="2218" y="2353"/>
                </a:lnTo>
                <a:lnTo>
                  <a:pt x="2247" y="2401"/>
                </a:lnTo>
                <a:lnTo>
                  <a:pt x="2277" y="2445"/>
                </a:lnTo>
                <a:lnTo>
                  <a:pt x="2309" y="2484"/>
                </a:lnTo>
                <a:lnTo>
                  <a:pt x="2342" y="2517"/>
                </a:lnTo>
                <a:lnTo>
                  <a:pt x="2376" y="2545"/>
                </a:lnTo>
                <a:lnTo>
                  <a:pt x="2411" y="2567"/>
                </a:lnTo>
                <a:lnTo>
                  <a:pt x="2447" y="2583"/>
                </a:lnTo>
                <a:lnTo>
                  <a:pt x="2485" y="2593"/>
                </a:lnTo>
                <a:lnTo>
                  <a:pt x="2523" y="2596"/>
                </a:lnTo>
                <a:lnTo>
                  <a:pt x="2562" y="2593"/>
                </a:lnTo>
                <a:lnTo>
                  <a:pt x="2600" y="2582"/>
                </a:lnTo>
                <a:lnTo>
                  <a:pt x="2638" y="2564"/>
                </a:lnTo>
                <a:lnTo>
                  <a:pt x="2674" y="2541"/>
                </a:lnTo>
                <a:lnTo>
                  <a:pt x="2710" y="2510"/>
                </a:lnTo>
                <a:lnTo>
                  <a:pt x="2745" y="2474"/>
                </a:lnTo>
                <a:lnTo>
                  <a:pt x="2777" y="2433"/>
                </a:lnTo>
                <a:lnTo>
                  <a:pt x="2809" y="2386"/>
                </a:lnTo>
                <a:lnTo>
                  <a:pt x="2837" y="2332"/>
                </a:lnTo>
                <a:lnTo>
                  <a:pt x="2865" y="2275"/>
                </a:lnTo>
                <a:lnTo>
                  <a:pt x="2892" y="2214"/>
                </a:lnTo>
                <a:lnTo>
                  <a:pt x="2916" y="2148"/>
                </a:lnTo>
                <a:lnTo>
                  <a:pt x="2937" y="2077"/>
                </a:lnTo>
                <a:lnTo>
                  <a:pt x="2958" y="2003"/>
                </a:lnTo>
                <a:lnTo>
                  <a:pt x="2976" y="1925"/>
                </a:lnTo>
                <a:lnTo>
                  <a:pt x="2991" y="1843"/>
                </a:lnTo>
                <a:lnTo>
                  <a:pt x="3004" y="1760"/>
                </a:lnTo>
                <a:lnTo>
                  <a:pt x="3014" y="1673"/>
                </a:lnTo>
                <a:lnTo>
                  <a:pt x="3021" y="1583"/>
                </a:lnTo>
                <a:lnTo>
                  <a:pt x="3025" y="1491"/>
                </a:lnTo>
                <a:lnTo>
                  <a:pt x="3026" y="1398"/>
                </a:lnTo>
                <a:lnTo>
                  <a:pt x="3025" y="1304"/>
                </a:lnTo>
                <a:lnTo>
                  <a:pt x="3021" y="1212"/>
                </a:lnTo>
                <a:lnTo>
                  <a:pt x="3014" y="1123"/>
                </a:lnTo>
                <a:lnTo>
                  <a:pt x="3004" y="1037"/>
                </a:lnTo>
                <a:lnTo>
                  <a:pt x="2991" y="952"/>
                </a:lnTo>
                <a:lnTo>
                  <a:pt x="2976" y="871"/>
                </a:lnTo>
                <a:lnTo>
                  <a:pt x="2958" y="794"/>
                </a:lnTo>
                <a:lnTo>
                  <a:pt x="2937" y="719"/>
                </a:lnTo>
                <a:lnTo>
                  <a:pt x="2916" y="649"/>
                </a:lnTo>
                <a:lnTo>
                  <a:pt x="2892" y="582"/>
                </a:lnTo>
                <a:lnTo>
                  <a:pt x="2865" y="520"/>
                </a:lnTo>
                <a:lnTo>
                  <a:pt x="2837" y="463"/>
                </a:lnTo>
                <a:lnTo>
                  <a:pt x="2809" y="411"/>
                </a:lnTo>
                <a:lnTo>
                  <a:pt x="2777" y="364"/>
                </a:lnTo>
                <a:lnTo>
                  <a:pt x="2745" y="322"/>
                </a:lnTo>
                <a:lnTo>
                  <a:pt x="2710" y="286"/>
                </a:lnTo>
                <a:lnTo>
                  <a:pt x="2674" y="255"/>
                </a:lnTo>
                <a:lnTo>
                  <a:pt x="2638" y="232"/>
                </a:lnTo>
                <a:lnTo>
                  <a:pt x="2600" y="214"/>
                </a:lnTo>
                <a:lnTo>
                  <a:pt x="2562" y="203"/>
                </a:lnTo>
                <a:lnTo>
                  <a:pt x="2523" y="200"/>
                </a:lnTo>
                <a:close/>
                <a:moveTo>
                  <a:pt x="2523" y="0"/>
                </a:moveTo>
                <a:lnTo>
                  <a:pt x="2573" y="3"/>
                </a:lnTo>
                <a:lnTo>
                  <a:pt x="2622" y="11"/>
                </a:lnTo>
                <a:lnTo>
                  <a:pt x="2668" y="25"/>
                </a:lnTo>
                <a:lnTo>
                  <a:pt x="2714" y="44"/>
                </a:lnTo>
                <a:lnTo>
                  <a:pt x="2757" y="67"/>
                </a:lnTo>
                <a:lnTo>
                  <a:pt x="2798" y="96"/>
                </a:lnTo>
                <a:lnTo>
                  <a:pt x="2837" y="130"/>
                </a:lnTo>
                <a:lnTo>
                  <a:pt x="2876" y="166"/>
                </a:lnTo>
                <a:lnTo>
                  <a:pt x="2912" y="208"/>
                </a:lnTo>
                <a:lnTo>
                  <a:pt x="2946" y="253"/>
                </a:lnTo>
                <a:lnTo>
                  <a:pt x="2978" y="302"/>
                </a:lnTo>
                <a:lnTo>
                  <a:pt x="3008" y="354"/>
                </a:lnTo>
                <a:lnTo>
                  <a:pt x="3035" y="410"/>
                </a:lnTo>
                <a:lnTo>
                  <a:pt x="3062" y="468"/>
                </a:lnTo>
                <a:lnTo>
                  <a:pt x="3087" y="529"/>
                </a:lnTo>
                <a:lnTo>
                  <a:pt x="3109" y="592"/>
                </a:lnTo>
                <a:lnTo>
                  <a:pt x="3129" y="659"/>
                </a:lnTo>
                <a:lnTo>
                  <a:pt x="3149" y="726"/>
                </a:lnTo>
                <a:lnTo>
                  <a:pt x="3166" y="797"/>
                </a:lnTo>
                <a:lnTo>
                  <a:pt x="3180" y="868"/>
                </a:lnTo>
                <a:lnTo>
                  <a:pt x="3193" y="942"/>
                </a:lnTo>
                <a:lnTo>
                  <a:pt x="3204" y="1015"/>
                </a:lnTo>
                <a:lnTo>
                  <a:pt x="3213" y="1091"/>
                </a:lnTo>
                <a:lnTo>
                  <a:pt x="3220" y="1167"/>
                </a:lnTo>
                <a:lnTo>
                  <a:pt x="3224" y="1244"/>
                </a:lnTo>
                <a:lnTo>
                  <a:pt x="3227" y="1320"/>
                </a:lnTo>
                <a:lnTo>
                  <a:pt x="3228" y="1398"/>
                </a:lnTo>
                <a:lnTo>
                  <a:pt x="3227" y="1475"/>
                </a:lnTo>
                <a:lnTo>
                  <a:pt x="3224" y="1552"/>
                </a:lnTo>
                <a:lnTo>
                  <a:pt x="3220" y="1629"/>
                </a:lnTo>
                <a:lnTo>
                  <a:pt x="3213" y="1704"/>
                </a:lnTo>
                <a:lnTo>
                  <a:pt x="3204" y="1780"/>
                </a:lnTo>
                <a:lnTo>
                  <a:pt x="3193" y="1855"/>
                </a:lnTo>
                <a:lnTo>
                  <a:pt x="3180" y="1927"/>
                </a:lnTo>
                <a:lnTo>
                  <a:pt x="3166" y="1999"/>
                </a:lnTo>
                <a:lnTo>
                  <a:pt x="3149" y="2069"/>
                </a:lnTo>
                <a:lnTo>
                  <a:pt x="3129" y="2137"/>
                </a:lnTo>
                <a:lnTo>
                  <a:pt x="3109" y="2203"/>
                </a:lnTo>
                <a:lnTo>
                  <a:pt x="3087" y="2266"/>
                </a:lnTo>
                <a:lnTo>
                  <a:pt x="3062" y="2327"/>
                </a:lnTo>
                <a:lnTo>
                  <a:pt x="3035" y="2386"/>
                </a:lnTo>
                <a:lnTo>
                  <a:pt x="3008" y="2442"/>
                </a:lnTo>
                <a:lnTo>
                  <a:pt x="2978" y="2494"/>
                </a:lnTo>
                <a:lnTo>
                  <a:pt x="2946" y="2543"/>
                </a:lnTo>
                <a:lnTo>
                  <a:pt x="2912" y="2588"/>
                </a:lnTo>
                <a:lnTo>
                  <a:pt x="2876" y="2629"/>
                </a:lnTo>
                <a:lnTo>
                  <a:pt x="2837" y="2666"/>
                </a:lnTo>
                <a:lnTo>
                  <a:pt x="2798" y="2699"/>
                </a:lnTo>
                <a:lnTo>
                  <a:pt x="2757" y="2728"/>
                </a:lnTo>
                <a:lnTo>
                  <a:pt x="2714" y="2751"/>
                </a:lnTo>
                <a:lnTo>
                  <a:pt x="2668" y="2771"/>
                </a:lnTo>
                <a:lnTo>
                  <a:pt x="2622" y="2784"/>
                </a:lnTo>
                <a:lnTo>
                  <a:pt x="2573" y="2793"/>
                </a:lnTo>
                <a:lnTo>
                  <a:pt x="2523" y="2795"/>
                </a:lnTo>
                <a:lnTo>
                  <a:pt x="2471" y="2793"/>
                </a:lnTo>
                <a:lnTo>
                  <a:pt x="2423" y="2784"/>
                </a:lnTo>
                <a:lnTo>
                  <a:pt x="2375" y="2771"/>
                </a:lnTo>
                <a:lnTo>
                  <a:pt x="2330" y="2751"/>
                </a:lnTo>
                <a:lnTo>
                  <a:pt x="2286" y="2727"/>
                </a:lnTo>
                <a:lnTo>
                  <a:pt x="2245" y="2698"/>
                </a:lnTo>
                <a:lnTo>
                  <a:pt x="2206" y="2665"/>
                </a:lnTo>
                <a:lnTo>
                  <a:pt x="2168" y="2628"/>
                </a:lnTo>
                <a:lnTo>
                  <a:pt x="2132" y="2586"/>
                </a:lnTo>
                <a:lnTo>
                  <a:pt x="2099" y="2540"/>
                </a:lnTo>
                <a:lnTo>
                  <a:pt x="2067" y="2491"/>
                </a:lnTo>
                <a:lnTo>
                  <a:pt x="2036" y="2439"/>
                </a:lnTo>
                <a:lnTo>
                  <a:pt x="2034" y="2440"/>
                </a:lnTo>
                <a:lnTo>
                  <a:pt x="1995" y="2371"/>
                </a:lnTo>
                <a:lnTo>
                  <a:pt x="1955" y="2306"/>
                </a:lnTo>
                <a:lnTo>
                  <a:pt x="1913" y="2246"/>
                </a:lnTo>
                <a:lnTo>
                  <a:pt x="1869" y="2188"/>
                </a:lnTo>
                <a:lnTo>
                  <a:pt x="1822" y="2136"/>
                </a:lnTo>
                <a:lnTo>
                  <a:pt x="1773" y="2088"/>
                </a:lnTo>
                <a:lnTo>
                  <a:pt x="1723" y="2047"/>
                </a:lnTo>
                <a:lnTo>
                  <a:pt x="1670" y="2009"/>
                </a:lnTo>
                <a:lnTo>
                  <a:pt x="1617" y="1976"/>
                </a:lnTo>
                <a:lnTo>
                  <a:pt x="1562" y="1950"/>
                </a:lnTo>
                <a:lnTo>
                  <a:pt x="1505" y="1928"/>
                </a:lnTo>
                <a:lnTo>
                  <a:pt x="1449" y="1913"/>
                </a:lnTo>
                <a:lnTo>
                  <a:pt x="1390" y="1904"/>
                </a:lnTo>
                <a:lnTo>
                  <a:pt x="1382" y="1906"/>
                </a:lnTo>
                <a:lnTo>
                  <a:pt x="1372" y="1908"/>
                </a:lnTo>
                <a:lnTo>
                  <a:pt x="1363" y="1912"/>
                </a:lnTo>
                <a:lnTo>
                  <a:pt x="1363" y="1912"/>
                </a:lnTo>
                <a:lnTo>
                  <a:pt x="1362" y="1912"/>
                </a:lnTo>
                <a:lnTo>
                  <a:pt x="1362" y="1913"/>
                </a:lnTo>
                <a:lnTo>
                  <a:pt x="1361" y="1913"/>
                </a:lnTo>
                <a:lnTo>
                  <a:pt x="1361" y="1913"/>
                </a:lnTo>
                <a:lnTo>
                  <a:pt x="1343" y="1926"/>
                </a:lnTo>
                <a:lnTo>
                  <a:pt x="1330" y="1942"/>
                </a:lnTo>
                <a:lnTo>
                  <a:pt x="1324" y="1952"/>
                </a:lnTo>
                <a:lnTo>
                  <a:pt x="1317" y="1970"/>
                </a:lnTo>
                <a:lnTo>
                  <a:pt x="1312" y="1990"/>
                </a:lnTo>
                <a:lnTo>
                  <a:pt x="1312" y="1992"/>
                </a:lnTo>
                <a:lnTo>
                  <a:pt x="1311" y="1994"/>
                </a:lnTo>
                <a:lnTo>
                  <a:pt x="1311" y="1997"/>
                </a:lnTo>
                <a:lnTo>
                  <a:pt x="1311" y="2696"/>
                </a:lnTo>
                <a:lnTo>
                  <a:pt x="1313" y="2711"/>
                </a:lnTo>
                <a:lnTo>
                  <a:pt x="1320" y="2726"/>
                </a:lnTo>
                <a:lnTo>
                  <a:pt x="1329" y="2740"/>
                </a:lnTo>
                <a:lnTo>
                  <a:pt x="1341" y="2755"/>
                </a:lnTo>
                <a:lnTo>
                  <a:pt x="1355" y="2771"/>
                </a:lnTo>
                <a:lnTo>
                  <a:pt x="1368" y="2788"/>
                </a:lnTo>
                <a:lnTo>
                  <a:pt x="1382" y="2805"/>
                </a:lnTo>
                <a:lnTo>
                  <a:pt x="1394" y="2825"/>
                </a:lnTo>
                <a:lnTo>
                  <a:pt x="1403" y="2846"/>
                </a:lnTo>
                <a:lnTo>
                  <a:pt x="1409" y="2870"/>
                </a:lnTo>
                <a:lnTo>
                  <a:pt x="1411" y="2895"/>
                </a:lnTo>
                <a:lnTo>
                  <a:pt x="1411" y="2995"/>
                </a:lnTo>
                <a:lnTo>
                  <a:pt x="1409" y="3028"/>
                </a:lnTo>
                <a:lnTo>
                  <a:pt x="1401" y="3059"/>
                </a:lnTo>
                <a:lnTo>
                  <a:pt x="1390" y="3087"/>
                </a:lnTo>
                <a:lnTo>
                  <a:pt x="1373" y="3114"/>
                </a:lnTo>
                <a:lnTo>
                  <a:pt x="1353" y="3137"/>
                </a:lnTo>
                <a:lnTo>
                  <a:pt x="1329" y="3157"/>
                </a:lnTo>
                <a:lnTo>
                  <a:pt x="1303" y="3173"/>
                </a:lnTo>
                <a:lnTo>
                  <a:pt x="1274" y="3185"/>
                </a:lnTo>
                <a:lnTo>
                  <a:pt x="1243" y="3192"/>
                </a:lnTo>
                <a:lnTo>
                  <a:pt x="1210" y="3195"/>
                </a:lnTo>
                <a:lnTo>
                  <a:pt x="807" y="3195"/>
                </a:lnTo>
                <a:lnTo>
                  <a:pt x="774" y="3192"/>
                </a:lnTo>
                <a:lnTo>
                  <a:pt x="743" y="3185"/>
                </a:lnTo>
                <a:lnTo>
                  <a:pt x="714" y="3173"/>
                </a:lnTo>
                <a:lnTo>
                  <a:pt x="687" y="3157"/>
                </a:lnTo>
                <a:lnTo>
                  <a:pt x="664" y="3137"/>
                </a:lnTo>
                <a:lnTo>
                  <a:pt x="644" y="3114"/>
                </a:lnTo>
                <a:lnTo>
                  <a:pt x="627" y="3087"/>
                </a:lnTo>
                <a:lnTo>
                  <a:pt x="615" y="3059"/>
                </a:lnTo>
                <a:lnTo>
                  <a:pt x="608" y="3028"/>
                </a:lnTo>
                <a:lnTo>
                  <a:pt x="605" y="2995"/>
                </a:lnTo>
                <a:lnTo>
                  <a:pt x="605" y="2097"/>
                </a:lnTo>
                <a:lnTo>
                  <a:pt x="602" y="2061"/>
                </a:lnTo>
                <a:lnTo>
                  <a:pt x="592" y="2027"/>
                </a:lnTo>
                <a:lnTo>
                  <a:pt x="578" y="1997"/>
                </a:lnTo>
                <a:lnTo>
                  <a:pt x="557" y="1968"/>
                </a:lnTo>
                <a:lnTo>
                  <a:pt x="533" y="1944"/>
                </a:lnTo>
                <a:lnTo>
                  <a:pt x="506" y="1925"/>
                </a:lnTo>
                <a:lnTo>
                  <a:pt x="474" y="1910"/>
                </a:lnTo>
                <a:lnTo>
                  <a:pt x="440" y="1901"/>
                </a:lnTo>
                <a:lnTo>
                  <a:pt x="403" y="1897"/>
                </a:lnTo>
                <a:lnTo>
                  <a:pt x="359" y="1894"/>
                </a:lnTo>
                <a:lnTo>
                  <a:pt x="316" y="1885"/>
                </a:lnTo>
                <a:lnTo>
                  <a:pt x="274" y="1872"/>
                </a:lnTo>
                <a:lnTo>
                  <a:pt x="235" y="1854"/>
                </a:lnTo>
                <a:lnTo>
                  <a:pt x="198" y="1830"/>
                </a:lnTo>
                <a:lnTo>
                  <a:pt x="164" y="1802"/>
                </a:lnTo>
                <a:lnTo>
                  <a:pt x="132" y="1770"/>
                </a:lnTo>
                <a:lnTo>
                  <a:pt x="103" y="1734"/>
                </a:lnTo>
                <a:lnTo>
                  <a:pt x="77" y="1694"/>
                </a:lnTo>
                <a:lnTo>
                  <a:pt x="55" y="1651"/>
                </a:lnTo>
                <a:lnTo>
                  <a:pt x="35" y="1606"/>
                </a:lnTo>
                <a:lnTo>
                  <a:pt x="21" y="1557"/>
                </a:lnTo>
                <a:lnTo>
                  <a:pt x="9" y="1506"/>
                </a:lnTo>
                <a:lnTo>
                  <a:pt x="2" y="1453"/>
                </a:lnTo>
                <a:lnTo>
                  <a:pt x="0" y="1398"/>
                </a:lnTo>
                <a:lnTo>
                  <a:pt x="2" y="1343"/>
                </a:lnTo>
                <a:lnTo>
                  <a:pt x="9" y="1290"/>
                </a:lnTo>
                <a:lnTo>
                  <a:pt x="21" y="1239"/>
                </a:lnTo>
                <a:lnTo>
                  <a:pt x="35" y="1190"/>
                </a:lnTo>
                <a:lnTo>
                  <a:pt x="55" y="1144"/>
                </a:lnTo>
                <a:lnTo>
                  <a:pt x="77" y="1101"/>
                </a:lnTo>
                <a:lnTo>
                  <a:pt x="103" y="1061"/>
                </a:lnTo>
                <a:lnTo>
                  <a:pt x="132" y="1025"/>
                </a:lnTo>
                <a:lnTo>
                  <a:pt x="164" y="994"/>
                </a:lnTo>
                <a:lnTo>
                  <a:pt x="198" y="966"/>
                </a:lnTo>
                <a:lnTo>
                  <a:pt x="235" y="943"/>
                </a:lnTo>
                <a:lnTo>
                  <a:pt x="274" y="923"/>
                </a:lnTo>
                <a:lnTo>
                  <a:pt x="316" y="910"/>
                </a:lnTo>
                <a:lnTo>
                  <a:pt x="359" y="902"/>
                </a:lnTo>
                <a:lnTo>
                  <a:pt x="403" y="899"/>
                </a:lnTo>
                <a:lnTo>
                  <a:pt x="1334" y="899"/>
                </a:lnTo>
                <a:lnTo>
                  <a:pt x="1393" y="896"/>
                </a:lnTo>
                <a:lnTo>
                  <a:pt x="1452" y="885"/>
                </a:lnTo>
                <a:lnTo>
                  <a:pt x="1508" y="870"/>
                </a:lnTo>
                <a:lnTo>
                  <a:pt x="1564" y="849"/>
                </a:lnTo>
                <a:lnTo>
                  <a:pt x="1619" y="821"/>
                </a:lnTo>
                <a:lnTo>
                  <a:pt x="1673" y="788"/>
                </a:lnTo>
                <a:lnTo>
                  <a:pt x="1724" y="751"/>
                </a:lnTo>
                <a:lnTo>
                  <a:pt x="1774" y="708"/>
                </a:lnTo>
                <a:lnTo>
                  <a:pt x="1822" y="660"/>
                </a:lnTo>
                <a:lnTo>
                  <a:pt x="1869" y="608"/>
                </a:lnTo>
                <a:lnTo>
                  <a:pt x="1914" y="551"/>
                </a:lnTo>
                <a:lnTo>
                  <a:pt x="1956" y="490"/>
                </a:lnTo>
                <a:lnTo>
                  <a:pt x="1995" y="426"/>
                </a:lnTo>
                <a:lnTo>
                  <a:pt x="2034" y="356"/>
                </a:lnTo>
                <a:lnTo>
                  <a:pt x="2036" y="357"/>
                </a:lnTo>
                <a:lnTo>
                  <a:pt x="2066" y="305"/>
                </a:lnTo>
                <a:lnTo>
                  <a:pt x="2098" y="256"/>
                </a:lnTo>
                <a:lnTo>
                  <a:pt x="2132" y="210"/>
                </a:lnTo>
                <a:lnTo>
                  <a:pt x="2168" y="169"/>
                </a:lnTo>
                <a:lnTo>
                  <a:pt x="2205" y="131"/>
                </a:lnTo>
                <a:lnTo>
                  <a:pt x="2245" y="97"/>
                </a:lnTo>
                <a:lnTo>
                  <a:pt x="2286" y="68"/>
                </a:lnTo>
                <a:lnTo>
                  <a:pt x="2330" y="45"/>
                </a:lnTo>
                <a:lnTo>
                  <a:pt x="2375" y="26"/>
                </a:lnTo>
                <a:lnTo>
                  <a:pt x="2423" y="11"/>
                </a:lnTo>
                <a:lnTo>
                  <a:pt x="2471" y="3"/>
                </a:lnTo>
                <a:lnTo>
                  <a:pt x="2523" y="0"/>
                </a:lnTo>
                <a:close/>
              </a:path>
            </a:pathLst>
          </a:custGeom>
          <a:solidFill>
            <a:schemeClr val="tx2"/>
          </a:solidFill>
          <a:ln w="0">
            <a:noFill/>
            <a:prstDash val="solid"/>
            <a:round/>
          </a:ln>
        </p:spPr>
        <p:txBody>
          <a:bodyPr vert="horz" wrap="square" lIns="44106" tIns="22078" rIns="44106" bIns="22078" numCol="1" anchor="t" anchorCtr="0" compatLnSpc="1"/>
          <a:lstStyle/>
          <a:p>
            <a:pPr defTabSz="872490"/>
            <a:endParaRPr lang="es-ES" sz="935">
              <a:solidFill>
                <a:schemeClr val="tx1"/>
              </a:solidFill>
              <a:latin typeface="微软简粗黑" charset="0"/>
              <a:ea typeface="微软简粗黑" charset="0"/>
            </a:endParaRPr>
          </a:p>
        </p:txBody>
      </p:sp>
      <p:grpSp>
        <p:nvGrpSpPr>
          <p:cNvPr id="38" name="Group 15"/>
          <p:cNvGrpSpPr>
            <a:grpSpLocks noChangeAspect="1"/>
          </p:cNvGrpSpPr>
          <p:nvPr/>
        </p:nvGrpSpPr>
        <p:grpSpPr bwMode="auto">
          <a:xfrm>
            <a:off x="3139543" y="2870504"/>
            <a:ext cx="275870" cy="272952"/>
            <a:chOff x="12172" y="2923"/>
            <a:chExt cx="1615" cy="1598"/>
          </a:xfrm>
          <a:solidFill>
            <a:schemeClr val="tx2"/>
          </a:solidFill>
        </p:grpSpPr>
        <p:sp>
          <p:nvSpPr>
            <p:cNvPr id="39" name="Freeform 17"/>
            <p:cNvSpPr>
              <a:spLocks noEditPoints="1"/>
            </p:cNvSpPr>
            <p:nvPr/>
          </p:nvSpPr>
          <p:spPr bwMode="auto">
            <a:xfrm>
              <a:off x="12172" y="2923"/>
              <a:ext cx="1615" cy="1598"/>
            </a:xfrm>
            <a:custGeom>
              <a:avLst/>
              <a:gdLst>
                <a:gd name="T0" fmla="*/ 214 w 3228"/>
                <a:gd name="T1" fmla="*/ 2737 h 3195"/>
                <a:gd name="T2" fmla="*/ 177 w 3228"/>
                <a:gd name="T3" fmla="*/ 2843 h 3195"/>
                <a:gd name="T4" fmla="*/ 220 w 3228"/>
                <a:gd name="T5" fmla="*/ 2956 h 3195"/>
                <a:gd name="T6" fmla="*/ 324 w 3228"/>
                <a:gd name="T7" fmla="*/ 3016 h 3195"/>
                <a:gd name="T8" fmla="*/ 440 w 3228"/>
                <a:gd name="T9" fmla="*/ 2998 h 3195"/>
                <a:gd name="T10" fmla="*/ 1241 w 3228"/>
                <a:gd name="T11" fmla="*/ 2116 h 3195"/>
                <a:gd name="T12" fmla="*/ 1046 w 3228"/>
                <a:gd name="T13" fmla="*/ 1910 h 3195"/>
                <a:gd name="T14" fmla="*/ 1786 w 3228"/>
                <a:gd name="T15" fmla="*/ 226 h 3195"/>
                <a:gd name="T16" fmla="*/ 1508 w 3228"/>
                <a:gd name="T17" fmla="*/ 336 h 3195"/>
                <a:gd name="T18" fmla="*/ 1278 w 3228"/>
                <a:gd name="T19" fmla="*/ 519 h 3195"/>
                <a:gd name="T20" fmla="*/ 1111 w 3228"/>
                <a:gd name="T21" fmla="*/ 759 h 3195"/>
                <a:gd name="T22" fmla="*/ 1021 w 3228"/>
                <a:gd name="T23" fmla="*/ 1044 h 3195"/>
                <a:gd name="T24" fmla="*/ 1021 w 3228"/>
                <a:gd name="T25" fmla="*/ 1353 h 3195"/>
                <a:gd name="T26" fmla="*/ 1111 w 3228"/>
                <a:gd name="T27" fmla="*/ 1637 h 3195"/>
                <a:gd name="T28" fmla="*/ 1278 w 3228"/>
                <a:gd name="T29" fmla="*/ 1878 h 3195"/>
                <a:gd name="T30" fmla="*/ 1508 w 3228"/>
                <a:gd name="T31" fmla="*/ 2061 h 3195"/>
                <a:gd name="T32" fmla="*/ 1786 w 3228"/>
                <a:gd name="T33" fmla="*/ 2170 h 3195"/>
                <a:gd name="T34" fmla="*/ 2097 w 3228"/>
                <a:gd name="T35" fmla="*/ 2194 h 3195"/>
                <a:gd name="T36" fmla="*/ 2393 w 3228"/>
                <a:gd name="T37" fmla="*/ 2125 h 3195"/>
                <a:gd name="T38" fmla="*/ 2649 w 3228"/>
                <a:gd name="T39" fmla="*/ 1977 h 3195"/>
                <a:gd name="T40" fmla="*/ 2849 w 3228"/>
                <a:gd name="T41" fmla="*/ 1764 h 3195"/>
                <a:gd name="T42" fmla="*/ 2980 w 3228"/>
                <a:gd name="T43" fmla="*/ 1499 h 3195"/>
                <a:gd name="T44" fmla="*/ 3026 w 3228"/>
                <a:gd name="T45" fmla="*/ 1198 h 3195"/>
                <a:gd name="T46" fmla="*/ 2980 w 3228"/>
                <a:gd name="T47" fmla="*/ 897 h 3195"/>
                <a:gd name="T48" fmla="*/ 2849 w 3228"/>
                <a:gd name="T49" fmla="*/ 632 h 3195"/>
                <a:gd name="T50" fmla="*/ 2649 w 3228"/>
                <a:gd name="T51" fmla="*/ 419 h 3195"/>
                <a:gd name="T52" fmla="*/ 2393 w 3228"/>
                <a:gd name="T53" fmla="*/ 271 h 3195"/>
                <a:gd name="T54" fmla="*/ 2097 w 3228"/>
                <a:gd name="T55" fmla="*/ 203 h 3195"/>
                <a:gd name="T56" fmla="*/ 2104 w 3228"/>
                <a:gd name="T57" fmla="*/ 3 h 3195"/>
                <a:gd name="T58" fmla="*/ 2432 w 3228"/>
                <a:gd name="T59" fmla="*/ 72 h 3195"/>
                <a:gd name="T60" fmla="*/ 2720 w 3228"/>
                <a:gd name="T61" fmla="*/ 222 h 3195"/>
                <a:gd name="T62" fmla="*/ 2955 w 3228"/>
                <a:gd name="T63" fmla="*/ 440 h 3195"/>
                <a:gd name="T64" fmla="*/ 3125 w 3228"/>
                <a:gd name="T65" fmla="*/ 713 h 3195"/>
                <a:gd name="T66" fmla="*/ 3217 w 3228"/>
                <a:gd name="T67" fmla="*/ 1028 h 3195"/>
                <a:gd name="T68" fmla="*/ 3217 w 3228"/>
                <a:gd name="T69" fmla="*/ 1367 h 3195"/>
                <a:gd name="T70" fmla="*/ 3125 w 3228"/>
                <a:gd name="T71" fmla="*/ 1683 h 3195"/>
                <a:gd name="T72" fmla="*/ 2955 w 3228"/>
                <a:gd name="T73" fmla="*/ 1957 h 3195"/>
                <a:gd name="T74" fmla="*/ 2720 w 3228"/>
                <a:gd name="T75" fmla="*/ 2174 h 3195"/>
                <a:gd name="T76" fmla="*/ 2432 w 3228"/>
                <a:gd name="T77" fmla="*/ 2324 h 3195"/>
                <a:gd name="T78" fmla="*/ 2104 w 3228"/>
                <a:gd name="T79" fmla="*/ 2393 h 3195"/>
                <a:gd name="T80" fmla="*/ 1762 w 3228"/>
                <a:gd name="T81" fmla="*/ 2369 h 3195"/>
                <a:gd name="T82" fmla="*/ 1452 w 3228"/>
                <a:gd name="T83" fmla="*/ 2256 h 3195"/>
                <a:gd name="T84" fmla="*/ 549 w 3228"/>
                <a:gd name="T85" fmla="*/ 3139 h 3195"/>
                <a:gd name="T86" fmla="*/ 398 w 3228"/>
                <a:gd name="T87" fmla="*/ 3193 h 3195"/>
                <a:gd name="T88" fmla="*/ 218 w 3228"/>
                <a:gd name="T89" fmla="*/ 3168 h 3195"/>
                <a:gd name="T90" fmla="*/ 74 w 3228"/>
                <a:gd name="T91" fmla="*/ 3059 h 3195"/>
                <a:gd name="T92" fmla="*/ 3 w 3228"/>
                <a:gd name="T93" fmla="*/ 2891 h 3195"/>
                <a:gd name="T94" fmla="*/ 22 w 3228"/>
                <a:gd name="T95" fmla="*/ 2723 h 3195"/>
                <a:gd name="T96" fmla="*/ 107 w 3228"/>
                <a:gd name="T97" fmla="*/ 2592 h 3195"/>
                <a:gd name="T98" fmla="*/ 881 w 3228"/>
                <a:gd name="T99" fmla="*/ 1609 h 3195"/>
                <a:gd name="T100" fmla="*/ 810 w 3228"/>
                <a:gd name="T101" fmla="*/ 1284 h 3195"/>
                <a:gd name="T102" fmla="*/ 834 w 3228"/>
                <a:gd name="T103" fmla="*/ 947 h 3195"/>
                <a:gd name="T104" fmla="*/ 946 w 3228"/>
                <a:gd name="T105" fmla="*/ 640 h 3195"/>
                <a:gd name="T106" fmla="*/ 1134 w 3228"/>
                <a:gd name="T107" fmla="*/ 380 h 3195"/>
                <a:gd name="T108" fmla="*/ 1384 w 3228"/>
                <a:gd name="T109" fmla="*/ 177 h 3195"/>
                <a:gd name="T110" fmla="*/ 1683 w 3228"/>
                <a:gd name="T111" fmla="*/ 46 h 3195"/>
                <a:gd name="T112" fmla="*/ 2018 w 3228"/>
                <a:gd name="T113" fmla="*/ 0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28" h="3195">
                  <a:moveTo>
                    <a:pt x="1046" y="1910"/>
                  </a:moveTo>
                  <a:lnTo>
                    <a:pt x="232" y="2715"/>
                  </a:lnTo>
                  <a:lnTo>
                    <a:pt x="232" y="2716"/>
                  </a:lnTo>
                  <a:lnTo>
                    <a:pt x="214" y="2737"/>
                  </a:lnTo>
                  <a:lnTo>
                    <a:pt x="199" y="2760"/>
                  </a:lnTo>
                  <a:lnTo>
                    <a:pt x="188" y="2786"/>
                  </a:lnTo>
                  <a:lnTo>
                    <a:pt x="181" y="2813"/>
                  </a:lnTo>
                  <a:lnTo>
                    <a:pt x="177" y="2843"/>
                  </a:lnTo>
                  <a:lnTo>
                    <a:pt x="181" y="2875"/>
                  </a:lnTo>
                  <a:lnTo>
                    <a:pt x="189" y="2904"/>
                  </a:lnTo>
                  <a:lnTo>
                    <a:pt x="202" y="2932"/>
                  </a:lnTo>
                  <a:lnTo>
                    <a:pt x="220" y="2956"/>
                  </a:lnTo>
                  <a:lnTo>
                    <a:pt x="241" y="2978"/>
                  </a:lnTo>
                  <a:lnTo>
                    <a:pt x="266" y="2995"/>
                  </a:lnTo>
                  <a:lnTo>
                    <a:pt x="294" y="3008"/>
                  </a:lnTo>
                  <a:lnTo>
                    <a:pt x="324" y="3016"/>
                  </a:lnTo>
                  <a:lnTo>
                    <a:pt x="356" y="3019"/>
                  </a:lnTo>
                  <a:lnTo>
                    <a:pt x="386" y="3017"/>
                  </a:lnTo>
                  <a:lnTo>
                    <a:pt x="414" y="3010"/>
                  </a:lnTo>
                  <a:lnTo>
                    <a:pt x="440" y="2998"/>
                  </a:lnTo>
                  <a:lnTo>
                    <a:pt x="463" y="2983"/>
                  </a:lnTo>
                  <a:lnTo>
                    <a:pt x="484" y="2965"/>
                  </a:lnTo>
                  <a:lnTo>
                    <a:pt x="1297" y="2160"/>
                  </a:lnTo>
                  <a:lnTo>
                    <a:pt x="1241" y="2116"/>
                  </a:lnTo>
                  <a:lnTo>
                    <a:pt x="1188" y="2069"/>
                  </a:lnTo>
                  <a:lnTo>
                    <a:pt x="1137" y="2019"/>
                  </a:lnTo>
                  <a:lnTo>
                    <a:pt x="1091" y="1966"/>
                  </a:lnTo>
                  <a:lnTo>
                    <a:pt x="1046" y="1910"/>
                  </a:lnTo>
                  <a:close/>
                  <a:moveTo>
                    <a:pt x="2018" y="200"/>
                  </a:moveTo>
                  <a:lnTo>
                    <a:pt x="1939" y="203"/>
                  </a:lnTo>
                  <a:lnTo>
                    <a:pt x="1861" y="211"/>
                  </a:lnTo>
                  <a:lnTo>
                    <a:pt x="1786" y="226"/>
                  </a:lnTo>
                  <a:lnTo>
                    <a:pt x="1714" y="246"/>
                  </a:lnTo>
                  <a:lnTo>
                    <a:pt x="1643" y="271"/>
                  </a:lnTo>
                  <a:lnTo>
                    <a:pt x="1574" y="301"/>
                  </a:lnTo>
                  <a:lnTo>
                    <a:pt x="1508" y="336"/>
                  </a:lnTo>
                  <a:lnTo>
                    <a:pt x="1447" y="376"/>
                  </a:lnTo>
                  <a:lnTo>
                    <a:pt x="1387" y="419"/>
                  </a:lnTo>
                  <a:lnTo>
                    <a:pt x="1331" y="467"/>
                  </a:lnTo>
                  <a:lnTo>
                    <a:pt x="1278" y="519"/>
                  </a:lnTo>
                  <a:lnTo>
                    <a:pt x="1231" y="574"/>
                  </a:lnTo>
                  <a:lnTo>
                    <a:pt x="1187" y="632"/>
                  </a:lnTo>
                  <a:lnTo>
                    <a:pt x="1146" y="694"/>
                  </a:lnTo>
                  <a:lnTo>
                    <a:pt x="1111" y="759"/>
                  </a:lnTo>
                  <a:lnTo>
                    <a:pt x="1081" y="827"/>
                  </a:lnTo>
                  <a:lnTo>
                    <a:pt x="1055" y="897"/>
                  </a:lnTo>
                  <a:lnTo>
                    <a:pt x="1036" y="969"/>
                  </a:lnTo>
                  <a:lnTo>
                    <a:pt x="1021" y="1044"/>
                  </a:lnTo>
                  <a:lnTo>
                    <a:pt x="1012" y="1120"/>
                  </a:lnTo>
                  <a:lnTo>
                    <a:pt x="1009" y="1198"/>
                  </a:lnTo>
                  <a:lnTo>
                    <a:pt x="1012" y="1277"/>
                  </a:lnTo>
                  <a:lnTo>
                    <a:pt x="1021" y="1353"/>
                  </a:lnTo>
                  <a:lnTo>
                    <a:pt x="1036" y="1428"/>
                  </a:lnTo>
                  <a:lnTo>
                    <a:pt x="1055" y="1499"/>
                  </a:lnTo>
                  <a:lnTo>
                    <a:pt x="1081" y="1570"/>
                  </a:lnTo>
                  <a:lnTo>
                    <a:pt x="1111" y="1637"/>
                  </a:lnTo>
                  <a:lnTo>
                    <a:pt x="1146" y="1702"/>
                  </a:lnTo>
                  <a:lnTo>
                    <a:pt x="1187" y="1764"/>
                  </a:lnTo>
                  <a:lnTo>
                    <a:pt x="1231" y="1823"/>
                  </a:lnTo>
                  <a:lnTo>
                    <a:pt x="1278" y="1878"/>
                  </a:lnTo>
                  <a:lnTo>
                    <a:pt x="1331" y="1930"/>
                  </a:lnTo>
                  <a:lnTo>
                    <a:pt x="1387" y="1977"/>
                  </a:lnTo>
                  <a:lnTo>
                    <a:pt x="1447" y="2021"/>
                  </a:lnTo>
                  <a:lnTo>
                    <a:pt x="1508" y="2061"/>
                  </a:lnTo>
                  <a:lnTo>
                    <a:pt x="1574" y="2096"/>
                  </a:lnTo>
                  <a:lnTo>
                    <a:pt x="1643" y="2125"/>
                  </a:lnTo>
                  <a:lnTo>
                    <a:pt x="1714" y="2151"/>
                  </a:lnTo>
                  <a:lnTo>
                    <a:pt x="1786" y="2170"/>
                  </a:lnTo>
                  <a:lnTo>
                    <a:pt x="1861" y="2184"/>
                  </a:lnTo>
                  <a:lnTo>
                    <a:pt x="1939" y="2194"/>
                  </a:lnTo>
                  <a:lnTo>
                    <a:pt x="2018" y="2197"/>
                  </a:lnTo>
                  <a:lnTo>
                    <a:pt x="2097" y="2194"/>
                  </a:lnTo>
                  <a:lnTo>
                    <a:pt x="2174" y="2184"/>
                  </a:lnTo>
                  <a:lnTo>
                    <a:pt x="2249" y="2170"/>
                  </a:lnTo>
                  <a:lnTo>
                    <a:pt x="2323" y="2151"/>
                  </a:lnTo>
                  <a:lnTo>
                    <a:pt x="2393" y="2125"/>
                  </a:lnTo>
                  <a:lnTo>
                    <a:pt x="2462" y="2096"/>
                  </a:lnTo>
                  <a:lnTo>
                    <a:pt x="2527" y="2061"/>
                  </a:lnTo>
                  <a:lnTo>
                    <a:pt x="2590" y="2021"/>
                  </a:lnTo>
                  <a:lnTo>
                    <a:pt x="2649" y="1977"/>
                  </a:lnTo>
                  <a:lnTo>
                    <a:pt x="2704" y="1930"/>
                  </a:lnTo>
                  <a:lnTo>
                    <a:pt x="2757" y="1878"/>
                  </a:lnTo>
                  <a:lnTo>
                    <a:pt x="2805" y="1823"/>
                  </a:lnTo>
                  <a:lnTo>
                    <a:pt x="2849" y="1764"/>
                  </a:lnTo>
                  <a:lnTo>
                    <a:pt x="2889" y="1702"/>
                  </a:lnTo>
                  <a:lnTo>
                    <a:pt x="2924" y="1637"/>
                  </a:lnTo>
                  <a:lnTo>
                    <a:pt x="2955" y="1570"/>
                  </a:lnTo>
                  <a:lnTo>
                    <a:pt x="2980" y="1499"/>
                  </a:lnTo>
                  <a:lnTo>
                    <a:pt x="3000" y="1428"/>
                  </a:lnTo>
                  <a:lnTo>
                    <a:pt x="3015" y="1353"/>
                  </a:lnTo>
                  <a:lnTo>
                    <a:pt x="3024" y="1277"/>
                  </a:lnTo>
                  <a:lnTo>
                    <a:pt x="3026" y="1198"/>
                  </a:lnTo>
                  <a:lnTo>
                    <a:pt x="3024" y="1120"/>
                  </a:lnTo>
                  <a:lnTo>
                    <a:pt x="3015" y="1044"/>
                  </a:lnTo>
                  <a:lnTo>
                    <a:pt x="3000" y="969"/>
                  </a:lnTo>
                  <a:lnTo>
                    <a:pt x="2980" y="897"/>
                  </a:lnTo>
                  <a:lnTo>
                    <a:pt x="2955" y="827"/>
                  </a:lnTo>
                  <a:lnTo>
                    <a:pt x="2924" y="759"/>
                  </a:lnTo>
                  <a:lnTo>
                    <a:pt x="2889" y="694"/>
                  </a:lnTo>
                  <a:lnTo>
                    <a:pt x="2849" y="632"/>
                  </a:lnTo>
                  <a:lnTo>
                    <a:pt x="2805" y="574"/>
                  </a:lnTo>
                  <a:lnTo>
                    <a:pt x="2757" y="519"/>
                  </a:lnTo>
                  <a:lnTo>
                    <a:pt x="2704" y="467"/>
                  </a:lnTo>
                  <a:lnTo>
                    <a:pt x="2649" y="419"/>
                  </a:lnTo>
                  <a:lnTo>
                    <a:pt x="2590" y="376"/>
                  </a:lnTo>
                  <a:lnTo>
                    <a:pt x="2527" y="336"/>
                  </a:lnTo>
                  <a:lnTo>
                    <a:pt x="2462" y="301"/>
                  </a:lnTo>
                  <a:lnTo>
                    <a:pt x="2393" y="271"/>
                  </a:lnTo>
                  <a:lnTo>
                    <a:pt x="2323" y="246"/>
                  </a:lnTo>
                  <a:lnTo>
                    <a:pt x="2249" y="226"/>
                  </a:lnTo>
                  <a:lnTo>
                    <a:pt x="2174" y="211"/>
                  </a:lnTo>
                  <a:lnTo>
                    <a:pt x="2097" y="203"/>
                  </a:lnTo>
                  <a:lnTo>
                    <a:pt x="2018" y="200"/>
                  </a:lnTo>
                  <a:close/>
                  <a:moveTo>
                    <a:pt x="2018" y="0"/>
                  </a:moveTo>
                  <a:lnTo>
                    <a:pt x="2018" y="0"/>
                  </a:lnTo>
                  <a:lnTo>
                    <a:pt x="2104" y="3"/>
                  </a:lnTo>
                  <a:lnTo>
                    <a:pt x="2189" y="11"/>
                  </a:lnTo>
                  <a:lnTo>
                    <a:pt x="2272" y="27"/>
                  </a:lnTo>
                  <a:lnTo>
                    <a:pt x="2352" y="46"/>
                  </a:lnTo>
                  <a:lnTo>
                    <a:pt x="2432" y="72"/>
                  </a:lnTo>
                  <a:lnTo>
                    <a:pt x="2508" y="102"/>
                  </a:lnTo>
                  <a:lnTo>
                    <a:pt x="2582" y="137"/>
                  </a:lnTo>
                  <a:lnTo>
                    <a:pt x="2652" y="177"/>
                  </a:lnTo>
                  <a:lnTo>
                    <a:pt x="2720" y="222"/>
                  </a:lnTo>
                  <a:lnTo>
                    <a:pt x="2784" y="271"/>
                  </a:lnTo>
                  <a:lnTo>
                    <a:pt x="2845" y="323"/>
                  </a:lnTo>
                  <a:lnTo>
                    <a:pt x="2902" y="380"/>
                  </a:lnTo>
                  <a:lnTo>
                    <a:pt x="2955" y="440"/>
                  </a:lnTo>
                  <a:lnTo>
                    <a:pt x="3005" y="503"/>
                  </a:lnTo>
                  <a:lnTo>
                    <a:pt x="3049" y="570"/>
                  </a:lnTo>
                  <a:lnTo>
                    <a:pt x="3090" y="640"/>
                  </a:lnTo>
                  <a:lnTo>
                    <a:pt x="3125" y="713"/>
                  </a:lnTo>
                  <a:lnTo>
                    <a:pt x="3156" y="788"/>
                  </a:lnTo>
                  <a:lnTo>
                    <a:pt x="3182" y="866"/>
                  </a:lnTo>
                  <a:lnTo>
                    <a:pt x="3202" y="947"/>
                  </a:lnTo>
                  <a:lnTo>
                    <a:pt x="3217" y="1028"/>
                  </a:lnTo>
                  <a:lnTo>
                    <a:pt x="3225" y="1113"/>
                  </a:lnTo>
                  <a:lnTo>
                    <a:pt x="3228" y="1198"/>
                  </a:lnTo>
                  <a:lnTo>
                    <a:pt x="3225" y="1284"/>
                  </a:lnTo>
                  <a:lnTo>
                    <a:pt x="3217" y="1367"/>
                  </a:lnTo>
                  <a:lnTo>
                    <a:pt x="3202" y="1450"/>
                  </a:lnTo>
                  <a:lnTo>
                    <a:pt x="3182" y="1530"/>
                  </a:lnTo>
                  <a:lnTo>
                    <a:pt x="3156" y="1607"/>
                  </a:lnTo>
                  <a:lnTo>
                    <a:pt x="3125" y="1683"/>
                  </a:lnTo>
                  <a:lnTo>
                    <a:pt x="3090" y="1756"/>
                  </a:lnTo>
                  <a:lnTo>
                    <a:pt x="3049" y="1826"/>
                  </a:lnTo>
                  <a:lnTo>
                    <a:pt x="3005" y="1892"/>
                  </a:lnTo>
                  <a:lnTo>
                    <a:pt x="2955" y="1957"/>
                  </a:lnTo>
                  <a:lnTo>
                    <a:pt x="2902" y="2017"/>
                  </a:lnTo>
                  <a:lnTo>
                    <a:pt x="2845" y="2073"/>
                  </a:lnTo>
                  <a:lnTo>
                    <a:pt x="2784" y="2126"/>
                  </a:lnTo>
                  <a:lnTo>
                    <a:pt x="2720" y="2174"/>
                  </a:lnTo>
                  <a:lnTo>
                    <a:pt x="2652" y="2219"/>
                  </a:lnTo>
                  <a:lnTo>
                    <a:pt x="2582" y="2259"/>
                  </a:lnTo>
                  <a:lnTo>
                    <a:pt x="2508" y="2294"/>
                  </a:lnTo>
                  <a:lnTo>
                    <a:pt x="2432" y="2324"/>
                  </a:lnTo>
                  <a:lnTo>
                    <a:pt x="2352" y="2350"/>
                  </a:lnTo>
                  <a:lnTo>
                    <a:pt x="2272" y="2369"/>
                  </a:lnTo>
                  <a:lnTo>
                    <a:pt x="2189" y="2385"/>
                  </a:lnTo>
                  <a:lnTo>
                    <a:pt x="2104" y="2393"/>
                  </a:lnTo>
                  <a:lnTo>
                    <a:pt x="2018" y="2396"/>
                  </a:lnTo>
                  <a:lnTo>
                    <a:pt x="1930" y="2393"/>
                  </a:lnTo>
                  <a:lnTo>
                    <a:pt x="1846" y="2384"/>
                  </a:lnTo>
                  <a:lnTo>
                    <a:pt x="1762" y="2369"/>
                  </a:lnTo>
                  <a:lnTo>
                    <a:pt x="1681" y="2349"/>
                  </a:lnTo>
                  <a:lnTo>
                    <a:pt x="1601" y="2323"/>
                  </a:lnTo>
                  <a:lnTo>
                    <a:pt x="1525" y="2292"/>
                  </a:lnTo>
                  <a:lnTo>
                    <a:pt x="1452" y="2256"/>
                  </a:lnTo>
                  <a:lnTo>
                    <a:pt x="610" y="3089"/>
                  </a:lnTo>
                  <a:lnTo>
                    <a:pt x="610" y="3089"/>
                  </a:lnTo>
                  <a:lnTo>
                    <a:pt x="581" y="3116"/>
                  </a:lnTo>
                  <a:lnTo>
                    <a:pt x="549" y="3139"/>
                  </a:lnTo>
                  <a:lnTo>
                    <a:pt x="514" y="3159"/>
                  </a:lnTo>
                  <a:lnTo>
                    <a:pt x="478" y="3174"/>
                  </a:lnTo>
                  <a:lnTo>
                    <a:pt x="438" y="3186"/>
                  </a:lnTo>
                  <a:lnTo>
                    <a:pt x="398" y="3193"/>
                  </a:lnTo>
                  <a:lnTo>
                    <a:pt x="356" y="3195"/>
                  </a:lnTo>
                  <a:lnTo>
                    <a:pt x="307" y="3192"/>
                  </a:lnTo>
                  <a:lnTo>
                    <a:pt x="262" y="3183"/>
                  </a:lnTo>
                  <a:lnTo>
                    <a:pt x="218" y="3168"/>
                  </a:lnTo>
                  <a:lnTo>
                    <a:pt x="176" y="3147"/>
                  </a:lnTo>
                  <a:lnTo>
                    <a:pt x="138" y="3122"/>
                  </a:lnTo>
                  <a:lnTo>
                    <a:pt x="104" y="3092"/>
                  </a:lnTo>
                  <a:lnTo>
                    <a:pt x="74" y="3059"/>
                  </a:lnTo>
                  <a:lnTo>
                    <a:pt x="48" y="3021"/>
                  </a:lnTo>
                  <a:lnTo>
                    <a:pt x="28" y="2980"/>
                  </a:lnTo>
                  <a:lnTo>
                    <a:pt x="12" y="2936"/>
                  </a:lnTo>
                  <a:lnTo>
                    <a:pt x="3" y="2891"/>
                  </a:lnTo>
                  <a:lnTo>
                    <a:pt x="0" y="2843"/>
                  </a:lnTo>
                  <a:lnTo>
                    <a:pt x="2" y="2801"/>
                  </a:lnTo>
                  <a:lnTo>
                    <a:pt x="9" y="2761"/>
                  </a:lnTo>
                  <a:lnTo>
                    <a:pt x="22" y="2723"/>
                  </a:lnTo>
                  <a:lnTo>
                    <a:pt x="37" y="2686"/>
                  </a:lnTo>
                  <a:lnTo>
                    <a:pt x="57" y="2652"/>
                  </a:lnTo>
                  <a:lnTo>
                    <a:pt x="80" y="2620"/>
                  </a:lnTo>
                  <a:lnTo>
                    <a:pt x="107" y="2592"/>
                  </a:lnTo>
                  <a:lnTo>
                    <a:pt x="106" y="2591"/>
                  </a:lnTo>
                  <a:lnTo>
                    <a:pt x="948" y="1758"/>
                  </a:lnTo>
                  <a:lnTo>
                    <a:pt x="912" y="1685"/>
                  </a:lnTo>
                  <a:lnTo>
                    <a:pt x="881" y="1609"/>
                  </a:lnTo>
                  <a:lnTo>
                    <a:pt x="854" y="1531"/>
                  </a:lnTo>
                  <a:lnTo>
                    <a:pt x="835" y="1451"/>
                  </a:lnTo>
                  <a:lnTo>
                    <a:pt x="819" y="1368"/>
                  </a:lnTo>
                  <a:lnTo>
                    <a:pt x="810" y="1284"/>
                  </a:lnTo>
                  <a:lnTo>
                    <a:pt x="807" y="1198"/>
                  </a:lnTo>
                  <a:lnTo>
                    <a:pt x="810" y="1113"/>
                  </a:lnTo>
                  <a:lnTo>
                    <a:pt x="819" y="1028"/>
                  </a:lnTo>
                  <a:lnTo>
                    <a:pt x="834" y="947"/>
                  </a:lnTo>
                  <a:lnTo>
                    <a:pt x="854" y="866"/>
                  </a:lnTo>
                  <a:lnTo>
                    <a:pt x="879" y="788"/>
                  </a:lnTo>
                  <a:lnTo>
                    <a:pt x="910" y="713"/>
                  </a:lnTo>
                  <a:lnTo>
                    <a:pt x="946" y="640"/>
                  </a:lnTo>
                  <a:lnTo>
                    <a:pt x="986" y="570"/>
                  </a:lnTo>
                  <a:lnTo>
                    <a:pt x="1031" y="503"/>
                  </a:lnTo>
                  <a:lnTo>
                    <a:pt x="1080" y="440"/>
                  </a:lnTo>
                  <a:lnTo>
                    <a:pt x="1134" y="380"/>
                  </a:lnTo>
                  <a:lnTo>
                    <a:pt x="1191" y="323"/>
                  </a:lnTo>
                  <a:lnTo>
                    <a:pt x="1252" y="271"/>
                  </a:lnTo>
                  <a:lnTo>
                    <a:pt x="1316" y="222"/>
                  </a:lnTo>
                  <a:lnTo>
                    <a:pt x="1384" y="177"/>
                  </a:lnTo>
                  <a:lnTo>
                    <a:pt x="1454" y="137"/>
                  </a:lnTo>
                  <a:lnTo>
                    <a:pt x="1528" y="102"/>
                  </a:lnTo>
                  <a:lnTo>
                    <a:pt x="1604" y="72"/>
                  </a:lnTo>
                  <a:lnTo>
                    <a:pt x="1683" y="46"/>
                  </a:lnTo>
                  <a:lnTo>
                    <a:pt x="1763" y="27"/>
                  </a:lnTo>
                  <a:lnTo>
                    <a:pt x="1847" y="11"/>
                  </a:lnTo>
                  <a:lnTo>
                    <a:pt x="1931" y="3"/>
                  </a:lnTo>
                  <a:lnTo>
                    <a:pt x="2018" y="0"/>
                  </a:lnTo>
                  <a:close/>
                </a:path>
              </a:pathLst>
            </a:custGeom>
            <a:grpFill/>
            <a:ln w="0">
              <a:noFill/>
              <a:prstDash val="solid"/>
              <a:round/>
            </a:ln>
          </p:spPr>
          <p:txBody>
            <a:bodyPr vert="horz" wrap="square" lIns="121920" tIns="60961" rIns="121920" bIns="60961" numCol="1" anchor="t" anchorCtr="0" compatLnSpc="1"/>
            <a:lstStyle/>
            <a:p>
              <a:pPr defTabSz="872490"/>
              <a:endParaRPr lang="es-ES" sz="935">
                <a:solidFill>
                  <a:schemeClr val="tx1"/>
                </a:solidFill>
                <a:latin typeface="微软简粗黑" charset="0"/>
                <a:ea typeface="微软简粗黑" charset="0"/>
              </a:endParaRPr>
            </a:p>
          </p:txBody>
        </p:sp>
        <p:sp>
          <p:nvSpPr>
            <p:cNvPr id="40" name="Freeform 18"/>
            <p:cNvSpPr/>
            <p:nvPr/>
          </p:nvSpPr>
          <p:spPr bwMode="auto">
            <a:xfrm>
              <a:off x="12828" y="3173"/>
              <a:ext cx="378" cy="374"/>
            </a:xfrm>
            <a:custGeom>
              <a:avLst/>
              <a:gdLst>
                <a:gd name="T0" fmla="*/ 707 w 757"/>
                <a:gd name="T1" fmla="*/ 0 h 749"/>
                <a:gd name="T2" fmla="*/ 723 w 757"/>
                <a:gd name="T3" fmla="*/ 2 h 749"/>
                <a:gd name="T4" fmla="*/ 736 w 757"/>
                <a:gd name="T5" fmla="*/ 10 h 749"/>
                <a:gd name="T6" fmla="*/ 747 w 757"/>
                <a:gd name="T7" fmla="*/ 21 h 749"/>
                <a:gd name="T8" fmla="*/ 755 w 757"/>
                <a:gd name="T9" fmla="*/ 34 h 749"/>
                <a:gd name="T10" fmla="*/ 757 w 757"/>
                <a:gd name="T11" fmla="*/ 49 h 749"/>
                <a:gd name="T12" fmla="*/ 755 w 757"/>
                <a:gd name="T13" fmla="*/ 66 h 749"/>
                <a:gd name="T14" fmla="*/ 747 w 757"/>
                <a:gd name="T15" fmla="*/ 79 h 749"/>
                <a:gd name="T16" fmla="*/ 736 w 757"/>
                <a:gd name="T17" fmla="*/ 90 h 749"/>
                <a:gd name="T18" fmla="*/ 723 w 757"/>
                <a:gd name="T19" fmla="*/ 97 h 749"/>
                <a:gd name="T20" fmla="*/ 707 w 757"/>
                <a:gd name="T21" fmla="*/ 100 h 749"/>
                <a:gd name="T22" fmla="*/ 645 w 757"/>
                <a:gd name="T23" fmla="*/ 104 h 749"/>
                <a:gd name="T24" fmla="*/ 584 w 757"/>
                <a:gd name="T25" fmla="*/ 112 h 749"/>
                <a:gd name="T26" fmla="*/ 527 w 757"/>
                <a:gd name="T27" fmla="*/ 127 h 749"/>
                <a:gd name="T28" fmla="*/ 471 w 757"/>
                <a:gd name="T29" fmla="*/ 147 h 749"/>
                <a:gd name="T30" fmla="*/ 418 w 757"/>
                <a:gd name="T31" fmla="*/ 172 h 749"/>
                <a:gd name="T32" fmla="*/ 369 w 757"/>
                <a:gd name="T33" fmla="*/ 203 h 749"/>
                <a:gd name="T34" fmla="*/ 321 w 757"/>
                <a:gd name="T35" fmla="*/ 236 h 749"/>
                <a:gd name="T36" fmla="*/ 279 w 757"/>
                <a:gd name="T37" fmla="*/ 275 h 749"/>
                <a:gd name="T38" fmla="*/ 240 w 757"/>
                <a:gd name="T39" fmla="*/ 318 h 749"/>
                <a:gd name="T40" fmla="*/ 205 w 757"/>
                <a:gd name="T41" fmla="*/ 364 h 749"/>
                <a:gd name="T42" fmla="*/ 175 w 757"/>
                <a:gd name="T43" fmla="*/ 414 h 749"/>
                <a:gd name="T44" fmla="*/ 149 w 757"/>
                <a:gd name="T45" fmla="*/ 466 h 749"/>
                <a:gd name="T46" fmla="*/ 128 w 757"/>
                <a:gd name="T47" fmla="*/ 521 h 749"/>
                <a:gd name="T48" fmla="*/ 114 w 757"/>
                <a:gd name="T49" fmla="*/ 578 h 749"/>
                <a:gd name="T50" fmla="*/ 105 w 757"/>
                <a:gd name="T51" fmla="*/ 638 h 749"/>
                <a:gd name="T52" fmla="*/ 101 w 757"/>
                <a:gd name="T53" fmla="*/ 699 h 749"/>
                <a:gd name="T54" fmla="*/ 98 w 757"/>
                <a:gd name="T55" fmla="*/ 715 h 749"/>
                <a:gd name="T56" fmla="*/ 91 w 757"/>
                <a:gd name="T57" fmla="*/ 729 h 749"/>
                <a:gd name="T58" fmla="*/ 81 w 757"/>
                <a:gd name="T59" fmla="*/ 740 h 749"/>
                <a:gd name="T60" fmla="*/ 67 w 757"/>
                <a:gd name="T61" fmla="*/ 746 h 749"/>
                <a:gd name="T62" fmla="*/ 51 w 757"/>
                <a:gd name="T63" fmla="*/ 749 h 749"/>
                <a:gd name="T64" fmla="*/ 35 w 757"/>
                <a:gd name="T65" fmla="*/ 746 h 749"/>
                <a:gd name="T66" fmla="*/ 21 w 757"/>
                <a:gd name="T67" fmla="*/ 740 h 749"/>
                <a:gd name="T68" fmla="*/ 10 w 757"/>
                <a:gd name="T69" fmla="*/ 729 h 749"/>
                <a:gd name="T70" fmla="*/ 2 w 757"/>
                <a:gd name="T71" fmla="*/ 715 h 749"/>
                <a:gd name="T72" fmla="*/ 0 w 757"/>
                <a:gd name="T73" fmla="*/ 699 h 749"/>
                <a:gd name="T74" fmla="*/ 3 w 757"/>
                <a:gd name="T75" fmla="*/ 632 h 749"/>
                <a:gd name="T76" fmla="*/ 13 w 757"/>
                <a:gd name="T77" fmla="*/ 566 h 749"/>
                <a:gd name="T78" fmla="*/ 28 w 757"/>
                <a:gd name="T79" fmla="*/ 503 h 749"/>
                <a:gd name="T80" fmla="*/ 50 w 757"/>
                <a:gd name="T81" fmla="*/ 442 h 749"/>
                <a:gd name="T82" fmla="*/ 77 w 757"/>
                <a:gd name="T83" fmla="*/ 383 h 749"/>
                <a:gd name="T84" fmla="*/ 108 w 757"/>
                <a:gd name="T85" fmla="*/ 328 h 749"/>
                <a:gd name="T86" fmla="*/ 144 w 757"/>
                <a:gd name="T87" fmla="*/ 276 h 749"/>
                <a:gd name="T88" fmla="*/ 185 w 757"/>
                <a:gd name="T89" fmla="*/ 228 h 749"/>
                <a:gd name="T90" fmla="*/ 230 w 757"/>
                <a:gd name="T91" fmla="*/ 183 h 749"/>
                <a:gd name="T92" fmla="*/ 279 w 757"/>
                <a:gd name="T93" fmla="*/ 142 h 749"/>
                <a:gd name="T94" fmla="*/ 332 w 757"/>
                <a:gd name="T95" fmla="*/ 107 h 749"/>
                <a:gd name="T96" fmla="*/ 388 w 757"/>
                <a:gd name="T97" fmla="*/ 75 h 749"/>
                <a:gd name="T98" fmla="*/ 447 w 757"/>
                <a:gd name="T99" fmla="*/ 49 h 749"/>
                <a:gd name="T100" fmla="*/ 508 w 757"/>
                <a:gd name="T101" fmla="*/ 28 h 749"/>
                <a:gd name="T102" fmla="*/ 573 w 757"/>
                <a:gd name="T103" fmla="*/ 13 h 749"/>
                <a:gd name="T104" fmla="*/ 639 w 757"/>
                <a:gd name="T105" fmla="*/ 3 h 749"/>
                <a:gd name="T106" fmla="*/ 707 w 757"/>
                <a:gd name="T107" fmla="*/ 0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7" h="749">
                  <a:moveTo>
                    <a:pt x="707" y="0"/>
                  </a:moveTo>
                  <a:lnTo>
                    <a:pt x="723" y="2"/>
                  </a:lnTo>
                  <a:lnTo>
                    <a:pt x="736" y="10"/>
                  </a:lnTo>
                  <a:lnTo>
                    <a:pt x="747" y="21"/>
                  </a:lnTo>
                  <a:lnTo>
                    <a:pt x="755" y="34"/>
                  </a:lnTo>
                  <a:lnTo>
                    <a:pt x="757" y="49"/>
                  </a:lnTo>
                  <a:lnTo>
                    <a:pt x="755" y="66"/>
                  </a:lnTo>
                  <a:lnTo>
                    <a:pt x="747" y="79"/>
                  </a:lnTo>
                  <a:lnTo>
                    <a:pt x="736" y="90"/>
                  </a:lnTo>
                  <a:lnTo>
                    <a:pt x="723" y="97"/>
                  </a:lnTo>
                  <a:lnTo>
                    <a:pt x="707" y="100"/>
                  </a:lnTo>
                  <a:lnTo>
                    <a:pt x="645" y="104"/>
                  </a:lnTo>
                  <a:lnTo>
                    <a:pt x="584" y="112"/>
                  </a:lnTo>
                  <a:lnTo>
                    <a:pt x="527" y="127"/>
                  </a:lnTo>
                  <a:lnTo>
                    <a:pt x="471" y="147"/>
                  </a:lnTo>
                  <a:lnTo>
                    <a:pt x="418" y="172"/>
                  </a:lnTo>
                  <a:lnTo>
                    <a:pt x="369" y="203"/>
                  </a:lnTo>
                  <a:lnTo>
                    <a:pt x="321" y="236"/>
                  </a:lnTo>
                  <a:lnTo>
                    <a:pt x="279" y="275"/>
                  </a:lnTo>
                  <a:lnTo>
                    <a:pt x="240" y="318"/>
                  </a:lnTo>
                  <a:lnTo>
                    <a:pt x="205" y="364"/>
                  </a:lnTo>
                  <a:lnTo>
                    <a:pt x="175" y="414"/>
                  </a:lnTo>
                  <a:lnTo>
                    <a:pt x="149" y="466"/>
                  </a:lnTo>
                  <a:lnTo>
                    <a:pt x="128" y="521"/>
                  </a:lnTo>
                  <a:lnTo>
                    <a:pt x="114" y="578"/>
                  </a:lnTo>
                  <a:lnTo>
                    <a:pt x="105" y="638"/>
                  </a:lnTo>
                  <a:lnTo>
                    <a:pt x="101" y="699"/>
                  </a:lnTo>
                  <a:lnTo>
                    <a:pt x="98" y="715"/>
                  </a:lnTo>
                  <a:lnTo>
                    <a:pt x="91" y="729"/>
                  </a:lnTo>
                  <a:lnTo>
                    <a:pt x="81" y="740"/>
                  </a:lnTo>
                  <a:lnTo>
                    <a:pt x="67" y="746"/>
                  </a:lnTo>
                  <a:lnTo>
                    <a:pt x="51" y="749"/>
                  </a:lnTo>
                  <a:lnTo>
                    <a:pt x="35" y="746"/>
                  </a:lnTo>
                  <a:lnTo>
                    <a:pt x="21" y="740"/>
                  </a:lnTo>
                  <a:lnTo>
                    <a:pt x="10" y="729"/>
                  </a:lnTo>
                  <a:lnTo>
                    <a:pt x="2" y="715"/>
                  </a:lnTo>
                  <a:lnTo>
                    <a:pt x="0" y="699"/>
                  </a:lnTo>
                  <a:lnTo>
                    <a:pt x="3" y="632"/>
                  </a:lnTo>
                  <a:lnTo>
                    <a:pt x="13" y="566"/>
                  </a:lnTo>
                  <a:lnTo>
                    <a:pt x="28" y="503"/>
                  </a:lnTo>
                  <a:lnTo>
                    <a:pt x="50" y="442"/>
                  </a:lnTo>
                  <a:lnTo>
                    <a:pt x="77" y="383"/>
                  </a:lnTo>
                  <a:lnTo>
                    <a:pt x="108" y="328"/>
                  </a:lnTo>
                  <a:lnTo>
                    <a:pt x="144" y="276"/>
                  </a:lnTo>
                  <a:lnTo>
                    <a:pt x="185" y="228"/>
                  </a:lnTo>
                  <a:lnTo>
                    <a:pt x="230" y="183"/>
                  </a:lnTo>
                  <a:lnTo>
                    <a:pt x="279" y="142"/>
                  </a:lnTo>
                  <a:lnTo>
                    <a:pt x="332" y="107"/>
                  </a:lnTo>
                  <a:lnTo>
                    <a:pt x="388" y="75"/>
                  </a:lnTo>
                  <a:lnTo>
                    <a:pt x="447" y="49"/>
                  </a:lnTo>
                  <a:lnTo>
                    <a:pt x="508" y="28"/>
                  </a:lnTo>
                  <a:lnTo>
                    <a:pt x="573" y="13"/>
                  </a:lnTo>
                  <a:lnTo>
                    <a:pt x="639" y="3"/>
                  </a:lnTo>
                  <a:lnTo>
                    <a:pt x="707" y="0"/>
                  </a:lnTo>
                  <a:close/>
                </a:path>
              </a:pathLst>
            </a:custGeom>
            <a:grpFill/>
            <a:ln w="0">
              <a:noFill/>
              <a:prstDash val="solid"/>
              <a:round/>
            </a:ln>
          </p:spPr>
          <p:txBody>
            <a:bodyPr vert="horz" wrap="square" lIns="121920" tIns="60961" rIns="121920" bIns="60961" numCol="1" anchor="t" anchorCtr="0" compatLnSpc="1"/>
            <a:lstStyle/>
            <a:p>
              <a:pPr defTabSz="872490"/>
              <a:endParaRPr lang="es-ES" sz="935">
                <a:solidFill>
                  <a:schemeClr val="tx1"/>
                </a:solidFill>
                <a:latin typeface="微软简粗黑" charset="0"/>
                <a:ea typeface="微软简粗黑" charset="0"/>
              </a:endParaRPr>
            </a:p>
          </p:txBody>
        </p:sp>
      </p:grpSp>
      <p:sp>
        <p:nvSpPr>
          <p:cNvPr id="27" name="Textbox 1"/>
          <p:cNvSpPr/>
          <p:nvPr/>
        </p:nvSpPr>
        <p:spPr>
          <a:xfrm>
            <a:off x="2911734" y="1313010"/>
            <a:ext cx="8585038" cy="933450"/>
          </a:xfrm>
          <a:prstGeom prst="rect">
            <a:avLst/>
          </a:prstGeom>
        </p:spPr>
        <p:txBody>
          <a:bodyPr wrap="square" lIns="116649" tIns="58349" rIns="116649" bIns="58349">
            <a:spAutoFit/>
          </a:bodyPr>
          <a:lstStyle/>
          <a:p>
            <a:pPr defTabSz="872490">
              <a:lnSpc>
                <a:spcPct val="125000"/>
              </a:lnSpc>
              <a:spcAft>
                <a:spcPts val="450"/>
              </a:spcAft>
            </a:pPr>
            <a:r>
              <a:rPr lang="es-MX" sz="1200" dirty="0">
                <a:solidFill>
                  <a:schemeClr val="tx1"/>
                </a:solidFill>
                <a:latin typeface="微软简粗黑" charset="0"/>
                <a:ea typeface="微软简粗黑" charset="0"/>
                <a:cs typeface="Open Sans Extrabold" panose="020B0906030804020204" pitchFamily="34" charset="0"/>
              </a:rPr>
              <a:t>Lorem ipsum dolor sit </a:t>
            </a:r>
            <a:r>
              <a:rPr lang="es-MX" sz="1200" dirty="0" err="1">
                <a:solidFill>
                  <a:schemeClr val="tx1"/>
                </a:solidFill>
                <a:latin typeface="微软简粗黑" charset="0"/>
                <a:ea typeface="微软简粗黑" charset="0"/>
                <a:cs typeface="Open Sans Extrabold" panose="020B0906030804020204" pitchFamily="34" charset="0"/>
              </a:rPr>
              <a:t>amec</a:t>
            </a:r>
          </a:p>
          <a:p>
            <a:pPr algn="just" defTabSz="872490">
              <a:lnSpc>
                <a:spcPct val="120000"/>
              </a:lnSpc>
              <a:spcAft>
                <a:spcPts val="450"/>
              </a:spcAft>
            </a:pPr>
            <a:r>
              <a:rPr lang="en-US" sz="935" dirty="0">
                <a:solidFill>
                  <a:schemeClr val="tx1"/>
                </a:solidFill>
                <a:latin typeface="微软简粗黑" charset="0"/>
                <a:ea typeface="微软简粗黑" charset="0"/>
              </a:rPr>
              <a:t>Duis arcu tortor, suscipit eget, imperdiet nec, imperdiet iaculis, ipsum. Sed aliquam ultrices mauris. Integer ante arcu, accumsan a, consectetuer eget, posuere ut, mauris. Praesent adipiscing. Phasellus ullamcorper. Sed aliquam ultrices mauris. Integer ante arcu, accumsan a, consectetuer eget, posuere ut, mauris. Praesent adipiscing. Phasellus ullamcorper.</a:t>
            </a:r>
          </a:p>
        </p:txBody>
      </p:sp>
      <p:sp>
        <p:nvSpPr>
          <p:cNvPr id="2" name="矩形 1"/>
          <p:cNvSpPr/>
          <p:nvPr/>
        </p:nvSpPr>
        <p:spPr>
          <a:xfrm>
            <a:off x="-42545" y="-8255"/>
            <a:ext cx="12233910" cy="833120"/>
          </a:xfrm>
          <a:prstGeom prst="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pic>
        <p:nvPicPr>
          <p:cNvPr id="3" name="图片 2" descr="QQ截图20170308204816"/>
          <p:cNvPicPr>
            <a:picLocks noChangeAspect="1"/>
          </p:cNvPicPr>
          <p:nvPr/>
        </p:nvPicPr>
        <p:blipFill>
          <a:blip r:embed="rId3" cstate="print"/>
          <a:stretch>
            <a:fillRect/>
          </a:stretch>
        </p:blipFill>
        <p:spPr>
          <a:xfrm>
            <a:off x="-15240" y="5684520"/>
            <a:ext cx="12204065" cy="1208405"/>
          </a:xfrm>
          <a:prstGeom prst="rect">
            <a:avLst/>
          </a:prstGeom>
        </p:spPr>
      </p:pic>
      <p:sp>
        <p:nvSpPr>
          <p:cNvPr id="108" name="椭圆 107"/>
          <p:cNvSpPr/>
          <p:nvPr/>
        </p:nvSpPr>
        <p:spPr>
          <a:xfrm>
            <a:off x="709696" y="370157"/>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nvGrpSpPr>
          <p:cNvPr id="109" name="组合 108"/>
          <p:cNvGrpSpPr/>
          <p:nvPr/>
        </p:nvGrpSpPr>
        <p:grpSpPr>
          <a:xfrm>
            <a:off x="640284" y="56389"/>
            <a:ext cx="4021131" cy="613991"/>
            <a:chOff x="3418293" y="305852"/>
            <a:chExt cx="4844075" cy="872774"/>
          </a:xfrm>
        </p:grpSpPr>
        <p:sp>
          <p:nvSpPr>
            <p:cNvPr id="110" name="椭圆 109"/>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sp>
          <p:nvSpPr>
            <p:cNvPr id="111" name="矩形 11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grpSp>
        <p:nvGrpSpPr>
          <p:cNvPr id="112" name="组合 111"/>
          <p:cNvGrpSpPr/>
          <p:nvPr/>
        </p:nvGrpSpPr>
        <p:grpSpPr>
          <a:xfrm>
            <a:off x="574288" y="57950"/>
            <a:ext cx="970204" cy="1019136"/>
            <a:chOff x="1003288" y="1798087"/>
            <a:chExt cx="3398850" cy="3383513"/>
          </a:xfrm>
        </p:grpSpPr>
        <p:sp>
          <p:nvSpPr>
            <p:cNvPr id="11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nvGrpSpPr>
            <p:cNvPr id="115" name="组合 114"/>
            <p:cNvGrpSpPr/>
            <p:nvPr/>
          </p:nvGrpSpPr>
          <p:grpSpPr>
            <a:xfrm>
              <a:off x="1003288" y="1856944"/>
              <a:ext cx="3119221" cy="1919931"/>
              <a:chOff x="1028026" y="1617975"/>
              <a:chExt cx="3119221" cy="1919931"/>
            </a:xfrm>
          </p:grpSpPr>
          <p:sp>
            <p:nvSpPr>
              <p:cNvPr id="116" name="Freeform 13"/>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rgbClr val="9CCF3D"/>
                  </a:gs>
                </a:gsLst>
                <a:lin ang="0" scaled="0"/>
                <a:tileRect/>
              </a:gradFill>
              <a:ln w="101600">
                <a:gradFill>
                  <a:gsLst>
                    <a:gs pos="0">
                      <a:srgbClr val="9CCF3D"/>
                    </a:gs>
                    <a:gs pos="100000">
                      <a:schemeClr val="bg1"/>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7" name="Freeform 13"/>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grpSp>
      <p:sp>
        <p:nvSpPr>
          <p:cNvPr id="118" name="文本框 117"/>
          <p:cNvSpPr txBox="1"/>
          <p:nvPr/>
        </p:nvSpPr>
        <p:spPr>
          <a:xfrm>
            <a:off x="1723411" y="171408"/>
            <a:ext cx="2645285" cy="483235"/>
          </a:xfrm>
          <a:prstGeom prst="rect">
            <a:avLst/>
          </a:prstGeom>
          <a:noFill/>
        </p:spPr>
        <p:txBody>
          <a:bodyPr wrap="square" rtlCol="0">
            <a:spAutoFit/>
          </a:bodyPr>
          <a:lstStyle/>
          <a:p>
            <a:r>
              <a:rPr lang="zh-CN" altLang="en-US" sz="2400" b="1" dirty="0" smtClean="0">
                <a:solidFill>
                  <a:srgbClr val="9CCF3D"/>
                </a:solidFill>
                <a:latin typeface="微软简粗黑" charset="0"/>
                <a:ea typeface="微软简粗黑" charset="0"/>
              </a:rPr>
              <a:t>此处添加标题</a:t>
            </a:r>
          </a:p>
        </p:txBody>
      </p:sp>
    </p:spTree>
  </p:cSld>
  <p:clrMapOvr>
    <a:masterClrMapping/>
  </p:clrMapOvr>
  <p:transition advTm="7956">
    <p:cover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childTnLst>
                                </p:cTn>
                              </p:par>
                            </p:childTnLst>
                          </p:cTn>
                        </p:par>
                        <p:par>
                          <p:cTn id="8" fill="hold">
                            <p:stCondLst>
                              <p:cond delay="500"/>
                            </p:stCondLst>
                            <p:childTnLst>
                              <p:par>
                                <p:cTn id="9" presetID="2" presetClass="entr" presetSubtype="4" decel="10000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750" fill="hold"/>
                                        <p:tgtEl>
                                          <p:spTgt spid="50"/>
                                        </p:tgtEl>
                                        <p:attrNameLst>
                                          <p:attrName>ppt_x</p:attrName>
                                        </p:attrNameLst>
                                      </p:cBhvr>
                                      <p:tavLst>
                                        <p:tav tm="0">
                                          <p:val>
                                            <p:strVal val="#ppt_x"/>
                                          </p:val>
                                        </p:tav>
                                        <p:tav tm="100000">
                                          <p:val>
                                            <p:strVal val="#ppt_x"/>
                                          </p:val>
                                        </p:tav>
                                      </p:tavLst>
                                    </p:anim>
                                    <p:anim calcmode="lin" valueType="num">
                                      <p:cBhvr additive="base">
                                        <p:cTn id="12" dur="75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decel="100000" fill="hold" nodeType="afterEffect">
                                  <p:stCondLst>
                                    <p:cond delay="0"/>
                                  </p:stCondLst>
                                  <p:childTnLst>
                                    <p:set>
                                      <p:cBhvr>
                                        <p:cTn id="15" dur="1" fill="hold">
                                          <p:stCondLst>
                                            <p:cond delay="0"/>
                                          </p:stCondLst>
                                        </p:cTn>
                                        <p:tgtEl>
                                          <p:spTgt spid="38"/>
                                        </p:tgtEl>
                                        <p:attrNameLst>
                                          <p:attrName>style.visibility</p:attrName>
                                        </p:attrNameLst>
                                      </p:cBhvr>
                                      <p:to>
                                        <p:strVal val="visible"/>
                                      </p:to>
                                    </p:set>
                                    <p:anim calcmode="lin" valueType="num">
                                      <p:cBhvr additive="base">
                                        <p:cTn id="16" dur="1000" fill="hold"/>
                                        <p:tgtEl>
                                          <p:spTgt spid="38"/>
                                        </p:tgtEl>
                                        <p:attrNameLst>
                                          <p:attrName>ppt_x</p:attrName>
                                        </p:attrNameLst>
                                      </p:cBhvr>
                                      <p:tavLst>
                                        <p:tav tm="0">
                                          <p:val>
                                            <p:strVal val="#ppt_x"/>
                                          </p:val>
                                        </p:tav>
                                        <p:tav tm="100000">
                                          <p:val>
                                            <p:strVal val="#ppt_x"/>
                                          </p:val>
                                        </p:tav>
                                      </p:tavLst>
                                    </p:anim>
                                    <p:anim calcmode="lin" valueType="num">
                                      <p:cBhvr additive="base">
                                        <p:cTn id="17" dur="1000" fill="hold"/>
                                        <p:tgtEl>
                                          <p:spTgt spid="38"/>
                                        </p:tgtEl>
                                        <p:attrNameLst>
                                          <p:attrName>ppt_y</p:attrName>
                                        </p:attrNameLst>
                                      </p:cBhvr>
                                      <p:tavLst>
                                        <p:tav tm="0">
                                          <p:val>
                                            <p:strVal val="1+#ppt_h/2"/>
                                          </p:val>
                                        </p:tav>
                                        <p:tav tm="100000">
                                          <p:val>
                                            <p:strVal val="#ppt_y"/>
                                          </p:val>
                                        </p:tav>
                                      </p:tavLst>
                                    </p:anim>
                                  </p:childTnLst>
                                </p:cTn>
                              </p:par>
                              <p:par>
                                <p:cTn id="18" presetID="10" presetClass="entr" presetSubtype="0" fill="hold" grpId="0" nodeType="with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500"/>
                                        <p:tgtEl>
                                          <p:spTgt spid="44"/>
                                        </p:tgtEl>
                                      </p:cBhvr>
                                    </p:animEffect>
                                  </p:childTnLst>
                                </p:cTn>
                              </p:par>
                            </p:childTnLst>
                          </p:cTn>
                        </p:par>
                        <p:par>
                          <p:cTn id="21" fill="hold">
                            <p:stCondLst>
                              <p:cond delay="2500"/>
                            </p:stCondLst>
                            <p:childTnLst>
                              <p:par>
                                <p:cTn id="22" presetID="2" presetClass="entr" presetSubtype="4" decel="100000" fill="hold" grpId="0" nodeType="afterEffect">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cBhvr additive="base">
                                        <p:cTn id="24" dur="750" fill="hold"/>
                                        <p:tgtEl>
                                          <p:spTgt spid="51"/>
                                        </p:tgtEl>
                                        <p:attrNameLst>
                                          <p:attrName>ppt_x</p:attrName>
                                        </p:attrNameLst>
                                      </p:cBhvr>
                                      <p:tavLst>
                                        <p:tav tm="0">
                                          <p:val>
                                            <p:strVal val="#ppt_x"/>
                                          </p:val>
                                        </p:tav>
                                        <p:tav tm="100000">
                                          <p:val>
                                            <p:strVal val="#ppt_x"/>
                                          </p:val>
                                        </p:tav>
                                      </p:tavLst>
                                    </p:anim>
                                    <p:anim calcmode="lin" valueType="num">
                                      <p:cBhvr additive="base">
                                        <p:cTn id="25" dur="750" fill="hold"/>
                                        <p:tgtEl>
                                          <p:spTgt spid="51"/>
                                        </p:tgtEl>
                                        <p:attrNameLst>
                                          <p:attrName>ppt_y</p:attrName>
                                        </p:attrNameLst>
                                      </p:cBhvr>
                                      <p:tavLst>
                                        <p:tav tm="0">
                                          <p:val>
                                            <p:strVal val="1+#ppt_h/2"/>
                                          </p:val>
                                        </p:tav>
                                        <p:tav tm="100000">
                                          <p:val>
                                            <p:strVal val="#ppt_y"/>
                                          </p:val>
                                        </p:tav>
                                      </p:tavLst>
                                    </p:anim>
                                  </p:childTnLst>
                                </p:cTn>
                              </p:par>
                            </p:childTnLst>
                          </p:cTn>
                        </p:par>
                        <p:par>
                          <p:cTn id="26" fill="hold">
                            <p:stCondLst>
                              <p:cond delay="3500"/>
                            </p:stCondLst>
                            <p:childTnLst>
                              <p:par>
                                <p:cTn id="27" presetID="2" presetClass="entr" presetSubtype="4" decel="100000"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additive="base">
                                        <p:cTn id="29" dur="1000" fill="hold"/>
                                        <p:tgtEl>
                                          <p:spTgt spid="37"/>
                                        </p:tgtEl>
                                        <p:attrNameLst>
                                          <p:attrName>ppt_x</p:attrName>
                                        </p:attrNameLst>
                                      </p:cBhvr>
                                      <p:tavLst>
                                        <p:tav tm="0">
                                          <p:val>
                                            <p:strVal val="#ppt_x"/>
                                          </p:val>
                                        </p:tav>
                                        <p:tav tm="100000">
                                          <p:val>
                                            <p:strVal val="#ppt_x"/>
                                          </p:val>
                                        </p:tav>
                                      </p:tavLst>
                                    </p:anim>
                                    <p:anim calcmode="lin" valueType="num">
                                      <p:cBhvr additive="base">
                                        <p:cTn id="30" dur="1000" fill="hold"/>
                                        <p:tgtEl>
                                          <p:spTgt spid="37"/>
                                        </p:tgtEl>
                                        <p:attrNameLst>
                                          <p:attrName>ppt_y</p:attrName>
                                        </p:attrNameLst>
                                      </p:cBhvr>
                                      <p:tavLst>
                                        <p:tav tm="0">
                                          <p:val>
                                            <p:strVal val="1+#ppt_h/2"/>
                                          </p:val>
                                        </p:tav>
                                        <p:tav tm="100000">
                                          <p:val>
                                            <p:strVal val="#ppt_y"/>
                                          </p:val>
                                        </p:tav>
                                      </p:tavLst>
                                    </p:anim>
                                  </p:childTnLst>
                                </p:cTn>
                              </p:par>
                              <p:par>
                                <p:cTn id="31" presetID="10" presetClass="entr" presetSubtype="0" fill="hold" grpId="0"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childTnLst>
                          </p:cTn>
                        </p:par>
                        <p:par>
                          <p:cTn id="34" fill="hold">
                            <p:stCondLst>
                              <p:cond delay="4500"/>
                            </p:stCondLst>
                            <p:childTnLst>
                              <p:par>
                                <p:cTn id="35" presetID="2" presetClass="entr" presetSubtype="4" decel="100000"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 calcmode="lin" valueType="num">
                                      <p:cBhvr additive="base">
                                        <p:cTn id="37" dur="750" fill="hold"/>
                                        <p:tgtEl>
                                          <p:spTgt spid="52"/>
                                        </p:tgtEl>
                                        <p:attrNameLst>
                                          <p:attrName>ppt_x</p:attrName>
                                        </p:attrNameLst>
                                      </p:cBhvr>
                                      <p:tavLst>
                                        <p:tav tm="0">
                                          <p:val>
                                            <p:strVal val="#ppt_x"/>
                                          </p:val>
                                        </p:tav>
                                        <p:tav tm="100000">
                                          <p:val>
                                            <p:strVal val="#ppt_x"/>
                                          </p:val>
                                        </p:tav>
                                      </p:tavLst>
                                    </p:anim>
                                    <p:anim calcmode="lin" valueType="num">
                                      <p:cBhvr additive="base">
                                        <p:cTn id="38" dur="750" fill="hold"/>
                                        <p:tgtEl>
                                          <p:spTgt spid="52"/>
                                        </p:tgtEl>
                                        <p:attrNameLst>
                                          <p:attrName>ppt_y</p:attrName>
                                        </p:attrNameLst>
                                      </p:cBhvr>
                                      <p:tavLst>
                                        <p:tav tm="0">
                                          <p:val>
                                            <p:strVal val="1+#ppt_h/2"/>
                                          </p:val>
                                        </p:tav>
                                        <p:tav tm="100000">
                                          <p:val>
                                            <p:strVal val="#ppt_y"/>
                                          </p:val>
                                        </p:tav>
                                      </p:tavLst>
                                    </p:anim>
                                  </p:childTnLst>
                                </p:cTn>
                              </p:par>
                            </p:childTnLst>
                          </p:cTn>
                        </p:par>
                        <p:par>
                          <p:cTn id="39" fill="hold">
                            <p:stCondLst>
                              <p:cond delay="5500"/>
                            </p:stCondLst>
                            <p:childTnLst>
                              <p:par>
                                <p:cTn id="40" presetID="2" presetClass="entr" presetSubtype="4" decel="100000"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additive="base">
                                        <p:cTn id="42" dur="1000" fill="hold"/>
                                        <p:tgtEl>
                                          <p:spTgt spid="34"/>
                                        </p:tgtEl>
                                        <p:attrNameLst>
                                          <p:attrName>ppt_x</p:attrName>
                                        </p:attrNameLst>
                                      </p:cBhvr>
                                      <p:tavLst>
                                        <p:tav tm="0">
                                          <p:val>
                                            <p:strVal val="#ppt_x"/>
                                          </p:val>
                                        </p:tav>
                                        <p:tav tm="100000">
                                          <p:val>
                                            <p:strVal val="#ppt_x"/>
                                          </p:val>
                                        </p:tav>
                                      </p:tavLst>
                                    </p:anim>
                                    <p:anim calcmode="lin" valueType="num">
                                      <p:cBhvr additive="base">
                                        <p:cTn id="43" dur="1000" fill="hold"/>
                                        <p:tgtEl>
                                          <p:spTgt spid="34"/>
                                        </p:tgtEl>
                                        <p:attrNameLst>
                                          <p:attrName>ppt_y</p:attrName>
                                        </p:attrNameLst>
                                      </p:cBhvr>
                                      <p:tavLst>
                                        <p:tav tm="0">
                                          <p:val>
                                            <p:strVal val="1+#ppt_h/2"/>
                                          </p:val>
                                        </p:tav>
                                        <p:tav tm="100000">
                                          <p:val>
                                            <p:strVal val="#ppt_y"/>
                                          </p:val>
                                        </p:tav>
                                      </p:tavLst>
                                    </p:anim>
                                  </p:childTnLst>
                                </p:cTn>
                              </p:par>
                              <p:par>
                                <p:cTn id="44" presetID="10" presetClass="entr" presetSubtype="0"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5" grpId="0"/>
      <p:bldP spid="46" grpId="0"/>
      <p:bldP spid="50" grpId="0" bldLvl="0" animBg="1"/>
      <p:bldP spid="51" grpId="0" bldLvl="0" animBg="1"/>
      <p:bldP spid="52" grpId="0" bldLvl="0" animBg="1"/>
      <p:bldP spid="37" grpId="0" bldLvl="0" animBg="1"/>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545" y="-8255"/>
            <a:ext cx="12233910" cy="833120"/>
          </a:xfrm>
          <a:prstGeom prst="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pic>
        <p:nvPicPr>
          <p:cNvPr id="3" name="图片 2" descr="QQ截图20170308204816"/>
          <p:cNvPicPr>
            <a:picLocks noChangeAspect="1"/>
          </p:cNvPicPr>
          <p:nvPr/>
        </p:nvPicPr>
        <p:blipFill>
          <a:blip r:embed="rId3" cstate="print"/>
          <a:stretch>
            <a:fillRect/>
          </a:stretch>
        </p:blipFill>
        <p:spPr>
          <a:xfrm>
            <a:off x="-15240" y="5684520"/>
            <a:ext cx="12204065" cy="1208405"/>
          </a:xfrm>
          <a:prstGeom prst="rect">
            <a:avLst/>
          </a:prstGeom>
        </p:spPr>
      </p:pic>
      <p:sp>
        <p:nvSpPr>
          <p:cNvPr id="108" name="椭圆 107"/>
          <p:cNvSpPr/>
          <p:nvPr/>
        </p:nvSpPr>
        <p:spPr>
          <a:xfrm>
            <a:off x="709696" y="370157"/>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nvGrpSpPr>
          <p:cNvPr id="109" name="组合 108"/>
          <p:cNvGrpSpPr/>
          <p:nvPr/>
        </p:nvGrpSpPr>
        <p:grpSpPr>
          <a:xfrm>
            <a:off x="640284" y="56389"/>
            <a:ext cx="4021131" cy="613991"/>
            <a:chOff x="3418293" y="305852"/>
            <a:chExt cx="4844075" cy="872774"/>
          </a:xfrm>
        </p:grpSpPr>
        <p:sp>
          <p:nvSpPr>
            <p:cNvPr id="110" name="椭圆 109"/>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sp>
          <p:nvSpPr>
            <p:cNvPr id="111" name="矩形 11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grpSp>
        <p:nvGrpSpPr>
          <p:cNvPr id="112" name="组合 111"/>
          <p:cNvGrpSpPr/>
          <p:nvPr/>
        </p:nvGrpSpPr>
        <p:grpSpPr>
          <a:xfrm>
            <a:off x="574288" y="57950"/>
            <a:ext cx="970204" cy="1019136"/>
            <a:chOff x="1003288" y="1798087"/>
            <a:chExt cx="3398850" cy="3383513"/>
          </a:xfrm>
        </p:grpSpPr>
        <p:sp>
          <p:nvSpPr>
            <p:cNvPr id="11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nvGrpSpPr>
            <p:cNvPr id="115" name="组合 114"/>
            <p:cNvGrpSpPr/>
            <p:nvPr/>
          </p:nvGrpSpPr>
          <p:grpSpPr>
            <a:xfrm>
              <a:off x="1003288" y="1856944"/>
              <a:ext cx="3119221" cy="1919931"/>
              <a:chOff x="1028026" y="1617975"/>
              <a:chExt cx="3119221" cy="1919931"/>
            </a:xfrm>
          </p:grpSpPr>
          <p:sp>
            <p:nvSpPr>
              <p:cNvPr id="116" name="Freeform 13"/>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rgbClr val="9CCF3D"/>
                  </a:gs>
                </a:gsLst>
                <a:lin ang="0" scaled="0"/>
                <a:tileRect/>
              </a:gradFill>
              <a:ln w="101600">
                <a:gradFill>
                  <a:gsLst>
                    <a:gs pos="0">
                      <a:srgbClr val="9CCF3D"/>
                    </a:gs>
                    <a:gs pos="100000">
                      <a:schemeClr val="bg1"/>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7" name="Freeform 13"/>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grpSp>
      <p:sp>
        <p:nvSpPr>
          <p:cNvPr id="118" name="文本框 117"/>
          <p:cNvSpPr txBox="1"/>
          <p:nvPr/>
        </p:nvSpPr>
        <p:spPr>
          <a:xfrm>
            <a:off x="1723411" y="171408"/>
            <a:ext cx="2645285" cy="483235"/>
          </a:xfrm>
          <a:prstGeom prst="rect">
            <a:avLst/>
          </a:prstGeom>
          <a:noFill/>
        </p:spPr>
        <p:txBody>
          <a:bodyPr wrap="square" rtlCol="0">
            <a:spAutoFit/>
          </a:bodyPr>
          <a:lstStyle/>
          <a:p>
            <a:r>
              <a:rPr lang="zh-CN" altLang="en-US" sz="2400" b="1" dirty="0" smtClean="0">
                <a:solidFill>
                  <a:srgbClr val="9CCF3D"/>
                </a:solidFill>
                <a:latin typeface="微软简粗黑" charset="0"/>
                <a:ea typeface="微软简粗黑" charset="0"/>
              </a:rPr>
              <a:t>此处添加标题</a:t>
            </a:r>
          </a:p>
        </p:txBody>
      </p:sp>
      <p:sp>
        <p:nvSpPr>
          <p:cNvPr id="33" name="32 Forma libre"/>
          <p:cNvSpPr/>
          <p:nvPr/>
        </p:nvSpPr>
        <p:spPr>
          <a:xfrm>
            <a:off x="7998533" y="4383261"/>
            <a:ext cx="1923556" cy="1729957"/>
          </a:xfrm>
          <a:custGeom>
            <a:avLst/>
            <a:gdLst>
              <a:gd name="connsiteX0" fmla="*/ 1646416 w 5239400"/>
              <a:gd name="connsiteY0" fmla="*/ 1272540 h 4366260"/>
              <a:gd name="connsiteX1" fmla="*/ 1417816 w 5239400"/>
              <a:gd name="connsiteY1" fmla="*/ 411480 h 4366260"/>
              <a:gd name="connsiteX2" fmla="*/ 1402576 w 5239400"/>
              <a:gd name="connsiteY2" fmla="*/ 152400 h 4366260"/>
              <a:gd name="connsiteX3" fmla="*/ 1836916 w 5239400"/>
              <a:gd name="connsiteY3" fmla="*/ 30480 h 4366260"/>
              <a:gd name="connsiteX4" fmla="*/ 2515096 w 5239400"/>
              <a:gd name="connsiteY4" fmla="*/ 0 h 4366260"/>
              <a:gd name="connsiteX5" fmla="*/ 3078976 w 5239400"/>
              <a:gd name="connsiteY5" fmla="*/ 15240 h 4366260"/>
              <a:gd name="connsiteX6" fmla="*/ 3559036 w 5239400"/>
              <a:gd name="connsiteY6" fmla="*/ 76200 h 4366260"/>
              <a:gd name="connsiteX7" fmla="*/ 3757156 w 5239400"/>
              <a:gd name="connsiteY7" fmla="*/ 167640 h 4366260"/>
              <a:gd name="connsiteX8" fmla="*/ 3696196 w 5239400"/>
              <a:gd name="connsiteY8" fmla="*/ 556260 h 4366260"/>
              <a:gd name="connsiteX9" fmla="*/ 3498076 w 5239400"/>
              <a:gd name="connsiteY9" fmla="*/ 1310640 h 4366260"/>
              <a:gd name="connsiteX10" fmla="*/ 3719056 w 5239400"/>
              <a:gd name="connsiteY10" fmla="*/ 1638300 h 4366260"/>
              <a:gd name="connsiteX11" fmla="*/ 4092436 w 5239400"/>
              <a:gd name="connsiteY11" fmla="*/ 2225040 h 4366260"/>
              <a:gd name="connsiteX12" fmla="*/ 4671556 w 5239400"/>
              <a:gd name="connsiteY12" fmla="*/ 3215640 h 4366260"/>
              <a:gd name="connsiteX13" fmla="*/ 4938256 w 5239400"/>
              <a:gd name="connsiteY13" fmla="*/ 3855720 h 4366260"/>
              <a:gd name="connsiteX14" fmla="*/ 5006836 w 5239400"/>
              <a:gd name="connsiteY14" fmla="*/ 4221480 h 4366260"/>
              <a:gd name="connsiteX15" fmla="*/ 4862056 w 5239400"/>
              <a:gd name="connsiteY15" fmla="*/ 4366260 h 4366260"/>
              <a:gd name="connsiteX16" fmla="*/ 434836 w 5239400"/>
              <a:gd name="connsiteY16" fmla="*/ 4366260 h 4366260"/>
              <a:gd name="connsiteX17" fmla="*/ 145276 w 5239400"/>
              <a:gd name="connsiteY17" fmla="*/ 4221480 h 4366260"/>
              <a:gd name="connsiteX18" fmla="*/ 259576 w 5239400"/>
              <a:gd name="connsiteY18" fmla="*/ 3710940 h 4366260"/>
              <a:gd name="connsiteX19" fmla="*/ 1120636 w 5239400"/>
              <a:gd name="connsiteY19" fmla="*/ 2110740 h 4366260"/>
              <a:gd name="connsiteX20" fmla="*/ 1646416 w 5239400"/>
              <a:gd name="connsiteY20" fmla="*/ 1272540 h 4366260"/>
              <a:gd name="connsiteX0-1" fmla="*/ 1646416 w 5239400"/>
              <a:gd name="connsiteY0-2" fmla="*/ 1272540 h 4366260"/>
              <a:gd name="connsiteX1-3" fmla="*/ 1417816 w 5239400"/>
              <a:gd name="connsiteY1-4" fmla="*/ 411480 h 4366260"/>
              <a:gd name="connsiteX2-5" fmla="*/ 1402576 w 5239400"/>
              <a:gd name="connsiteY2-6" fmla="*/ 152400 h 4366260"/>
              <a:gd name="connsiteX3-7" fmla="*/ 1836916 w 5239400"/>
              <a:gd name="connsiteY3-8" fmla="*/ 30480 h 4366260"/>
              <a:gd name="connsiteX4-9" fmla="*/ 2515096 w 5239400"/>
              <a:gd name="connsiteY4-10" fmla="*/ 0 h 4366260"/>
              <a:gd name="connsiteX5-11" fmla="*/ 3078976 w 5239400"/>
              <a:gd name="connsiteY5-12" fmla="*/ 15240 h 4366260"/>
              <a:gd name="connsiteX6-13" fmla="*/ 3559036 w 5239400"/>
              <a:gd name="connsiteY6-14" fmla="*/ 76200 h 4366260"/>
              <a:gd name="connsiteX7-15" fmla="*/ 3757156 w 5239400"/>
              <a:gd name="connsiteY7-16" fmla="*/ 167640 h 4366260"/>
              <a:gd name="connsiteX8-17" fmla="*/ 3696196 w 5239400"/>
              <a:gd name="connsiteY8-18" fmla="*/ 556260 h 4366260"/>
              <a:gd name="connsiteX9-19" fmla="*/ 3498076 w 5239400"/>
              <a:gd name="connsiteY9-20" fmla="*/ 1310640 h 4366260"/>
              <a:gd name="connsiteX10-21" fmla="*/ 3719056 w 5239400"/>
              <a:gd name="connsiteY10-22" fmla="*/ 1638300 h 4366260"/>
              <a:gd name="connsiteX11-23" fmla="*/ 4092436 w 5239400"/>
              <a:gd name="connsiteY11-24" fmla="*/ 2225040 h 4366260"/>
              <a:gd name="connsiteX12-25" fmla="*/ 4671556 w 5239400"/>
              <a:gd name="connsiteY12-26" fmla="*/ 3215640 h 4366260"/>
              <a:gd name="connsiteX13-27" fmla="*/ 4938256 w 5239400"/>
              <a:gd name="connsiteY13-28" fmla="*/ 3855720 h 4366260"/>
              <a:gd name="connsiteX14-29" fmla="*/ 5006836 w 5239400"/>
              <a:gd name="connsiteY14-30" fmla="*/ 4221480 h 4366260"/>
              <a:gd name="connsiteX15-31" fmla="*/ 4862056 w 5239400"/>
              <a:gd name="connsiteY15-32" fmla="*/ 4366260 h 4366260"/>
              <a:gd name="connsiteX16-33" fmla="*/ 434836 w 5239400"/>
              <a:gd name="connsiteY16-34" fmla="*/ 4366260 h 4366260"/>
              <a:gd name="connsiteX17-35" fmla="*/ 145276 w 5239400"/>
              <a:gd name="connsiteY17-36" fmla="*/ 4221480 h 4366260"/>
              <a:gd name="connsiteX18-37" fmla="*/ 259576 w 5239400"/>
              <a:gd name="connsiteY18-38" fmla="*/ 3710940 h 4366260"/>
              <a:gd name="connsiteX19-39" fmla="*/ 1120636 w 5239400"/>
              <a:gd name="connsiteY19-40" fmla="*/ 2110740 h 4366260"/>
              <a:gd name="connsiteX20-41" fmla="*/ 1646416 w 5239400"/>
              <a:gd name="connsiteY20-42" fmla="*/ 1272540 h 4366260"/>
              <a:gd name="connsiteX0-43" fmla="*/ 1646416 w 5239400"/>
              <a:gd name="connsiteY0-44" fmla="*/ 1272540 h 4366260"/>
              <a:gd name="connsiteX1-45" fmla="*/ 1417816 w 5239400"/>
              <a:gd name="connsiteY1-46" fmla="*/ 411480 h 4366260"/>
              <a:gd name="connsiteX2-47" fmla="*/ 1402576 w 5239400"/>
              <a:gd name="connsiteY2-48" fmla="*/ 152400 h 4366260"/>
              <a:gd name="connsiteX3-49" fmla="*/ 1836916 w 5239400"/>
              <a:gd name="connsiteY3-50" fmla="*/ 30480 h 4366260"/>
              <a:gd name="connsiteX4-51" fmla="*/ 2515096 w 5239400"/>
              <a:gd name="connsiteY4-52" fmla="*/ 0 h 4366260"/>
              <a:gd name="connsiteX5-53" fmla="*/ 3078976 w 5239400"/>
              <a:gd name="connsiteY5-54" fmla="*/ 15240 h 4366260"/>
              <a:gd name="connsiteX6-55" fmla="*/ 3559036 w 5239400"/>
              <a:gd name="connsiteY6-56" fmla="*/ 76200 h 4366260"/>
              <a:gd name="connsiteX7-57" fmla="*/ 3757156 w 5239400"/>
              <a:gd name="connsiteY7-58" fmla="*/ 167640 h 4366260"/>
              <a:gd name="connsiteX8-59" fmla="*/ 3696196 w 5239400"/>
              <a:gd name="connsiteY8-60" fmla="*/ 556260 h 4366260"/>
              <a:gd name="connsiteX9-61" fmla="*/ 3498076 w 5239400"/>
              <a:gd name="connsiteY9-62" fmla="*/ 1310640 h 4366260"/>
              <a:gd name="connsiteX10-63" fmla="*/ 3719056 w 5239400"/>
              <a:gd name="connsiteY10-64" fmla="*/ 1638300 h 4366260"/>
              <a:gd name="connsiteX11-65" fmla="*/ 4092436 w 5239400"/>
              <a:gd name="connsiteY11-66" fmla="*/ 2225040 h 4366260"/>
              <a:gd name="connsiteX12-67" fmla="*/ 4671556 w 5239400"/>
              <a:gd name="connsiteY12-68" fmla="*/ 3215640 h 4366260"/>
              <a:gd name="connsiteX13-69" fmla="*/ 4938256 w 5239400"/>
              <a:gd name="connsiteY13-70" fmla="*/ 3855720 h 4366260"/>
              <a:gd name="connsiteX14-71" fmla="*/ 5006836 w 5239400"/>
              <a:gd name="connsiteY14-72" fmla="*/ 4221480 h 4366260"/>
              <a:gd name="connsiteX15-73" fmla="*/ 4862056 w 5239400"/>
              <a:gd name="connsiteY15-74" fmla="*/ 4366260 h 4366260"/>
              <a:gd name="connsiteX16-75" fmla="*/ 434836 w 5239400"/>
              <a:gd name="connsiteY16-76" fmla="*/ 4366260 h 4366260"/>
              <a:gd name="connsiteX17-77" fmla="*/ 145276 w 5239400"/>
              <a:gd name="connsiteY17-78" fmla="*/ 4221480 h 4366260"/>
              <a:gd name="connsiteX18-79" fmla="*/ 259576 w 5239400"/>
              <a:gd name="connsiteY18-80" fmla="*/ 3710940 h 4366260"/>
              <a:gd name="connsiteX19-81" fmla="*/ 1120636 w 5239400"/>
              <a:gd name="connsiteY19-82" fmla="*/ 2110740 h 4366260"/>
              <a:gd name="connsiteX20-83" fmla="*/ 1646416 w 5239400"/>
              <a:gd name="connsiteY20-84" fmla="*/ 1272540 h 4366260"/>
              <a:gd name="connsiteX0-85" fmla="*/ 1646416 w 5239400"/>
              <a:gd name="connsiteY0-86" fmla="*/ 1272540 h 4366260"/>
              <a:gd name="connsiteX1-87" fmla="*/ 1417816 w 5239400"/>
              <a:gd name="connsiteY1-88" fmla="*/ 411480 h 4366260"/>
              <a:gd name="connsiteX2-89" fmla="*/ 1402576 w 5239400"/>
              <a:gd name="connsiteY2-90" fmla="*/ 152400 h 4366260"/>
              <a:gd name="connsiteX3-91" fmla="*/ 1836916 w 5239400"/>
              <a:gd name="connsiteY3-92" fmla="*/ 30480 h 4366260"/>
              <a:gd name="connsiteX4-93" fmla="*/ 2515096 w 5239400"/>
              <a:gd name="connsiteY4-94" fmla="*/ 0 h 4366260"/>
              <a:gd name="connsiteX5-95" fmla="*/ 3078976 w 5239400"/>
              <a:gd name="connsiteY5-96" fmla="*/ 15240 h 4366260"/>
              <a:gd name="connsiteX6-97" fmla="*/ 3559036 w 5239400"/>
              <a:gd name="connsiteY6-98" fmla="*/ 76200 h 4366260"/>
              <a:gd name="connsiteX7-99" fmla="*/ 3757156 w 5239400"/>
              <a:gd name="connsiteY7-100" fmla="*/ 167640 h 4366260"/>
              <a:gd name="connsiteX8-101" fmla="*/ 3696196 w 5239400"/>
              <a:gd name="connsiteY8-102" fmla="*/ 556260 h 4366260"/>
              <a:gd name="connsiteX9-103" fmla="*/ 3498076 w 5239400"/>
              <a:gd name="connsiteY9-104" fmla="*/ 1310640 h 4366260"/>
              <a:gd name="connsiteX10-105" fmla="*/ 3719056 w 5239400"/>
              <a:gd name="connsiteY10-106" fmla="*/ 1638300 h 4366260"/>
              <a:gd name="connsiteX11-107" fmla="*/ 4092436 w 5239400"/>
              <a:gd name="connsiteY11-108" fmla="*/ 2225040 h 4366260"/>
              <a:gd name="connsiteX12-109" fmla="*/ 4671556 w 5239400"/>
              <a:gd name="connsiteY12-110" fmla="*/ 3215640 h 4366260"/>
              <a:gd name="connsiteX13-111" fmla="*/ 4938256 w 5239400"/>
              <a:gd name="connsiteY13-112" fmla="*/ 3855720 h 4366260"/>
              <a:gd name="connsiteX14-113" fmla="*/ 5006836 w 5239400"/>
              <a:gd name="connsiteY14-114" fmla="*/ 4221480 h 4366260"/>
              <a:gd name="connsiteX15-115" fmla="*/ 4862056 w 5239400"/>
              <a:gd name="connsiteY15-116" fmla="*/ 4366260 h 4366260"/>
              <a:gd name="connsiteX16-117" fmla="*/ 434836 w 5239400"/>
              <a:gd name="connsiteY16-118" fmla="*/ 4366260 h 4366260"/>
              <a:gd name="connsiteX17-119" fmla="*/ 145276 w 5239400"/>
              <a:gd name="connsiteY17-120" fmla="*/ 4221480 h 4366260"/>
              <a:gd name="connsiteX18-121" fmla="*/ 259576 w 5239400"/>
              <a:gd name="connsiteY18-122" fmla="*/ 3710940 h 4366260"/>
              <a:gd name="connsiteX19-123" fmla="*/ 1120636 w 5239400"/>
              <a:gd name="connsiteY19-124" fmla="*/ 2110740 h 4366260"/>
              <a:gd name="connsiteX20-125" fmla="*/ 1646416 w 5239400"/>
              <a:gd name="connsiteY20-126" fmla="*/ 1272540 h 4366260"/>
              <a:gd name="connsiteX0-127" fmla="*/ 1646416 w 5239400"/>
              <a:gd name="connsiteY0-128" fmla="*/ 1272540 h 4366260"/>
              <a:gd name="connsiteX1-129" fmla="*/ 1417816 w 5239400"/>
              <a:gd name="connsiteY1-130" fmla="*/ 411480 h 4366260"/>
              <a:gd name="connsiteX2-131" fmla="*/ 1402576 w 5239400"/>
              <a:gd name="connsiteY2-132" fmla="*/ 152400 h 4366260"/>
              <a:gd name="connsiteX3-133" fmla="*/ 1836916 w 5239400"/>
              <a:gd name="connsiteY3-134" fmla="*/ 30480 h 4366260"/>
              <a:gd name="connsiteX4-135" fmla="*/ 2515096 w 5239400"/>
              <a:gd name="connsiteY4-136" fmla="*/ 0 h 4366260"/>
              <a:gd name="connsiteX5-137" fmla="*/ 3078976 w 5239400"/>
              <a:gd name="connsiteY5-138" fmla="*/ 15240 h 4366260"/>
              <a:gd name="connsiteX6-139" fmla="*/ 3559036 w 5239400"/>
              <a:gd name="connsiteY6-140" fmla="*/ 76200 h 4366260"/>
              <a:gd name="connsiteX7-141" fmla="*/ 3757156 w 5239400"/>
              <a:gd name="connsiteY7-142" fmla="*/ 167640 h 4366260"/>
              <a:gd name="connsiteX8-143" fmla="*/ 3696196 w 5239400"/>
              <a:gd name="connsiteY8-144" fmla="*/ 556260 h 4366260"/>
              <a:gd name="connsiteX9-145" fmla="*/ 3498076 w 5239400"/>
              <a:gd name="connsiteY9-146" fmla="*/ 1310640 h 4366260"/>
              <a:gd name="connsiteX10-147" fmla="*/ 3719056 w 5239400"/>
              <a:gd name="connsiteY10-148" fmla="*/ 1638300 h 4366260"/>
              <a:gd name="connsiteX11-149" fmla="*/ 4092436 w 5239400"/>
              <a:gd name="connsiteY11-150" fmla="*/ 2225040 h 4366260"/>
              <a:gd name="connsiteX12-151" fmla="*/ 4671556 w 5239400"/>
              <a:gd name="connsiteY12-152" fmla="*/ 3215640 h 4366260"/>
              <a:gd name="connsiteX13-153" fmla="*/ 4938256 w 5239400"/>
              <a:gd name="connsiteY13-154" fmla="*/ 3855720 h 4366260"/>
              <a:gd name="connsiteX14-155" fmla="*/ 5006836 w 5239400"/>
              <a:gd name="connsiteY14-156" fmla="*/ 4221480 h 4366260"/>
              <a:gd name="connsiteX15-157" fmla="*/ 4862056 w 5239400"/>
              <a:gd name="connsiteY15-158" fmla="*/ 4366260 h 4366260"/>
              <a:gd name="connsiteX16-159" fmla="*/ 434836 w 5239400"/>
              <a:gd name="connsiteY16-160" fmla="*/ 4366260 h 4366260"/>
              <a:gd name="connsiteX17-161" fmla="*/ 145276 w 5239400"/>
              <a:gd name="connsiteY17-162" fmla="*/ 4221480 h 4366260"/>
              <a:gd name="connsiteX18-163" fmla="*/ 259576 w 5239400"/>
              <a:gd name="connsiteY18-164" fmla="*/ 3710940 h 4366260"/>
              <a:gd name="connsiteX19-165" fmla="*/ 1120636 w 5239400"/>
              <a:gd name="connsiteY19-166" fmla="*/ 2110740 h 4366260"/>
              <a:gd name="connsiteX20-167" fmla="*/ 1646416 w 5239400"/>
              <a:gd name="connsiteY20-168" fmla="*/ 1272540 h 4366260"/>
              <a:gd name="connsiteX0-169" fmla="*/ 1646416 w 5010047"/>
              <a:gd name="connsiteY0-170" fmla="*/ 1272540 h 4391988"/>
              <a:gd name="connsiteX1-171" fmla="*/ 1417816 w 5010047"/>
              <a:gd name="connsiteY1-172" fmla="*/ 411480 h 4391988"/>
              <a:gd name="connsiteX2-173" fmla="*/ 1402576 w 5010047"/>
              <a:gd name="connsiteY2-174" fmla="*/ 152400 h 4391988"/>
              <a:gd name="connsiteX3-175" fmla="*/ 1836916 w 5010047"/>
              <a:gd name="connsiteY3-176" fmla="*/ 30480 h 4391988"/>
              <a:gd name="connsiteX4-177" fmla="*/ 2515096 w 5010047"/>
              <a:gd name="connsiteY4-178" fmla="*/ 0 h 4391988"/>
              <a:gd name="connsiteX5-179" fmla="*/ 3078976 w 5010047"/>
              <a:gd name="connsiteY5-180" fmla="*/ 15240 h 4391988"/>
              <a:gd name="connsiteX6-181" fmla="*/ 3559036 w 5010047"/>
              <a:gd name="connsiteY6-182" fmla="*/ 76200 h 4391988"/>
              <a:gd name="connsiteX7-183" fmla="*/ 3757156 w 5010047"/>
              <a:gd name="connsiteY7-184" fmla="*/ 167640 h 4391988"/>
              <a:gd name="connsiteX8-185" fmla="*/ 3696196 w 5010047"/>
              <a:gd name="connsiteY8-186" fmla="*/ 556260 h 4391988"/>
              <a:gd name="connsiteX9-187" fmla="*/ 3498076 w 5010047"/>
              <a:gd name="connsiteY9-188" fmla="*/ 1310640 h 4391988"/>
              <a:gd name="connsiteX10-189" fmla="*/ 3719056 w 5010047"/>
              <a:gd name="connsiteY10-190" fmla="*/ 1638300 h 4391988"/>
              <a:gd name="connsiteX11-191" fmla="*/ 4092436 w 5010047"/>
              <a:gd name="connsiteY11-192" fmla="*/ 2225040 h 4391988"/>
              <a:gd name="connsiteX12-193" fmla="*/ 4671556 w 5010047"/>
              <a:gd name="connsiteY12-194" fmla="*/ 3215640 h 4391988"/>
              <a:gd name="connsiteX13-195" fmla="*/ 4938256 w 5010047"/>
              <a:gd name="connsiteY13-196" fmla="*/ 3855720 h 4391988"/>
              <a:gd name="connsiteX14-197" fmla="*/ 5006836 w 5010047"/>
              <a:gd name="connsiteY14-198" fmla="*/ 4221480 h 4391988"/>
              <a:gd name="connsiteX15-199" fmla="*/ 4862056 w 5010047"/>
              <a:gd name="connsiteY15-200" fmla="*/ 4366260 h 4391988"/>
              <a:gd name="connsiteX16-201" fmla="*/ 434836 w 5010047"/>
              <a:gd name="connsiteY16-202" fmla="*/ 4366260 h 4391988"/>
              <a:gd name="connsiteX17-203" fmla="*/ 145276 w 5010047"/>
              <a:gd name="connsiteY17-204" fmla="*/ 4221480 h 4391988"/>
              <a:gd name="connsiteX18-205" fmla="*/ 259576 w 5010047"/>
              <a:gd name="connsiteY18-206" fmla="*/ 3710940 h 4391988"/>
              <a:gd name="connsiteX19-207" fmla="*/ 1120636 w 5010047"/>
              <a:gd name="connsiteY19-208" fmla="*/ 2110740 h 4391988"/>
              <a:gd name="connsiteX20-209" fmla="*/ 1646416 w 5010047"/>
              <a:gd name="connsiteY20-210" fmla="*/ 1272540 h 4391988"/>
              <a:gd name="connsiteX0-211" fmla="*/ 1520739 w 4884370"/>
              <a:gd name="connsiteY0-212" fmla="*/ 1272540 h 4383866"/>
              <a:gd name="connsiteX1-213" fmla="*/ 1292139 w 4884370"/>
              <a:gd name="connsiteY1-214" fmla="*/ 411480 h 4383866"/>
              <a:gd name="connsiteX2-215" fmla="*/ 1276899 w 4884370"/>
              <a:gd name="connsiteY2-216" fmla="*/ 152400 h 4383866"/>
              <a:gd name="connsiteX3-217" fmla="*/ 1711239 w 4884370"/>
              <a:gd name="connsiteY3-218" fmla="*/ 30480 h 4383866"/>
              <a:gd name="connsiteX4-219" fmla="*/ 2389419 w 4884370"/>
              <a:gd name="connsiteY4-220" fmla="*/ 0 h 4383866"/>
              <a:gd name="connsiteX5-221" fmla="*/ 2953299 w 4884370"/>
              <a:gd name="connsiteY5-222" fmla="*/ 15240 h 4383866"/>
              <a:gd name="connsiteX6-223" fmla="*/ 3433359 w 4884370"/>
              <a:gd name="connsiteY6-224" fmla="*/ 76200 h 4383866"/>
              <a:gd name="connsiteX7-225" fmla="*/ 3631479 w 4884370"/>
              <a:gd name="connsiteY7-226" fmla="*/ 167640 h 4383866"/>
              <a:gd name="connsiteX8-227" fmla="*/ 3570519 w 4884370"/>
              <a:gd name="connsiteY8-228" fmla="*/ 556260 h 4383866"/>
              <a:gd name="connsiteX9-229" fmla="*/ 3372399 w 4884370"/>
              <a:gd name="connsiteY9-230" fmla="*/ 1310640 h 4383866"/>
              <a:gd name="connsiteX10-231" fmla="*/ 3593379 w 4884370"/>
              <a:gd name="connsiteY10-232" fmla="*/ 1638300 h 4383866"/>
              <a:gd name="connsiteX11-233" fmla="*/ 3966759 w 4884370"/>
              <a:gd name="connsiteY11-234" fmla="*/ 2225040 h 4383866"/>
              <a:gd name="connsiteX12-235" fmla="*/ 4545879 w 4884370"/>
              <a:gd name="connsiteY12-236" fmla="*/ 3215640 h 4383866"/>
              <a:gd name="connsiteX13-237" fmla="*/ 4812579 w 4884370"/>
              <a:gd name="connsiteY13-238" fmla="*/ 3855720 h 4383866"/>
              <a:gd name="connsiteX14-239" fmla="*/ 4881159 w 4884370"/>
              <a:gd name="connsiteY14-240" fmla="*/ 4221480 h 4383866"/>
              <a:gd name="connsiteX15-241" fmla="*/ 4736379 w 4884370"/>
              <a:gd name="connsiteY15-242" fmla="*/ 4366260 h 4383866"/>
              <a:gd name="connsiteX16-243" fmla="*/ 309159 w 4884370"/>
              <a:gd name="connsiteY16-244" fmla="*/ 4366260 h 4383866"/>
              <a:gd name="connsiteX17-245" fmla="*/ 19599 w 4884370"/>
              <a:gd name="connsiteY17-246" fmla="*/ 4221480 h 4383866"/>
              <a:gd name="connsiteX18-247" fmla="*/ 133899 w 4884370"/>
              <a:gd name="connsiteY18-248" fmla="*/ 3710940 h 4383866"/>
              <a:gd name="connsiteX19-249" fmla="*/ 994959 w 4884370"/>
              <a:gd name="connsiteY19-250" fmla="*/ 2110740 h 4383866"/>
              <a:gd name="connsiteX20-251" fmla="*/ 1520739 w 4884370"/>
              <a:gd name="connsiteY20-252" fmla="*/ 1272540 h 4383866"/>
              <a:gd name="connsiteX0-253" fmla="*/ 1520739 w 4884370"/>
              <a:gd name="connsiteY0-254" fmla="*/ 1272540 h 4385171"/>
              <a:gd name="connsiteX1-255" fmla="*/ 1292139 w 4884370"/>
              <a:gd name="connsiteY1-256" fmla="*/ 411480 h 4385171"/>
              <a:gd name="connsiteX2-257" fmla="*/ 1276899 w 4884370"/>
              <a:gd name="connsiteY2-258" fmla="*/ 152400 h 4385171"/>
              <a:gd name="connsiteX3-259" fmla="*/ 1711239 w 4884370"/>
              <a:gd name="connsiteY3-260" fmla="*/ 30480 h 4385171"/>
              <a:gd name="connsiteX4-261" fmla="*/ 2389419 w 4884370"/>
              <a:gd name="connsiteY4-262" fmla="*/ 0 h 4385171"/>
              <a:gd name="connsiteX5-263" fmla="*/ 2953299 w 4884370"/>
              <a:gd name="connsiteY5-264" fmla="*/ 15240 h 4385171"/>
              <a:gd name="connsiteX6-265" fmla="*/ 3433359 w 4884370"/>
              <a:gd name="connsiteY6-266" fmla="*/ 76200 h 4385171"/>
              <a:gd name="connsiteX7-267" fmla="*/ 3631479 w 4884370"/>
              <a:gd name="connsiteY7-268" fmla="*/ 167640 h 4385171"/>
              <a:gd name="connsiteX8-269" fmla="*/ 3570519 w 4884370"/>
              <a:gd name="connsiteY8-270" fmla="*/ 556260 h 4385171"/>
              <a:gd name="connsiteX9-271" fmla="*/ 3372399 w 4884370"/>
              <a:gd name="connsiteY9-272" fmla="*/ 1310640 h 4385171"/>
              <a:gd name="connsiteX10-273" fmla="*/ 3593379 w 4884370"/>
              <a:gd name="connsiteY10-274" fmla="*/ 1638300 h 4385171"/>
              <a:gd name="connsiteX11-275" fmla="*/ 3966759 w 4884370"/>
              <a:gd name="connsiteY11-276" fmla="*/ 2225040 h 4385171"/>
              <a:gd name="connsiteX12-277" fmla="*/ 4545879 w 4884370"/>
              <a:gd name="connsiteY12-278" fmla="*/ 3215640 h 4385171"/>
              <a:gd name="connsiteX13-279" fmla="*/ 4812579 w 4884370"/>
              <a:gd name="connsiteY13-280" fmla="*/ 3855720 h 4385171"/>
              <a:gd name="connsiteX14-281" fmla="*/ 4881159 w 4884370"/>
              <a:gd name="connsiteY14-282" fmla="*/ 4221480 h 4385171"/>
              <a:gd name="connsiteX15-283" fmla="*/ 4736379 w 4884370"/>
              <a:gd name="connsiteY15-284" fmla="*/ 4366260 h 4385171"/>
              <a:gd name="connsiteX16-285" fmla="*/ 309159 w 4884370"/>
              <a:gd name="connsiteY16-286" fmla="*/ 4366260 h 4385171"/>
              <a:gd name="connsiteX17-287" fmla="*/ 19599 w 4884370"/>
              <a:gd name="connsiteY17-288" fmla="*/ 4221480 h 4385171"/>
              <a:gd name="connsiteX18-289" fmla="*/ 133899 w 4884370"/>
              <a:gd name="connsiteY18-290" fmla="*/ 3710940 h 4385171"/>
              <a:gd name="connsiteX19-291" fmla="*/ 994959 w 4884370"/>
              <a:gd name="connsiteY19-292" fmla="*/ 2110740 h 4385171"/>
              <a:gd name="connsiteX20-293" fmla="*/ 1520739 w 4884370"/>
              <a:gd name="connsiteY20-294" fmla="*/ 1272540 h 4385171"/>
              <a:gd name="connsiteX0-295" fmla="*/ 1520739 w 4884370"/>
              <a:gd name="connsiteY0-296" fmla="*/ 1272540 h 4390039"/>
              <a:gd name="connsiteX1-297" fmla="*/ 1292139 w 4884370"/>
              <a:gd name="connsiteY1-298" fmla="*/ 411480 h 4390039"/>
              <a:gd name="connsiteX2-299" fmla="*/ 1276899 w 4884370"/>
              <a:gd name="connsiteY2-300" fmla="*/ 152400 h 4390039"/>
              <a:gd name="connsiteX3-301" fmla="*/ 1711239 w 4884370"/>
              <a:gd name="connsiteY3-302" fmla="*/ 30480 h 4390039"/>
              <a:gd name="connsiteX4-303" fmla="*/ 2389419 w 4884370"/>
              <a:gd name="connsiteY4-304" fmla="*/ 0 h 4390039"/>
              <a:gd name="connsiteX5-305" fmla="*/ 2953299 w 4884370"/>
              <a:gd name="connsiteY5-306" fmla="*/ 15240 h 4390039"/>
              <a:gd name="connsiteX6-307" fmla="*/ 3433359 w 4884370"/>
              <a:gd name="connsiteY6-308" fmla="*/ 76200 h 4390039"/>
              <a:gd name="connsiteX7-309" fmla="*/ 3631479 w 4884370"/>
              <a:gd name="connsiteY7-310" fmla="*/ 167640 h 4390039"/>
              <a:gd name="connsiteX8-311" fmla="*/ 3570519 w 4884370"/>
              <a:gd name="connsiteY8-312" fmla="*/ 556260 h 4390039"/>
              <a:gd name="connsiteX9-313" fmla="*/ 3372399 w 4884370"/>
              <a:gd name="connsiteY9-314" fmla="*/ 1310640 h 4390039"/>
              <a:gd name="connsiteX10-315" fmla="*/ 3593379 w 4884370"/>
              <a:gd name="connsiteY10-316" fmla="*/ 1638300 h 4390039"/>
              <a:gd name="connsiteX11-317" fmla="*/ 3966759 w 4884370"/>
              <a:gd name="connsiteY11-318" fmla="*/ 2225040 h 4390039"/>
              <a:gd name="connsiteX12-319" fmla="*/ 4545879 w 4884370"/>
              <a:gd name="connsiteY12-320" fmla="*/ 3215640 h 4390039"/>
              <a:gd name="connsiteX13-321" fmla="*/ 4812579 w 4884370"/>
              <a:gd name="connsiteY13-322" fmla="*/ 3855720 h 4390039"/>
              <a:gd name="connsiteX14-323" fmla="*/ 4881159 w 4884370"/>
              <a:gd name="connsiteY14-324" fmla="*/ 4221480 h 4390039"/>
              <a:gd name="connsiteX15-325" fmla="*/ 4736379 w 4884370"/>
              <a:gd name="connsiteY15-326" fmla="*/ 4366260 h 4390039"/>
              <a:gd name="connsiteX16-327" fmla="*/ 309159 w 4884370"/>
              <a:gd name="connsiteY16-328" fmla="*/ 4366260 h 4390039"/>
              <a:gd name="connsiteX17-329" fmla="*/ 19599 w 4884370"/>
              <a:gd name="connsiteY17-330" fmla="*/ 4221480 h 4390039"/>
              <a:gd name="connsiteX18-331" fmla="*/ 133899 w 4884370"/>
              <a:gd name="connsiteY18-332" fmla="*/ 3710940 h 4390039"/>
              <a:gd name="connsiteX19-333" fmla="*/ 994959 w 4884370"/>
              <a:gd name="connsiteY19-334" fmla="*/ 2110740 h 4390039"/>
              <a:gd name="connsiteX20-335" fmla="*/ 1520739 w 4884370"/>
              <a:gd name="connsiteY20-336" fmla="*/ 1272540 h 4390039"/>
              <a:gd name="connsiteX0-337" fmla="*/ 1534810 w 4898441"/>
              <a:gd name="connsiteY0-338" fmla="*/ 1272540 h 4390039"/>
              <a:gd name="connsiteX1-339" fmla="*/ 1306210 w 4898441"/>
              <a:gd name="connsiteY1-340" fmla="*/ 411480 h 4390039"/>
              <a:gd name="connsiteX2-341" fmla="*/ 1290970 w 4898441"/>
              <a:gd name="connsiteY2-342" fmla="*/ 152400 h 4390039"/>
              <a:gd name="connsiteX3-343" fmla="*/ 1725310 w 4898441"/>
              <a:gd name="connsiteY3-344" fmla="*/ 30480 h 4390039"/>
              <a:gd name="connsiteX4-345" fmla="*/ 2403490 w 4898441"/>
              <a:gd name="connsiteY4-346" fmla="*/ 0 h 4390039"/>
              <a:gd name="connsiteX5-347" fmla="*/ 2967370 w 4898441"/>
              <a:gd name="connsiteY5-348" fmla="*/ 15240 h 4390039"/>
              <a:gd name="connsiteX6-349" fmla="*/ 3447430 w 4898441"/>
              <a:gd name="connsiteY6-350" fmla="*/ 76200 h 4390039"/>
              <a:gd name="connsiteX7-351" fmla="*/ 3645550 w 4898441"/>
              <a:gd name="connsiteY7-352" fmla="*/ 167640 h 4390039"/>
              <a:gd name="connsiteX8-353" fmla="*/ 3584590 w 4898441"/>
              <a:gd name="connsiteY8-354" fmla="*/ 556260 h 4390039"/>
              <a:gd name="connsiteX9-355" fmla="*/ 3386470 w 4898441"/>
              <a:gd name="connsiteY9-356" fmla="*/ 1310640 h 4390039"/>
              <a:gd name="connsiteX10-357" fmla="*/ 3607450 w 4898441"/>
              <a:gd name="connsiteY10-358" fmla="*/ 1638300 h 4390039"/>
              <a:gd name="connsiteX11-359" fmla="*/ 3980830 w 4898441"/>
              <a:gd name="connsiteY11-360" fmla="*/ 2225040 h 4390039"/>
              <a:gd name="connsiteX12-361" fmla="*/ 4559950 w 4898441"/>
              <a:gd name="connsiteY12-362" fmla="*/ 3215640 h 4390039"/>
              <a:gd name="connsiteX13-363" fmla="*/ 4826650 w 4898441"/>
              <a:gd name="connsiteY13-364" fmla="*/ 3855720 h 4390039"/>
              <a:gd name="connsiteX14-365" fmla="*/ 4895230 w 4898441"/>
              <a:gd name="connsiteY14-366" fmla="*/ 4221480 h 4390039"/>
              <a:gd name="connsiteX15-367" fmla="*/ 4750450 w 4898441"/>
              <a:gd name="connsiteY15-368" fmla="*/ 4366260 h 4390039"/>
              <a:gd name="connsiteX16-369" fmla="*/ 323230 w 4898441"/>
              <a:gd name="connsiteY16-370" fmla="*/ 4366260 h 4390039"/>
              <a:gd name="connsiteX17-371" fmla="*/ 33670 w 4898441"/>
              <a:gd name="connsiteY17-372" fmla="*/ 4221480 h 4390039"/>
              <a:gd name="connsiteX18-373" fmla="*/ 147970 w 4898441"/>
              <a:gd name="connsiteY18-374" fmla="*/ 3710940 h 4390039"/>
              <a:gd name="connsiteX19-375" fmla="*/ 1009030 w 4898441"/>
              <a:gd name="connsiteY19-376" fmla="*/ 2110740 h 4390039"/>
              <a:gd name="connsiteX20-377" fmla="*/ 1534810 w 4898441"/>
              <a:gd name="connsiteY20-378" fmla="*/ 1272540 h 4390039"/>
              <a:gd name="connsiteX0-379" fmla="*/ 1515121 w 4878752"/>
              <a:gd name="connsiteY0-380" fmla="*/ 1272540 h 4390039"/>
              <a:gd name="connsiteX1-381" fmla="*/ 1286521 w 4878752"/>
              <a:gd name="connsiteY1-382" fmla="*/ 411480 h 4390039"/>
              <a:gd name="connsiteX2-383" fmla="*/ 1271281 w 4878752"/>
              <a:gd name="connsiteY2-384" fmla="*/ 152400 h 4390039"/>
              <a:gd name="connsiteX3-385" fmla="*/ 1705621 w 4878752"/>
              <a:gd name="connsiteY3-386" fmla="*/ 30480 h 4390039"/>
              <a:gd name="connsiteX4-387" fmla="*/ 2383801 w 4878752"/>
              <a:gd name="connsiteY4-388" fmla="*/ 0 h 4390039"/>
              <a:gd name="connsiteX5-389" fmla="*/ 2947681 w 4878752"/>
              <a:gd name="connsiteY5-390" fmla="*/ 15240 h 4390039"/>
              <a:gd name="connsiteX6-391" fmla="*/ 3427741 w 4878752"/>
              <a:gd name="connsiteY6-392" fmla="*/ 76200 h 4390039"/>
              <a:gd name="connsiteX7-393" fmla="*/ 3625861 w 4878752"/>
              <a:gd name="connsiteY7-394" fmla="*/ 167640 h 4390039"/>
              <a:gd name="connsiteX8-395" fmla="*/ 3564901 w 4878752"/>
              <a:gd name="connsiteY8-396" fmla="*/ 556260 h 4390039"/>
              <a:gd name="connsiteX9-397" fmla="*/ 3366781 w 4878752"/>
              <a:gd name="connsiteY9-398" fmla="*/ 1310640 h 4390039"/>
              <a:gd name="connsiteX10-399" fmla="*/ 3587761 w 4878752"/>
              <a:gd name="connsiteY10-400" fmla="*/ 1638300 h 4390039"/>
              <a:gd name="connsiteX11-401" fmla="*/ 3961141 w 4878752"/>
              <a:gd name="connsiteY11-402" fmla="*/ 2225040 h 4390039"/>
              <a:gd name="connsiteX12-403" fmla="*/ 4540261 w 4878752"/>
              <a:gd name="connsiteY12-404" fmla="*/ 3215640 h 4390039"/>
              <a:gd name="connsiteX13-405" fmla="*/ 4806961 w 4878752"/>
              <a:gd name="connsiteY13-406" fmla="*/ 3855720 h 4390039"/>
              <a:gd name="connsiteX14-407" fmla="*/ 4875541 w 4878752"/>
              <a:gd name="connsiteY14-408" fmla="*/ 4221480 h 4390039"/>
              <a:gd name="connsiteX15-409" fmla="*/ 4730761 w 4878752"/>
              <a:gd name="connsiteY15-410" fmla="*/ 4366260 h 4390039"/>
              <a:gd name="connsiteX16-411" fmla="*/ 303541 w 4878752"/>
              <a:gd name="connsiteY16-412" fmla="*/ 4366260 h 4390039"/>
              <a:gd name="connsiteX17-413" fmla="*/ 13981 w 4878752"/>
              <a:gd name="connsiteY17-414" fmla="*/ 4221480 h 4390039"/>
              <a:gd name="connsiteX18-415" fmla="*/ 128281 w 4878752"/>
              <a:gd name="connsiteY18-416" fmla="*/ 3710940 h 4390039"/>
              <a:gd name="connsiteX19-417" fmla="*/ 989341 w 4878752"/>
              <a:gd name="connsiteY19-418" fmla="*/ 2110740 h 4390039"/>
              <a:gd name="connsiteX20-419" fmla="*/ 1515121 w 4878752"/>
              <a:gd name="connsiteY20-420" fmla="*/ 1272540 h 4390039"/>
              <a:gd name="connsiteX0-421" fmla="*/ 1515121 w 4878752"/>
              <a:gd name="connsiteY0-422" fmla="*/ 1272540 h 4386630"/>
              <a:gd name="connsiteX1-423" fmla="*/ 1286521 w 4878752"/>
              <a:gd name="connsiteY1-424" fmla="*/ 411480 h 4386630"/>
              <a:gd name="connsiteX2-425" fmla="*/ 1271281 w 4878752"/>
              <a:gd name="connsiteY2-426" fmla="*/ 152400 h 4386630"/>
              <a:gd name="connsiteX3-427" fmla="*/ 1705621 w 4878752"/>
              <a:gd name="connsiteY3-428" fmla="*/ 30480 h 4386630"/>
              <a:gd name="connsiteX4-429" fmla="*/ 2383801 w 4878752"/>
              <a:gd name="connsiteY4-430" fmla="*/ 0 h 4386630"/>
              <a:gd name="connsiteX5-431" fmla="*/ 2947681 w 4878752"/>
              <a:gd name="connsiteY5-432" fmla="*/ 15240 h 4386630"/>
              <a:gd name="connsiteX6-433" fmla="*/ 3427741 w 4878752"/>
              <a:gd name="connsiteY6-434" fmla="*/ 76200 h 4386630"/>
              <a:gd name="connsiteX7-435" fmla="*/ 3625861 w 4878752"/>
              <a:gd name="connsiteY7-436" fmla="*/ 167640 h 4386630"/>
              <a:gd name="connsiteX8-437" fmla="*/ 3564901 w 4878752"/>
              <a:gd name="connsiteY8-438" fmla="*/ 556260 h 4386630"/>
              <a:gd name="connsiteX9-439" fmla="*/ 3366781 w 4878752"/>
              <a:gd name="connsiteY9-440" fmla="*/ 1310640 h 4386630"/>
              <a:gd name="connsiteX10-441" fmla="*/ 3587761 w 4878752"/>
              <a:gd name="connsiteY10-442" fmla="*/ 1638300 h 4386630"/>
              <a:gd name="connsiteX11-443" fmla="*/ 3961141 w 4878752"/>
              <a:gd name="connsiteY11-444" fmla="*/ 2225040 h 4386630"/>
              <a:gd name="connsiteX12-445" fmla="*/ 4540261 w 4878752"/>
              <a:gd name="connsiteY12-446" fmla="*/ 3215640 h 4386630"/>
              <a:gd name="connsiteX13-447" fmla="*/ 4806961 w 4878752"/>
              <a:gd name="connsiteY13-448" fmla="*/ 3855720 h 4386630"/>
              <a:gd name="connsiteX14-449" fmla="*/ 4875541 w 4878752"/>
              <a:gd name="connsiteY14-450" fmla="*/ 4221480 h 4386630"/>
              <a:gd name="connsiteX15-451" fmla="*/ 4730761 w 4878752"/>
              <a:gd name="connsiteY15-452" fmla="*/ 4366260 h 4386630"/>
              <a:gd name="connsiteX16-453" fmla="*/ 303541 w 4878752"/>
              <a:gd name="connsiteY16-454" fmla="*/ 4366260 h 4386630"/>
              <a:gd name="connsiteX17-455" fmla="*/ 13981 w 4878752"/>
              <a:gd name="connsiteY17-456" fmla="*/ 4221480 h 4386630"/>
              <a:gd name="connsiteX18-457" fmla="*/ 128281 w 4878752"/>
              <a:gd name="connsiteY18-458" fmla="*/ 3710940 h 4386630"/>
              <a:gd name="connsiteX19-459" fmla="*/ 989341 w 4878752"/>
              <a:gd name="connsiteY19-460" fmla="*/ 2110740 h 4386630"/>
              <a:gd name="connsiteX20-461" fmla="*/ 1515121 w 4878752"/>
              <a:gd name="connsiteY20-462" fmla="*/ 1272540 h 4386630"/>
              <a:gd name="connsiteX0-463" fmla="*/ 1520738 w 5113722"/>
              <a:gd name="connsiteY0-464" fmla="*/ 1272540 h 4388722"/>
              <a:gd name="connsiteX1-465" fmla="*/ 1292138 w 5113722"/>
              <a:gd name="connsiteY1-466" fmla="*/ 411480 h 4388722"/>
              <a:gd name="connsiteX2-467" fmla="*/ 1276898 w 5113722"/>
              <a:gd name="connsiteY2-468" fmla="*/ 152400 h 4388722"/>
              <a:gd name="connsiteX3-469" fmla="*/ 1711238 w 5113722"/>
              <a:gd name="connsiteY3-470" fmla="*/ 30480 h 4388722"/>
              <a:gd name="connsiteX4-471" fmla="*/ 2389418 w 5113722"/>
              <a:gd name="connsiteY4-472" fmla="*/ 0 h 4388722"/>
              <a:gd name="connsiteX5-473" fmla="*/ 2953298 w 5113722"/>
              <a:gd name="connsiteY5-474" fmla="*/ 15240 h 4388722"/>
              <a:gd name="connsiteX6-475" fmla="*/ 3433358 w 5113722"/>
              <a:gd name="connsiteY6-476" fmla="*/ 76200 h 4388722"/>
              <a:gd name="connsiteX7-477" fmla="*/ 3631478 w 5113722"/>
              <a:gd name="connsiteY7-478" fmla="*/ 167640 h 4388722"/>
              <a:gd name="connsiteX8-479" fmla="*/ 3570518 w 5113722"/>
              <a:gd name="connsiteY8-480" fmla="*/ 556260 h 4388722"/>
              <a:gd name="connsiteX9-481" fmla="*/ 3372398 w 5113722"/>
              <a:gd name="connsiteY9-482" fmla="*/ 1310640 h 4388722"/>
              <a:gd name="connsiteX10-483" fmla="*/ 3593378 w 5113722"/>
              <a:gd name="connsiteY10-484" fmla="*/ 1638300 h 4388722"/>
              <a:gd name="connsiteX11-485" fmla="*/ 3966758 w 5113722"/>
              <a:gd name="connsiteY11-486" fmla="*/ 2225040 h 4388722"/>
              <a:gd name="connsiteX12-487" fmla="*/ 4545878 w 5113722"/>
              <a:gd name="connsiteY12-488" fmla="*/ 3215640 h 4388722"/>
              <a:gd name="connsiteX13-489" fmla="*/ 4812578 w 5113722"/>
              <a:gd name="connsiteY13-490" fmla="*/ 3855720 h 4388722"/>
              <a:gd name="connsiteX14-491" fmla="*/ 4881158 w 5113722"/>
              <a:gd name="connsiteY14-492" fmla="*/ 4221480 h 4388722"/>
              <a:gd name="connsiteX15-493" fmla="*/ 4736378 w 5113722"/>
              <a:gd name="connsiteY15-494" fmla="*/ 4366260 h 4388722"/>
              <a:gd name="connsiteX16-495" fmla="*/ 309158 w 5113722"/>
              <a:gd name="connsiteY16-496" fmla="*/ 4385310 h 4388722"/>
              <a:gd name="connsiteX17-497" fmla="*/ 19598 w 5113722"/>
              <a:gd name="connsiteY17-498" fmla="*/ 4221480 h 4388722"/>
              <a:gd name="connsiteX18-499" fmla="*/ 133898 w 5113722"/>
              <a:gd name="connsiteY18-500" fmla="*/ 3710940 h 4388722"/>
              <a:gd name="connsiteX19-501" fmla="*/ 994958 w 5113722"/>
              <a:gd name="connsiteY19-502" fmla="*/ 2110740 h 4388722"/>
              <a:gd name="connsiteX20-503" fmla="*/ 1520738 w 5113722"/>
              <a:gd name="connsiteY20-504" fmla="*/ 1272540 h 4388722"/>
              <a:gd name="connsiteX0-505" fmla="*/ 1520738 w 5113722"/>
              <a:gd name="connsiteY0-506" fmla="*/ 1272540 h 4394353"/>
              <a:gd name="connsiteX1-507" fmla="*/ 1292138 w 5113722"/>
              <a:gd name="connsiteY1-508" fmla="*/ 411480 h 4394353"/>
              <a:gd name="connsiteX2-509" fmla="*/ 1276898 w 5113722"/>
              <a:gd name="connsiteY2-510" fmla="*/ 152400 h 4394353"/>
              <a:gd name="connsiteX3-511" fmla="*/ 1711238 w 5113722"/>
              <a:gd name="connsiteY3-512" fmla="*/ 30480 h 4394353"/>
              <a:gd name="connsiteX4-513" fmla="*/ 2389418 w 5113722"/>
              <a:gd name="connsiteY4-514" fmla="*/ 0 h 4394353"/>
              <a:gd name="connsiteX5-515" fmla="*/ 2953298 w 5113722"/>
              <a:gd name="connsiteY5-516" fmla="*/ 15240 h 4394353"/>
              <a:gd name="connsiteX6-517" fmla="*/ 3433358 w 5113722"/>
              <a:gd name="connsiteY6-518" fmla="*/ 76200 h 4394353"/>
              <a:gd name="connsiteX7-519" fmla="*/ 3631478 w 5113722"/>
              <a:gd name="connsiteY7-520" fmla="*/ 167640 h 4394353"/>
              <a:gd name="connsiteX8-521" fmla="*/ 3570518 w 5113722"/>
              <a:gd name="connsiteY8-522" fmla="*/ 556260 h 4394353"/>
              <a:gd name="connsiteX9-523" fmla="*/ 3372398 w 5113722"/>
              <a:gd name="connsiteY9-524" fmla="*/ 1310640 h 4394353"/>
              <a:gd name="connsiteX10-525" fmla="*/ 3593378 w 5113722"/>
              <a:gd name="connsiteY10-526" fmla="*/ 1638300 h 4394353"/>
              <a:gd name="connsiteX11-527" fmla="*/ 3966758 w 5113722"/>
              <a:gd name="connsiteY11-528" fmla="*/ 2225040 h 4394353"/>
              <a:gd name="connsiteX12-529" fmla="*/ 4545878 w 5113722"/>
              <a:gd name="connsiteY12-530" fmla="*/ 3215640 h 4394353"/>
              <a:gd name="connsiteX13-531" fmla="*/ 4812578 w 5113722"/>
              <a:gd name="connsiteY13-532" fmla="*/ 3855720 h 4394353"/>
              <a:gd name="connsiteX14-533" fmla="*/ 4881158 w 5113722"/>
              <a:gd name="connsiteY14-534" fmla="*/ 4221480 h 4394353"/>
              <a:gd name="connsiteX15-535" fmla="*/ 4736378 w 5113722"/>
              <a:gd name="connsiteY15-536" fmla="*/ 4366260 h 4394353"/>
              <a:gd name="connsiteX16-537" fmla="*/ 309158 w 5113722"/>
              <a:gd name="connsiteY16-538" fmla="*/ 4385310 h 4394353"/>
              <a:gd name="connsiteX17-539" fmla="*/ 19598 w 5113722"/>
              <a:gd name="connsiteY17-540" fmla="*/ 4221480 h 4394353"/>
              <a:gd name="connsiteX18-541" fmla="*/ 133898 w 5113722"/>
              <a:gd name="connsiteY18-542" fmla="*/ 3710940 h 4394353"/>
              <a:gd name="connsiteX19-543" fmla="*/ 994958 w 5113722"/>
              <a:gd name="connsiteY19-544" fmla="*/ 2110740 h 4394353"/>
              <a:gd name="connsiteX20-545" fmla="*/ 1520738 w 5113722"/>
              <a:gd name="connsiteY20-546" fmla="*/ 1272540 h 4394353"/>
              <a:gd name="connsiteX0-547" fmla="*/ 1520738 w 4884369"/>
              <a:gd name="connsiteY0-548" fmla="*/ 1272540 h 4392997"/>
              <a:gd name="connsiteX1-549" fmla="*/ 1292138 w 4884369"/>
              <a:gd name="connsiteY1-550" fmla="*/ 411480 h 4392997"/>
              <a:gd name="connsiteX2-551" fmla="*/ 1276898 w 4884369"/>
              <a:gd name="connsiteY2-552" fmla="*/ 152400 h 4392997"/>
              <a:gd name="connsiteX3-553" fmla="*/ 1711238 w 4884369"/>
              <a:gd name="connsiteY3-554" fmla="*/ 30480 h 4392997"/>
              <a:gd name="connsiteX4-555" fmla="*/ 2389418 w 4884369"/>
              <a:gd name="connsiteY4-556" fmla="*/ 0 h 4392997"/>
              <a:gd name="connsiteX5-557" fmla="*/ 2953298 w 4884369"/>
              <a:gd name="connsiteY5-558" fmla="*/ 15240 h 4392997"/>
              <a:gd name="connsiteX6-559" fmla="*/ 3433358 w 4884369"/>
              <a:gd name="connsiteY6-560" fmla="*/ 76200 h 4392997"/>
              <a:gd name="connsiteX7-561" fmla="*/ 3631478 w 4884369"/>
              <a:gd name="connsiteY7-562" fmla="*/ 167640 h 4392997"/>
              <a:gd name="connsiteX8-563" fmla="*/ 3570518 w 4884369"/>
              <a:gd name="connsiteY8-564" fmla="*/ 556260 h 4392997"/>
              <a:gd name="connsiteX9-565" fmla="*/ 3372398 w 4884369"/>
              <a:gd name="connsiteY9-566" fmla="*/ 1310640 h 4392997"/>
              <a:gd name="connsiteX10-567" fmla="*/ 3593378 w 4884369"/>
              <a:gd name="connsiteY10-568" fmla="*/ 1638300 h 4392997"/>
              <a:gd name="connsiteX11-569" fmla="*/ 3966758 w 4884369"/>
              <a:gd name="connsiteY11-570" fmla="*/ 2225040 h 4392997"/>
              <a:gd name="connsiteX12-571" fmla="*/ 4545878 w 4884369"/>
              <a:gd name="connsiteY12-572" fmla="*/ 3215640 h 4392997"/>
              <a:gd name="connsiteX13-573" fmla="*/ 4812578 w 4884369"/>
              <a:gd name="connsiteY13-574" fmla="*/ 3855720 h 4392997"/>
              <a:gd name="connsiteX14-575" fmla="*/ 4881158 w 4884369"/>
              <a:gd name="connsiteY14-576" fmla="*/ 4221480 h 4392997"/>
              <a:gd name="connsiteX15-577" fmla="*/ 4736378 w 4884369"/>
              <a:gd name="connsiteY15-578" fmla="*/ 4366260 h 4392997"/>
              <a:gd name="connsiteX16-579" fmla="*/ 309158 w 4884369"/>
              <a:gd name="connsiteY16-580" fmla="*/ 4385310 h 4392997"/>
              <a:gd name="connsiteX17-581" fmla="*/ 19598 w 4884369"/>
              <a:gd name="connsiteY17-582" fmla="*/ 4221480 h 4392997"/>
              <a:gd name="connsiteX18-583" fmla="*/ 133898 w 4884369"/>
              <a:gd name="connsiteY18-584" fmla="*/ 3710940 h 4392997"/>
              <a:gd name="connsiteX19-585" fmla="*/ 994958 w 4884369"/>
              <a:gd name="connsiteY19-586" fmla="*/ 2110740 h 4392997"/>
              <a:gd name="connsiteX20-587" fmla="*/ 1520738 w 4884369"/>
              <a:gd name="connsiteY20-588" fmla="*/ 1272540 h 4392997"/>
              <a:gd name="connsiteX0-589" fmla="*/ 1520738 w 4884369"/>
              <a:gd name="connsiteY0-590" fmla="*/ 1272540 h 4392997"/>
              <a:gd name="connsiteX1-591" fmla="*/ 1292138 w 4884369"/>
              <a:gd name="connsiteY1-592" fmla="*/ 411480 h 4392997"/>
              <a:gd name="connsiteX2-593" fmla="*/ 1276898 w 4884369"/>
              <a:gd name="connsiteY2-594" fmla="*/ 152400 h 4392997"/>
              <a:gd name="connsiteX3-595" fmla="*/ 1711238 w 4884369"/>
              <a:gd name="connsiteY3-596" fmla="*/ 30480 h 4392997"/>
              <a:gd name="connsiteX4-597" fmla="*/ 2389418 w 4884369"/>
              <a:gd name="connsiteY4-598" fmla="*/ 0 h 4392997"/>
              <a:gd name="connsiteX5-599" fmla="*/ 2953298 w 4884369"/>
              <a:gd name="connsiteY5-600" fmla="*/ 15240 h 4392997"/>
              <a:gd name="connsiteX6-601" fmla="*/ 3433358 w 4884369"/>
              <a:gd name="connsiteY6-602" fmla="*/ 76200 h 4392997"/>
              <a:gd name="connsiteX7-603" fmla="*/ 3631478 w 4884369"/>
              <a:gd name="connsiteY7-604" fmla="*/ 167640 h 4392997"/>
              <a:gd name="connsiteX8-605" fmla="*/ 3570518 w 4884369"/>
              <a:gd name="connsiteY8-606" fmla="*/ 556260 h 4392997"/>
              <a:gd name="connsiteX9-607" fmla="*/ 3372398 w 4884369"/>
              <a:gd name="connsiteY9-608" fmla="*/ 1310640 h 4392997"/>
              <a:gd name="connsiteX10-609" fmla="*/ 3593378 w 4884369"/>
              <a:gd name="connsiteY10-610" fmla="*/ 1638300 h 4392997"/>
              <a:gd name="connsiteX11-611" fmla="*/ 3966758 w 4884369"/>
              <a:gd name="connsiteY11-612" fmla="*/ 2225040 h 4392997"/>
              <a:gd name="connsiteX12-613" fmla="*/ 4545878 w 4884369"/>
              <a:gd name="connsiteY12-614" fmla="*/ 3215640 h 4392997"/>
              <a:gd name="connsiteX13-615" fmla="*/ 4812578 w 4884369"/>
              <a:gd name="connsiteY13-616" fmla="*/ 3855720 h 4392997"/>
              <a:gd name="connsiteX14-617" fmla="*/ 4881158 w 4884369"/>
              <a:gd name="connsiteY14-618" fmla="*/ 4221480 h 4392997"/>
              <a:gd name="connsiteX15-619" fmla="*/ 4736378 w 4884369"/>
              <a:gd name="connsiteY15-620" fmla="*/ 4366260 h 4392997"/>
              <a:gd name="connsiteX16-621" fmla="*/ 309158 w 4884369"/>
              <a:gd name="connsiteY16-622" fmla="*/ 4385310 h 4392997"/>
              <a:gd name="connsiteX17-623" fmla="*/ 19598 w 4884369"/>
              <a:gd name="connsiteY17-624" fmla="*/ 4221480 h 4392997"/>
              <a:gd name="connsiteX18-625" fmla="*/ 133898 w 4884369"/>
              <a:gd name="connsiteY18-626" fmla="*/ 3710940 h 4392997"/>
              <a:gd name="connsiteX19-627" fmla="*/ 994958 w 4884369"/>
              <a:gd name="connsiteY19-628" fmla="*/ 2110740 h 4392997"/>
              <a:gd name="connsiteX20-629" fmla="*/ 1520738 w 4884369"/>
              <a:gd name="connsiteY20-630" fmla="*/ 1272540 h 4392997"/>
              <a:gd name="connsiteX0-631" fmla="*/ 1520738 w 4884369"/>
              <a:gd name="connsiteY0-632" fmla="*/ 1272540 h 4392997"/>
              <a:gd name="connsiteX1-633" fmla="*/ 1292138 w 4884369"/>
              <a:gd name="connsiteY1-634" fmla="*/ 411480 h 4392997"/>
              <a:gd name="connsiteX2-635" fmla="*/ 1276898 w 4884369"/>
              <a:gd name="connsiteY2-636" fmla="*/ 152400 h 4392997"/>
              <a:gd name="connsiteX3-637" fmla="*/ 1711238 w 4884369"/>
              <a:gd name="connsiteY3-638" fmla="*/ 30480 h 4392997"/>
              <a:gd name="connsiteX4-639" fmla="*/ 2389418 w 4884369"/>
              <a:gd name="connsiteY4-640" fmla="*/ 0 h 4392997"/>
              <a:gd name="connsiteX5-641" fmla="*/ 2953298 w 4884369"/>
              <a:gd name="connsiteY5-642" fmla="*/ 15240 h 4392997"/>
              <a:gd name="connsiteX6-643" fmla="*/ 3433358 w 4884369"/>
              <a:gd name="connsiteY6-644" fmla="*/ 76200 h 4392997"/>
              <a:gd name="connsiteX7-645" fmla="*/ 3631478 w 4884369"/>
              <a:gd name="connsiteY7-646" fmla="*/ 167640 h 4392997"/>
              <a:gd name="connsiteX8-647" fmla="*/ 3570518 w 4884369"/>
              <a:gd name="connsiteY8-648" fmla="*/ 556260 h 4392997"/>
              <a:gd name="connsiteX9-649" fmla="*/ 3372398 w 4884369"/>
              <a:gd name="connsiteY9-650" fmla="*/ 1310640 h 4392997"/>
              <a:gd name="connsiteX10-651" fmla="*/ 3593378 w 4884369"/>
              <a:gd name="connsiteY10-652" fmla="*/ 1638300 h 4392997"/>
              <a:gd name="connsiteX11-653" fmla="*/ 3966758 w 4884369"/>
              <a:gd name="connsiteY11-654" fmla="*/ 2225040 h 4392997"/>
              <a:gd name="connsiteX12-655" fmla="*/ 4545878 w 4884369"/>
              <a:gd name="connsiteY12-656" fmla="*/ 3215640 h 4392997"/>
              <a:gd name="connsiteX13-657" fmla="*/ 4812578 w 4884369"/>
              <a:gd name="connsiteY13-658" fmla="*/ 3855720 h 4392997"/>
              <a:gd name="connsiteX14-659" fmla="*/ 4881158 w 4884369"/>
              <a:gd name="connsiteY14-660" fmla="*/ 4221480 h 4392997"/>
              <a:gd name="connsiteX15-661" fmla="*/ 4736378 w 4884369"/>
              <a:gd name="connsiteY15-662" fmla="*/ 4366260 h 4392997"/>
              <a:gd name="connsiteX16-663" fmla="*/ 309158 w 4884369"/>
              <a:gd name="connsiteY16-664" fmla="*/ 4385310 h 4392997"/>
              <a:gd name="connsiteX17-665" fmla="*/ 19598 w 4884369"/>
              <a:gd name="connsiteY17-666" fmla="*/ 4221480 h 4392997"/>
              <a:gd name="connsiteX18-667" fmla="*/ 133898 w 4884369"/>
              <a:gd name="connsiteY18-668" fmla="*/ 3710940 h 4392997"/>
              <a:gd name="connsiteX19-669" fmla="*/ 994958 w 4884369"/>
              <a:gd name="connsiteY19-670" fmla="*/ 2110740 h 4392997"/>
              <a:gd name="connsiteX20-671" fmla="*/ 1520738 w 4884369"/>
              <a:gd name="connsiteY20-672" fmla="*/ 1272540 h 4392997"/>
              <a:gd name="connsiteX0-673" fmla="*/ 1520738 w 4884369"/>
              <a:gd name="connsiteY0-674" fmla="*/ 1272540 h 4392997"/>
              <a:gd name="connsiteX1-675" fmla="*/ 1292138 w 4884369"/>
              <a:gd name="connsiteY1-676" fmla="*/ 411480 h 4392997"/>
              <a:gd name="connsiteX2-677" fmla="*/ 1276898 w 4884369"/>
              <a:gd name="connsiteY2-678" fmla="*/ 152400 h 4392997"/>
              <a:gd name="connsiteX3-679" fmla="*/ 1711238 w 4884369"/>
              <a:gd name="connsiteY3-680" fmla="*/ 30480 h 4392997"/>
              <a:gd name="connsiteX4-681" fmla="*/ 2389418 w 4884369"/>
              <a:gd name="connsiteY4-682" fmla="*/ 0 h 4392997"/>
              <a:gd name="connsiteX5-683" fmla="*/ 2953298 w 4884369"/>
              <a:gd name="connsiteY5-684" fmla="*/ 15240 h 4392997"/>
              <a:gd name="connsiteX6-685" fmla="*/ 3433358 w 4884369"/>
              <a:gd name="connsiteY6-686" fmla="*/ 76200 h 4392997"/>
              <a:gd name="connsiteX7-687" fmla="*/ 3631478 w 4884369"/>
              <a:gd name="connsiteY7-688" fmla="*/ 167640 h 4392997"/>
              <a:gd name="connsiteX8-689" fmla="*/ 3570518 w 4884369"/>
              <a:gd name="connsiteY8-690" fmla="*/ 556260 h 4392997"/>
              <a:gd name="connsiteX9-691" fmla="*/ 3372398 w 4884369"/>
              <a:gd name="connsiteY9-692" fmla="*/ 1310640 h 4392997"/>
              <a:gd name="connsiteX10-693" fmla="*/ 3593378 w 4884369"/>
              <a:gd name="connsiteY10-694" fmla="*/ 1638300 h 4392997"/>
              <a:gd name="connsiteX11-695" fmla="*/ 3966758 w 4884369"/>
              <a:gd name="connsiteY11-696" fmla="*/ 2225040 h 4392997"/>
              <a:gd name="connsiteX12-697" fmla="*/ 4545878 w 4884369"/>
              <a:gd name="connsiteY12-698" fmla="*/ 3215640 h 4392997"/>
              <a:gd name="connsiteX13-699" fmla="*/ 4812578 w 4884369"/>
              <a:gd name="connsiteY13-700" fmla="*/ 3855720 h 4392997"/>
              <a:gd name="connsiteX14-701" fmla="*/ 4881158 w 4884369"/>
              <a:gd name="connsiteY14-702" fmla="*/ 4221480 h 4392997"/>
              <a:gd name="connsiteX15-703" fmla="*/ 4736378 w 4884369"/>
              <a:gd name="connsiteY15-704" fmla="*/ 4366260 h 4392997"/>
              <a:gd name="connsiteX16-705" fmla="*/ 309158 w 4884369"/>
              <a:gd name="connsiteY16-706" fmla="*/ 4385310 h 4392997"/>
              <a:gd name="connsiteX17-707" fmla="*/ 19598 w 4884369"/>
              <a:gd name="connsiteY17-708" fmla="*/ 4221480 h 4392997"/>
              <a:gd name="connsiteX18-709" fmla="*/ 133898 w 4884369"/>
              <a:gd name="connsiteY18-710" fmla="*/ 3710940 h 4392997"/>
              <a:gd name="connsiteX19-711" fmla="*/ 994958 w 4884369"/>
              <a:gd name="connsiteY19-712" fmla="*/ 2110740 h 4392997"/>
              <a:gd name="connsiteX20-713" fmla="*/ 1520738 w 4884369"/>
              <a:gd name="connsiteY20-714" fmla="*/ 1272540 h 4392997"/>
              <a:gd name="connsiteX0-715" fmla="*/ 1520738 w 4884369"/>
              <a:gd name="connsiteY0-716" fmla="*/ 1272540 h 4392997"/>
              <a:gd name="connsiteX1-717" fmla="*/ 1292138 w 4884369"/>
              <a:gd name="connsiteY1-718" fmla="*/ 411480 h 4392997"/>
              <a:gd name="connsiteX2-719" fmla="*/ 1276898 w 4884369"/>
              <a:gd name="connsiteY2-720" fmla="*/ 152400 h 4392997"/>
              <a:gd name="connsiteX3-721" fmla="*/ 1711238 w 4884369"/>
              <a:gd name="connsiteY3-722" fmla="*/ 30480 h 4392997"/>
              <a:gd name="connsiteX4-723" fmla="*/ 2389418 w 4884369"/>
              <a:gd name="connsiteY4-724" fmla="*/ 0 h 4392997"/>
              <a:gd name="connsiteX5-725" fmla="*/ 2953298 w 4884369"/>
              <a:gd name="connsiteY5-726" fmla="*/ 15240 h 4392997"/>
              <a:gd name="connsiteX6-727" fmla="*/ 3433358 w 4884369"/>
              <a:gd name="connsiteY6-728" fmla="*/ 76200 h 4392997"/>
              <a:gd name="connsiteX7-729" fmla="*/ 3631478 w 4884369"/>
              <a:gd name="connsiteY7-730" fmla="*/ 167640 h 4392997"/>
              <a:gd name="connsiteX8-731" fmla="*/ 3570518 w 4884369"/>
              <a:gd name="connsiteY8-732" fmla="*/ 556260 h 4392997"/>
              <a:gd name="connsiteX9-733" fmla="*/ 3372398 w 4884369"/>
              <a:gd name="connsiteY9-734" fmla="*/ 1310640 h 4392997"/>
              <a:gd name="connsiteX10-735" fmla="*/ 3593378 w 4884369"/>
              <a:gd name="connsiteY10-736" fmla="*/ 1638300 h 4392997"/>
              <a:gd name="connsiteX11-737" fmla="*/ 3966758 w 4884369"/>
              <a:gd name="connsiteY11-738" fmla="*/ 2225040 h 4392997"/>
              <a:gd name="connsiteX12-739" fmla="*/ 4545878 w 4884369"/>
              <a:gd name="connsiteY12-740" fmla="*/ 3215640 h 4392997"/>
              <a:gd name="connsiteX13-741" fmla="*/ 4812578 w 4884369"/>
              <a:gd name="connsiteY13-742" fmla="*/ 3855720 h 4392997"/>
              <a:gd name="connsiteX14-743" fmla="*/ 4881158 w 4884369"/>
              <a:gd name="connsiteY14-744" fmla="*/ 4221480 h 4392997"/>
              <a:gd name="connsiteX15-745" fmla="*/ 4736378 w 4884369"/>
              <a:gd name="connsiteY15-746" fmla="*/ 4366260 h 4392997"/>
              <a:gd name="connsiteX16-747" fmla="*/ 309158 w 4884369"/>
              <a:gd name="connsiteY16-748" fmla="*/ 4385310 h 4392997"/>
              <a:gd name="connsiteX17-749" fmla="*/ 19598 w 4884369"/>
              <a:gd name="connsiteY17-750" fmla="*/ 4221480 h 4392997"/>
              <a:gd name="connsiteX18-751" fmla="*/ 133898 w 4884369"/>
              <a:gd name="connsiteY18-752" fmla="*/ 3710940 h 4392997"/>
              <a:gd name="connsiteX19-753" fmla="*/ 994958 w 4884369"/>
              <a:gd name="connsiteY19-754" fmla="*/ 2110740 h 4392997"/>
              <a:gd name="connsiteX20-755" fmla="*/ 1520738 w 4884369"/>
              <a:gd name="connsiteY20-756" fmla="*/ 1272540 h 4392997"/>
              <a:gd name="connsiteX0-757" fmla="*/ 1520738 w 4884369"/>
              <a:gd name="connsiteY0-758" fmla="*/ 1272540 h 4392997"/>
              <a:gd name="connsiteX1-759" fmla="*/ 1292138 w 4884369"/>
              <a:gd name="connsiteY1-760" fmla="*/ 411480 h 4392997"/>
              <a:gd name="connsiteX2-761" fmla="*/ 1276898 w 4884369"/>
              <a:gd name="connsiteY2-762" fmla="*/ 152400 h 4392997"/>
              <a:gd name="connsiteX3-763" fmla="*/ 1711238 w 4884369"/>
              <a:gd name="connsiteY3-764" fmla="*/ 30480 h 4392997"/>
              <a:gd name="connsiteX4-765" fmla="*/ 2389418 w 4884369"/>
              <a:gd name="connsiteY4-766" fmla="*/ 0 h 4392997"/>
              <a:gd name="connsiteX5-767" fmla="*/ 2953298 w 4884369"/>
              <a:gd name="connsiteY5-768" fmla="*/ 15240 h 4392997"/>
              <a:gd name="connsiteX6-769" fmla="*/ 3433358 w 4884369"/>
              <a:gd name="connsiteY6-770" fmla="*/ 76200 h 4392997"/>
              <a:gd name="connsiteX7-771" fmla="*/ 3631478 w 4884369"/>
              <a:gd name="connsiteY7-772" fmla="*/ 167640 h 4392997"/>
              <a:gd name="connsiteX8-773" fmla="*/ 3570518 w 4884369"/>
              <a:gd name="connsiteY8-774" fmla="*/ 556260 h 4392997"/>
              <a:gd name="connsiteX9-775" fmla="*/ 3372398 w 4884369"/>
              <a:gd name="connsiteY9-776" fmla="*/ 1310640 h 4392997"/>
              <a:gd name="connsiteX10-777" fmla="*/ 3593378 w 4884369"/>
              <a:gd name="connsiteY10-778" fmla="*/ 1638300 h 4392997"/>
              <a:gd name="connsiteX11-779" fmla="*/ 3966758 w 4884369"/>
              <a:gd name="connsiteY11-780" fmla="*/ 2225040 h 4392997"/>
              <a:gd name="connsiteX12-781" fmla="*/ 4545878 w 4884369"/>
              <a:gd name="connsiteY12-782" fmla="*/ 3215640 h 4392997"/>
              <a:gd name="connsiteX13-783" fmla="*/ 4812578 w 4884369"/>
              <a:gd name="connsiteY13-784" fmla="*/ 3855720 h 4392997"/>
              <a:gd name="connsiteX14-785" fmla="*/ 4881158 w 4884369"/>
              <a:gd name="connsiteY14-786" fmla="*/ 4221480 h 4392997"/>
              <a:gd name="connsiteX15-787" fmla="*/ 4736378 w 4884369"/>
              <a:gd name="connsiteY15-788" fmla="*/ 4366260 h 4392997"/>
              <a:gd name="connsiteX16-789" fmla="*/ 309158 w 4884369"/>
              <a:gd name="connsiteY16-790" fmla="*/ 4385310 h 4392997"/>
              <a:gd name="connsiteX17-791" fmla="*/ 19598 w 4884369"/>
              <a:gd name="connsiteY17-792" fmla="*/ 4221480 h 4392997"/>
              <a:gd name="connsiteX18-793" fmla="*/ 133898 w 4884369"/>
              <a:gd name="connsiteY18-794" fmla="*/ 3710940 h 4392997"/>
              <a:gd name="connsiteX19-795" fmla="*/ 994958 w 4884369"/>
              <a:gd name="connsiteY19-796" fmla="*/ 2110740 h 4392997"/>
              <a:gd name="connsiteX20-797" fmla="*/ 1520738 w 4884369"/>
              <a:gd name="connsiteY20-798" fmla="*/ 1272540 h 4392997"/>
            </a:gdLst>
            <a:ahLst/>
            <a:cxnLst>
              <a:cxn ang="0">
                <a:pos x="connsiteX0-757" y="connsiteY0-758"/>
              </a:cxn>
              <a:cxn ang="0">
                <a:pos x="connsiteX1-759" y="connsiteY1-760"/>
              </a:cxn>
              <a:cxn ang="0">
                <a:pos x="connsiteX2-761" y="connsiteY2-762"/>
              </a:cxn>
              <a:cxn ang="0">
                <a:pos x="connsiteX3-763" y="connsiteY3-764"/>
              </a:cxn>
              <a:cxn ang="0">
                <a:pos x="connsiteX4-765" y="connsiteY4-766"/>
              </a:cxn>
              <a:cxn ang="0">
                <a:pos x="connsiteX5-767" y="connsiteY5-768"/>
              </a:cxn>
              <a:cxn ang="0">
                <a:pos x="connsiteX6-769" y="connsiteY6-770"/>
              </a:cxn>
              <a:cxn ang="0">
                <a:pos x="connsiteX7-771" y="connsiteY7-772"/>
              </a:cxn>
              <a:cxn ang="0">
                <a:pos x="connsiteX8-773" y="connsiteY8-774"/>
              </a:cxn>
              <a:cxn ang="0">
                <a:pos x="connsiteX9-775" y="connsiteY9-776"/>
              </a:cxn>
              <a:cxn ang="0">
                <a:pos x="connsiteX10-777" y="connsiteY10-778"/>
              </a:cxn>
              <a:cxn ang="0">
                <a:pos x="connsiteX11-779" y="connsiteY11-780"/>
              </a:cxn>
              <a:cxn ang="0">
                <a:pos x="connsiteX12-781" y="connsiteY12-782"/>
              </a:cxn>
              <a:cxn ang="0">
                <a:pos x="connsiteX13-783" y="connsiteY13-784"/>
              </a:cxn>
              <a:cxn ang="0">
                <a:pos x="connsiteX14-785" y="connsiteY14-786"/>
              </a:cxn>
              <a:cxn ang="0">
                <a:pos x="connsiteX15-787" y="connsiteY15-788"/>
              </a:cxn>
              <a:cxn ang="0">
                <a:pos x="connsiteX16-789" y="connsiteY16-790"/>
              </a:cxn>
              <a:cxn ang="0">
                <a:pos x="connsiteX17-791" y="connsiteY17-792"/>
              </a:cxn>
              <a:cxn ang="0">
                <a:pos x="connsiteX18-793" y="connsiteY18-794"/>
              </a:cxn>
              <a:cxn ang="0">
                <a:pos x="connsiteX19-795" y="connsiteY19-796"/>
              </a:cxn>
              <a:cxn ang="0">
                <a:pos x="connsiteX20-797" y="connsiteY20-798"/>
              </a:cxn>
            </a:cxnLst>
            <a:rect l="l" t="t" r="r" b="b"/>
            <a:pathLst>
              <a:path w="4884369" h="4392997">
                <a:moveTo>
                  <a:pt x="1520738" y="1272540"/>
                </a:moveTo>
                <a:cubicBezTo>
                  <a:pt x="1557568" y="1122680"/>
                  <a:pt x="1351828" y="610870"/>
                  <a:pt x="1292138" y="411480"/>
                </a:cubicBezTo>
                <a:cubicBezTo>
                  <a:pt x="1232448" y="212090"/>
                  <a:pt x="1207048" y="215900"/>
                  <a:pt x="1276898" y="152400"/>
                </a:cubicBezTo>
                <a:cubicBezTo>
                  <a:pt x="1346748" y="88900"/>
                  <a:pt x="1525818" y="55880"/>
                  <a:pt x="1711238" y="30480"/>
                </a:cubicBezTo>
                <a:cubicBezTo>
                  <a:pt x="1896658" y="5080"/>
                  <a:pt x="2182408" y="2540"/>
                  <a:pt x="2389418" y="0"/>
                </a:cubicBezTo>
                <a:cubicBezTo>
                  <a:pt x="2596428" y="-2540"/>
                  <a:pt x="2779308" y="2540"/>
                  <a:pt x="2953298" y="15240"/>
                </a:cubicBezTo>
                <a:cubicBezTo>
                  <a:pt x="3127288" y="27940"/>
                  <a:pt x="3320328" y="50800"/>
                  <a:pt x="3433358" y="76200"/>
                </a:cubicBezTo>
                <a:cubicBezTo>
                  <a:pt x="3546388" y="101600"/>
                  <a:pt x="3589568" y="93980"/>
                  <a:pt x="3631478" y="167640"/>
                </a:cubicBezTo>
                <a:cubicBezTo>
                  <a:pt x="3673388" y="241300"/>
                  <a:pt x="3613698" y="365760"/>
                  <a:pt x="3570518" y="556260"/>
                </a:cubicBezTo>
                <a:cubicBezTo>
                  <a:pt x="3527338" y="746760"/>
                  <a:pt x="3336838" y="1193800"/>
                  <a:pt x="3372398" y="1310640"/>
                </a:cubicBezTo>
                <a:cubicBezTo>
                  <a:pt x="3407958" y="1427480"/>
                  <a:pt x="3494318" y="1485900"/>
                  <a:pt x="3593378" y="1638300"/>
                </a:cubicBezTo>
                <a:cubicBezTo>
                  <a:pt x="3692438" y="1790700"/>
                  <a:pt x="3808008" y="1962150"/>
                  <a:pt x="3966758" y="2225040"/>
                </a:cubicBezTo>
                <a:cubicBezTo>
                  <a:pt x="4125508" y="2487930"/>
                  <a:pt x="4404908" y="2943860"/>
                  <a:pt x="4545878" y="3215640"/>
                </a:cubicBezTo>
                <a:cubicBezTo>
                  <a:pt x="4686848" y="3487420"/>
                  <a:pt x="4756698" y="3688080"/>
                  <a:pt x="4812578" y="3855720"/>
                </a:cubicBezTo>
                <a:cubicBezTo>
                  <a:pt x="4868458" y="4023360"/>
                  <a:pt x="4893858" y="4136390"/>
                  <a:pt x="4881158" y="4221480"/>
                </a:cubicBezTo>
                <a:cubicBezTo>
                  <a:pt x="4868458" y="4306570"/>
                  <a:pt x="4850678" y="4345305"/>
                  <a:pt x="4736378" y="4366260"/>
                </a:cubicBezTo>
                <a:cubicBezTo>
                  <a:pt x="4622078" y="4387215"/>
                  <a:pt x="555538" y="4403090"/>
                  <a:pt x="309158" y="4385310"/>
                </a:cubicBezTo>
                <a:cubicBezTo>
                  <a:pt x="62778" y="4367530"/>
                  <a:pt x="48808" y="4333875"/>
                  <a:pt x="19598" y="4221480"/>
                </a:cubicBezTo>
                <a:cubicBezTo>
                  <a:pt x="-9612" y="4109085"/>
                  <a:pt x="-28662" y="4062730"/>
                  <a:pt x="133898" y="3710940"/>
                </a:cubicBezTo>
                <a:cubicBezTo>
                  <a:pt x="296458" y="3359150"/>
                  <a:pt x="763818" y="2514600"/>
                  <a:pt x="994958" y="2110740"/>
                </a:cubicBezTo>
                <a:cubicBezTo>
                  <a:pt x="1226098" y="1706880"/>
                  <a:pt x="1483908" y="1422400"/>
                  <a:pt x="1520738" y="1272540"/>
                </a:cubicBezTo>
                <a:close/>
              </a:path>
            </a:pathLst>
          </a:custGeom>
          <a:solidFill>
            <a:srgbClr val="92D050"/>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45142" tIns="22533" rIns="45142" bIns="22533" rtlCol="0" anchor="ctr"/>
          <a:lstStyle/>
          <a:p>
            <a:pPr algn="ctr" defTabSz="894080"/>
            <a:endParaRPr lang="es-SV" sz="2400">
              <a:solidFill>
                <a:srgbClr val="FFFFFF"/>
              </a:solidFill>
              <a:latin typeface="微软简粗黑" charset="0"/>
              <a:ea typeface="微软简粗黑" charset="0"/>
            </a:endParaRPr>
          </a:p>
        </p:txBody>
      </p:sp>
      <p:grpSp>
        <p:nvGrpSpPr>
          <p:cNvPr id="5" name="4 Grupo"/>
          <p:cNvGrpSpPr/>
          <p:nvPr/>
        </p:nvGrpSpPr>
        <p:grpSpPr>
          <a:xfrm>
            <a:off x="7709771" y="1654797"/>
            <a:ext cx="1250460" cy="4092619"/>
            <a:chOff x="25740681" y="2908338"/>
            <a:chExt cx="2501079" cy="8186175"/>
          </a:xfrm>
        </p:grpSpPr>
        <p:sp>
          <p:nvSpPr>
            <p:cNvPr id="6" name="5 Elipse"/>
            <p:cNvSpPr>
              <a:spLocks noChangeAspect="1"/>
            </p:cNvSpPr>
            <p:nvPr/>
          </p:nvSpPr>
          <p:spPr>
            <a:xfrm>
              <a:off x="25740681" y="2908338"/>
              <a:ext cx="2501079" cy="2499479"/>
            </a:xfrm>
            <a:custGeom>
              <a:avLst/>
              <a:gdLst/>
              <a:ahLst/>
              <a:cxnLst/>
              <a:rect l="l" t="t" r="r" b="b"/>
              <a:pathLst>
                <a:path w="2501079" h="2499479">
                  <a:moveTo>
                    <a:pt x="1094758" y="0"/>
                  </a:moveTo>
                  <a:cubicBezTo>
                    <a:pt x="1699376" y="0"/>
                    <a:pt x="2189516" y="490140"/>
                    <a:pt x="2189516" y="1094758"/>
                  </a:cubicBezTo>
                  <a:cubicBezTo>
                    <a:pt x="2189516" y="1303815"/>
                    <a:pt x="2130918" y="1499185"/>
                    <a:pt x="2028168" y="1664677"/>
                  </a:cubicBezTo>
                  <a:lnTo>
                    <a:pt x="2028934" y="1663921"/>
                  </a:lnTo>
                  <a:lnTo>
                    <a:pt x="2377280" y="2016968"/>
                  </a:lnTo>
                  <a:cubicBezTo>
                    <a:pt x="2408196" y="1996244"/>
                    <a:pt x="2450204" y="2000456"/>
                    <a:pt x="2477452" y="2028072"/>
                  </a:cubicBezTo>
                  <a:lnTo>
                    <a:pt x="2477452" y="2028073"/>
                  </a:lnTo>
                  <a:cubicBezTo>
                    <a:pt x="2509256" y="2060307"/>
                    <a:pt x="2508908" y="2112221"/>
                    <a:pt x="2476674" y="2144026"/>
                  </a:cubicBezTo>
                  <a:lnTo>
                    <a:pt x="2140370" y="2475852"/>
                  </a:lnTo>
                  <a:cubicBezTo>
                    <a:pt x="2108136" y="2507657"/>
                    <a:pt x="2056220" y="2507309"/>
                    <a:pt x="2024416" y="2475075"/>
                  </a:cubicBezTo>
                  <a:lnTo>
                    <a:pt x="2024416" y="2475076"/>
                  </a:lnTo>
                  <a:cubicBezTo>
                    <a:pt x="1997348" y="2447642"/>
                    <a:pt x="1993570" y="2405951"/>
                    <a:pt x="2014254" y="2375360"/>
                  </a:cubicBezTo>
                  <a:lnTo>
                    <a:pt x="1669059" y="2025506"/>
                  </a:lnTo>
                  <a:cubicBezTo>
                    <a:pt x="1502616" y="2129884"/>
                    <a:pt x="1305651" y="2189516"/>
                    <a:pt x="1094758" y="2189516"/>
                  </a:cubicBezTo>
                  <a:cubicBezTo>
                    <a:pt x="490140" y="2189516"/>
                    <a:pt x="0" y="1699376"/>
                    <a:pt x="0" y="1094758"/>
                  </a:cubicBezTo>
                  <a:cubicBezTo>
                    <a:pt x="0" y="490140"/>
                    <a:pt x="490140" y="0"/>
                    <a:pt x="1094758" y="0"/>
                  </a:cubicBezTo>
                  <a:close/>
                </a:path>
              </a:pathLst>
            </a:custGeom>
            <a:solidFill>
              <a:schemeClr val="accent3">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sz="2400">
                <a:solidFill>
                  <a:srgbClr val="FFFFFF"/>
                </a:solidFill>
                <a:latin typeface="微软简粗黑" charset="0"/>
                <a:ea typeface="微软简粗黑" charset="0"/>
              </a:endParaRPr>
            </a:p>
          </p:txBody>
        </p:sp>
        <p:sp>
          <p:nvSpPr>
            <p:cNvPr id="7" name="6 Acorde"/>
            <p:cNvSpPr>
              <a:spLocks noChangeAspect="1"/>
            </p:cNvSpPr>
            <p:nvPr/>
          </p:nvSpPr>
          <p:spPr>
            <a:xfrm>
              <a:off x="25822460" y="2991861"/>
              <a:ext cx="2025225" cy="2025225"/>
            </a:xfrm>
            <a:prstGeom prst="chord">
              <a:avLst>
                <a:gd name="adj1" fmla="val 19871585"/>
                <a:gd name="adj2" fmla="val 12524193"/>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r>
                <a:rPr lang="es-MX" sz="2400" dirty="0">
                  <a:solidFill>
                    <a:srgbClr val="FFFFFF"/>
                  </a:solidFill>
                  <a:latin typeface="微软简粗黑" charset="0"/>
                  <a:ea typeface="微软简粗黑" charset="0"/>
                  <a:cs typeface="Open Sans Extrabold" panose="020B0906030804020204" pitchFamily="34" charset="0"/>
                </a:rPr>
                <a:t>80</a:t>
              </a:r>
              <a:r>
                <a:rPr lang="es-MX" sz="2400" baseline="30000" dirty="0">
                  <a:solidFill>
                    <a:srgbClr val="FFFFFF"/>
                  </a:solidFill>
                  <a:latin typeface="微软简粗黑" charset="0"/>
                  <a:ea typeface="微软简粗黑" charset="0"/>
                  <a:cs typeface="Open Sans Extrabold" panose="020B0906030804020204" pitchFamily="34" charset="0"/>
                </a:rPr>
                <a:t>%</a:t>
              </a:r>
              <a:endParaRPr lang="es-SV" sz="2400" baseline="30000" dirty="0">
                <a:solidFill>
                  <a:srgbClr val="FFFFFF"/>
                </a:solidFill>
                <a:latin typeface="微软简粗黑" charset="0"/>
                <a:ea typeface="微软简粗黑" charset="0"/>
                <a:cs typeface="Open Sans Extrabold" panose="020B0906030804020204" pitchFamily="34" charset="0"/>
              </a:endParaRPr>
            </a:p>
          </p:txBody>
        </p:sp>
        <p:sp>
          <p:nvSpPr>
            <p:cNvPr id="15" name="14 Forma libre"/>
            <p:cNvSpPr/>
            <p:nvPr/>
          </p:nvSpPr>
          <p:spPr>
            <a:xfrm>
              <a:off x="27527891" y="4712673"/>
              <a:ext cx="654824" cy="6381840"/>
            </a:xfrm>
            <a:custGeom>
              <a:avLst/>
              <a:gdLst>
                <a:gd name="connsiteX0" fmla="*/ 0 w 595086"/>
                <a:gd name="connsiteY0" fmla="*/ 0 h 4760685"/>
                <a:gd name="connsiteX1" fmla="*/ 595086 w 595086"/>
                <a:gd name="connsiteY1" fmla="*/ 609600 h 4760685"/>
                <a:gd name="connsiteX2" fmla="*/ 420914 w 595086"/>
                <a:gd name="connsiteY2" fmla="*/ 4760685 h 4760685"/>
                <a:gd name="connsiteX0-1" fmla="*/ 0 w 595086"/>
                <a:gd name="connsiteY0-2" fmla="*/ 0 h 4779735"/>
                <a:gd name="connsiteX1-3" fmla="*/ 595086 w 595086"/>
                <a:gd name="connsiteY1-4" fmla="*/ 609600 h 4779735"/>
                <a:gd name="connsiteX2-5" fmla="*/ 544739 w 595086"/>
                <a:gd name="connsiteY2-6" fmla="*/ 4779735 h 4779735"/>
                <a:gd name="connsiteX0-7" fmla="*/ 0 w 595086"/>
                <a:gd name="connsiteY0-8" fmla="*/ 0 h 4770210"/>
                <a:gd name="connsiteX1-9" fmla="*/ 595086 w 595086"/>
                <a:gd name="connsiteY1-10" fmla="*/ 609600 h 4770210"/>
                <a:gd name="connsiteX2-11" fmla="*/ 582839 w 595086"/>
                <a:gd name="connsiteY2-12" fmla="*/ 4770210 h 4770210"/>
                <a:gd name="connsiteX0-13" fmla="*/ 0 w 636112"/>
                <a:gd name="connsiteY0-14" fmla="*/ 0 h 4770210"/>
                <a:gd name="connsiteX1-15" fmla="*/ 595086 w 636112"/>
                <a:gd name="connsiteY1-16" fmla="*/ 609600 h 4770210"/>
                <a:gd name="connsiteX2-17" fmla="*/ 582839 w 636112"/>
                <a:gd name="connsiteY2-18" fmla="*/ 4770210 h 4770210"/>
                <a:gd name="connsiteX0-19" fmla="*/ 0 w 640335"/>
                <a:gd name="connsiteY0-20" fmla="*/ 0 h 4770210"/>
                <a:gd name="connsiteX1-21" fmla="*/ 595086 w 640335"/>
                <a:gd name="connsiteY1-22" fmla="*/ 609600 h 4770210"/>
                <a:gd name="connsiteX2-23" fmla="*/ 582839 w 640335"/>
                <a:gd name="connsiteY2-24" fmla="*/ 4770210 h 4770210"/>
                <a:gd name="connsiteX0-25" fmla="*/ 0 w 659200"/>
                <a:gd name="connsiteY0-26" fmla="*/ 0 h 4751160"/>
                <a:gd name="connsiteX1-27" fmla="*/ 595086 w 659200"/>
                <a:gd name="connsiteY1-28" fmla="*/ 609600 h 4751160"/>
                <a:gd name="connsiteX2-29" fmla="*/ 639989 w 659200"/>
                <a:gd name="connsiteY2-30" fmla="*/ 4751160 h 4751160"/>
                <a:gd name="connsiteX0-31" fmla="*/ 0 w 670832"/>
                <a:gd name="connsiteY0-32" fmla="*/ 0 h 4751160"/>
                <a:gd name="connsiteX1-33" fmla="*/ 595086 w 670832"/>
                <a:gd name="connsiteY1-34" fmla="*/ 609600 h 4751160"/>
                <a:gd name="connsiteX2-35" fmla="*/ 639989 w 670832"/>
                <a:gd name="connsiteY2-36" fmla="*/ 4751160 h 4751160"/>
                <a:gd name="connsiteX0-37" fmla="*/ 0 w 691334"/>
                <a:gd name="connsiteY0-38" fmla="*/ 0 h 4751160"/>
                <a:gd name="connsiteX1-39" fmla="*/ 595086 w 691334"/>
                <a:gd name="connsiteY1-40" fmla="*/ 609600 h 4751160"/>
                <a:gd name="connsiteX2-41" fmla="*/ 639989 w 691334"/>
                <a:gd name="connsiteY2-42" fmla="*/ 4751160 h 4751160"/>
                <a:gd name="connsiteX0-43" fmla="*/ 0 w 680202"/>
                <a:gd name="connsiteY0-44" fmla="*/ 0 h 6328500"/>
                <a:gd name="connsiteX1-45" fmla="*/ 595086 w 680202"/>
                <a:gd name="connsiteY1-46" fmla="*/ 609600 h 6328500"/>
                <a:gd name="connsiteX2-47" fmla="*/ 617129 w 680202"/>
                <a:gd name="connsiteY2-48" fmla="*/ 6328500 h 6328500"/>
                <a:gd name="connsiteX0-49" fmla="*/ 0 w 654824"/>
                <a:gd name="connsiteY0-50" fmla="*/ 0 h 6381840"/>
                <a:gd name="connsiteX1-51" fmla="*/ 595086 w 654824"/>
                <a:gd name="connsiteY1-52" fmla="*/ 609600 h 6381840"/>
                <a:gd name="connsiteX2-53" fmla="*/ 540929 w 654824"/>
                <a:gd name="connsiteY2-54" fmla="*/ 6381840 h 6381840"/>
              </a:gdLst>
              <a:ahLst/>
              <a:cxnLst>
                <a:cxn ang="0">
                  <a:pos x="connsiteX0-49" y="connsiteY0-50"/>
                </a:cxn>
                <a:cxn ang="0">
                  <a:pos x="connsiteX1-51" y="connsiteY1-52"/>
                </a:cxn>
                <a:cxn ang="0">
                  <a:pos x="connsiteX2-53" y="connsiteY2-54"/>
                </a:cxn>
              </a:cxnLst>
              <a:rect l="l" t="t" r="r" b="b"/>
              <a:pathLst>
                <a:path w="654824" h="6381840">
                  <a:moveTo>
                    <a:pt x="0" y="0"/>
                  </a:moveTo>
                  <a:cubicBezTo>
                    <a:pt x="198362" y="203200"/>
                    <a:pt x="459846" y="293990"/>
                    <a:pt x="595086" y="609600"/>
                  </a:cubicBezTo>
                  <a:cubicBezTo>
                    <a:pt x="730326" y="925210"/>
                    <a:pt x="602161" y="4994970"/>
                    <a:pt x="540929" y="6381840"/>
                  </a:cubicBezTo>
                </a:path>
              </a:pathLst>
            </a:custGeom>
            <a:noFill/>
            <a:ln w="1238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sz="2400">
                <a:solidFill>
                  <a:srgbClr val="FFFFFF"/>
                </a:solidFill>
                <a:latin typeface="微软简粗黑" charset="0"/>
                <a:ea typeface="微软简粗黑" charset="0"/>
              </a:endParaRPr>
            </a:p>
          </p:txBody>
        </p:sp>
      </p:grpSp>
      <p:sp>
        <p:nvSpPr>
          <p:cNvPr id="9" name="Textbox 1"/>
          <p:cNvSpPr/>
          <p:nvPr/>
        </p:nvSpPr>
        <p:spPr>
          <a:xfrm>
            <a:off x="572064" y="1447086"/>
            <a:ext cx="5336592" cy="1851660"/>
          </a:xfrm>
          <a:prstGeom prst="rect">
            <a:avLst/>
          </a:prstGeom>
        </p:spPr>
        <p:txBody>
          <a:bodyPr wrap="square" lIns="119464" tIns="59717" rIns="119464" bIns="59717">
            <a:spAutoFit/>
          </a:bodyPr>
          <a:lstStyle/>
          <a:p>
            <a:pPr defTabSz="894080">
              <a:lnSpc>
                <a:spcPct val="125000"/>
              </a:lnSpc>
              <a:spcAft>
                <a:spcPts val="450"/>
              </a:spcAft>
            </a:pPr>
            <a:r>
              <a:rPr lang="es-MX" sz="1200" dirty="0">
                <a:solidFill>
                  <a:srgbClr val="1F1F1F"/>
                </a:solidFill>
                <a:latin typeface="微软简粗黑" charset="0"/>
                <a:ea typeface="微软简粗黑" charset="0"/>
                <a:cs typeface="Open Sans Extrabold" panose="020B0906030804020204" pitchFamily="34" charset="0"/>
              </a:rPr>
              <a:t>Lorem ipsum dolor sit </a:t>
            </a:r>
            <a:r>
              <a:rPr lang="es-MX" sz="1200" dirty="0" err="1">
                <a:solidFill>
                  <a:srgbClr val="1F1F1F"/>
                </a:solidFill>
                <a:latin typeface="微软简粗黑" charset="0"/>
                <a:ea typeface="微软简粗黑" charset="0"/>
                <a:cs typeface="Open Sans Extrabold" panose="020B0906030804020204" pitchFamily="34" charset="0"/>
              </a:rPr>
              <a:t>amec</a:t>
            </a:r>
            <a:endParaRPr lang="es-MX" sz="1200" dirty="0">
              <a:solidFill>
                <a:srgbClr val="1F1F1F"/>
              </a:solidFill>
              <a:latin typeface="微软简粗黑" charset="0"/>
              <a:ea typeface="微软简粗黑" charset="0"/>
              <a:cs typeface="Open Sans Extrabold" panose="020B0906030804020204" pitchFamily="34" charset="0"/>
            </a:endParaRPr>
          </a:p>
          <a:p>
            <a:pPr algn="just" defTabSz="894080">
              <a:lnSpc>
                <a:spcPct val="120000"/>
              </a:lnSpc>
              <a:spcAft>
                <a:spcPts val="450"/>
              </a:spcAft>
            </a:pPr>
            <a:r>
              <a:rPr lang="en-US" sz="935" dirty="0">
                <a:solidFill>
                  <a:srgbClr val="575757"/>
                </a:solidFill>
                <a:latin typeface="微软简粗黑" charset="0"/>
                <a:ea typeface="微软简粗黑" charset="0"/>
              </a:rPr>
              <a:t>Duis arcu tortor, suscipit eget, imperdiet nec, imperdiet iaculis, ipsum. Sed aliquam ultrices mauris. Integer ante arcu, accumsan a, consectetuer eget, posuere ut, mauris. Praesent adipiscing. Phasellus ullamcorper. Sed aliquam ultrices mauris. Integer ante arcu, accumsan a, consectetuer eget, posuere ut, mauris. Praesent adipiscing. Phasellus ullamcorper.</a:t>
            </a:r>
          </a:p>
          <a:p>
            <a:pPr algn="just" defTabSz="894080">
              <a:lnSpc>
                <a:spcPct val="120000"/>
              </a:lnSpc>
              <a:spcAft>
                <a:spcPts val="450"/>
              </a:spcAft>
            </a:pPr>
            <a:r>
              <a:rPr lang="en-US" sz="935" dirty="0">
                <a:solidFill>
                  <a:srgbClr val="575757"/>
                </a:solidFill>
                <a:latin typeface="微软简粗黑" charset="0"/>
                <a:ea typeface="微软简粗黑" charset="0"/>
              </a:rPr>
              <a:t>Duis arcu tortor, suscipit eget, imperdiet nec, imperdiet iaculis, ipsum. Sed aliquam ultrices mauris. Integer ante arcu, accumsan a, consectetuer eget, posuere ut, mauris. Praesent adipiscing. Phasellus ullamcorper. Sed aliquam ultrices mauris. Integer ante arcu, accumsan a, consectetuer eget, posuere ut, mauris. Praesent adipiscing. Phasellus ullamcorper.</a:t>
            </a:r>
          </a:p>
        </p:txBody>
      </p:sp>
      <p:sp>
        <p:nvSpPr>
          <p:cNvPr id="10" name="4 Elipse"/>
          <p:cNvSpPr>
            <a:spLocks noChangeAspect="1"/>
          </p:cNvSpPr>
          <p:nvPr/>
        </p:nvSpPr>
        <p:spPr bwMode="auto">
          <a:xfrm>
            <a:off x="763857" y="3652160"/>
            <a:ext cx="355795" cy="355778"/>
          </a:xfrm>
          <a:prstGeom prst="roundRect">
            <a:avLst/>
          </a:prstGeom>
          <a:noFill/>
          <a:ln>
            <a:solidFill>
              <a:srgbClr val="9CCF3D"/>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defTabSz="894080"/>
            <a:r>
              <a:rPr lang="es-MX" sz="1600" dirty="0">
                <a:solidFill>
                  <a:srgbClr val="1F1F1F"/>
                </a:solidFill>
                <a:latin typeface="微软简粗黑" charset="0"/>
                <a:ea typeface="微软简粗黑" charset="0"/>
                <a:cs typeface="Open Sans Extrabold" panose="020B0906030804020204" pitchFamily="34" charset="0"/>
              </a:rPr>
              <a:t>01</a:t>
            </a:r>
          </a:p>
        </p:txBody>
      </p:sp>
      <p:sp>
        <p:nvSpPr>
          <p:cNvPr id="11" name="8 Rectángulo"/>
          <p:cNvSpPr/>
          <p:nvPr/>
        </p:nvSpPr>
        <p:spPr>
          <a:xfrm>
            <a:off x="1293743" y="3653017"/>
            <a:ext cx="4019016" cy="330200"/>
          </a:xfrm>
          <a:prstGeom prst="rect">
            <a:avLst/>
          </a:prstGeom>
          <a:noFill/>
        </p:spPr>
        <p:txBody>
          <a:bodyPr wrap="square" lIns="45142" tIns="22533" rIns="45142" bIns="22533">
            <a:spAutoFit/>
          </a:bodyPr>
          <a:lstStyle/>
          <a:p>
            <a:pPr indent="-205105" algn="just" defTabSz="669925">
              <a:spcAft>
                <a:spcPts val="450"/>
              </a:spcAft>
            </a:pPr>
            <a:r>
              <a:rPr lang="en-US" sz="935" dirty="0">
                <a:solidFill>
                  <a:srgbClr val="575757"/>
                </a:solidFill>
                <a:latin typeface="微软简粗黑" charset="0"/>
                <a:ea typeface="微软简粗黑" charset="0"/>
              </a:rPr>
              <a:t>Duis arcu tortor, suscipit eget, </a:t>
            </a:r>
            <a:r>
              <a:rPr lang="en-US" sz="935" dirty="0" err="1">
                <a:solidFill>
                  <a:srgbClr val="575757"/>
                </a:solidFill>
                <a:latin typeface="微软简粗黑" charset="0"/>
                <a:ea typeface="微软简粗黑" charset="0"/>
              </a:rPr>
              <a:t>imperdiet</a:t>
            </a:r>
            <a:r>
              <a:rPr lang="en-US" sz="935" dirty="0">
                <a:solidFill>
                  <a:srgbClr val="575757"/>
                </a:solidFill>
                <a:latin typeface="微软简粗黑" charset="0"/>
                <a:ea typeface="微软简粗黑" charset="0"/>
              </a:rPr>
              <a:t> nec, </a:t>
            </a:r>
            <a:r>
              <a:rPr lang="en-US" sz="935" dirty="0" err="1">
                <a:solidFill>
                  <a:srgbClr val="575757"/>
                </a:solidFill>
                <a:latin typeface="微软简粗黑" charset="0"/>
                <a:ea typeface="微软简粗黑" charset="0"/>
              </a:rPr>
              <a:t>imperdiet</a:t>
            </a:r>
            <a:r>
              <a:rPr lang="en-US" sz="935" dirty="0">
                <a:solidFill>
                  <a:srgbClr val="575757"/>
                </a:solidFill>
                <a:latin typeface="微软简粗黑" charset="0"/>
                <a:ea typeface="微软简粗黑" charset="0"/>
              </a:rPr>
              <a:t> iaculis, ipsum. Sed aliquam ultrices mauris Integer ante arcu, accumsan.</a:t>
            </a:r>
            <a:endParaRPr lang="es-SV" sz="935" dirty="0">
              <a:solidFill>
                <a:srgbClr val="575757"/>
              </a:solidFill>
              <a:latin typeface="微软简粗黑" charset="0"/>
              <a:ea typeface="微软简粗黑" charset="0"/>
            </a:endParaRPr>
          </a:p>
        </p:txBody>
      </p:sp>
      <p:sp>
        <p:nvSpPr>
          <p:cNvPr id="12" name="27 Elipse"/>
          <p:cNvSpPr>
            <a:spLocks noChangeAspect="1"/>
          </p:cNvSpPr>
          <p:nvPr/>
        </p:nvSpPr>
        <p:spPr bwMode="auto">
          <a:xfrm>
            <a:off x="763857" y="4111066"/>
            <a:ext cx="355795" cy="355778"/>
          </a:xfrm>
          <a:prstGeom prst="roundRect">
            <a:avLst/>
          </a:prstGeom>
          <a:noFill/>
          <a:ln>
            <a:solidFill>
              <a:srgbClr val="9CCF3D"/>
            </a:solidFill>
          </a:ln>
        </p:spPr>
        <p:style>
          <a:lnRef idx="2">
            <a:schemeClr val="accent2"/>
          </a:lnRef>
          <a:fillRef idx="1">
            <a:schemeClr val="lt1"/>
          </a:fillRef>
          <a:effectRef idx="0">
            <a:schemeClr val="accent2"/>
          </a:effectRef>
          <a:fontRef idx="minor">
            <a:schemeClr val="dk1"/>
          </a:fontRef>
        </p:style>
        <p:txBody>
          <a:bodyPr lIns="0" tIns="0" rIns="0" bIns="0" rtlCol="0" anchor="ctr"/>
          <a:lstStyle/>
          <a:p>
            <a:pPr algn="ctr" defTabSz="894080"/>
            <a:r>
              <a:rPr lang="es-MX" sz="1600" dirty="0">
                <a:solidFill>
                  <a:srgbClr val="1F1F1F"/>
                </a:solidFill>
                <a:latin typeface="微软简粗黑" charset="0"/>
                <a:ea typeface="微软简粗黑" charset="0"/>
                <a:cs typeface="Open Sans Extrabold" panose="020B0906030804020204" pitchFamily="34" charset="0"/>
              </a:rPr>
              <a:t>02</a:t>
            </a:r>
          </a:p>
        </p:txBody>
      </p:sp>
      <p:sp>
        <p:nvSpPr>
          <p:cNvPr id="13" name="28 Rectángulo"/>
          <p:cNvSpPr/>
          <p:nvPr/>
        </p:nvSpPr>
        <p:spPr>
          <a:xfrm>
            <a:off x="1293743" y="4111922"/>
            <a:ext cx="4019016" cy="330200"/>
          </a:xfrm>
          <a:prstGeom prst="rect">
            <a:avLst/>
          </a:prstGeom>
          <a:noFill/>
        </p:spPr>
        <p:txBody>
          <a:bodyPr wrap="square" lIns="45142" tIns="22533" rIns="45142" bIns="22533">
            <a:spAutoFit/>
          </a:bodyPr>
          <a:lstStyle/>
          <a:p>
            <a:pPr indent="-205105" algn="just" defTabSz="669925">
              <a:spcAft>
                <a:spcPts val="450"/>
              </a:spcAft>
            </a:pPr>
            <a:r>
              <a:rPr lang="en-US" sz="935" dirty="0">
                <a:solidFill>
                  <a:srgbClr val="575757"/>
                </a:solidFill>
                <a:latin typeface="微软简粗黑" charset="0"/>
                <a:ea typeface="微软简粗黑" charset="0"/>
              </a:rPr>
              <a:t>Duis arcu tortor, suscipit eget, </a:t>
            </a:r>
            <a:r>
              <a:rPr lang="en-US" sz="935" dirty="0" err="1">
                <a:solidFill>
                  <a:srgbClr val="575757"/>
                </a:solidFill>
                <a:latin typeface="微软简粗黑" charset="0"/>
                <a:ea typeface="微软简粗黑" charset="0"/>
              </a:rPr>
              <a:t>imperdiet</a:t>
            </a:r>
            <a:r>
              <a:rPr lang="en-US" sz="935" dirty="0">
                <a:solidFill>
                  <a:srgbClr val="575757"/>
                </a:solidFill>
                <a:latin typeface="微软简粗黑" charset="0"/>
                <a:ea typeface="微软简粗黑" charset="0"/>
              </a:rPr>
              <a:t> nec, </a:t>
            </a:r>
            <a:r>
              <a:rPr lang="en-US" sz="935" dirty="0" err="1">
                <a:solidFill>
                  <a:srgbClr val="575757"/>
                </a:solidFill>
                <a:latin typeface="微软简粗黑" charset="0"/>
                <a:ea typeface="微软简粗黑" charset="0"/>
              </a:rPr>
              <a:t>imperdiet</a:t>
            </a:r>
            <a:r>
              <a:rPr lang="en-US" sz="935" dirty="0">
                <a:solidFill>
                  <a:srgbClr val="575757"/>
                </a:solidFill>
                <a:latin typeface="微软简粗黑" charset="0"/>
                <a:ea typeface="微软简粗黑" charset="0"/>
              </a:rPr>
              <a:t> iaculis, ipsum. Sed aliquam ultrices mauris Integer ante arcu, accumsan.</a:t>
            </a:r>
            <a:endParaRPr lang="es-SV" sz="935" dirty="0">
              <a:solidFill>
                <a:srgbClr val="575757"/>
              </a:solidFill>
              <a:latin typeface="微软简粗黑" charset="0"/>
              <a:ea typeface="微软简粗黑" charset="0"/>
            </a:endParaRPr>
          </a:p>
        </p:txBody>
      </p:sp>
      <p:sp>
        <p:nvSpPr>
          <p:cNvPr id="14" name="29 Elipse"/>
          <p:cNvSpPr>
            <a:spLocks noChangeAspect="1"/>
          </p:cNvSpPr>
          <p:nvPr/>
        </p:nvSpPr>
        <p:spPr bwMode="auto">
          <a:xfrm>
            <a:off x="763857" y="4569971"/>
            <a:ext cx="355795" cy="355778"/>
          </a:xfrm>
          <a:prstGeom prst="roundRect">
            <a:avLst/>
          </a:prstGeom>
          <a:noFill/>
          <a:ln>
            <a:solidFill>
              <a:srgbClr val="9CCF3D"/>
            </a:solidFill>
          </a:ln>
        </p:spPr>
        <p:style>
          <a:lnRef idx="2">
            <a:schemeClr val="accent3"/>
          </a:lnRef>
          <a:fillRef idx="1">
            <a:schemeClr val="lt1"/>
          </a:fillRef>
          <a:effectRef idx="0">
            <a:schemeClr val="accent3"/>
          </a:effectRef>
          <a:fontRef idx="minor">
            <a:schemeClr val="dk1"/>
          </a:fontRef>
        </p:style>
        <p:txBody>
          <a:bodyPr lIns="0" tIns="0" rIns="0" bIns="0" rtlCol="0" anchor="ctr"/>
          <a:lstStyle/>
          <a:p>
            <a:pPr algn="ctr" defTabSz="894080"/>
            <a:r>
              <a:rPr lang="es-MX" sz="1600" dirty="0">
                <a:solidFill>
                  <a:srgbClr val="1F1F1F"/>
                </a:solidFill>
                <a:latin typeface="微软简粗黑" charset="0"/>
                <a:ea typeface="微软简粗黑" charset="0"/>
                <a:cs typeface="Open Sans Extrabold" panose="020B0906030804020204" pitchFamily="34" charset="0"/>
              </a:rPr>
              <a:t>03</a:t>
            </a:r>
          </a:p>
        </p:txBody>
      </p:sp>
      <p:sp>
        <p:nvSpPr>
          <p:cNvPr id="16" name="30 Rectángulo"/>
          <p:cNvSpPr/>
          <p:nvPr/>
        </p:nvSpPr>
        <p:spPr>
          <a:xfrm>
            <a:off x="1293743" y="4570828"/>
            <a:ext cx="4019016" cy="330200"/>
          </a:xfrm>
          <a:prstGeom prst="rect">
            <a:avLst/>
          </a:prstGeom>
          <a:noFill/>
        </p:spPr>
        <p:txBody>
          <a:bodyPr wrap="square" lIns="45142" tIns="22533" rIns="45142" bIns="22533">
            <a:spAutoFit/>
          </a:bodyPr>
          <a:lstStyle/>
          <a:p>
            <a:pPr indent="-205105" algn="just" defTabSz="669925">
              <a:spcAft>
                <a:spcPts val="450"/>
              </a:spcAft>
            </a:pPr>
            <a:r>
              <a:rPr lang="en-US" sz="935" dirty="0">
                <a:solidFill>
                  <a:srgbClr val="575757"/>
                </a:solidFill>
                <a:latin typeface="微软简粗黑" charset="0"/>
                <a:ea typeface="微软简粗黑" charset="0"/>
              </a:rPr>
              <a:t>Duis arcu tortor, suscipit eget, </a:t>
            </a:r>
            <a:r>
              <a:rPr lang="en-US" sz="935" dirty="0" err="1">
                <a:solidFill>
                  <a:srgbClr val="575757"/>
                </a:solidFill>
                <a:latin typeface="微软简粗黑" charset="0"/>
                <a:ea typeface="微软简粗黑" charset="0"/>
              </a:rPr>
              <a:t>imperdiet</a:t>
            </a:r>
            <a:r>
              <a:rPr lang="en-US" sz="935" dirty="0">
                <a:solidFill>
                  <a:srgbClr val="575757"/>
                </a:solidFill>
                <a:latin typeface="微软简粗黑" charset="0"/>
                <a:ea typeface="微软简粗黑" charset="0"/>
              </a:rPr>
              <a:t> nec, </a:t>
            </a:r>
            <a:r>
              <a:rPr lang="en-US" sz="935" dirty="0" err="1">
                <a:solidFill>
                  <a:srgbClr val="575757"/>
                </a:solidFill>
                <a:latin typeface="微软简粗黑" charset="0"/>
                <a:ea typeface="微软简粗黑" charset="0"/>
              </a:rPr>
              <a:t>imperdiet</a:t>
            </a:r>
            <a:r>
              <a:rPr lang="en-US" sz="935" dirty="0">
                <a:solidFill>
                  <a:srgbClr val="575757"/>
                </a:solidFill>
                <a:latin typeface="微软简粗黑" charset="0"/>
                <a:ea typeface="微软简粗黑" charset="0"/>
              </a:rPr>
              <a:t> iaculis, ipsum. Sed aliquam ultrices mauris Integer ante arcu, accumsan.</a:t>
            </a:r>
            <a:endParaRPr lang="es-SV" sz="935" dirty="0">
              <a:solidFill>
                <a:srgbClr val="575757"/>
              </a:solidFill>
              <a:latin typeface="微软简粗黑" charset="0"/>
              <a:ea typeface="微软简粗黑" charset="0"/>
            </a:endParaRPr>
          </a:p>
        </p:txBody>
      </p:sp>
      <p:sp>
        <p:nvSpPr>
          <p:cNvPr id="17" name="29 Elipse"/>
          <p:cNvSpPr>
            <a:spLocks noChangeAspect="1"/>
          </p:cNvSpPr>
          <p:nvPr/>
        </p:nvSpPr>
        <p:spPr bwMode="auto">
          <a:xfrm>
            <a:off x="763857" y="5028877"/>
            <a:ext cx="355795" cy="355778"/>
          </a:xfrm>
          <a:prstGeom prst="roundRect">
            <a:avLst/>
          </a:prstGeom>
          <a:noFill/>
          <a:ln>
            <a:solidFill>
              <a:srgbClr val="9CCF3D"/>
            </a:solidFill>
          </a:ln>
        </p:spPr>
        <p:style>
          <a:lnRef idx="2">
            <a:schemeClr val="accent4"/>
          </a:lnRef>
          <a:fillRef idx="1">
            <a:schemeClr val="lt1"/>
          </a:fillRef>
          <a:effectRef idx="0">
            <a:schemeClr val="accent4"/>
          </a:effectRef>
          <a:fontRef idx="minor">
            <a:schemeClr val="dk1"/>
          </a:fontRef>
        </p:style>
        <p:txBody>
          <a:bodyPr lIns="0" tIns="0" rIns="0" bIns="0" rtlCol="0" anchor="ctr"/>
          <a:lstStyle/>
          <a:p>
            <a:pPr algn="ctr" defTabSz="894080"/>
            <a:r>
              <a:rPr lang="es-MX" sz="1600" dirty="0">
                <a:solidFill>
                  <a:srgbClr val="1F1F1F"/>
                </a:solidFill>
                <a:latin typeface="微软简粗黑" charset="0"/>
                <a:ea typeface="微软简粗黑" charset="0"/>
                <a:cs typeface="Open Sans Extrabold" panose="020B0906030804020204" pitchFamily="34" charset="0"/>
              </a:rPr>
              <a:t>04</a:t>
            </a:r>
          </a:p>
        </p:txBody>
      </p:sp>
      <p:sp>
        <p:nvSpPr>
          <p:cNvPr id="19" name="30 Rectángulo"/>
          <p:cNvSpPr/>
          <p:nvPr/>
        </p:nvSpPr>
        <p:spPr>
          <a:xfrm>
            <a:off x="1293743" y="5029734"/>
            <a:ext cx="4019016" cy="330200"/>
          </a:xfrm>
          <a:prstGeom prst="rect">
            <a:avLst/>
          </a:prstGeom>
          <a:noFill/>
        </p:spPr>
        <p:txBody>
          <a:bodyPr wrap="square" lIns="45142" tIns="22533" rIns="45142" bIns="22533">
            <a:spAutoFit/>
          </a:bodyPr>
          <a:lstStyle/>
          <a:p>
            <a:pPr indent="-205105" algn="just" defTabSz="669925">
              <a:spcAft>
                <a:spcPts val="450"/>
              </a:spcAft>
            </a:pPr>
            <a:r>
              <a:rPr lang="en-US" sz="935" dirty="0">
                <a:solidFill>
                  <a:srgbClr val="575757"/>
                </a:solidFill>
                <a:latin typeface="微软简粗黑" charset="0"/>
                <a:ea typeface="微软简粗黑" charset="0"/>
              </a:rPr>
              <a:t>Duis arcu tortor, suscipit eget, </a:t>
            </a:r>
            <a:r>
              <a:rPr lang="en-US" sz="935" dirty="0" err="1">
                <a:solidFill>
                  <a:srgbClr val="575757"/>
                </a:solidFill>
                <a:latin typeface="微软简粗黑" charset="0"/>
                <a:ea typeface="微软简粗黑" charset="0"/>
              </a:rPr>
              <a:t>imperdiet</a:t>
            </a:r>
            <a:r>
              <a:rPr lang="en-US" sz="935" dirty="0">
                <a:solidFill>
                  <a:srgbClr val="575757"/>
                </a:solidFill>
                <a:latin typeface="微软简粗黑" charset="0"/>
                <a:ea typeface="微软简粗黑" charset="0"/>
              </a:rPr>
              <a:t> nec, </a:t>
            </a:r>
            <a:r>
              <a:rPr lang="en-US" sz="935" dirty="0" err="1">
                <a:solidFill>
                  <a:srgbClr val="575757"/>
                </a:solidFill>
                <a:latin typeface="微软简粗黑" charset="0"/>
                <a:ea typeface="微软简粗黑" charset="0"/>
              </a:rPr>
              <a:t>imperdiet</a:t>
            </a:r>
            <a:r>
              <a:rPr lang="en-US" sz="935" dirty="0">
                <a:solidFill>
                  <a:srgbClr val="575757"/>
                </a:solidFill>
                <a:latin typeface="微软简粗黑" charset="0"/>
                <a:ea typeface="微软简粗黑" charset="0"/>
              </a:rPr>
              <a:t> iaculis, ipsum. Sed aliquam ultrices mauris Integer ante arcu, accumsan.</a:t>
            </a:r>
            <a:endParaRPr lang="es-SV" sz="935" dirty="0">
              <a:solidFill>
                <a:srgbClr val="575757"/>
              </a:solidFill>
              <a:latin typeface="微软简粗黑" charset="0"/>
              <a:ea typeface="微软简粗黑" charset="0"/>
            </a:endParaRPr>
          </a:p>
        </p:txBody>
      </p:sp>
      <p:grpSp>
        <p:nvGrpSpPr>
          <p:cNvPr id="20" name="19 Grupo"/>
          <p:cNvGrpSpPr/>
          <p:nvPr/>
        </p:nvGrpSpPr>
        <p:grpSpPr>
          <a:xfrm>
            <a:off x="7434435" y="2788477"/>
            <a:ext cx="1250460" cy="2968798"/>
            <a:chOff x="25740681" y="2908338"/>
            <a:chExt cx="2501079" cy="5938275"/>
          </a:xfrm>
        </p:grpSpPr>
        <p:sp>
          <p:nvSpPr>
            <p:cNvPr id="21" name="5 Elipse"/>
            <p:cNvSpPr>
              <a:spLocks noChangeAspect="1"/>
            </p:cNvSpPr>
            <p:nvPr/>
          </p:nvSpPr>
          <p:spPr>
            <a:xfrm>
              <a:off x="25740681" y="2908338"/>
              <a:ext cx="2501079" cy="2499479"/>
            </a:xfrm>
            <a:custGeom>
              <a:avLst/>
              <a:gdLst/>
              <a:ahLst/>
              <a:cxnLst/>
              <a:rect l="l" t="t" r="r" b="b"/>
              <a:pathLst>
                <a:path w="2501079" h="2499479">
                  <a:moveTo>
                    <a:pt x="1094758" y="0"/>
                  </a:moveTo>
                  <a:cubicBezTo>
                    <a:pt x="1699376" y="0"/>
                    <a:pt x="2189516" y="490140"/>
                    <a:pt x="2189516" y="1094758"/>
                  </a:cubicBezTo>
                  <a:cubicBezTo>
                    <a:pt x="2189516" y="1303815"/>
                    <a:pt x="2130918" y="1499185"/>
                    <a:pt x="2028168" y="1664677"/>
                  </a:cubicBezTo>
                  <a:lnTo>
                    <a:pt x="2028934" y="1663921"/>
                  </a:lnTo>
                  <a:lnTo>
                    <a:pt x="2377280" y="2016968"/>
                  </a:lnTo>
                  <a:cubicBezTo>
                    <a:pt x="2408196" y="1996244"/>
                    <a:pt x="2450204" y="2000456"/>
                    <a:pt x="2477452" y="2028072"/>
                  </a:cubicBezTo>
                  <a:lnTo>
                    <a:pt x="2477452" y="2028073"/>
                  </a:lnTo>
                  <a:cubicBezTo>
                    <a:pt x="2509256" y="2060307"/>
                    <a:pt x="2508908" y="2112221"/>
                    <a:pt x="2476674" y="2144026"/>
                  </a:cubicBezTo>
                  <a:lnTo>
                    <a:pt x="2140370" y="2475852"/>
                  </a:lnTo>
                  <a:cubicBezTo>
                    <a:pt x="2108136" y="2507657"/>
                    <a:pt x="2056220" y="2507309"/>
                    <a:pt x="2024416" y="2475075"/>
                  </a:cubicBezTo>
                  <a:lnTo>
                    <a:pt x="2024416" y="2475076"/>
                  </a:lnTo>
                  <a:cubicBezTo>
                    <a:pt x="1997348" y="2447642"/>
                    <a:pt x="1993570" y="2405951"/>
                    <a:pt x="2014254" y="2375360"/>
                  </a:cubicBezTo>
                  <a:lnTo>
                    <a:pt x="1669059" y="2025506"/>
                  </a:lnTo>
                  <a:cubicBezTo>
                    <a:pt x="1502616" y="2129884"/>
                    <a:pt x="1305651" y="2189516"/>
                    <a:pt x="1094758" y="2189516"/>
                  </a:cubicBezTo>
                  <a:cubicBezTo>
                    <a:pt x="490140" y="2189516"/>
                    <a:pt x="0" y="1699376"/>
                    <a:pt x="0" y="1094758"/>
                  </a:cubicBezTo>
                  <a:cubicBezTo>
                    <a:pt x="0" y="490140"/>
                    <a:pt x="490140" y="0"/>
                    <a:pt x="1094758" y="0"/>
                  </a:cubicBezTo>
                  <a:close/>
                </a:path>
              </a:pathLst>
            </a:custGeom>
            <a:solidFill>
              <a:schemeClr val="accent6">
                <a:lumMod val="60000"/>
                <a:lumOff val="4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sz="2400">
                <a:solidFill>
                  <a:srgbClr val="FFFFFF"/>
                </a:solidFill>
                <a:latin typeface="微软简粗黑" charset="0"/>
                <a:ea typeface="微软简粗黑" charset="0"/>
              </a:endParaRPr>
            </a:p>
          </p:txBody>
        </p:sp>
        <p:sp>
          <p:nvSpPr>
            <p:cNvPr id="22" name="21 Acorde"/>
            <p:cNvSpPr>
              <a:spLocks noChangeAspect="1"/>
            </p:cNvSpPr>
            <p:nvPr/>
          </p:nvSpPr>
          <p:spPr>
            <a:xfrm>
              <a:off x="25822460" y="2991861"/>
              <a:ext cx="2025225" cy="2025225"/>
            </a:xfrm>
            <a:prstGeom prst="chord">
              <a:avLst>
                <a:gd name="adj1" fmla="val 21574878"/>
                <a:gd name="adj2" fmla="val 10797141"/>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defTabSz="894080"/>
              <a:r>
                <a:rPr lang="es-MX" sz="2400" dirty="0">
                  <a:solidFill>
                    <a:srgbClr val="FFFFFF"/>
                  </a:solidFill>
                  <a:latin typeface="微软简粗黑" charset="0"/>
                  <a:ea typeface="微软简粗黑" charset="0"/>
                  <a:cs typeface="Open Sans Extrabold" panose="020B0906030804020204" pitchFamily="34" charset="0"/>
                </a:rPr>
                <a:t>50</a:t>
              </a:r>
              <a:r>
                <a:rPr lang="es-MX" sz="2400" baseline="30000" dirty="0">
                  <a:solidFill>
                    <a:srgbClr val="FFFFFF"/>
                  </a:solidFill>
                  <a:latin typeface="微软简粗黑" charset="0"/>
                  <a:ea typeface="微软简粗黑" charset="0"/>
                  <a:cs typeface="Open Sans Extrabold" panose="020B0906030804020204" pitchFamily="34" charset="0"/>
                </a:rPr>
                <a:t>%</a:t>
              </a:r>
              <a:endParaRPr lang="es-SV" sz="2400" baseline="30000" dirty="0">
                <a:solidFill>
                  <a:srgbClr val="FFFFFF"/>
                </a:solidFill>
                <a:latin typeface="微软简粗黑" charset="0"/>
                <a:ea typeface="微软简粗黑" charset="0"/>
                <a:cs typeface="Open Sans Extrabold" panose="020B0906030804020204" pitchFamily="34" charset="0"/>
              </a:endParaRPr>
            </a:p>
          </p:txBody>
        </p:sp>
        <p:sp>
          <p:nvSpPr>
            <p:cNvPr id="23" name="22 Forma libre"/>
            <p:cNvSpPr/>
            <p:nvPr/>
          </p:nvSpPr>
          <p:spPr>
            <a:xfrm>
              <a:off x="27527891" y="4712673"/>
              <a:ext cx="704494" cy="4133940"/>
            </a:xfrm>
            <a:custGeom>
              <a:avLst/>
              <a:gdLst>
                <a:gd name="connsiteX0" fmla="*/ 0 w 595086"/>
                <a:gd name="connsiteY0" fmla="*/ 0 h 4760685"/>
                <a:gd name="connsiteX1" fmla="*/ 595086 w 595086"/>
                <a:gd name="connsiteY1" fmla="*/ 609600 h 4760685"/>
                <a:gd name="connsiteX2" fmla="*/ 420914 w 595086"/>
                <a:gd name="connsiteY2" fmla="*/ 4760685 h 4760685"/>
                <a:gd name="connsiteX0-1" fmla="*/ 0 w 595086"/>
                <a:gd name="connsiteY0-2" fmla="*/ 0 h 4779735"/>
                <a:gd name="connsiteX1-3" fmla="*/ 595086 w 595086"/>
                <a:gd name="connsiteY1-4" fmla="*/ 609600 h 4779735"/>
                <a:gd name="connsiteX2-5" fmla="*/ 544739 w 595086"/>
                <a:gd name="connsiteY2-6" fmla="*/ 4779735 h 4779735"/>
                <a:gd name="connsiteX0-7" fmla="*/ 0 w 595086"/>
                <a:gd name="connsiteY0-8" fmla="*/ 0 h 4770210"/>
                <a:gd name="connsiteX1-9" fmla="*/ 595086 w 595086"/>
                <a:gd name="connsiteY1-10" fmla="*/ 609600 h 4770210"/>
                <a:gd name="connsiteX2-11" fmla="*/ 582839 w 595086"/>
                <a:gd name="connsiteY2-12" fmla="*/ 4770210 h 4770210"/>
                <a:gd name="connsiteX0-13" fmla="*/ 0 w 636112"/>
                <a:gd name="connsiteY0-14" fmla="*/ 0 h 4770210"/>
                <a:gd name="connsiteX1-15" fmla="*/ 595086 w 636112"/>
                <a:gd name="connsiteY1-16" fmla="*/ 609600 h 4770210"/>
                <a:gd name="connsiteX2-17" fmla="*/ 582839 w 636112"/>
                <a:gd name="connsiteY2-18" fmla="*/ 4770210 h 4770210"/>
                <a:gd name="connsiteX0-19" fmla="*/ 0 w 640335"/>
                <a:gd name="connsiteY0-20" fmla="*/ 0 h 4770210"/>
                <a:gd name="connsiteX1-21" fmla="*/ 595086 w 640335"/>
                <a:gd name="connsiteY1-22" fmla="*/ 609600 h 4770210"/>
                <a:gd name="connsiteX2-23" fmla="*/ 582839 w 640335"/>
                <a:gd name="connsiteY2-24" fmla="*/ 4770210 h 4770210"/>
                <a:gd name="connsiteX0-25" fmla="*/ 0 w 659200"/>
                <a:gd name="connsiteY0-26" fmla="*/ 0 h 4751160"/>
                <a:gd name="connsiteX1-27" fmla="*/ 595086 w 659200"/>
                <a:gd name="connsiteY1-28" fmla="*/ 609600 h 4751160"/>
                <a:gd name="connsiteX2-29" fmla="*/ 639989 w 659200"/>
                <a:gd name="connsiteY2-30" fmla="*/ 4751160 h 4751160"/>
                <a:gd name="connsiteX0-31" fmla="*/ 0 w 670832"/>
                <a:gd name="connsiteY0-32" fmla="*/ 0 h 4751160"/>
                <a:gd name="connsiteX1-33" fmla="*/ 595086 w 670832"/>
                <a:gd name="connsiteY1-34" fmla="*/ 609600 h 4751160"/>
                <a:gd name="connsiteX2-35" fmla="*/ 639989 w 670832"/>
                <a:gd name="connsiteY2-36" fmla="*/ 4751160 h 4751160"/>
                <a:gd name="connsiteX0-37" fmla="*/ 0 w 691334"/>
                <a:gd name="connsiteY0-38" fmla="*/ 0 h 4751160"/>
                <a:gd name="connsiteX1-39" fmla="*/ 595086 w 691334"/>
                <a:gd name="connsiteY1-40" fmla="*/ 609600 h 4751160"/>
                <a:gd name="connsiteX2-41" fmla="*/ 639989 w 691334"/>
                <a:gd name="connsiteY2-42" fmla="*/ 4751160 h 4751160"/>
                <a:gd name="connsiteX0-43" fmla="*/ 0 w 704494"/>
                <a:gd name="connsiteY0-44" fmla="*/ 0 h 4133940"/>
                <a:gd name="connsiteX1-45" fmla="*/ 595086 w 704494"/>
                <a:gd name="connsiteY1-46" fmla="*/ 609600 h 4133940"/>
                <a:gd name="connsiteX2-47" fmla="*/ 662849 w 704494"/>
                <a:gd name="connsiteY2-48" fmla="*/ 4133940 h 4133940"/>
              </a:gdLst>
              <a:ahLst/>
              <a:cxnLst>
                <a:cxn ang="0">
                  <a:pos x="connsiteX0-43" y="connsiteY0-44"/>
                </a:cxn>
                <a:cxn ang="0">
                  <a:pos x="connsiteX1-45" y="connsiteY1-46"/>
                </a:cxn>
                <a:cxn ang="0">
                  <a:pos x="connsiteX2-47" y="connsiteY2-48"/>
                </a:cxn>
              </a:cxnLst>
              <a:rect l="l" t="t" r="r" b="b"/>
              <a:pathLst>
                <a:path w="704494" h="4133940">
                  <a:moveTo>
                    <a:pt x="0" y="0"/>
                  </a:moveTo>
                  <a:cubicBezTo>
                    <a:pt x="198362" y="203200"/>
                    <a:pt x="459846" y="293990"/>
                    <a:pt x="595086" y="609600"/>
                  </a:cubicBezTo>
                  <a:cubicBezTo>
                    <a:pt x="730326" y="925210"/>
                    <a:pt x="724081" y="2747070"/>
                    <a:pt x="662849" y="4133940"/>
                  </a:cubicBezTo>
                </a:path>
              </a:pathLst>
            </a:custGeom>
            <a:noFill/>
            <a:ln w="123825">
              <a:solidFill>
                <a:srgbClr val="9CC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sz="2400">
                <a:solidFill>
                  <a:srgbClr val="FFFFFF"/>
                </a:solidFill>
                <a:latin typeface="微软简粗黑" charset="0"/>
                <a:ea typeface="微软简粗黑" charset="0"/>
              </a:endParaRPr>
            </a:p>
          </p:txBody>
        </p:sp>
      </p:grpSp>
      <p:grpSp>
        <p:nvGrpSpPr>
          <p:cNvPr id="24" name="23 Grupo"/>
          <p:cNvGrpSpPr/>
          <p:nvPr/>
        </p:nvGrpSpPr>
        <p:grpSpPr>
          <a:xfrm flipH="1">
            <a:off x="9057563" y="884589"/>
            <a:ext cx="1269990" cy="4848183"/>
            <a:chOff x="25740681" y="2908338"/>
            <a:chExt cx="2540142" cy="9697475"/>
          </a:xfrm>
        </p:grpSpPr>
        <p:sp>
          <p:nvSpPr>
            <p:cNvPr id="25" name="5 Elipse"/>
            <p:cNvSpPr>
              <a:spLocks noChangeAspect="1"/>
            </p:cNvSpPr>
            <p:nvPr/>
          </p:nvSpPr>
          <p:spPr>
            <a:xfrm>
              <a:off x="25740681" y="2908338"/>
              <a:ext cx="2501079" cy="2499479"/>
            </a:xfrm>
            <a:custGeom>
              <a:avLst/>
              <a:gdLst/>
              <a:ahLst/>
              <a:cxnLst/>
              <a:rect l="l" t="t" r="r" b="b"/>
              <a:pathLst>
                <a:path w="2501079" h="2499479">
                  <a:moveTo>
                    <a:pt x="1094758" y="0"/>
                  </a:moveTo>
                  <a:cubicBezTo>
                    <a:pt x="1699376" y="0"/>
                    <a:pt x="2189516" y="490140"/>
                    <a:pt x="2189516" y="1094758"/>
                  </a:cubicBezTo>
                  <a:cubicBezTo>
                    <a:pt x="2189516" y="1303815"/>
                    <a:pt x="2130918" y="1499185"/>
                    <a:pt x="2028168" y="1664677"/>
                  </a:cubicBezTo>
                  <a:lnTo>
                    <a:pt x="2028934" y="1663921"/>
                  </a:lnTo>
                  <a:lnTo>
                    <a:pt x="2377280" y="2016968"/>
                  </a:lnTo>
                  <a:cubicBezTo>
                    <a:pt x="2408196" y="1996244"/>
                    <a:pt x="2450204" y="2000456"/>
                    <a:pt x="2477452" y="2028072"/>
                  </a:cubicBezTo>
                  <a:lnTo>
                    <a:pt x="2477452" y="2028073"/>
                  </a:lnTo>
                  <a:cubicBezTo>
                    <a:pt x="2509256" y="2060307"/>
                    <a:pt x="2508908" y="2112221"/>
                    <a:pt x="2476674" y="2144026"/>
                  </a:cubicBezTo>
                  <a:lnTo>
                    <a:pt x="2140370" y="2475852"/>
                  </a:lnTo>
                  <a:cubicBezTo>
                    <a:pt x="2108136" y="2507657"/>
                    <a:pt x="2056220" y="2507309"/>
                    <a:pt x="2024416" y="2475075"/>
                  </a:cubicBezTo>
                  <a:lnTo>
                    <a:pt x="2024416" y="2475076"/>
                  </a:lnTo>
                  <a:cubicBezTo>
                    <a:pt x="1997348" y="2447642"/>
                    <a:pt x="1993570" y="2405951"/>
                    <a:pt x="2014254" y="2375360"/>
                  </a:cubicBezTo>
                  <a:lnTo>
                    <a:pt x="1669059" y="2025506"/>
                  </a:lnTo>
                  <a:cubicBezTo>
                    <a:pt x="1502616" y="2129884"/>
                    <a:pt x="1305651" y="2189516"/>
                    <a:pt x="1094758" y="2189516"/>
                  </a:cubicBezTo>
                  <a:cubicBezTo>
                    <a:pt x="490140" y="2189516"/>
                    <a:pt x="0" y="1699376"/>
                    <a:pt x="0" y="1094758"/>
                  </a:cubicBezTo>
                  <a:cubicBezTo>
                    <a:pt x="0" y="490140"/>
                    <a:pt x="490140" y="0"/>
                    <a:pt x="1094758" y="0"/>
                  </a:cubicBezTo>
                  <a:close/>
                </a:path>
              </a:pathLst>
            </a:custGeom>
            <a:solidFill>
              <a:schemeClr val="accent2">
                <a:lumMod val="20000"/>
                <a:lumOff val="8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sz="2400">
                <a:solidFill>
                  <a:srgbClr val="FFFFFF"/>
                </a:solidFill>
                <a:latin typeface="微软简粗黑" charset="0"/>
                <a:ea typeface="微软简粗黑" charset="0"/>
              </a:endParaRPr>
            </a:p>
          </p:txBody>
        </p:sp>
        <p:sp>
          <p:nvSpPr>
            <p:cNvPr id="26" name="25 Acorde"/>
            <p:cNvSpPr>
              <a:spLocks noChangeAspect="1"/>
            </p:cNvSpPr>
            <p:nvPr/>
          </p:nvSpPr>
          <p:spPr>
            <a:xfrm>
              <a:off x="25822460" y="2991861"/>
              <a:ext cx="2025225" cy="2025225"/>
            </a:xfrm>
            <a:prstGeom prst="chord">
              <a:avLst>
                <a:gd name="adj1" fmla="val 18654768"/>
                <a:gd name="adj2" fmla="val 13684901"/>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r>
                <a:rPr lang="es-MX" sz="2400" dirty="0">
                  <a:solidFill>
                    <a:srgbClr val="FFFFFF"/>
                  </a:solidFill>
                  <a:latin typeface="微软简粗黑" charset="0"/>
                  <a:ea typeface="微软简粗黑" charset="0"/>
                  <a:cs typeface="Open Sans Extrabold" panose="020B0906030804020204" pitchFamily="34" charset="0"/>
                </a:rPr>
                <a:t>90</a:t>
              </a:r>
              <a:r>
                <a:rPr lang="es-MX" sz="2400" baseline="30000" dirty="0">
                  <a:solidFill>
                    <a:srgbClr val="FFFFFF"/>
                  </a:solidFill>
                  <a:latin typeface="微软简粗黑" charset="0"/>
                  <a:ea typeface="微软简粗黑" charset="0"/>
                  <a:cs typeface="Open Sans Extrabold" panose="020B0906030804020204" pitchFamily="34" charset="0"/>
                </a:rPr>
                <a:t>%</a:t>
              </a:r>
              <a:endParaRPr lang="es-SV" sz="2400" baseline="30000" dirty="0">
                <a:solidFill>
                  <a:srgbClr val="FFFFFF"/>
                </a:solidFill>
                <a:latin typeface="微软简粗黑" charset="0"/>
                <a:ea typeface="微软简粗黑" charset="0"/>
                <a:cs typeface="Open Sans Extrabold" panose="020B0906030804020204" pitchFamily="34" charset="0"/>
              </a:endParaRPr>
            </a:p>
          </p:txBody>
        </p:sp>
        <p:sp>
          <p:nvSpPr>
            <p:cNvPr id="27" name="26 Forma libre"/>
            <p:cNvSpPr/>
            <p:nvPr/>
          </p:nvSpPr>
          <p:spPr>
            <a:xfrm>
              <a:off x="27527891" y="4712673"/>
              <a:ext cx="752932" cy="7893140"/>
            </a:xfrm>
            <a:custGeom>
              <a:avLst/>
              <a:gdLst>
                <a:gd name="connsiteX0" fmla="*/ 0 w 595086"/>
                <a:gd name="connsiteY0" fmla="*/ 0 h 4760685"/>
                <a:gd name="connsiteX1" fmla="*/ 595086 w 595086"/>
                <a:gd name="connsiteY1" fmla="*/ 609600 h 4760685"/>
                <a:gd name="connsiteX2" fmla="*/ 420914 w 595086"/>
                <a:gd name="connsiteY2" fmla="*/ 4760685 h 4760685"/>
                <a:gd name="connsiteX0-1" fmla="*/ 0 w 595086"/>
                <a:gd name="connsiteY0-2" fmla="*/ 0 h 4779735"/>
                <a:gd name="connsiteX1-3" fmla="*/ 595086 w 595086"/>
                <a:gd name="connsiteY1-4" fmla="*/ 609600 h 4779735"/>
                <a:gd name="connsiteX2-5" fmla="*/ 544739 w 595086"/>
                <a:gd name="connsiteY2-6" fmla="*/ 4779735 h 4779735"/>
                <a:gd name="connsiteX0-7" fmla="*/ 0 w 595086"/>
                <a:gd name="connsiteY0-8" fmla="*/ 0 h 4770210"/>
                <a:gd name="connsiteX1-9" fmla="*/ 595086 w 595086"/>
                <a:gd name="connsiteY1-10" fmla="*/ 609600 h 4770210"/>
                <a:gd name="connsiteX2-11" fmla="*/ 582839 w 595086"/>
                <a:gd name="connsiteY2-12" fmla="*/ 4770210 h 4770210"/>
                <a:gd name="connsiteX0-13" fmla="*/ 0 w 636112"/>
                <a:gd name="connsiteY0-14" fmla="*/ 0 h 4770210"/>
                <a:gd name="connsiteX1-15" fmla="*/ 595086 w 636112"/>
                <a:gd name="connsiteY1-16" fmla="*/ 609600 h 4770210"/>
                <a:gd name="connsiteX2-17" fmla="*/ 582839 w 636112"/>
                <a:gd name="connsiteY2-18" fmla="*/ 4770210 h 4770210"/>
                <a:gd name="connsiteX0-19" fmla="*/ 0 w 640335"/>
                <a:gd name="connsiteY0-20" fmla="*/ 0 h 4770210"/>
                <a:gd name="connsiteX1-21" fmla="*/ 595086 w 640335"/>
                <a:gd name="connsiteY1-22" fmla="*/ 609600 h 4770210"/>
                <a:gd name="connsiteX2-23" fmla="*/ 582839 w 640335"/>
                <a:gd name="connsiteY2-24" fmla="*/ 4770210 h 4770210"/>
                <a:gd name="connsiteX0-25" fmla="*/ 0 w 659200"/>
                <a:gd name="connsiteY0-26" fmla="*/ 0 h 4751160"/>
                <a:gd name="connsiteX1-27" fmla="*/ 595086 w 659200"/>
                <a:gd name="connsiteY1-28" fmla="*/ 609600 h 4751160"/>
                <a:gd name="connsiteX2-29" fmla="*/ 639989 w 659200"/>
                <a:gd name="connsiteY2-30" fmla="*/ 4751160 h 4751160"/>
                <a:gd name="connsiteX0-31" fmla="*/ 0 w 670832"/>
                <a:gd name="connsiteY0-32" fmla="*/ 0 h 4751160"/>
                <a:gd name="connsiteX1-33" fmla="*/ 595086 w 670832"/>
                <a:gd name="connsiteY1-34" fmla="*/ 609600 h 4751160"/>
                <a:gd name="connsiteX2-35" fmla="*/ 639989 w 670832"/>
                <a:gd name="connsiteY2-36" fmla="*/ 4751160 h 4751160"/>
                <a:gd name="connsiteX0-37" fmla="*/ 0 w 691334"/>
                <a:gd name="connsiteY0-38" fmla="*/ 0 h 4751160"/>
                <a:gd name="connsiteX1-39" fmla="*/ 595086 w 691334"/>
                <a:gd name="connsiteY1-40" fmla="*/ 609600 h 4751160"/>
                <a:gd name="connsiteX2-41" fmla="*/ 639989 w 691334"/>
                <a:gd name="connsiteY2-42" fmla="*/ 4751160 h 4751160"/>
                <a:gd name="connsiteX0-43" fmla="*/ 0 w 680202"/>
                <a:gd name="connsiteY0-44" fmla="*/ 0 h 6328500"/>
                <a:gd name="connsiteX1-45" fmla="*/ 595086 w 680202"/>
                <a:gd name="connsiteY1-46" fmla="*/ 609600 h 6328500"/>
                <a:gd name="connsiteX2-47" fmla="*/ 617129 w 680202"/>
                <a:gd name="connsiteY2-48" fmla="*/ 6328500 h 6328500"/>
                <a:gd name="connsiteX0-49" fmla="*/ 0 w 654824"/>
                <a:gd name="connsiteY0-50" fmla="*/ 0 h 6381840"/>
                <a:gd name="connsiteX1-51" fmla="*/ 595086 w 654824"/>
                <a:gd name="connsiteY1-52" fmla="*/ 609600 h 6381840"/>
                <a:gd name="connsiteX2-53" fmla="*/ 540929 w 654824"/>
                <a:gd name="connsiteY2-54" fmla="*/ 6381840 h 6381840"/>
                <a:gd name="connsiteX0-55" fmla="*/ 0 w 734670"/>
                <a:gd name="connsiteY0-56" fmla="*/ 0 h 7893140"/>
                <a:gd name="connsiteX1-57" fmla="*/ 595086 w 734670"/>
                <a:gd name="connsiteY1-58" fmla="*/ 609600 h 7893140"/>
                <a:gd name="connsiteX2-59" fmla="*/ 706029 w 734670"/>
                <a:gd name="connsiteY2-60" fmla="*/ 7893140 h 7893140"/>
                <a:gd name="connsiteX0-61" fmla="*/ 0 w 772275"/>
                <a:gd name="connsiteY0-62" fmla="*/ 0 h 7893140"/>
                <a:gd name="connsiteX1-63" fmla="*/ 595086 w 772275"/>
                <a:gd name="connsiteY1-64" fmla="*/ 609600 h 7893140"/>
                <a:gd name="connsiteX2-65" fmla="*/ 751749 w 772275"/>
                <a:gd name="connsiteY2-66" fmla="*/ 7893140 h 7893140"/>
                <a:gd name="connsiteX0-67" fmla="*/ 0 w 752932"/>
                <a:gd name="connsiteY0-68" fmla="*/ 0 h 7893140"/>
                <a:gd name="connsiteX1-69" fmla="*/ 595086 w 752932"/>
                <a:gd name="connsiteY1-70" fmla="*/ 609600 h 7893140"/>
                <a:gd name="connsiteX2-71" fmla="*/ 751749 w 752932"/>
                <a:gd name="connsiteY2-72" fmla="*/ 7893140 h 7893140"/>
              </a:gdLst>
              <a:ahLst/>
              <a:cxnLst>
                <a:cxn ang="0">
                  <a:pos x="connsiteX0-67" y="connsiteY0-68"/>
                </a:cxn>
                <a:cxn ang="0">
                  <a:pos x="connsiteX1-69" y="connsiteY1-70"/>
                </a:cxn>
                <a:cxn ang="0">
                  <a:pos x="connsiteX2-71" y="connsiteY2-72"/>
                </a:cxn>
              </a:cxnLst>
              <a:rect l="l" t="t" r="r" b="b"/>
              <a:pathLst>
                <a:path w="752932" h="7893140">
                  <a:moveTo>
                    <a:pt x="0" y="0"/>
                  </a:moveTo>
                  <a:cubicBezTo>
                    <a:pt x="198362" y="203200"/>
                    <a:pt x="459846" y="293990"/>
                    <a:pt x="595086" y="609600"/>
                  </a:cubicBezTo>
                  <a:cubicBezTo>
                    <a:pt x="730326" y="925210"/>
                    <a:pt x="759641" y="6483410"/>
                    <a:pt x="751749" y="7893140"/>
                  </a:cubicBezTo>
                </a:path>
              </a:pathLst>
            </a:custGeom>
            <a:noFill/>
            <a:ln w="123825">
              <a:solidFill>
                <a:srgbClr val="9CC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sz="2400">
                <a:solidFill>
                  <a:srgbClr val="FFFFFF"/>
                </a:solidFill>
                <a:latin typeface="微软简粗黑" charset="0"/>
                <a:ea typeface="微软简粗黑" charset="0"/>
              </a:endParaRPr>
            </a:p>
          </p:txBody>
        </p:sp>
      </p:grpSp>
      <p:grpSp>
        <p:nvGrpSpPr>
          <p:cNvPr id="28" name="27 Grupo"/>
          <p:cNvGrpSpPr/>
          <p:nvPr/>
        </p:nvGrpSpPr>
        <p:grpSpPr>
          <a:xfrm flipH="1">
            <a:off x="9160281" y="2299897"/>
            <a:ext cx="1250460" cy="3463678"/>
            <a:chOff x="25740681" y="2908338"/>
            <a:chExt cx="2501079" cy="6928149"/>
          </a:xfrm>
        </p:grpSpPr>
        <p:sp>
          <p:nvSpPr>
            <p:cNvPr id="29" name="5 Elipse"/>
            <p:cNvSpPr>
              <a:spLocks noChangeAspect="1"/>
            </p:cNvSpPr>
            <p:nvPr/>
          </p:nvSpPr>
          <p:spPr>
            <a:xfrm>
              <a:off x="25740681" y="2908338"/>
              <a:ext cx="2501079" cy="2499479"/>
            </a:xfrm>
            <a:custGeom>
              <a:avLst/>
              <a:gdLst/>
              <a:ahLst/>
              <a:cxnLst/>
              <a:rect l="l" t="t" r="r" b="b"/>
              <a:pathLst>
                <a:path w="2501079" h="2499479">
                  <a:moveTo>
                    <a:pt x="1094758" y="0"/>
                  </a:moveTo>
                  <a:cubicBezTo>
                    <a:pt x="1699376" y="0"/>
                    <a:pt x="2189516" y="490140"/>
                    <a:pt x="2189516" y="1094758"/>
                  </a:cubicBezTo>
                  <a:cubicBezTo>
                    <a:pt x="2189516" y="1303815"/>
                    <a:pt x="2130918" y="1499185"/>
                    <a:pt x="2028168" y="1664677"/>
                  </a:cubicBezTo>
                  <a:lnTo>
                    <a:pt x="2028934" y="1663921"/>
                  </a:lnTo>
                  <a:lnTo>
                    <a:pt x="2377280" y="2016968"/>
                  </a:lnTo>
                  <a:cubicBezTo>
                    <a:pt x="2408196" y="1996244"/>
                    <a:pt x="2450204" y="2000456"/>
                    <a:pt x="2477452" y="2028072"/>
                  </a:cubicBezTo>
                  <a:lnTo>
                    <a:pt x="2477452" y="2028073"/>
                  </a:lnTo>
                  <a:cubicBezTo>
                    <a:pt x="2509256" y="2060307"/>
                    <a:pt x="2508908" y="2112221"/>
                    <a:pt x="2476674" y="2144026"/>
                  </a:cubicBezTo>
                  <a:lnTo>
                    <a:pt x="2140370" y="2475852"/>
                  </a:lnTo>
                  <a:cubicBezTo>
                    <a:pt x="2108136" y="2507657"/>
                    <a:pt x="2056220" y="2507309"/>
                    <a:pt x="2024416" y="2475075"/>
                  </a:cubicBezTo>
                  <a:lnTo>
                    <a:pt x="2024416" y="2475076"/>
                  </a:lnTo>
                  <a:cubicBezTo>
                    <a:pt x="1997348" y="2447642"/>
                    <a:pt x="1993570" y="2405951"/>
                    <a:pt x="2014254" y="2375360"/>
                  </a:cubicBezTo>
                  <a:lnTo>
                    <a:pt x="1669059" y="2025506"/>
                  </a:lnTo>
                  <a:cubicBezTo>
                    <a:pt x="1502616" y="2129884"/>
                    <a:pt x="1305651" y="2189516"/>
                    <a:pt x="1094758" y="2189516"/>
                  </a:cubicBezTo>
                  <a:cubicBezTo>
                    <a:pt x="490140" y="2189516"/>
                    <a:pt x="0" y="1699376"/>
                    <a:pt x="0" y="1094758"/>
                  </a:cubicBezTo>
                  <a:cubicBezTo>
                    <a:pt x="0" y="490140"/>
                    <a:pt x="490140" y="0"/>
                    <a:pt x="1094758" y="0"/>
                  </a:cubicBezTo>
                  <a:close/>
                </a:path>
              </a:pathLst>
            </a:custGeom>
            <a:solidFill>
              <a:schemeClr val="accent6">
                <a:lumMod val="40000"/>
                <a:lumOff val="60000"/>
              </a:schemeClr>
            </a:solid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sz="2400">
                <a:solidFill>
                  <a:srgbClr val="FFFFFF"/>
                </a:solidFill>
                <a:latin typeface="微软简粗黑" charset="0"/>
                <a:ea typeface="微软简粗黑" charset="0"/>
              </a:endParaRPr>
            </a:p>
          </p:txBody>
        </p:sp>
        <p:sp>
          <p:nvSpPr>
            <p:cNvPr id="30" name="29 Acorde"/>
            <p:cNvSpPr>
              <a:spLocks noChangeAspect="1"/>
            </p:cNvSpPr>
            <p:nvPr/>
          </p:nvSpPr>
          <p:spPr>
            <a:xfrm>
              <a:off x="25822460" y="2991861"/>
              <a:ext cx="2025225" cy="2025225"/>
            </a:xfrm>
            <a:prstGeom prst="chord">
              <a:avLst>
                <a:gd name="adj1" fmla="val 359000"/>
                <a:gd name="adj2" fmla="val 10462685"/>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bIns="0" rtlCol="0" anchor="b"/>
            <a:lstStyle/>
            <a:p>
              <a:pPr algn="ctr" defTabSz="894080"/>
              <a:r>
                <a:rPr lang="es-MX" sz="2400" dirty="0">
                  <a:solidFill>
                    <a:srgbClr val="FFFFFF"/>
                  </a:solidFill>
                  <a:latin typeface="微软简粗黑" charset="0"/>
                  <a:ea typeface="微软简粗黑" charset="0"/>
                  <a:cs typeface="Open Sans Extrabold" panose="020B0906030804020204" pitchFamily="34" charset="0"/>
                </a:rPr>
                <a:t>40</a:t>
              </a:r>
              <a:r>
                <a:rPr lang="es-MX" sz="2400" baseline="30000" dirty="0">
                  <a:solidFill>
                    <a:srgbClr val="FFFFFF"/>
                  </a:solidFill>
                  <a:latin typeface="微软简粗黑" charset="0"/>
                  <a:ea typeface="微软简粗黑" charset="0"/>
                  <a:cs typeface="Open Sans Extrabold" panose="020B0906030804020204" pitchFamily="34" charset="0"/>
                </a:rPr>
                <a:t>%</a:t>
              </a:r>
              <a:endParaRPr lang="es-SV" sz="2400" baseline="30000" dirty="0">
                <a:solidFill>
                  <a:srgbClr val="FFFFFF"/>
                </a:solidFill>
                <a:latin typeface="微软简粗黑" charset="0"/>
                <a:ea typeface="微软简粗黑" charset="0"/>
                <a:cs typeface="Open Sans Extrabold" panose="020B0906030804020204" pitchFamily="34" charset="0"/>
              </a:endParaRPr>
            </a:p>
          </p:txBody>
        </p:sp>
        <p:sp>
          <p:nvSpPr>
            <p:cNvPr id="31" name="30 Forma libre"/>
            <p:cNvSpPr/>
            <p:nvPr/>
          </p:nvSpPr>
          <p:spPr>
            <a:xfrm>
              <a:off x="27527890" y="4712673"/>
              <a:ext cx="657368" cy="5123814"/>
            </a:xfrm>
            <a:custGeom>
              <a:avLst/>
              <a:gdLst>
                <a:gd name="connsiteX0" fmla="*/ 0 w 595086"/>
                <a:gd name="connsiteY0" fmla="*/ 0 h 4760685"/>
                <a:gd name="connsiteX1" fmla="*/ 595086 w 595086"/>
                <a:gd name="connsiteY1" fmla="*/ 609600 h 4760685"/>
                <a:gd name="connsiteX2" fmla="*/ 420914 w 595086"/>
                <a:gd name="connsiteY2" fmla="*/ 4760685 h 4760685"/>
                <a:gd name="connsiteX0-1" fmla="*/ 0 w 595086"/>
                <a:gd name="connsiteY0-2" fmla="*/ 0 h 4779735"/>
                <a:gd name="connsiteX1-3" fmla="*/ 595086 w 595086"/>
                <a:gd name="connsiteY1-4" fmla="*/ 609600 h 4779735"/>
                <a:gd name="connsiteX2-5" fmla="*/ 544739 w 595086"/>
                <a:gd name="connsiteY2-6" fmla="*/ 4779735 h 4779735"/>
                <a:gd name="connsiteX0-7" fmla="*/ 0 w 595086"/>
                <a:gd name="connsiteY0-8" fmla="*/ 0 h 4770210"/>
                <a:gd name="connsiteX1-9" fmla="*/ 595086 w 595086"/>
                <a:gd name="connsiteY1-10" fmla="*/ 609600 h 4770210"/>
                <a:gd name="connsiteX2-11" fmla="*/ 582839 w 595086"/>
                <a:gd name="connsiteY2-12" fmla="*/ 4770210 h 4770210"/>
                <a:gd name="connsiteX0-13" fmla="*/ 0 w 636112"/>
                <a:gd name="connsiteY0-14" fmla="*/ 0 h 4770210"/>
                <a:gd name="connsiteX1-15" fmla="*/ 595086 w 636112"/>
                <a:gd name="connsiteY1-16" fmla="*/ 609600 h 4770210"/>
                <a:gd name="connsiteX2-17" fmla="*/ 582839 w 636112"/>
                <a:gd name="connsiteY2-18" fmla="*/ 4770210 h 4770210"/>
                <a:gd name="connsiteX0-19" fmla="*/ 0 w 640335"/>
                <a:gd name="connsiteY0-20" fmla="*/ 0 h 4770210"/>
                <a:gd name="connsiteX1-21" fmla="*/ 595086 w 640335"/>
                <a:gd name="connsiteY1-22" fmla="*/ 609600 h 4770210"/>
                <a:gd name="connsiteX2-23" fmla="*/ 582839 w 640335"/>
                <a:gd name="connsiteY2-24" fmla="*/ 4770210 h 4770210"/>
                <a:gd name="connsiteX0-25" fmla="*/ 0 w 659200"/>
                <a:gd name="connsiteY0-26" fmla="*/ 0 h 4751160"/>
                <a:gd name="connsiteX1-27" fmla="*/ 595086 w 659200"/>
                <a:gd name="connsiteY1-28" fmla="*/ 609600 h 4751160"/>
                <a:gd name="connsiteX2-29" fmla="*/ 639989 w 659200"/>
                <a:gd name="connsiteY2-30" fmla="*/ 4751160 h 4751160"/>
                <a:gd name="connsiteX0-31" fmla="*/ 0 w 670832"/>
                <a:gd name="connsiteY0-32" fmla="*/ 0 h 4751160"/>
                <a:gd name="connsiteX1-33" fmla="*/ 595086 w 670832"/>
                <a:gd name="connsiteY1-34" fmla="*/ 609600 h 4751160"/>
                <a:gd name="connsiteX2-35" fmla="*/ 639989 w 670832"/>
                <a:gd name="connsiteY2-36" fmla="*/ 4751160 h 4751160"/>
                <a:gd name="connsiteX0-37" fmla="*/ 0 w 691334"/>
                <a:gd name="connsiteY0-38" fmla="*/ 0 h 4751160"/>
                <a:gd name="connsiteX1-39" fmla="*/ 595086 w 691334"/>
                <a:gd name="connsiteY1-40" fmla="*/ 609600 h 4751160"/>
                <a:gd name="connsiteX2-41" fmla="*/ 639989 w 691334"/>
                <a:gd name="connsiteY2-42" fmla="*/ 4751160 h 4751160"/>
                <a:gd name="connsiteX0-43" fmla="*/ 0 w 680202"/>
                <a:gd name="connsiteY0-44" fmla="*/ 0 h 6328500"/>
                <a:gd name="connsiteX1-45" fmla="*/ 595086 w 680202"/>
                <a:gd name="connsiteY1-46" fmla="*/ 609600 h 6328500"/>
                <a:gd name="connsiteX2-47" fmla="*/ 617129 w 680202"/>
                <a:gd name="connsiteY2-48" fmla="*/ 6328500 h 6328500"/>
                <a:gd name="connsiteX0-49" fmla="*/ 0 w 654824"/>
                <a:gd name="connsiteY0-50" fmla="*/ 0 h 6381840"/>
                <a:gd name="connsiteX1-51" fmla="*/ 595086 w 654824"/>
                <a:gd name="connsiteY1-52" fmla="*/ 609600 h 6381840"/>
                <a:gd name="connsiteX2-53" fmla="*/ 540929 w 654824"/>
                <a:gd name="connsiteY2-54" fmla="*/ 6381840 h 6381840"/>
                <a:gd name="connsiteX0-55" fmla="*/ 0 w 734670"/>
                <a:gd name="connsiteY0-56" fmla="*/ 0 h 7893140"/>
                <a:gd name="connsiteX1-57" fmla="*/ 595086 w 734670"/>
                <a:gd name="connsiteY1-58" fmla="*/ 609600 h 7893140"/>
                <a:gd name="connsiteX2-59" fmla="*/ 706029 w 734670"/>
                <a:gd name="connsiteY2-60" fmla="*/ 7893140 h 7893140"/>
                <a:gd name="connsiteX0-61" fmla="*/ 0 w 713661"/>
                <a:gd name="connsiteY0-62" fmla="*/ 0 h 5062854"/>
                <a:gd name="connsiteX1-63" fmla="*/ 595086 w 713661"/>
                <a:gd name="connsiteY1-64" fmla="*/ 609600 h 5062854"/>
                <a:gd name="connsiteX2-65" fmla="*/ 677001 w 713661"/>
                <a:gd name="connsiteY2-66" fmla="*/ 5062854 h 5062854"/>
                <a:gd name="connsiteX0-67" fmla="*/ 0 w 694884"/>
                <a:gd name="connsiteY0-68" fmla="*/ 0 h 5123814"/>
                <a:gd name="connsiteX1-69" fmla="*/ 595086 w 694884"/>
                <a:gd name="connsiteY1-70" fmla="*/ 609600 h 5123814"/>
                <a:gd name="connsiteX2-71" fmla="*/ 646521 w 694884"/>
                <a:gd name="connsiteY2-72" fmla="*/ 5123814 h 5123814"/>
                <a:gd name="connsiteX0-73" fmla="*/ 0 w 672280"/>
                <a:gd name="connsiteY0-74" fmla="*/ 0 h 5123814"/>
                <a:gd name="connsiteX1-75" fmla="*/ 595086 w 672280"/>
                <a:gd name="connsiteY1-76" fmla="*/ 609600 h 5123814"/>
                <a:gd name="connsiteX2-77" fmla="*/ 646521 w 672280"/>
                <a:gd name="connsiteY2-78" fmla="*/ 5123814 h 5123814"/>
                <a:gd name="connsiteX0-79" fmla="*/ 0 w 657368"/>
                <a:gd name="connsiteY0-80" fmla="*/ 0 h 5123814"/>
                <a:gd name="connsiteX1-81" fmla="*/ 595086 w 657368"/>
                <a:gd name="connsiteY1-82" fmla="*/ 609600 h 5123814"/>
                <a:gd name="connsiteX2-83" fmla="*/ 646521 w 657368"/>
                <a:gd name="connsiteY2-84" fmla="*/ 5123814 h 5123814"/>
              </a:gdLst>
              <a:ahLst/>
              <a:cxnLst>
                <a:cxn ang="0">
                  <a:pos x="connsiteX0-79" y="connsiteY0-80"/>
                </a:cxn>
                <a:cxn ang="0">
                  <a:pos x="connsiteX1-81" y="connsiteY1-82"/>
                </a:cxn>
                <a:cxn ang="0">
                  <a:pos x="connsiteX2-83" y="connsiteY2-84"/>
                </a:cxn>
              </a:cxnLst>
              <a:rect l="l" t="t" r="r" b="b"/>
              <a:pathLst>
                <a:path w="657368" h="5123814">
                  <a:moveTo>
                    <a:pt x="0" y="0"/>
                  </a:moveTo>
                  <a:cubicBezTo>
                    <a:pt x="198362" y="203200"/>
                    <a:pt x="459846" y="293990"/>
                    <a:pt x="595086" y="609600"/>
                  </a:cubicBezTo>
                  <a:cubicBezTo>
                    <a:pt x="692226" y="1260490"/>
                    <a:pt x="646793" y="3736944"/>
                    <a:pt x="646521" y="5123814"/>
                  </a:cubicBezTo>
                </a:path>
              </a:pathLst>
            </a:custGeom>
            <a:noFill/>
            <a:ln w="123825">
              <a:solidFill>
                <a:srgbClr val="9CC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sz="2400">
                <a:solidFill>
                  <a:srgbClr val="FFFFFF"/>
                </a:solidFill>
                <a:latin typeface="微软简粗黑" charset="0"/>
                <a:ea typeface="微软简粗黑" charset="0"/>
              </a:endParaRPr>
            </a:p>
          </p:txBody>
        </p:sp>
      </p:grpSp>
      <p:sp>
        <p:nvSpPr>
          <p:cNvPr id="34" name="33 Forma libre"/>
          <p:cNvSpPr/>
          <p:nvPr/>
        </p:nvSpPr>
        <p:spPr>
          <a:xfrm>
            <a:off x="8225455" y="4962599"/>
            <a:ext cx="1469713" cy="1003131"/>
          </a:xfrm>
          <a:custGeom>
            <a:avLst/>
            <a:gdLst>
              <a:gd name="connsiteX0" fmla="*/ 1303746 w 4425238"/>
              <a:gd name="connsiteY0" fmla="*/ 3101595 h 3118998"/>
              <a:gd name="connsiteX1" fmla="*/ 122646 w 4425238"/>
              <a:gd name="connsiteY1" fmla="*/ 3025395 h 3118998"/>
              <a:gd name="connsiteX2" fmla="*/ 186146 w 4425238"/>
              <a:gd name="connsiteY2" fmla="*/ 2288795 h 3118998"/>
              <a:gd name="connsiteX3" fmla="*/ 1443446 w 4425238"/>
              <a:gd name="connsiteY3" fmla="*/ 332995 h 3118998"/>
              <a:gd name="connsiteX4" fmla="*/ 2294346 w 4425238"/>
              <a:gd name="connsiteY4" fmla="*/ 2795 h 3118998"/>
              <a:gd name="connsiteX5" fmla="*/ 2992846 w 4425238"/>
              <a:gd name="connsiteY5" fmla="*/ 294895 h 3118998"/>
              <a:gd name="connsiteX6" fmla="*/ 4008846 w 4425238"/>
              <a:gd name="connsiteY6" fmla="*/ 1920495 h 3118998"/>
              <a:gd name="connsiteX7" fmla="*/ 4364446 w 4425238"/>
              <a:gd name="connsiteY7" fmla="*/ 2733295 h 3118998"/>
              <a:gd name="connsiteX8" fmla="*/ 4085046 w 4425238"/>
              <a:gd name="connsiteY8" fmla="*/ 3050795 h 3118998"/>
              <a:gd name="connsiteX9" fmla="*/ 1240246 w 4425238"/>
              <a:gd name="connsiteY9" fmla="*/ 3114295 h 3118998"/>
              <a:gd name="connsiteX10" fmla="*/ 1164046 w 4425238"/>
              <a:gd name="connsiteY10" fmla="*/ 3114295 h 3118998"/>
              <a:gd name="connsiteX11" fmla="*/ 1087846 w 4425238"/>
              <a:gd name="connsiteY11" fmla="*/ 3114295 h 3118998"/>
              <a:gd name="connsiteX0-1" fmla="*/ 1303746 w 4425238"/>
              <a:gd name="connsiteY0-2" fmla="*/ 3101595 h 3118998"/>
              <a:gd name="connsiteX1-3" fmla="*/ 122646 w 4425238"/>
              <a:gd name="connsiteY1-4" fmla="*/ 3025395 h 3118998"/>
              <a:gd name="connsiteX2-5" fmla="*/ 186146 w 4425238"/>
              <a:gd name="connsiteY2-6" fmla="*/ 2288795 h 3118998"/>
              <a:gd name="connsiteX3-7" fmla="*/ 1443446 w 4425238"/>
              <a:gd name="connsiteY3-8" fmla="*/ 332995 h 3118998"/>
              <a:gd name="connsiteX4-9" fmla="*/ 2294346 w 4425238"/>
              <a:gd name="connsiteY4-10" fmla="*/ 2795 h 3118998"/>
              <a:gd name="connsiteX5-11" fmla="*/ 2992846 w 4425238"/>
              <a:gd name="connsiteY5-12" fmla="*/ 294895 h 3118998"/>
              <a:gd name="connsiteX6-13" fmla="*/ 4008846 w 4425238"/>
              <a:gd name="connsiteY6-14" fmla="*/ 1920495 h 3118998"/>
              <a:gd name="connsiteX7-15" fmla="*/ 4364446 w 4425238"/>
              <a:gd name="connsiteY7-16" fmla="*/ 2733295 h 3118998"/>
              <a:gd name="connsiteX8-17" fmla="*/ 4085046 w 4425238"/>
              <a:gd name="connsiteY8-18" fmla="*/ 3050795 h 3118998"/>
              <a:gd name="connsiteX9-19" fmla="*/ 1240246 w 4425238"/>
              <a:gd name="connsiteY9-20" fmla="*/ 3114295 h 3118998"/>
              <a:gd name="connsiteX10-21" fmla="*/ 1164046 w 4425238"/>
              <a:gd name="connsiteY10-22" fmla="*/ 3114295 h 3118998"/>
              <a:gd name="connsiteX0-23" fmla="*/ 1303746 w 4425238"/>
              <a:gd name="connsiteY0-24" fmla="*/ 3101595 h 3114295"/>
              <a:gd name="connsiteX1-25" fmla="*/ 122646 w 4425238"/>
              <a:gd name="connsiteY1-26" fmla="*/ 3025395 h 3114295"/>
              <a:gd name="connsiteX2-27" fmla="*/ 186146 w 4425238"/>
              <a:gd name="connsiteY2-28" fmla="*/ 2288795 h 3114295"/>
              <a:gd name="connsiteX3-29" fmla="*/ 1443446 w 4425238"/>
              <a:gd name="connsiteY3-30" fmla="*/ 332995 h 3114295"/>
              <a:gd name="connsiteX4-31" fmla="*/ 2294346 w 4425238"/>
              <a:gd name="connsiteY4-32" fmla="*/ 2795 h 3114295"/>
              <a:gd name="connsiteX5-33" fmla="*/ 2992846 w 4425238"/>
              <a:gd name="connsiteY5-34" fmla="*/ 294895 h 3114295"/>
              <a:gd name="connsiteX6-35" fmla="*/ 4008846 w 4425238"/>
              <a:gd name="connsiteY6-36" fmla="*/ 1920495 h 3114295"/>
              <a:gd name="connsiteX7-37" fmla="*/ 4364446 w 4425238"/>
              <a:gd name="connsiteY7-38" fmla="*/ 2733295 h 3114295"/>
              <a:gd name="connsiteX8-39" fmla="*/ 4085046 w 4425238"/>
              <a:gd name="connsiteY8-40" fmla="*/ 3050795 h 3114295"/>
              <a:gd name="connsiteX9-41" fmla="*/ 1240246 w 4425238"/>
              <a:gd name="connsiteY9-42" fmla="*/ 3114295 h 3114295"/>
              <a:gd name="connsiteX0-43" fmla="*/ 1303746 w 4425238"/>
              <a:gd name="connsiteY0-44" fmla="*/ 3101595 h 3101595"/>
              <a:gd name="connsiteX1-45" fmla="*/ 122646 w 4425238"/>
              <a:gd name="connsiteY1-46" fmla="*/ 3025395 h 3101595"/>
              <a:gd name="connsiteX2-47" fmla="*/ 186146 w 4425238"/>
              <a:gd name="connsiteY2-48" fmla="*/ 2288795 h 3101595"/>
              <a:gd name="connsiteX3-49" fmla="*/ 1443446 w 4425238"/>
              <a:gd name="connsiteY3-50" fmla="*/ 332995 h 3101595"/>
              <a:gd name="connsiteX4-51" fmla="*/ 2294346 w 4425238"/>
              <a:gd name="connsiteY4-52" fmla="*/ 2795 h 3101595"/>
              <a:gd name="connsiteX5-53" fmla="*/ 2992846 w 4425238"/>
              <a:gd name="connsiteY5-54" fmla="*/ 294895 h 3101595"/>
              <a:gd name="connsiteX6-55" fmla="*/ 4008846 w 4425238"/>
              <a:gd name="connsiteY6-56" fmla="*/ 1920495 h 3101595"/>
              <a:gd name="connsiteX7-57" fmla="*/ 4364446 w 4425238"/>
              <a:gd name="connsiteY7-58" fmla="*/ 2733295 h 3101595"/>
              <a:gd name="connsiteX8-59" fmla="*/ 4085046 w 4425238"/>
              <a:gd name="connsiteY8-60" fmla="*/ 3050795 h 3101595"/>
              <a:gd name="connsiteX0-61" fmla="*/ 1303746 w 4425238"/>
              <a:gd name="connsiteY0-62" fmla="*/ 3101595 h 3101595"/>
              <a:gd name="connsiteX1-63" fmla="*/ 122646 w 4425238"/>
              <a:gd name="connsiteY1-64" fmla="*/ 3025395 h 3101595"/>
              <a:gd name="connsiteX2-65" fmla="*/ 186146 w 4425238"/>
              <a:gd name="connsiteY2-66" fmla="*/ 2288795 h 3101595"/>
              <a:gd name="connsiteX3-67" fmla="*/ 1443446 w 4425238"/>
              <a:gd name="connsiteY3-68" fmla="*/ 332995 h 3101595"/>
              <a:gd name="connsiteX4-69" fmla="*/ 2294346 w 4425238"/>
              <a:gd name="connsiteY4-70" fmla="*/ 2795 h 3101595"/>
              <a:gd name="connsiteX5-71" fmla="*/ 2992846 w 4425238"/>
              <a:gd name="connsiteY5-72" fmla="*/ 294895 h 3101595"/>
              <a:gd name="connsiteX6-73" fmla="*/ 4008846 w 4425238"/>
              <a:gd name="connsiteY6-74" fmla="*/ 1920495 h 3101595"/>
              <a:gd name="connsiteX7-75" fmla="*/ 4364446 w 4425238"/>
              <a:gd name="connsiteY7-76" fmla="*/ 2733295 h 3101595"/>
              <a:gd name="connsiteX8-77" fmla="*/ 4085046 w 4425238"/>
              <a:gd name="connsiteY8-78" fmla="*/ 3050795 h 3101595"/>
              <a:gd name="connsiteX9-79" fmla="*/ 1303746 w 4425238"/>
              <a:gd name="connsiteY9-80" fmla="*/ 3101595 h 3101595"/>
              <a:gd name="connsiteX0-81" fmla="*/ 1303746 w 4425238"/>
              <a:gd name="connsiteY0-82" fmla="*/ 3101595 h 3106372"/>
              <a:gd name="connsiteX1-83" fmla="*/ 122646 w 4425238"/>
              <a:gd name="connsiteY1-84" fmla="*/ 3025395 h 3106372"/>
              <a:gd name="connsiteX2-85" fmla="*/ 186146 w 4425238"/>
              <a:gd name="connsiteY2-86" fmla="*/ 2288795 h 3106372"/>
              <a:gd name="connsiteX3-87" fmla="*/ 1443446 w 4425238"/>
              <a:gd name="connsiteY3-88" fmla="*/ 332995 h 3106372"/>
              <a:gd name="connsiteX4-89" fmla="*/ 2294346 w 4425238"/>
              <a:gd name="connsiteY4-90" fmla="*/ 2795 h 3106372"/>
              <a:gd name="connsiteX5-91" fmla="*/ 2992846 w 4425238"/>
              <a:gd name="connsiteY5-92" fmla="*/ 294895 h 3106372"/>
              <a:gd name="connsiteX6-93" fmla="*/ 4008846 w 4425238"/>
              <a:gd name="connsiteY6-94" fmla="*/ 1920495 h 3106372"/>
              <a:gd name="connsiteX7-95" fmla="*/ 4364446 w 4425238"/>
              <a:gd name="connsiteY7-96" fmla="*/ 2733295 h 3106372"/>
              <a:gd name="connsiteX8-97" fmla="*/ 4085046 w 4425238"/>
              <a:gd name="connsiteY8-98" fmla="*/ 3050795 h 3106372"/>
              <a:gd name="connsiteX9-99" fmla="*/ 1303746 w 4425238"/>
              <a:gd name="connsiteY9-100" fmla="*/ 3101595 h 3106372"/>
              <a:gd name="connsiteX0-101" fmla="*/ 1324106 w 4421703"/>
              <a:gd name="connsiteY0-102" fmla="*/ 3076195 h 3095179"/>
              <a:gd name="connsiteX1-103" fmla="*/ 123956 w 4421703"/>
              <a:gd name="connsiteY1-104" fmla="*/ 3025395 h 3095179"/>
              <a:gd name="connsiteX2-105" fmla="*/ 187456 w 4421703"/>
              <a:gd name="connsiteY2-106" fmla="*/ 2288795 h 3095179"/>
              <a:gd name="connsiteX3-107" fmla="*/ 1444756 w 4421703"/>
              <a:gd name="connsiteY3-108" fmla="*/ 332995 h 3095179"/>
              <a:gd name="connsiteX4-109" fmla="*/ 2295656 w 4421703"/>
              <a:gd name="connsiteY4-110" fmla="*/ 2795 h 3095179"/>
              <a:gd name="connsiteX5-111" fmla="*/ 2994156 w 4421703"/>
              <a:gd name="connsiteY5-112" fmla="*/ 294895 h 3095179"/>
              <a:gd name="connsiteX6-113" fmla="*/ 4010156 w 4421703"/>
              <a:gd name="connsiteY6-114" fmla="*/ 1920495 h 3095179"/>
              <a:gd name="connsiteX7-115" fmla="*/ 4365756 w 4421703"/>
              <a:gd name="connsiteY7-116" fmla="*/ 2733295 h 3095179"/>
              <a:gd name="connsiteX8-117" fmla="*/ 4086356 w 4421703"/>
              <a:gd name="connsiteY8-118" fmla="*/ 3050795 h 3095179"/>
              <a:gd name="connsiteX9-119" fmla="*/ 1324106 w 4421703"/>
              <a:gd name="connsiteY9-120" fmla="*/ 3076195 h 3095179"/>
              <a:gd name="connsiteX0-121" fmla="*/ 1330893 w 4421771"/>
              <a:gd name="connsiteY0-122" fmla="*/ 3114295 h 3122232"/>
              <a:gd name="connsiteX1-123" fmla="*/ 124393 w 4421771"/>
              <a:gd name="connsiteY1-124" fmla="*/ 3025395 h 3122232"/>
              <a:gd name="connsiteX2-125" fmla="*/ 187893 w 4421771"/>
              <a:gd name="connsiteY2-126" fmla="*/ 2288795 h 3122232"/>
              <a:gd name="connsiteX3-127" fmla="*/ 1445193 w 4421771"/>
              <a:gd name="connsiteY3-128" fmla="*/ 332995 h 3122232"/>
              <a:gd name="connsiteX4-129" fmla="*/ 2296093 w 4421771"/>
              <a:gd name="connsiteY4-130" fmla="*/ 2795 h 3122232"/>
              <a:gd name="connsiteX5-131" fmla="*/ 2994593 w 4421771"/>
              <a:gd name="connsiteY5-132" fmla="*/ 294895 h 3122232"/>
              <a:gd name="connsiteX6-133" fmla="*/ 4010593 w 4421771"/>
              <a:gd name="connsiteY6-134" fmla="*/ 1920495 h 3122232"/>
              <a:gd name="connsiteX7-135" fmla="*/ 4366193 w 4421771"/>
              <a:gd name="connsiteY7-136" fmla="*/ 2733295 h 3122232"/>
              <a:gd name="connsiteX8-137" fmla="*/ 4086793 w 4421771"/>
              <a:gd name="connsiteY8-138" fmla="*/ 3050795 h 3122232"/>
              <a:gd name="connsiteX9-139" fmla="*/ 1330893 w 4421771"/>
              <a:gd name="connsiteY9-140" fmla="*/ 3114295 h 3122232"/>
              <a:gd name="connsiteX0-141" fmla="*/ 1349471 w 4440349"/>
              <a:gd name="connsiteY0-142" fmla="*/ 3114295 h 3122232"/>
              <a:gd name="connsiteX1-143" fmla="*/ 142971 w 4440349"/>
              <a:gd name="connsiteY1-144" fmla="*/ 3025395 h 3122232"/>
              <a:gd name="connsiteX2-145" fmla="*/ 206471 w 4440349"/>
              <a:gd name="connsiteY2-146" fmla="*/ 2288795 h 3122232"/>
              <a:gd name="connsiteX3-147" fmla="*/ 1463771 w 4440349"/>
              <a:gd name="connsiteY3-148" fmla="*/ 332995 h 3122232"/>
              <a:gd name="connsiteX4-149" fmla="*/ 2314671 w 4440349"/>
              <a:gd name="connsiteY4-150" fmla="*/ 2795 h 3122232"/>
              <a:gd name="connsiteX5-151" fmla="*/ 3013171 w 4440349"/>
              <a:gd name="connsiteY5-152" fmla="*/ 294895 h 3122232"/>
              <a:gd name="connsiteX6-153" fmla="*/ 4029171 w 4440349"/>
              <a:gd name="connsiteY6-154" fmla="*/ 1920495 h 3122232"/>
              <a:gd name="connsiteX7-155" fmla="*/ 4384771 w 4440349"/>
              <a:gd name="connsiteY7-156" fmla="*/ 2733295 h 3122232"/>
              <a:gd name="connsiteX8-157" fmla="*/ 4105371 w 4440349"/>
              <a:gd name="connsiteY8-158" fmla="*/ 3050795 h 3122232"/>
              <a:gd name="connsiteX9-159" fmla="*/ 1349471 w 4440349"/>
              <a:gd name="connsiteY9-160" fmla="*/ 3114295 h 3122232"/>
              <a:gd name="connsiteX0-161" fmla="*/ 1349471 w 4458328"/>
              <a:gd name="connsiteY0-162" fmla="*/ 3114295 h 3122232"/>
              <a:gd name="connsiteX1-163" fmla="*/ 142971 w 4458328"/>
              <a:gd name="connsiteY1-164" fmla="*/ 3025395 h 3122232"/>
              <a:gd name="connsiteX2-165" fmla="*/ 206471 w 4458328"/>
              <a:gd name="connsiteY2-166" fmla="*/ 2288795 h 3122232"/>
              <a:gd name="connsiteX3-167" fmla="*/ 1463771 w 4458328"/>
              <a:gd name="connsiteY3-168" fmla="*/ 332995 h 3122232"/>
              <a:gd name="connsiteX4-169" fmla="*/ 2314671 w 4458328"/>
              <a:gd name="connsiteY4-170" fmla="*/ 2795 h 3122232"/>
              <a:gd name="connsiteX5-171" fmla="*/ 3013171 w 4458328"/>
              <a:gd name="connsiteY5-172" fmla="*/ 294895 h 3122232"/>
              <a:gd name="connsiteX6-173" fmla="*/ 4029171 w 4458328"/>
              <a:gd name="connsiteY6-174" fmla="*/ 1920495 h 3122232"/>
              <a:gd name="connsiteX7-175" fmla="*/ 4384771 w 4458328"/>
              <a:gd name="connsiteY7-176" fmla="*/ 2733295 h 3122232"/>
              <a:gd name="connsiteX8-177" fmla="*/ 4105371 w 4458328"/>
              <a:gd name="connsiteY8-178" fmla="*/ 3050795 h 3122232"/>
              <a:gd name="connsiteX9-179" fmla="*/ 1349471 w 4458328"/>
              <a:gd name="connsiteY9-180" fmla="*/ 3114295 h 3122232"/>
              <a:gd name="connsiteX0-181" fmla="*/ 1349471 w 4458328"/>
              <a:gd name="connsiteY0-182" fmla="*/ 3114295 h 3122232"/>
              <a:gd name="connsiteX1-183" fmla="*/ 142971 w 4458328"/>
              <a:gd name="connsiteY1-184" fmla="*/ 3025395 h 3122232"/>
              <a:gd name="connsiteX2-185" fmla="*/ 206471 w 4458328"/>
              <a:gd name="connsiteY2-186" fmla="*/ 2288795 h 3122232"/>
              <a:gd name="connsiteX3-187" fmla="*/ 1463771 w 4458328"/>
              <a:gd name="connsiteY3-188" fmla="*/ 332995 h 3122232"/>
              <a:gd name="connsiteX4-189" fmla="*/ 2314671 w 4458328"/>
              <a:gd name="connsiteY4-190" fmla="*/ 2795 h 3122232"/>
              <a:gd name="connsiteX5-191" fmla="*/ 3013171 w 4458328"/>
              <a:gd name="connsiteY5-192" fmla="*/ 294895 h 3122232"/>
              <a:gd name="connsiteX6-193" fmla="*/ 4029171 w 4458328"/>
              <a:gd name="connsiteY6-194" fmla="*/ 1920495 h 3122232"/>
              <a:gd name="connsiteX7-195" fmla="*/ 4384771 w 4458328"/>
              <a:gd name="connsiteY7-196" fmla="*/ 2733295 h 3122232"/>
              <a:gd name="connsiteX8-197" fmla="*/ 4105371 w 4458328"/>
              <a:gd name="connsiteY8-198" fmla="*/ 3050795 h 3122232"/>
              <a:gd name="connsiteX9-199" fmla="*/ 1349471 w 4458328"/>
              <a:gd name="connsiteY9-200" fmla="*/ 3114295 h 3122232"/>
              <a:gd name="connsiteX0-201" fmla="*/ 1349471 w 4410706"/>
              <a:gd name="connsiteY0-202" fmla="*/ 3114295 h 3118165"/>
              <a:gd name="connsiteX1-203" fmla="*/ 142971 w 4410706"/>
              <a:gd name="connsiteY1-204" fmla="*/ 3025395 h 3118165"/>
              <a:gd name="connsiteX2-205" fmla="*/ 206471 w 4410706"/>
              <a:gd name="connsiteY2-206" fmla="*/ 2288795 h 3118165"/>
              <a:gd name="connsiteX3-207" fmla="*/ 1463771 w 4410706"/>
              <a:gd name="connsiteY3-208" fmla="*/ 332995 h 3118165"/>
              <a:gd name="connsiteX4-209" fmla="*/ 2314671 w 4410706"/>
              <a:gd name="connsiteY4-210" fmla="*/ 2795 h 3118165"/>
              <a:gd name="connsiteX5-211" fmla="*/ 3013171 w 4410706"/>
              <a:gd name="connsiteY5-212" fmla="*/ 294895 h 3118165"/>
              <a:gd name="connsiteX6-213" fmla="*/ 4029171 w 4410706"/>
              <a:gd name="connsiteY6-214" fmla="*/ 1920495 h 3118165"/>
              <a:gd name="connsiteX7-215" fmla="*/ 4384771 w 4410706"/>
              <a:gd name="connsiteY7-216" fmla="*/ 2733295 h 3118165"/>
              <a:gd name="connsiteX8-217" fmla="*/ 4105371 w 4410706"/>
              <a:gd name="connsiteY8-218" fmla="*/ 3050795 h 3118165"/>
              <a:gd name="connsiteX9-219" fmla="*/ 1349471 w 4410706"/>
              <a:gd name="connsiteY9-220" fmla="*/ 3114295 h 3118165"/>
              <a:gd name="connsiteX0-221" fmla="*/ 1349471 w 4410706"/>
              <a:gd name="connsiteY0-222" fmla="*/ 3024199 h 3028069"/>
              <a:gd name="connsiteX1-223" fmla="*/ 142971 w 4410706"/>
              <a:gd name="connsiteY1-224" fmla="*/ 2935299 h 3028069"/>
              <a:gd name="connsiteX2-225" fmla="*/ 206471 w 4410706"/>
              <a:gd name="connsiteY2-226" fmla="*/ 2198699 h 3028069"/>
              <a:gd name="connsiteX3-227" fmla="*/ 1463771 w 4410706"/>
              <a:gd name="connsiteY3-228" fmla="*/ 242899 h 3028069"/>
              <a:gd name="connsiteX4-229" fmla="*/ 3013171 w 4410706"/>
              <a:gd name="connsiteY4-230" fmla="*/ 204799 h 3028069"/>
              <a:gd name="connsiteX5-231" fmla="*/ 4029171 w 4410706"/>
              <a:gd name="connsiteY5-232" fmla="*/ 1830399 h 3028069"/>
              <a:gd name="connsiteX6-233" fmla="*/ 4384771 w 4410706"/>
              <a:gd name="connsiteY6-234" fmla="*/ 2643199 h 3028069"/>
              <a:gd name="connsiteX7-235" fmla="*/ 4105371 w 4410706"/>
              <a:gd name="connsiteY7-236" fmla="*/ 2960699 h 3028069"/>
              <a:gd name="connsiteX8-237" fmla="*/ 1349471 w 4410706"/>
              <a:gd name="connsiteY8-238" fmla="*/ 3024199 h 3028069"/>
            </a:gdLst>
            <a:ahLst/>
            <a:cxnLst>
              <a:cxn ang="0">
                <a:pos x="connsiteX0-221" y="connsiteY0-222"/>
              </a:cxn>
              <a:cxn ang="0">
                <a:pos x="connsiteX1-223" y="connsiteY1-224"/>
              </a:cxn>
              <a:cxn ang="0">
                <a:pos x="connsiteX2-225" y="connsiteY2-226"/>
              </a:cxn>
              <a:cxn ang="0">
                <a:pos x="connsiteX3-227" y="connsiteY3-228"/>
              </a:cxn>
              <a:cxn ang="0">
                <a:pos x="connsiteX4-229" y="connsiteY4-230"/>
              </a:cxn>
              <a:cxn ang="0">
                <a:pos x="connsiteX5-231" y="connsiteY5-232"/>
              </a:cxn>
              <a:cxn ang="0">
                <a:pos x="connsiteX6-233" y="connsiteY6-234"/>
              </a:cxn>
              <a:cxn ang="0">
                <a:pos x="connsiteX7-235" y="connsiteY7-236"/>
              </a:cxn>
              <a:cxn ang="0">
                <a:pos x="connsiteX8-237" y="connsiteY8-238"/>
              </a:cxn>
            </a:cxnLst>
            <a:rect l="l" t="t" r="r" b="b"/>
            <a:pathLst>
              <a:path w="4410706" h="3028069">
                <a:moveTo>
                  <a:pt x="1349471" y="3024199"/>
                </a:moveTo>
                <a:cubicBezTo>
                  <a:pt x="949421" y="3007266"/>
                  <a:pt x="377921" y="3047482"/>
                  <a:pt x="142971" y="2935299"/>
                </a:cubicBezTo>
                <a:cubicBezTo>
                  <a:pt x="-91979" y="2823116"/>
                  <a:pt x="-13662" y="2647432"/>
                  <a:pt x="206471" y="2198699"/>
                </a:cubicBezTo>
                <a:cubicBezTo>
                  <a:pt x="426604" y="1749966"/>
                  <a:pt x="995988" y="575216"/>
                  <a:pt x="1463771" y="242899"/>
                </a:cubicBezTo>
                <a:cubicBezTo>
                  <a:pt x="1931554" y="-89418"/>
                  <a:pt x="2585604" y="-59784"/>
                  <a:pt x="3013171" y="204799"/>
                </a:cubicBezTo>
                <a:cubicBezTo>
                  <a:pt x="3440738" y="469382"/>
                  <a:pt x="3800571" y="1423999"/>
                  <a:pt x="4029171" y="1830399"/>
                </a:cubicBezTo>
                <a:cubicBezTo>
                  <a:pt x="4257771" y="2236799"/>
                  <a:pt x="4327621" y="2505616"/>
                  <a:pt x="4384771" y="2643199"/>
                </a:cubicBezTo>
                <a:cubicBezTo>
                  <a:pt x="4441921" y="2780782"/>
                  <a:pt x="4427104" y="2947999"/>
                  <a:pt x="4105371" y="2960699"/>
                </a:cubicBezTo>
                <a:cubicBezTo>
                  <a:pt x="3783638" y="2973399"/>
                  <a:pt x="2282921" y="3045366"/>
                  <a:pt x="1349471" y="3024199"/>
                </a:cubicBezTo>
                <a:close/>
              </a:path>
            </a:pathLst>
          </a:custGeom>
          <a:solidFill>
            <a:srgbClr val="9CCF3D"/>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45142" tIns="22533" rIns="45142" bIns="22533" rtlCol="0" anchor="ctr"/>
          <a:lstStyle/>
          <a:p>
            <a:pPr algn="ctr" defTabSz="894080"/>
            <a:endParaRPr lang="es-SV" sz="2400">
              <a:solidFill>
                <a:srgbClr val="FFFFFF"/>
              </a:solidFill>
              <a:latin typeface="微软简粗黑" charset="0"/>
              <a:ea typeface="微软简粗黑" charset="0"/>
            </a:endParaRPr>
          </a:p>
        </p:txBody>
      </p:sp>
      <p:sp>
        <p:nvSpPr>
          <p:cNvPr id="49" name="Textbox 1"/>
          <p:cNvSpPr/>
          <p:nvPr/>
        </p:nvSpPr>
        <p:spPr>
          <a:xfrm>
            <a:off x="10406193" y="1094694"/>
            <a:ext cx="1323410" cy="680085"/>
          </a:xfrm>
          <a:prstGeom prst="rect">
            <a:avLst/>
          </a:prstGeom>
        </p:spPr>
        <p:txBody>
          <a:bodyPr wrap="square" lIns="119265" tIns="59613" rIns="119265" bIns="59613">
            <a:spAutoFit/>
          </a:bodyPr>
          <a:lstStyle/>
          <a:p>
            <a:pPr algn="just" defTabSz="669925">
              <a:lnSpc>
                <a:spcPct val="120000"/>
              </a:lnSpc>
            </a:pPr>
            <a:r>
              <a:rPr lang="en-US" sz="1200" b="1" dirty="0">
                <a:solidFill>
                  <a:srgbClr val="1F1F1F"/>
                </a:solidFill>
                <a:latin typeface="微软简粗黑" charset="0"/>
                <a:ea typeface="微软简粗黑" charset="0"/>
                <a:cs typeface="Open Sans Condensed" panose="020B0604020202020204" charset="0"/>
              </a:rPr>
              <a:t>Leadership</a:t>
            </a:r>
          </a:p>
          <a:p>
            <a:pPr defTabSz="669925">
              <a:lnSpc>
                <a:spcPct val="120000"/>
              </a:lnSpc>
            </a:pPr>
            <a:r>
              <a:rPr lang="en-US" sz="935" dirty="0">
                <a:solidFill>
                  <a:srgbClr val="575757"/>
                </a:solidFill>
                <a:latin typeface="微软简粗黑" charset="0"/>
                <a:ea typeface="微软简粗黑" charset="0"/>
              </a:rPr>
              <a:t>Imperdiet iaculis, ipsum. Sed mauris. </a:t>
            </a:r>
          </a:p>
        </p:txBody>
      </p:sp>
      <p:sp>
        <p:nvSpPr>
          <p:cNvPr id="50" name="Textbox 1"/>
          <p:cNvSpPr/>
          <p:nvPr/>
        </p:nvSpPr>
        <p:spPr>
          <a:xfrm>
            <a:off x="10545749" y="2509921"/>
            <a:ext cx="1323410" cy="680085"/>
          </a:xfrm>
          <a:prstGeom prst="rect">
            <a:avLst/>
          </a:prstGeom>
        </p:spPr>
        <p:txBody>
          <a:bodyPr wrap="square" lIns="119265" tIns="59613" rIns="119265" bIns="59613">
            <a:spAutoFit/>
          </a:bodyPr>
          <a:lstStyle/>
          <a:p>
            <a:pPr algn="just" defTabSz="669925">
              <a:lnSpc>
                <a:spcPct val="120000"/>
              </a:lnSpc>
            </a:pPr>
            <a:r>
              <a:rPr lang="en-US" sz="1200" b="1" dirty="0">
                <a:solidFill>
                  <a:srgbClr val="1F1F1F"/>
                </a:solidFill>
                <a:latin typeface="微软简粗黑" charset="0"/>
                <a:ea typeface="微软简粗黑" charset="0"/>
                <a:cs typeface="Open Sans Condensed" panose="020B0604020202020204" charset="0"/>
              </a:rPr>
              <a:t>Responsibility</a:t>
            </a:r>
          </a:p>
          <a:p>
            <a:pPr defTabSz="669925">
              <a:lnSpc>
                <a:spcPct val="120000"/>
              </a:lnSpc>
            </a:pPr>
            <a:r>
              <a:rPr lang="en-US" sz="935" dirty="0">
                <a:solidFill>
                  <a:srgbClr val="575757"/>
                </a:solidFill>
                <a:latin typeface="微软简粗黑" charset="0"/>
                <a:ea typeface="微软简粗黑" charset="0"/>
              </a:rPr>
              <a:t>Imperdiet iaculis, ipsum. Sed  mauris. </a:t>
            </a:r>
          </a:p>
        </p:txBody>
      </p:sp>
      <p:sp>
        <p:nvSpPr>
          <p:cNvPr id="51" name="Textbox 1"/>
          <p:cNvSpPr/>
          <p:nvPr/>
        </p:nvSpPr>
        <p:spPr>
          <a:xfrm>
            <a:off x="6274159" y="1864901"/>
            <a:ext cx="1323950" cy="680085"/>
          </a:xfrm>
          <a:prstGeom prst="rect">
            <a:avLst/>
          </a:prstGeom>
        </p:spPr>
        <p:txBody>
          <a:bodyPr wrap="square" lIns="119265" tIns="59613" rIns="119265" bIns="59613">
            <a:spAutoFit/>
          </a:bodyPr>
          <a:lstStyle/>
          <a:p>
            <a:pPr algn="r" defTabSz="669925">
              <a:lnSpc>
                <a:spcPct val="120000"/>
              </a:lnSpc>
            </a:pPr>
            <a:r>
              <a:rPr lang="en-US" sz="1200" b="1" dirty="0">
                <a:solidFill>
                  <a:srgbClr val="1F1F1F"/>
                </a:solidFill>
                <a:latin typeface="微软简粗黑" charset="0"/>
                <a:ea typeface="微软简粗黑" charset="0"/>
                <a:cs typeface="Open Sans Condensed" panose="020B0604020202020204" charset="0"/>
              </a:rPr>
              <a:t>Creativity</a:t>
            </a:r>
          </a:p>
          <a:p>
            <a:pPr algn="r" defTabSz="669925">
              <a:lnSpc>
                <a:spcPct val="120000"/>
              </a:lnSpc>
            </a:pPr>
            <a:r>
              <a:rPr lang="en-US" sz="935" dirty="0">
                <a:solidFill>
                  <a:srgbClr val="575757"/>
                </a:solidFill>
                <a:latin typeface="微软简粗黑" charset="0"/>
                <a:ea typeface="微软简粗黑" charset="0"/>
              </a:rPr>
              <a:t>Imperdiet iaculis, ipsum. Sed  mauris. </a:t>
            </a:r>
          </a:p>
        </p:txBody>
      </p:sp>
      <p:sp>
        <p:nvSpPr>
          <p:cNvPr id="52" name="Textbox 1"/>
          <p:cNvSpPr/>
          <p:nvPr/>
        </p:nvSpPr>
        <p:spPr>
          <a:xfrm>
            <a:off x="6029106" y="2998582"/>
            <a:ext cx="1323950" cy="680085"/>
          </a:xfrm>
          <a:prstGeom prst="rect">
            <a:avLst/>
          </a:prstGeom>
        </p:spPr>
        <p:txBody>
          <a:bodyPr wrap="square" lIns="119265" tIns="59613" rIns="119265" bIns="59613">
            <a:spAutoFit/>
          </a:bodyPr>
          <a:lstStyle/>
          <a:p>
            <a:pPr algn="r" defTabSz="669925">
              <a:lnSpc>
                <a:spcPct val="120000"/>
              </a:lnSpc>
            </a:pPr>
            <a:r>
              <a:rPr lang="en-US" sz="1200" b="1" dirty="0">
                <a:solidFill>
                  <a:srgbClr val="1F1F1F"/>
                </a:solidFill>
                <a:latin typeface="微软简粗黑" charset="0"/>
                <a:ea typeface="微软简粗黑" charset="0"/>
                <a:cs typeface="Open Sans Condensed" panose="020B0604020202020204" charset="0"/>
              </a:rPr>
              <a:t>Teamwork</a:t>
            </a:r>
          </a:p>
          <a:p>
            <a:pPr algn="r" defTabSz="669925">
              <a:lnSpc>
                <a:spcPct val="120000"/>
              </a:lnSpc>
            </a:pPr>
            <a:r>
              <a:rPr lang="en-US" sz="935" dirty="0">
                <a:solidFill>
                  <a:srgbClr val="575757"/>
                </a:solidFill>
                <a:latin typeface="微软简粗黑" charset="0"/>
                <a:ea typeface="微软简粗黑" charset="0"/>
              </a:rPr>
              <a:t>Imperdiet iaculis, ipsum. Sed  mauris. </a:t>
            </a:r>
          </a:p>
        </p:txBody>
      </p:sp>
      <p:grpSp>
        <p:nvGrpSpPr>
          <p:cNvPr id="59" name="58 Grupo"/>
          <p:cNvGrpSpPr/>
          <p:nvPr/>
        </p:nvGrpSpPr>
        <p:grpSpPr>
          <a:xfrm>
            <a:off x="8462786" y="3577452"/>
            <a:ext cx="1055819" cy="760417"/>
            <a:chOff x="17117614" y="6844537"/>
            <a:chExt cx="2111771" cy="1521008"/>
          </a:xfrm>
        </p:grpSpPr>
        <p:sp>
          <p:nvSpPr>
            <p:cNvPr id="35" name="34 Elipse"/>
            <p:cNvSpPr>
              <a:spLocks noChangeAspect="1"/>
            </p:cNvSpPr>
            <p:nvPr/>
          </p:nvSpPr>
          <p:spPr>
            <a:xfrm>
              <a:off x="18703091" y="7839250"/>
              <a:ext cx="526294" cy="526295"/>
            </a:xfrm>
            <a:prstGeom prst="ellipse">
              <a:avLst/>
            </a:prstGeom>
            <a:solidFill>
              <a:schemeClr val="bg1"/>
            </a:solidFill>
            <a:ln w="28575">
              <a:solidFill>
                <a:srgbClr val="9CC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sz="2400">
                <a:solidFill>
                  <a:srgbClr val="FFFFFF"/>
                </a:solidFill>
                <a:latin typeface="微软简粗黑" charset="0"/>
                <a:ea typeface="微软简粗黑" charset="0"/>
              </a:endParaRPr>
            </a:p>
          </p:txBody>
        </p:sp>
        <p:sp>
          <p:nvSpPr>
            <p:cNvPr id="36" name="35 Elipse"/>
            <p:cNvSpPr>
              <a:spLocks noChangeAspect="1"/>
            </p:cNvSpPr>
            <p:nvPr/>
          </p:nvSpPr>
          <p:spPr>
            <a:xfrm>
              <a:off x="18740222" y="7580015"/>
              <a:ext cx="226204" cy="226204"/>
            </a:xfrm>
            <a:prstGeom prst="ellipse">
              <a:avLst/>
            </a:prstGeom>
            <a:solidFill>
              <a:schemeClr val="bg1"/>
            </a:solidFill>
            <a:ln w="28575">
              <a:solidFill>
                <a:srgbClr val="9CC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sz="2400">
                <a:solidFill>
                  <a:srgbClr val="FFFFFF"/>
                </a:solidFill>
                <a:latin typeface="微软简粗黑" charset="0"/>
                <a:ea typeface="微软简粗黑" charset="0"/>
              </a:endParaRPr>
            </a:p>
          </p:txBody>
        </p:sp>
        <p:sp>
          <p:nvSpPr>
            <p:cNvPr id="37" name="36 Elipse"/>
            <p:cNvSpPr>
              <a:spLocks noChangeAspect="1"/>
            </p:cNvSpPr>
            <p:nvPr/>
          </p:nvSpPr>
          <p:spPr>
            <a:xfrm>
              <a:off x="19019872" y="7353849"/>
              <a:ext cx="149257" cy="149257"/>
            </a:xfrm>
            <a:prstGeom prst="ellipse">
              <a:avLst/>
            </a:prstGeom>
            <a:solidFill>
              <a:schemeClr val="bg1"/>
            </a:solidFill>
            <a:ln w="28575">
              <a:solidFill>
                <a:srgbClr val="9CC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sz="2400">
                <a:solidFill>
                  <a:srgbClr val="FFFFFF"/>
                </a:solidFill>
                <a:latin typeface="微软简粗黑" charset="0"/>
                <a:ea typeface="微软简粗黑" charset="0"/>
              </a:endParaRPr>
            </a:p>
          </p:txBody>
        </p:sp>
        <p:sp>
          <p:nvSpPr>
            <p:cNvPr id="40" name="39 Elipse"/>
            <p:cNvSpPr>
              <a:spLocks noChangeAspect="1"/>
            </p:cNvSpPr>
            <p:nvPr/>
          </p:nvSpPr>
          <p:spPr>
            <a:xfrm>
              <a:off x="17117614" y="7898544"/>
              <a:ext cx="149257" cy="149257"/>
            </a:xfrm>
            <a:prstGeom prst="ellipse">
              <a:avLst/>
            </a:prstGeom>
            <a:solidFill>
              <a:schemeClr val="bg1"/>
            </a:solidFill>
            <a:ln w="28575">
              <a:solidFill>
                <a:srgbClr val="9CC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sz="2400">
                <a:solidFill>
                  <a:srgbClr val="FFFFFF"/>
                </a:solidFill>
                <a:latin typeface="微软简粗黑" charset="0"/>
                <a:ea typeface="微软简粗黑" charset="0"/>
              </a:endParaRPr>
            </a:p>
          </p:txBody>
        </p:sp>
        <p:sp>
          <p:nvSpPr>
            <p:cNvPr id="41" name="40 Elipse"/>
            <p:cNvSpPr>
              <a:spLocks noChangeAspect="1"/>
            </p:cNvSpPr>
            <p:nvPr/>
          </p:nvSpPr>
          <p:spPr>
            <a:xfrm>
              <a:off x="17635869" y="8112060"/>
              <a:ext cx="226204" cy="226204"/>
            </a:xfrm>
            <a:prstGeom prst="ellipse">
              <a:avLst/>
            </a:prstGeom>
            <a:solidFill>
              <a:schemeClr val="bg1"/>
            </a:solidFill>
            <a:ln w="28575">
              <a:solidFill>
                <a:srgbClr val="9CC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sz="2400">
                <a:solidFill>
                  <a:srgbClr val="FFFFFF"/>
                </a:solidFill>
                <a:latin typeface="微软简粗黑" charset="0"/>
                <a:ea typeface="微软简粗黑" charset="0"/>
              </a:endParaRPr>
            </a:p>
          </p:txBody>
        </p:sp>
        <p:sp>
          <p:nvSpPr>
            <p:cNvPr id="42" name="41 Elipse"/>
            <p:cNvSpPr>
              <a:spLocks noChangeAspect="1"/>
            </p:cNvSpPr>
            <p:nvPr/>
          </p:nvSpPr>
          <p:spPr>
            <a:xfrm>
              <a:off x="17718493" y="7391044"/>
              <a:ext cx="149257" cy="149257"/>
            </a:xfrm>
            <a:prstGeom prst="ellipse">
              <a:avLst/>
            </a:prstGeom>
            <a:solidFill>
              <a:schemeClr val="bg1"/>
            </a:solidFill>
            <a:ln w="28575">
              <a:solidFill>
                <a:srgbClr val="9CC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sz="2400">
                <a:solidFill>
                  <a:srgbClr val="FFFFFF"/>
                </a:solidFill>
                <a:latin typeface="微软简粗黑" charset="0"/>
                <a:ea typeface="微软简粗黑" charset="0"/>
              </a:endParaRPr>
            </a:p>
          </p:txBody>
        </p:sp>
        <p:sp>
          <p:nvSpPr>
            <p:cNvPr id="54" name="53 Elipse"/>
            <p:cNvSpPr>
              <a:spLocks noChangeAspect="1"/>
            </p:cNvSpPr>
            <p:nvPr/>
          </p:nvSpPr>
          <p:spPr>
            <a:xfrm>
              <a:off x="17999465" y="6844537"/>
              <a:ext cx="226204" cy="226204"/>
            </a:xfrm>
            <a:prstGeom prst="ellipse">
              <a:avLst/>
            </a:prstGeom>
            <a:solidFill>
              <a:schemeClr val="bg1"/>
            </a:solidFill>
            <a:ln w="28575">
              <a:solidFill>
                <a:srgbClr val="9CCF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94080"/>
              <a:endParaRPr lang="es-SV" sz="2400">
                <a:solidFill>
                  <a:srgbClr val="FFFFFF"/>
                </a:solidFill>
                <a:latin typeface="微软简粗黑" charset="0"/>
                <a:ea typeface="微软简粗黑" charset="0"/>
              </a:endParaRPr>
            </a:p>
          </p:txBody>
        </p:sp>
      </p:grpSp>
    </p:spTree>
  </p:cSld>
  <p:clrMapOvr>
    <a:masterClrMapping/>
  </p:clrMapOvr>
  <p:transition advTm="4836">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500"/>
                                        <p:tgtEl>
                                          <p:spTgt spid="13"/>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fade">
                                      <p:cBhvr>
                                        <p:cTn id="35" dur="500"/>
                                        <p:tgtEl>
                                          <p:spTgt spid="19"/>
                                        </p:tgtEl>
                                      </p:cBhvr>
                                    </p:animEffect>
                                  </p:childTnLst>
                                </p:cTn>
                              </p:par>
                            </p:childTnLst>
                          </p:cTn>
                        </p:par>
                        <p:par>
                          <p:cTn id="36" fill="hold">
                            <p:stCondLst>
                              <p:cond delay="2500"/>
                            </p:stCondLst>
                            <p:childTnLst>
                              <p:par>
                                <p:cTn id="37" presetID="12" presetClass="entr" presetSubtype="1"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 calcmode="lin" valueType="num">
                                      <p:cBhvr additive="base">
                                        <p:cTn id="39" dur="1500"/>
                                        <p:tgtEl>
                                          <p:spTgt spid="28"/>
                                        </p:tgtEl>
                                        <p:attrNameLst>
                                          <p:attrName>ppt_y</p:attrName>
                                        </p:attrNameLst>
                                      </p:cBhvr>
                                      <p:tavLst>
                                        <p:tav tm="0">
                                          <p:val>
                                            <p:strVal val="#ppt_y-#ppt_h*1.125000"/>
                                          </p:val>
                                        </p:tav>
                                        <p:tav tm="100000">
                                          <p:val>
                                            <p:strVal val="#ppt_y"/>
                                          </p:val>
                                        </p:tav>
                                      </p:tavLst>
                                    </p:anim>
                                    <p:animEffect transition="in" filter="wipe(down)">
                                      <p:cBhvr>
                                        <p:cTn id="40" dur="1500"/>
                                        <p:tgtEl>
                                          <p:spTgt spid="28"/>
                                        </p:tgtEl>
                                      </p:cBhvr>
                                    </p:animEffect>
                                  </p:childTnLst>
                                </p:cTn>
                              </p:par>
                              <p:par>
                                <p:cTn id="41" presetID="12" presetClass="entr" presetSubtype="1" fill="hold"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500"/>
                                        <p:tgtEl>
                                          <p:spTgt spid="20"/>
                                        </p:tgtEl>
                                        <p:attrNameLst>
                                          <p:attrName>ppt_y</p:attrName>
                                        </p:attrNameLst>
                                      </p:cBhvr>
                                      <p:tavLst>
                                        <p:tav tm="0">
                                          <p:val>
                                            <p:strVal val="#ppt_y-#ppt_h*1.125000"/>
                                          </p:val>
                                        </p:tav>
                                        <p:tav tm="100000">
                                          <p:val>
                                            <p:strVal val="#ppt_y"/>
                                          </p:val>
                                        </p:tav>
                                      </p:tavLst>
                                    </p:anim>
                                    <p:animEffect transition="in" filter="wipe(down)">
                                      <p:cBhvr>
                                        <p:cTn id="44" dur="1500"/>
                                        <p:tgtEl>
                                          <p:spTgt spid="20"/>
                                        </p:tgtEl>
                                      </p:cBhvr>
                                    </p:animEffect>
                                  </p:childTnLst>
                                </p:cTn>
                              </p:par>
                              <p:par>
                                <p:cTn id="45" presetID="12" presetClass="entr" presetSubtype="1" fill="hold" nodeType="with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additive="base">
                                        <p:cTn id="47" dur="1500"/>
                                        <p:tgtEl>
                                          <p:spTgt spid="5"/>
                                        </p:tgtEl>
                                        <p:attrNameLst>
                                          <p:attrName>ppt_y</p:attrName>
                                        </p:attrNameLst>
                                      </p:cBhvr>
                                      <p:tavLst>
                                        <p:tav tm="0">
                                          <p:val>
                                            <p:strVal val="#ppt_y-#ppt_h*1.125000"/>
                                          </p:val>
                                        </p:tav>
                                        <p:tav tm="100000">
                                          <p:val>
                                            <p:strVal val="#ppt_y"/>
                                          </p:val>
                                        </p:tav>
                                      </p:tavLst>
                                    </p:anim>
                                    <p:animEffect transition="in" filter="wipe(down)">
                                      <p:cBhvr>
                                        <p:cTn id="48" dur="1500"/>
                                        <p:tgtEl>
                                          <p:spTgt spid="5"/>
                                        </p:tgtEl>
                                      </p:cBhvr>
                                    </p:animEffect>
                                  </p:childTnLst>
                                </p:cTn>
                              </p:par>
                              <p:par>
                                <p:cTn id="49" presetID="12" presetClass="entr" presetSubtype="1" fill="hold"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500"/>
                                        <p:tgtEl>
                                          <p:spTgt spid="24"/>
                                        </p:tgtEl>
                                        <p:attrNameLst>
                                          <p:attrName>ppt_y</p:attrName>
                                        </p:attrNameLst>
                                      </p:cBhvr>
                                      <p:tavLst>
                                        <p:tav tm="0">
                                          <p:val>
                                            <p:strVal val="#ppt_y-#ppt_h*1.125000"/>
                                          </p:val>
                                        </p:tav>
                                        <p:tav tm="100000">
                                          <p:val>
                                            <p:strVal val="#ppt_y"/>
                                          </p:val>
                                        </p:tav>
                                      </p:tavLst>
                                    </p:anim>
                                    <p:animEffect transition="in" filter="wipe(down)">
                                      <p:cBhvr>
                                        <p:cTn id="52" dur="1500"/>
                                        <p:tgtEl>
                                          <p:spTgt spid="24"/>
                                        </p:tgtEl>
                                      </p:cBhvr>
                                    </p:animEffect>
                                  </p:childTnLst>
                                </p:cTn>
                              </p:par>
                              <p:par>
                                <p:cTn id="53" presetID="10" presetClass="entr" presetSubtype="0" fill="hold" grpId="0" nodeType="withEffect">
                                  <p:stCondLst>
                                    <p:cond delay="750"/>
                                  </p:stCondLst>
                                  <p:childTnLst>
                                    <p:set>
                                      <p:cBhvr>
                                        <p:cTn id="54" dur="1" fill="hold">
                                          <p:stCondLst>
                                            <p:cond delay="0"/>
                                          </p:stCondLst>
                                        </p:cTn>
                                        <p:tgtEl>
                                          <p:spTgt spid="49"/>
                                        </p:tgtEl>
                                        <p:attrNameLst>
                                          <p:attrName>style.visibility</p:attrName>
                                        </p:attrNameLst>
                                      </p:cBhvr>
                                      <p:to>
                                        <p:strVal val="visible"/>
                                      </p:to>
                                    </p:set>
                                    <p:animEffect transition="in" filter="fade">
                                      <p:cBhvr>
                                        <p:cTn id="55" dur="500"/>
                                        <p:tgtEl>
                                          <p:spTgt spid="49"/>
                                        </p:tgtEl>
                                      </p:cBhvr>
                                    </p:animEffect>
                                  </p:childTnLst>
                                </p:cTn>
                              </p:par>
                              <p:par>
                                <p:cTn id="56" presetID="10" presetClass="entr" presetSubtype="0" fill="hold" grpId="0" nodeType="withEffect">
                                  <p:stCondLst>
                                    <p:cond delay="750"/>
                                  </p:stCondLst>
                                  <p:childTnLst>
                                    <p:set>
                                      <p:cBhvr>
                                        <p:cTn id="57" dur="1" fill="hold">
                                          <p:stCondLst>
                                            <p:cond delay="0"/>
                                          </p:stCondLst>
                                        </p:cTn>
                                        <p:tgtEl>
                                          <p:spTgt spid="50"/>
                                        </p:tgtEl>
                                        <p:attrNameLst>
                                          <p:attrName>style.visibility</p:attrName>
                                        </p:attrNameLst>
                                      </p:cBhvr>
                                      <p:to>
                                        <p:strVal val="visible"/>
                                      </p:to>
                                    </p:set>
                                    <p:animEffect transition="in" filter="fade">
                                      <p:cBhvr>
                                        <p:cTn id="58" dur="500"/>
                                        <p:tgtEl>
                                          <p:spTgt spid="50"/>
                                        </p:tgtEl>
                                      </p:cBhvr>
                                    </p:animEffect>
                                  </p:childTnLst>
                                </p:cTn>
                              </p:par>
                              <p:par>
                                <p:cTn id="59" presetID="10" presetClass="entr" presetSubtype="0" fill="hold" grpId="0" nodeType="withEffect">
                                  <p:stCondLst>
                                    <p:cond delay="75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500"/>
                                        <p:tgtEl>
                                          <p:spTgt spid="51"/>
                                        </p:tgtEl>
                                      </p:cBhvr>
                                    </p:animEffect>
                                  </p:childTnLst>
                                </p:cTn>
                              </p:par>
                              <p:par>
                                <p:cTn id="62" presetID="10" presetClass="entr" presetSubtype="0" fill="hold" grpId="0" nodeType="withEffect">
                                  <p:stCondLst>
                                    <p:cond delay="750"/>
                                  </p:stCondLst>
                                  <p:childTnLst>
                                    <p:set>
                                      <p:cBhvr>
                                        <p:cTn id="63" dur="1" fill="hold">
                                          <p:stCondLst>
                                            <p:cond delay="0"/>
                                          </p:stCondLst>
                                        </p:cTn>
                                        <p:tgtEl>
                                          <p:spTgt spid="52"/>
                                        </p:tgtEl>
                                        <p:attrNameLst>
                                          <p:attrName>style.visibility</p:attrName>
                                        </p:attrNameLst>
                                      </p:cBhvr>
                                      <p:to>
                                        <p:strVal val="visible"/>
                                      </p:to>
                                    </p:set>
                                    <p:animEffect transition="in" filter="fade">
                                      <p:cBhvr>
                                        <p:cTn id="64" dur="500"/>
                                        <p:tgtEl>
                                          <p:spTgt spid="52"/>
                                        </p:tgtEl>
                                      </p:cBhvr>
                                    </p:animEffect>
                                  </p:childTnLst>
                                </p:cTn>
                              </p:par>
                              <p:par>
                                <p:cTn id="65" presetID="10" presetClass="entr" presetSubtype="0" fill="hold" grpId="0" nodeType="withEffect">
                                  <p:stCondLst>
                                    <p:cond delay="50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par>
                                <p:cTn id="68" presetID="10" presetClass="entr" presetSubtype="0" fill="hold" grpId="0" nodeType="withEffect">
                                  <p:stCondLst>
                                    <p:cond delay="50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500"/>
                                        <p:tgtEl>
                                          <p:spTgt spid="34"/>
                                        </p:tgtEl>
                                      </p:cBhvr>
                                    </p:animEffect>
                                  </p:childTnLst>
                                </p:cTn>
                              </p:par>
                              <p:par>
                                <p:cTn id="71" presetID="10" presetClass="entr" presetSubtype="0" fill="hold" nodeType="withEffect">
                                  <p:stCondLst>
                                    <p:cond delay="50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bldLvl="0" animBg="1"/>
      <p:bldP spid="9" grpId="0"/>
      <p:bldP spid="10" grpId="0" bldLvl="0" animBg="1"/>
      <p:bldP spid="11" grpId="0"/>
      <p:bldP spid="12" grpId="0" bldLvl="0" animBg="1"/>
      <p:bldP spid="13" grpId="0"/>
      <p:bldP spid="14" grpId="0" bldLvl="0" animBg="1"/>
      <p:bldP spid="16" grpId="0"/>
      <p:bldP spid="17" grpId="0" bldLvl="0" animBg="1"/>
      <p:bldP spid="19" grpId="0"/>
      <p:bldP spid="34" grpId="0" bldLvl="0" animBg="1"/>
      <p:bldP spid="49" grpId="0"/>
      <p:bldP spid="50" grpId="0"/>
      <p:bldP spid="51" grpId="0"/>
      <p:bldP spid="5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cxnSp>
        <p:nvCxnSpPr>
          <p:cNvPr id="5" name="直接连接符 4"/>
          <p:cNvCxnSpPr/>
          <p:nvPr/>
        </p:nvCxnSpPr>
        <p:spPr>
          <a:xfrm>
            <a:off x="7660785" y="2939082"/>
            <a:ext cx="1108045" cy="554023"/>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6" name="文本框 5" descr="e7d195523061f1c0d3ba7f298e59d031c9c3f97027ed136f882110EF8F17BAD1F2C348D17C7856EF46CB4678CC9E44EE1ABA681E3133328A7B4D22AAF822B2429426B2355AA8CC4431B8568D2CF3B73ADF5964BB9916C1AAFCE9EA833C7DDC8425D8BA88DB0599F6A00A20541FA24F913707B9AB8618371F45B8F4E26F5A89A2851711534E8E3A97"/>
          <p:cNvSpPr txBox="1"/>
          <p:nvPr/>
        </p:nvSpPr>
        <p:spPr>
          <a:xfrm>
            <a:off x="1190628" y="4608944"/>
            <a:ext cx="4810575" cy="584775"/>
          </a:xfrm>
          <a:prstGeom prst="rect">
            <a:avLst/>
          </a:prstGeom>
          <a:noFill/>
        </p:spPr>
        <p:txBody>
          <a:bodyPr wrap="square" rtlCol="0">
            <a:spAutoFit/>
          </a:bodyPr>
          <a:lstStyle/>
          <a:p>
            <a:r>
              <a:rPr lang="en-US" altLang="zh-CN" sz="3200" spc="150" dirty="0" smtClean="0">
                <a:solidFill>
                  <a:schemeClr val="bg1"/>
                </a:solidFill>
                <a:latin typeface="+mn-ea"/>
              </a:rPr>
              <a:t>Bending Operation</a:t>
            </a:r>
          </a:p>
        </p:txBody>
      </p:sp>
      <p:sp>
        <p:nvSpPr>
          <p:cNvPr id="7" name="矩形 6" descr="e7d195523061f1c0d3ba7f298e59d031c9c3f97027ed136f882110EF8F17BAD1F2C348D17C7856EF46CB4678CC9E44EE1ABA681E3133328A7B4D22AAF822B2429426B2355AA8CC4431B8568D2CF3B73ADF5964BB9916C1AAFCE9EA833C7DDC8425D8BA88DB0599F6A00A20541FA24F913707B9AB8618371F45B8F4E26F5A89A2851711534E8E3A97"/>
          <p:cNvSpPr/>
          <p:nvPr/>
        </p:nvSpPr>
        <p:spPr>
          <a:xfrm>
            <a:off x="1190625" y="5152390"/>
            <a:ext cx="4628515" cy="1005840"/>
          </a:xfrm>
          <a:prstGeom prst="rect">
            <a:avLst/>
          </a:prstGeom>
        </p:spPr>
        <p:txBody>
          <a:bodyPr wrap="square">
            <a:spAutoFit/>
          </a:bodyPr>
          <a:lstStyle/>
          <a:p>
            <a:pPr>
              <a:lnSpc>
                <a:spcPct val="125000"/>
              </a:lnSpc>
            </a:pPr>
            <a:r>
              <a:rPr lang="en-US" altLang="zh-CN" sz="1600" dirty="0" smtClean="0">
                <a:solidFill>
                  <a:schemeClr val="bg1"/>
                </a:solidFill>
                <a:latin typeface="+mn-ea"/>
              </a:rPr>
              <a:t>think </a:t>
            </a:r>
            <a:r>
              <a:rPr lang="en-US" altLang="zh-CN" sz="1600" dirty="0">
                <a:solidFill>
                  <a:schemeClr val="bg1"/>
                </a:solidFill>
                <a:latin typeface="+mn-ea"/>
              </a:rPr>
              <a:t>don't want to give vent to out your inner voice can be in the high school children of the feelings in a period</a:t>
            </a:r>
          </a:p>
        </p:txBody>
      </p:sp>
      <p:cxnSp>
        <p:nvCxnSpPr>
          <p:cNvPr id="9" name="直接连接符 8"/>
          <p:cNvCxnSpPr/>
          <p:nvPr/>
        </p:nvCxnSpPr>
        <p:spPr>
          <a:xfrm>
            <a:off x="8059420" y="2236524"/>
            <a:ext cx="0" cy="600607"/>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0066596" y="1122866"/>
            <a:ext cx="295216" cy="147608"/>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六边形 10"/>
          <p:cNvSpPr/>
          <p:nvPr/>
        </p:nvSpPr>
        <p:spPr>
          <a:xfrm rot="5400000">
            <a:off x="8143373" y="1211818"/>
            <a:ext cx="2552515" cy="2200444"/>
          </a:xfrm>
          <a:prstGeom prst="hexagon">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descr="e7d195523061f1c0d3ba7f298e59d031c9c3f97027ed136f882110EF8F17BAD1F2C348D17C7856EF46CB4678CC9E44EE1ABA681E3133328A7B4D22AAF822B2429426B2355AA8CC4431B8568D2CF3B73ADF5964BB9916C1AAFCE9EA833C7DDC8425D8BA88DB0599F6A00A20541FA24F913707B9AB8618371F45B8F4E26F5A89A2851711534E8E3A97"/>
          <p:cNvSpPr txBox="1"/>
          <p:nvPr/>
        </p:nvSpPr>
        <p:spPr>
          <a:xfrm>
            <a:off x="8491220" y="2002790"/>
            <a:ext cx="1857375" cy="701040"/>
          </a:xfrm>
          <a:prstGeom prst="rect">
            <a:avLst/>
          </a:prstGeom>
          <a:noFill/>
          <a:ln>
            <a:noFill/>
          </a:ln>
        </p:spPr>
        <p:txBody>
          <a:bodyPr wrap="square" rtlCol="0" anchor="ctr" anchorCtr="0">
            <a:spAutoFit/>
          </a:bodyPr>
          <a:lstStyle>
            <a:defPPr>
              <a:defRPr lang="zh-CN"/>
            </a:defPPr>
            <a:lvl1pPr algn="dist">
              <a:defRPr sz="6600">
                <a:solidFill>
                  <a:schemeClr val="bg1"/>
                </a:solidFill>
                <a:latin typeface="+mj-lt"/>
              </a:defRPr>
            </a:lvl1pPr>
          </a:lstStyle>
          <a:p>
            <a:r>
              <a:rPr lang="zh-CN" altLang="en-US" sz="4000" b="1" dirty="0" smtClean="0">
                <a:solidFill>
                  <a:srgbClr val="9CCF3D"/>
                </a:solidFill>
                <a:latin typeface="微软简粗黑" charset="0"/>
                <a:ea typeface="微软简粗黑" charset="0"/>
              </a:rPr>
              <a:t>第三章</a:t>
            </a:r>
          </a:p>
        </p:txBody>
      </p:sp>
    </p:spTree>
  </p:cSld>
  <p:clrMapOvr>
    <a:masterClrMapping/>
  </p:clrMapOvr>
  <p:transition advTm="2667">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750"/>
                                        <p:tgtEl>
                                          <p:spTgt spid="10"/>
                                        </p:tgtEl>
                                      </p:cBhvr>
                                    </p:animEffect>
                                  </p:childTnLst>
                                </p:cTn>
                              </p:par>
                              <p:par>
                                <p:cTn id="8" presetID="22" presetClass="entr" presetSubtype="4" fill="hold"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750"/>
                                        <p:tgtEl>
                                          <p:spTgt spid="9"/>
                                        </p:tgtEl>
                                      </p:cBhvr>
                                    </p:animEffect>
                                  </p:childTnLst>
                                </p:cTn>
                              </p:par>
                              <p:par>
                                <p:cTn id="11" presetID="22" presetClass="entr" presetSubtype="8" fill="hold" nodeType="with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750"/>
                                        <p:tgtEl>
                                          <p:spTgt spid="5"/>
                                        </p:tgtEl>
                                      </p:cBhvr>
                                    </p:animEffect>
                                  </p:childTnLst>
                                </p:cTn>
                              </p:par>
                              <p:par>
                                <p:cTn id="14" presetID="22" presetClass="entr" presetSubtype="8" fill="hold" grpId="0"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1000"/>
                                        <p:tgtEl>
                                          <p:spTgt spid="6"/>
                                        </p:tgtEl>
                                      </p:cBhvr>
                                    </p:animEffect>
                                  </p:childTnLst>
                                </p:cTn>
                              </p:par>
                              <p:par>
                                <p:cTn id="17" presetID="22" presetClass="entr" presetSubtype="8" fill="hold" grpId="0" nodeType="with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750"/>
                                        <p:tgtEl>
                                          <p:spTgt spid="11"/>
                                        </p:tgtEl>
                                      </p:cBhvr>
                                    </p:animEffect>
                                  </p:childTnLst>
                                </p:cTn>
                              </p:par>
                              <p:par>
                                <p:cTn id="23" presetID="35" presetClass="path" presetSubtype="0" decel="33300" fill="hold" grpId="1" nodeType="withEffect">
                                  <p:stCondLst>
                                    <p:cond delay="1000"/>
                                  </p:stCondLst>
                                  <p:childTnLst>
                                    <p:animMotion origin="layout" path="M -2.08333E-6 0 L -0.07317 0 " pathEditMode="relative" rAng="0" ptsTypes="AA">
                                      <p:cBhvr>
                                        <p:cTn id="24" dur="750" spd="-100000" fill="hold"/>
                                        <p:tgtEl>
                                          <p:spTgt spid="11"/>
                                        </p:tgtEl>
                                        <p:attrNameLst>
                                          <p:attrName>ppt_x</p:attrName>
                                          <p:attrName>ppt_y</p:attrName>
                                        </p:attrNameLst>
                                      </p:cBhvr>
                                      <p:rCtr x="-3659" y="0"/>
                                    </p:animMotion>
                                  </p:childTnLst>
                                </p:cTn>
                              </p:par>
                              <p:par>
                                <p:cTn id="25" presetID="53" presetClass="entr" presetSubtype="16" fill="hold" grpId="0" nodeType="withEffect">
                                  <p:stCondLst>
                                    <p:cond delay="1000"/>
                                  </p:stCondLst>
                                  <p:childTnLst>
                                    <p:set>
                                      <p:cBhvr>
                                        <p:cTn id="26" dur="1" fill="hold">
                                          <p:stCondLst>
                                            <p:cond delay="0"/>
                                          </p:stCondLst>
                                        </p:cTn>
                                        <p:tgtEl>
                                          <p:spTgt spid="12"/>
                                        </p:tgtEl>
                                        <p:attrNameLst>
                                          <p:attrName>style.visibility</p:attrName>
                                        </p:attrNameLst>
                                      </p:cBhvr>
                                      <p:to>
                                        <p:strVal val="visible"/>
                                      </p:to>
                                    </p:set>
                                    <p:anim calcmode="lin" valueType="num">
                                      <p:cBhvr>
                                        <p:cTn id="27" dur="750" fill="hold"/>
                                        <p:tgtEl>
                                          <p:spTgt spid="12"/>
                                        </p:tgtEl>
                                        <p:attrNameLst>
                                          <p:attrName>ppt_w</p:attrName>
                                        </p:attrNameLst>
                                      </p:cBhvr>
                                      <p:tavLst>
                                        <p:tav tm="0">
                                          <p:val>
                                            <p:fltVal val="0"/>
                                          </p:val>
                                        </p:tav>
                                        <p:tav tm="100000">
                                          <p:val>
                                            <p:strVal val="#ppt_w"/>
                                          </p:val>
                                        </p:tav>
                                      </p:tavLst>
                                    </p:anim>
                                    <p:anim calcmode="lin" valueType="num">
                                      <p:cBhvr>
                                        <p:cTn id="28" dur="750" fill="hold"/>
                                        <p:tgtEl>
                                          <p:spTgt spid="12"/>
                                        </p:tgtEl>
                                        <p:attrNameLst>
                                          <p:attrName>ppt_h</p:attrName>
                                        </p:attrNameLst>
                                      </p:cBhvr>
                                      <p:tavLst>
                                        <p:tav tm="0">
                                          <p:val>
                                            <p:fltVal val="0"/>
                                          </p:val>
                                        </p:tav>
                                        <p:tav tm="100000">
                                          <p:val>
                                            <p:strVal val="#ppt_h"/>
                                          </p:val>
                                        </p:tav>
                                      </p:tavLst>
                                    </p:anim>
                                    <p:animEffect transition="in" filter="fade">
                                      <p:cBhvr>
                                        <p:cTn id="29"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bldLvl="0" animBg="1"/>
      <p:bldP spid="11" grpId="1" bldLvl="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545" y="-8255"/>
            <a:ext cx="12233910" cy="833120"/>
          </a:xfrm>
          <a:prstGeom prst="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pic>
        <p:nvPicPr>
          <p:cNvPr id="3" name="图片 2" descr="QQ截图20170308204816"/>
          <p:cNvPicPr>
            <a:picLocks noChangeAspect="1"/>
          </p:cNvPicPr>
          <p:nvPr/>
        </p:nvPicPr>
        <p:blipFill>
          <a:blip r:embed="rId3" cstate="print"/>
          <a:stretch>
            <a:fillRect/>
          </a:stretch>
        </p:blipFill>
        <p:spPr>
          <a:xfrm>
            <a:off x="-15240" y="5684520"/>
            <a:ext cx="12204065" cy="1208405"/>
          </a:xfrm>
          <a:prstGeom prst="rect">
            <a:avLst/>
          </a:prstGeom>
        </p:spPr>
      </p:pic>
      <p:sp>
        <p:nvSpPr>
          <p:cNvPr id="108" name="椭圆 107"/>
          <p:cNvSpPr/>
          <p:nvPr/>
        </p:nvSpPr>
        <p:spPr>
          <a:xfrm>
            <a:off x="709696" y="370157"/>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nvGrpSpPr>
          <p:cNvPr id="109" name="组合 108"/>
          <p:cNvGrpSpPr/>
          <p:nvPr/>
        </p:nvGrpSpPr>
        <p:grpSpPr>
          <a:xfrm>
            <a:off x="640284" y="56389"/>
            <a:ext cx="4021131" cy="613991"/>
            <a:chOff x="3418293" y="305852"/>
            <a:chExt cx="4844075" cy="872774"/>
          </a:xfrm>
        </p:grpSpPr>
        <p:sp>
          <p:nvSpPr>
            <p:cNvPr id="110" name="椭圆 109"/>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sp>
          <p:nvSpPr>
            <p:cNvPr id="111" name="矩形 11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grpSp>
        <p:nvGrpSpPr>
          <p:cNvPr id="112" name="组合 111"/>
          <p:cNvGrpSpPr/>
          <p:nvPr/>
        </p:nvGrpSpPr>
        <p:grpSpPr>
          <a:xfrm>
            <a:off x="574288" y="57950"/>
            <a:ext cx="970204" cy="1019136"/>
            <a:chOff x="1003288" y="1798087"/>
            <a:chExt cx="3398850" cy="3383513"/>
          </a:xfrm>
        </p:grpSpPr>
        <p:sp>
          <p:nvSpPr>
            <p:cNvPr id="11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nvGrpSpPr>
            <p:cNvPr id="115" name="组合 114"/>
            <p:cNvGrpSpPr/>
            <p:nvPr/>
          </p:nvGrpSpPr>
          <p:grpSpPr>
            <a:xfrm>
              <a:off x="1003288" y="1856944"/>
              <a:ext cx="3119221" cy="1919931"/>
              <a:chOff x="1028026" y="1617975"/>
              <a:chExt cx="3119221" cy="1919931"/>
            </a:xfrm>
          </p:grpSpPr>
          <p:sp>
            <p:nvSpPr>
              <p:cNvPr id="116" name="Freeform 13"/>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rgbClr val="9CCF3D"/>
                  </a:gs>
                </a:gsLst>
                <a:lin ang="0" scaled="0"/>
                <a:tileRect/>
              </a:gradFill>
              <a:ln w="101600">
                <a:gradFill>
                  <a:gsLst>
                    <a:gs pos="0">
                      <a:srgbClr val="9CCF3D"/>
                    </a:gs>
                    <a:gs pos="100000">
                      <a:schemeClr val="bg1"/>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7" name="Freeform 13"/>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grpSp>
      <p:sp>
        <p:nvSpPr>
          <p:cNvPr id="118" name="文本框 117"/>
          <p:cNvSpPr txBox="1"/>
          <p:nvPr/>
        </p:nvSpPr>
        <p:spPr>
          <a:xfrm>
            <a:off x="1723411" y="171408"/>
            <a:ext cx="2645285" cy="483235"/>
          </a:xfrm>
          <a:prstGeom prst="rect">
            <a:avLst/>
          </a:prstGeom>
          <a:noFill/>
        </p:spPr>
        <p:txBody>
          <a:bodyPr wrap="square" rtlCol="0">
            <a:spAutoFit/>
          </a:bodyPr>
          <a:lstStyle/>
          <a:p>
            <a:r>
              <a:rPr lang="zh-CN" altLang="en-US" sz="2400" b="1" dirty="0" smtClean="0">
                <a:solidFill>
                  <a:srgbClr val="9CCF3D"/>
                </a:solidFill>
                <a:latin typeface="微软简粗黑" charset="0"/>
                <a:ea typeface="微软简粗黑" charset="0"/>
              </a:rPr>
              <a:t>此处添加标题</a:t>
            </a:r>
          </a:p>
        </p:txBody>
      </p:sp>
      <p:cxnSp>
        <p:nvCxnSpPr>
          <p:cNvPr id="5" name="Title Line"/>
          <p:cNvCxnSpPr/>
          <p:nvPr/>
        </p:nvCxnSpPr>
        <p:spPr>
          <a:xfrm flipV="1">
            <a:off x="5600855" y="3081072"/>
            <a:ext cx="5422757" cy="6771"/>
          </a:xfrm>
          <a:prstGeom prst="line">
            <a:avLst/>
          </a:prstGeom>
          <a:solidFill>
            <a:schemeClr val="tx1"/>
          </a:solidFill>
          <a:ln w="12700">
            <a:solidFill>
              <a:schemeClr val="tx2">
                <a:lumMod val="90000"/>
                <a:lumOff val="10000"/>
              </a:schemeClr>
            </a:solidFill>
            <a:headEnd type="none" w="med" len="med"/>
            <a:tailEnd type="none" w="med" len="med"/>
          </a:ln>
        </p:spPr>
      </p:cxnSp>
      <p:sp>
        <p:nvSpPr>
          <p:cNvPr id="6" name="5 Rectángulo redondeado"/>
          <p:cNvSpPr/>
          <p:nvPr/>
        </p:nvSpPr>
        <p:spPr>
          <a:xfrm>
            <a:off x="6152366" y="2376798"/>
            <a:ext cx="276332" cy="803329"/>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142" tIns="22533" rIns="45142" bIns="22533" rtlCol="0" anchor="ctr"/>
          <a:lstStyle/>
          <a:p>
            <a:pPr algn="ctr" defTabSz="894080"/>
            <a:endParaRPr lang="es-SV" sz="2400">
              <a:solidFill>
                <a:srgbClr val="FFFFFF"/>
              </a:solidFill>
              <a:latin typeface="微软简粗黑" charset="0"/>
              <a:ea typeface="微软简粗黑" charset="0"/>
            </a:endParaRPr>
          </a:p>
        </p:txBody>
      </p:sp>
      <p:sp>
        <p:nvSpPr>
          <p:cNvPr id="7" name="6 Rectángulo redondeado"/>
          <p:cNvSpPr/>
          <p:nvPr/>
        </p:nvSpPr>
        <p:spPr>
          <a:xfrm>
            <a:off x="6517810" y="2140480"/>
            <a:ext cx="276332" cy="1039647"/>
          </a:xfrm>
          <a:prstGeom prst="roundRect">
            <a:avLst>
              <a:gd name="adj" fmla="val 50000"/>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lIns="45142" tIns="22533" rIns="45142" bIns="22533" rtlCol="0" anchor="ctr"/>
          <a:lstStyle/>
          <a:p>
            <a:pPr algn="ctr" defTabSz="894080"/>
            <a:endParaRPr lang="es-SV" sz="2400">
              <a:solidFill>
                <a:srgbClr val="FFFFFF"/>
              </a:solidFill>
              <a:latin typeface="微软简粗黑" charset="0"/>
              <a:ea typeface="微软简粗黑" charset="0"/>
            </a:endParaRPr>
          </a:p>
        </p:txBody>
      </p:sp>
      <p:sp>
        <p:nvSpPr>
          <p:cNvPr id="8" name="7 Rectángulo redondeado"/>
          <p:cNvSpPr/>
          <p:nvPr/>
        </p:nvSpPr>
        <p:spPr>
          <a:xfrm>
            <a:off x="5786923" y="2522224"/>
            <a:ext cx="276332" cy="657904"/>
          </a:xfrm>
          <a:prstGeom prst="roundRect">
            <a:avLst>
              <a:gd name="adj" fmla="val 50000"/>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lIns="45142" tIns="22533" rIns="45142" bIns="22533" rtlCol="0" anchor="ctr"/>
          <a:lstStyle/>
          <a:p>
            <a:pPr algn="ctr" defTabSz="894080"/>
            <a:endParaRPr lang="es-SV" sz="2400">
              <a:solidFill>
                <a:srgbClr val="FFFFFF"/>
              </a:solidFill>
              <a:latin typeface="微软简粗黑" charset="0"/>
              <a:ea typeface="微软简粗黑" charset="0"/>
            </a:endParaRPr>
          </a:p>
        </p:txBody>
      </p:sp>
      <p:sp>
        <p:nvSpPr>
          <p:cNvPr id="13" name="12 Rectángulo redondeado"/>
          <p:cNvSpPr/>
          <p:nvPr/>
        </p:nvSpPr>
        <p:spPr>
          <a:xfrm>
            <a:off x="7524931" y="2376798"/>
            <a:ext cx="276332" cy="803329"/>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142" tIns="22533" rIns="45142" bIns="22533" rtlCol="0" anchor="ctr"/>
          <a:lstStyle/>
          <a:p>
            <a:pPr algn="ctr" defTabSz="894080"/>
            <a:endParaRPr lang="es-SV" sz="2400">
              <a:solidFill>
                <a:srgbClr val="FFFFFF"/>
              </a:solidFill>
              <a:latin typeface="微软简粗黑" charset="0"/>
              <a:ea typeface="微软简粗黑" charset="0"/>
            </a:endParaRPr>
          </a:p>
        </p:txBody>
      </p:sp>
      <p:sp>
        <p:nvSpPr>
          <p:cNvPr id="14" name="13 Rectángulo redondeado"/>
          <p:cNvSpPr/>
          <p:nvPr/>
        </p:nvSpPr>
        <p:spPr>
          <a:xfrm>
            <a:off x="7890374" y="2376798"/>
            <a:ext cx="276332" cy="803329"/>
          </a:xfrm>
          <a:prstGeom prst="roundRect">
            <a:avLst>
              <a:gd name="adj" fmla="val 50000"/>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lIns="45142" tIns="22533" rIns="45142" bIns="22533" rtlCol="0" anchor="ctr"/>
          <a:lstStyle/>
          <a:p>
            <a:pPr algn="ctr" defTabSz="894080"/>
            <a:endParaRPr lang="es-SV" sz="2400">
              <a:solidFill>
                <a:srgbClr val="FFFFFF"/>
              </a:solidFill>
              <a:latin typeface="微软简粗黑" charset="0"/>
              <a:ea typeface="微软简粗黑" charset="0"/>
            </a:endParaRPr>
          </a:p>
        </p:txBody>
      </p:sp>
      <p:sp>
        <p:nvSpPr>
          <p:cNvPr id="15" name="14 Rectángulo redondeado"/>
          <p:cNvSpPr/>
          <p:nvPr/>
        </p:nvSpPr>
        <p:spPr>
          <a:xfrm>
            <a:off x="7159485" y="2229607"/>
            <a:ext cx="276332" cy="950521"/>
          </a:xfrm>
          <a:prstGeom prst="roundRect">
            <a:avLst>
              <a:gd name="adj" fmla="val 50000"/>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lIns="45142" tIns="22533" rIns="45142" bIns="22533" rtlCol="0" anchor="ctr"/>
          <a:lstStyle/>
          <a:p>
            <a:pPr algn="ctr" defTabSz="894080"/>
            <a:endParaRPr lang="es-SV" sz="2400">
              <a:solidFill>
                <a:srgbClr val="FFFFFF"/>
              </a:solidFill>
              <a:latin typeface="微软简粗黑" charset="0"/>
              <a:ea typeface="微软简粗黑" charset="0"/>
            </a:endParaRPr>
          </a:p>
        </p:txBody>
      </p:sp>
      <p:sp>
        <p:nvSpPr>
          <p:cNvPr id="25" name="24 Rectángulo redondeado"/>
          <p:cNvSpPr/>
          <p:nvPr/>
        </p:nvSpPr>
        <p:spPr>
          <a:xfrm>
            <a:off x="8897496" y="2072107"/>
            <a:ext cx="276332" cy="110802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142" tIns="22533" rIns="45142" bIns="22533" rtlCol="0" anchor="ctr"/>
          <a:lstStyle/>
          <a:p>
            <a:pPr algn="ctr" defTabSz="894080"/>
            <a:endParaRPr lang="es-SV" sz="2400">
              <a:solidFill>
                <a:srgbClr val="FFFFFF"/>
              </a:solidFill>
              <a:latin typeface="微软简粗黑" charset="0"/>
              <a:ea typeface="微软简粗黑" charset="0"/>
            </a:endParaRPr>
          </a:p>
        </p:txBody>
      </p:sp>
      <p:sp>
        <p:nvSpPr>
          <p:cNvPr id="26" name="25 Rectángulo redondeado"/>
          <p:cNvSpPr/>
          <p:nvPr/>
        </p:nvSpPr>
        <p:spPr>
          <a:xfrm>
            <a:off x="9262940" y="2626198"/>
            <a:ext cx="276332" cy="554010"/>
          </a:xfrm>
          <a:prstGeom prst="roundRect">
            <a:avLst>
              <a:gd name="adj" fmla="val 50000"/>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lIns="45142" tIns="22533" rIns="45142" bIns="22533" rtlCol="0" anchor="ctr"/>
          <a:lstStyle/>
          <a:p>
            <a:pPr algn="ctr" defTabSz="894080"/>
            <a:endParaRPr lang="es-SV" sz="2400">
              <a:solidFill>
                <a:srgbClr val="FFFFFF"/>
              </a:solidFill>
              <a:latin typeface="微软简粗黑" charset="0"/>
              <a:ea typeface="微软简粗黑" charset="0"/>
            </a:endParaRPr>
          </a:p>
        </p:txBody>
      </p:sp>
      <p:sp>
        <p:nvSpPr>
          <p:cNvPr id="27" name="26 Rectángulo redondeado"/>
          <p:cNvSpPr/>
          <p:nvPr/>
        </p:nvSpPr>
        <p:spPr>
          <a:xfrm>
            <a:off x="8532050" y="2274606"/>
            <a:ext cx="276332" cy="905521"/>
          </a:xfrm>
          <a:prstGeom prst="roundRect">
            <a:avLst>
              <a:gd name="adj" fmla="val 50000"/>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lIns="45142" tIns="22533" rIns="45142" bIns="22533" rtlCol="0" anchor="ctr"/>
          <a:lstStyle/>
          <a:p>
            <a:pPr algn="ctr" defTabSz="894080"/>
            <a:endParaRPr lang="es-SV" sz="2400">
              <a:solidFill>
                <a:srgbClr val="FFFFFF"/>
              </a:solidFill>
              <a:latin typeface="微软简粗黑" charset="0"/>
              <a:ea typeface="微软简粗黑" charset="0"/>
            </a:endParaRPr>
          </a:p>
        </p:txBody>
      </p:sp>
      <p:sp>
        <p:nvSpPr>
          <p:cNvPr id="33" name="32 Rectángulo redondeado"/>
          <p:cNvSpPr/>
          <p:nvPr/>
        </p:nvSpPr>
        <p:spPr>
          <a:xfrm>
            <a:off x="10264266" y="2229607"/>
            <a:ext cx="276332" cy="950521"/>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5142" tIns="22533" rIns="45142" bIns="22533" rtlCol="0" anchor="ctr"/>
          <a:lstStyle/>
          <a:p>
            <a:pPr algn="ctr" defTabSz="894080"/>
            <a:endParaRPr lang="es-SV" sz="2400">
              <a:solidFill>
                <a:srgbClr val="FFFFFF"/>
              </a:solidFill>
              <a:latin typeface="微软简粗黑" charset="0"/>
              <a:ea typeface="微软简粗黑" charset="0"/>
            </a:endParaRPr>
          </a:p>
        </p:txBody>
      </p:sp>
      <p:sp>
        <p:nvSpPr>
          <p:cNvPr id="34" name="33 Rectángulo redondeado"/>
          <p:cNvSpPr/>
          <p:nvPr/>
        </p:nvSpPr>
        <p:spPr>
          <a:xfrm>
            <a:off x="10629710" y="1914609"/>
            <a:ext cx="276332" cy="1265520"/>
          </a:xfrm>
          <a:prstGeom prst="roundRect">
            <a:avLst>
              <a:gd name="adj" fmla="val 50000"/>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lIns="45142" tIns="22533" rIns="45142" bIns="22533" rtlCol="0" anchor="ctr"/>
          <a:lstStyle/>
          <a:p>
            <a:pPr algn="ctr" defTabSz="894080"/>
            <a:endParaRPr lang="es-SV" sz="2400">
              <a:solidFill>
                <a:srgbClr val="FFFFFF"/>
              </a:solidFill>
              <a:latin typeface="微软简粗黑" charset="0"/>
              <a:ea typeface="微软简粗黑" charset="0"/>
            </a:endParaRPr>
          </a:p>
        </p:txBody>
      </p:sp>
      <p:sp>
        <p:nvSpPr>
          <p:cNvPr id="35" name="34 Rectángulo redondeado"/>
          <p:cNvSpPr/>
          <p:nvPr/>
        </p:nvSpPr>
        <p:spPr>
          <a:xfrm>
            <a:off x="9898824" y="2376878"/>
            <a:ext cx="276332" cy="803330"/>
          </a:xfrm>
          <a:prstGeom prst="roundRect">
            <a:avLst>
              <a:gd name="adj" fmla="val 50000"/>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lIns="45142" tIns="22533" rIns="45142" bIns="22533" rtlCol="0" anchor="ctr"/>
          <a:lstStyle/>
          <a:p>
            <a:pPr algn="ctr" defTabSz="894080"/>
            <a:endParaRPr lang="es-SV" sz="2400">
              <a:solidFill>
                <a:srgbClr val="FFFFFF"/>
              </a:solidFill>
              <a:latin typeface="微软简粗黑" charset="0"/>
              <a:ea typeface="微软简粗黑" charset="0"/>
            </a:endParaRPr>
          </a:p>
        </p:txBody>
      </p:sp>
      <p:sp>
        <p:nvSpPr>
          <p:cNvPr id="53" name="87 Rectángulo"/>
          <p:cNvSpPr/>
          <p:nvPr/>
        </p:nvSpPr>
        <p:spPr>
          <a:xfrm>
            <a:off x="10175154" y="3377182"/>
            <a:ext cx="416909" cy="271780"/>
          </a:xfrm>
          <a:prstGeom prst="rect">
            <a:avLst/>
          </a:prstGeom>
        </p:spPr>
        <p:txBody>
          <a:bodyPr wrap="square" lIns="0" tIns="44745" rIns="0" bIns="44745">
            <a:spAutoFit/>
          </a:bodyPr>
          <a:lstStyle/>
          <a:p>
            <a:pPr marL="0" lvl="1" algn="ctr" defTabSz="894080"/>
            <a:r>
              <a:rPr lang="en-US" sz="1200" dirty="0">
                <a:solidFill>
                  <a:srgbClr val="1F1F1F"/>
                </a:solidFill>
                <a:latin typeface="微软简粗黑" charset="0"/>
                <a:ea typeface="微软简粗黑" charset="0"/>
                <a:cs typeface="Open Sans Condensed" panose="020B0604020202020204" charset="0"/>
              </a:rPr>
              <a:t>Q4</a:t>
            </a:r>
          </a:p>
        </p:txBody>
      </p:sp>
      <p:sp>
        <p:nvSpPr>
          <p:cNvPr id="54" name="87 Rectángulo"/>
          <p:cNvSpPr/>
          <p:nvPr/>
        </p:nvSpPr>
        <p:spPr>
          <a:xfrm>
            <a:off x="8810796" y="3377182"/>
            <a:ext cx="416909" cy="271780"/>
          </a:xfrm>
          <a:prstGeom prst="rect">
            <a:avLst/>
          </a:prstGeom>
        </p:spPr>
        <p:txBody>
          <a:bodyPr wrap="square" lIns="0" tIns="44745" rIns="0" bIns="44745">
            <a:spAutoFit/>
          </a:bodyPr>
          <a:lstStyle/>
          <a:p>
            <a:pPr marL="0" lvl="1" algn="ctr" defTabSz="894080"/>
            <a:r>
              <a:rPr lang="en-US" sz="1200" dirty="0">
                <a:solidFill>
                  <a:srgbClr val="1F1F1F"/>
                </a:solidFill>
                <a:latin typeface="微软简粗黑" charset="0"/>
                <a:ea typeface="微软简粗黑" charset="0"/>
                <a:cs typeface="Open Sans Condensed" panose="020B0604020202020204" charset="0"/>
              </a:rPr>
              <a:t>Q3</a:t>
            </a:r>
          </a:p>
        </p:txBody>
      </p:sp>
      <p:sp>
        <p:nvSpPr>
          <p:cNvPr id="55" name="87 Rectángulo"/>
          <p:cNvSpPr/>
          <p:nvPr/>
        </p:nvSpPr>
        <p:spPr>
          <a:xfrm>
            <a:off x="7446435" y="3377182"/>
            <a:ext cx="416909" cy="271780"/>
          </a:xfrm>
          <a:prstGeom prst="rect">
            <a:avLst/>
          </a:prstGeom>
        </p:spPr>
        <p:txBody>
          <a:bodyPr wrap="square" lIns="0" tIns="44745" rIns="0" bIns="44745">
            <a:spAutoFit/>
          </a:bodyPr>
          <a:lstStyle/>
          <a:p>
            <a:pPr marL="0" lvl="1" algn="ctr" defTabSz="894080"/>
            <a:r>
              <a:rPr lang="en-US" sz="1200" dirty="0">
                <a:solidFill>
                  <a:srgbClr val="1F1F1F"/>
                </a:solidFill>
                <a:latin typeface="微软简粗黑" charset="0"/>
                <a:ea typeface="微软简粗黑" charset="0"/>
                <a:cs typeface="Open Sans Condensed" panose="020B0604020202020204" charset="0"/>
              </a:rPr>
              <a:t>Q2</a:t>
            </a:r>
          </a:p>
        </p:txBody>
      </p:sp>
      <p:sp>
        <p:nvSpPr>
          <p:cNvPr id="56" name="87 Rectángulo"/>
          <p:cNvSpPr/>
          <p:nvPr/>
        </p:nvSpPr>
        <p:spPr>
          <a:xfrm>
            <a:off x="6082078" y="3377182"/>
            <a:ext cx="416909" cy="271780"/>
          </a:xfrm>
          <a:prstGeom prst="rect">
            <a:avLst/>
          </a:prstGeom>
        </p:spPr>
        <p:txBody>
          <a:bodyPr wrap="square" lIns="0" tIns="44745" rIns="0" bIns="44745">
            <a:spAutoFit/>
          </a:bodyPr>
          <a:lstStyle/>
          <a:p>
            <a:pPr marL="0" lvl="1" algn="ctr" defTabSz="894080"/>
            <a:r>
              <a:rPr lang="en-US" sz="1200" dirty="0">
                <a:solidFill>
                  <a:srgbClr val="1F1F1F"/>
                </a:solidFill>
                <a:latin typeface="微软简粗黑" charset="0"/>
                <a:ea typeface="微软简粗黑" charset="0"/>
                <a:cs typeface="Open Sans Condensed" panose="020B0604020202020204" charset="0"/>
              </a:rPr>
              <a:t>Q1</a:t>
            </a:r>
          </a:p>
        </p:txBody>
      </p:sp>
      <p:sp>
        <p:nvSpPr>
          <p:cNvPr id="57" name="Rectángulo 49"/>
          <p:cNvSpPr/>
          <p:nvPr/>
        </p:nvSpPr>
        <p:spPr>
          <a:xfrm>
            <a:off x="5600855" y="3889019"/>
            <a:ext cx="5422757" cy="855980"/>
          </a:xfrm>
          <a:prstGeom prst="rect">
            <a:avLst/>
          </a:prstGeom>
        </p:spPr>
        <p:txBody>
          <a:bodyPr wrap="square" lIns="45142" tIns="22533" rIns="45142" bIns="22533">
            <a:spAutoFit/>
          </a:bodyPr>
          <a:lstStyle/>
          <a:p>
            <a:pPr algn="just" defTabSz="894080">
              <a:lnSpc>
                <a:spcPct val="150000"/>
              </a:lnSpc>
            </a:pPr>
            <a:r>
              <a:rPr lang="en-US" sz="1200" dirty="0">
                <a:solidFill>
                  <a:srgbClr val="1F1F1F"/>
                </a:solidFill>
                <a:latin typeface="微软简粗黑" charset="0"/>
                <a:ea typeface="微软简粗黑" charset="0"/>
                <a:cs typeface="Open Sans Condensed" panose="020B0604020202020204" charset="0"/>
              </a:rPr>
              <a:t>Lorem Ipsum Penatibus</a:t>
            </a:r>
          </a:p>
          <a:p>
            <a:pPr algn="just" defTabSz="894080">
              <a:lnSpc>
                <a:spcPct val="125000"/>
              </a:lnSpc>
            </a:pPr>
            <a:r>
              <a:rPr lang="en-US" sz="935" dirty="0">
                <a:solidFill>
                  <a:srgbClr val="575757"/>
                </a:solidFill>
                <a:latin typeface="微软简粗黑" charset="0"/>
                <a:ea typeface="微软简粗黑" charset="0"/>
              </a:rPr>
              <a:t>Imperdiet iaculis, ipsum. Sed aliquam ultrices mauris. Integer ante arcu, accumsan a, consectetuer eget, posuere ut, aliquam ultrices mauris. Duis arcu tortor, suscipit eget, imperdiet nec, imperdiet iaculis, ipsum. Sed aliquam ultrices mauris. Integer ante arcu, accumsan a, consectetuer eget, posuere ut, mauris.</a:t>
            </a:r>
          </a:p>
        </p:txBody>
      </p:sp>
      <p:sp>
        <p:nvSpPr>
          <p:cNvPr id="58" name="Freeform 263"/>
          <p:cNvSpPr/>
          <p:nvPr/>
        </p:nvSpPr>
        <p:spPr bwMode="auto">
          <a:xfrm>
            <a:off x="2746619" y="1718529"/>
            <a:ext cx="1767839" cy="2140758"/>
          </a:xfrm>
          <a:custGeom>
            <a:avLst/>
            <a:gdLst>
              <a:gd name="T0" fmla="*/ 4 w 1092"/>
              <a:gd name="T1" fmla="*/ 0 h 1319"/>
              <a:gd name="T2" fmla="*/ 124 w 1092"/>
              <a:gd name="T3" fmla="*/ 13 h 1319"/>
              <a:gd name="T4" fmla="*/ 238 w 1092"/>
              <a:gd name="T5" fmla="*/ 37 h 1319"/>
              <a:gd name="T6" fmla="*/ 348 w 1092"/>
              <a:gd name="T7" fmla="*/ 72 h 1319"/>
              <a:gd name="T8" fmla="*/ 454 w 1092"/>
              <a:gd name="T9" fmla="*/ 119 h 1319"/>
              <a:gd name="T10" fmla="*/ 554 w 1092"/>
              <a:gd name="T11" fmla="*/ 174 h 1319"/>
              <a:gd name="T12" fmla="*/ 646 w 1092"/>
              <a:gd name="T13" fmla="*/ 241 h 1319"/>
              <a:gd name="T14" fmla="*/ 732 w 1092"/>
              <a:gd name="T15" fmla="*/ 314 h 1319"/>
              <a:gd name="T16" fmla="*/ 811 w 1092"/>
              <a:gd name="T17" fmla="*/ 396 h 1319"/>
              <a:gd name="T18" fmla="*/ 880 w 1092"/>
              <a:gd name="T19" fmla="*/ 487 h 1319"/>
              <a:gd name="T20" fmla="*/ 941 w 1092"/>
              <a:gd name="T21" fmla="*/ 583 h 1319"/>
              <a:gd name="T22" fmla="*/ 994 w 1092"/>
              <a:gd name="T23" fmla="*/ 685 h 1319"/>
              <a:gd name="T24" fmla="*/ 1035 w 1092"/>
              <a:gd name="T25" fmla="*/ 791 h 1319"/>
              <a:gd name="T26" fmla="*/ 1064 w 1092"/>
              <a:gd name="T27" fmla="*/ 905 h 1319"/>
              <a:gd name="T28" fmla="*/ 1084 w 1092"/>
              <a:gd name="T29" fmla="*/ 1021 h 1319"/>
              <a:gd name="T30" fmla="*/ 1092 w 1092"/>
              <a:gd name="T31" fmla="*/ 1142 h 1319"/>
              <a:gd name="T32" fmla="*/ 768 w 1092"/>
              <a:gd name="T33" fmla="*/ 1319 h 1319"/>
              <a:gd name="T34" fmla="*/ 442 w 1092"/>
              <a:gd name="T35" fmla="*/ 1142 h 1319"/>
              <a:gd name="T36" fmla="*/ 436 w 1092"/>
              <a:gd name="T37" fmla="*/ 1068 h 1319"/>
              <a:gd name="T38" fmla="*/ 418 w 1092"/>
              <a:gd name="T39" fmla="*/ 995 h 1319"/>
              <a:gd name="T40" fmla="*/ 391 w 1092"/>
              <a:gd name="T41" fmla="*/ 930 h 1319"/>
              <a:gd name="T42" fmla="*/ 355 w 1092"/>
              <a:gd name="T43" fmla="*/ 868 h 1319"/>
              <a:gd name="T44" fmla="*/ 312 w 1092"/>
              <a:gd name="T45" fmla="*/ 813 h 1319"/>
              <a:gd name="T46" fmla="*/ 261 w 1092"/>
              <a:gd name="T47" fmla="*/ 764 h 1319"/>
              <a:gd name="T48" fmla="*/ 204 w 1092"/>
              <a:gd name="T49" fmla="*/ 722 h 1319"/>
              <a:gd name="T50" fmla="*/ 141 w 1092"/>
              <a:gd name="T51" fmla="*/ 689 h 1319"/>
              <a:gd name="T52" fmla="*/ 73 w 1092"/>
              <a:gd name="T53" fmla="*/ 665 h 1319"/>
              <a:gd name="T54" fmla="*/ 0 w 1092"/>
              <a:gd name="T55" fmla="*/ 652 h 1319"/>
              <a:gd name="T56" fmla="*/ 181 w 1092"/>
              <a:gd name="T57" fmla="*/ 320 h 1319"/>
              <a:gd name="T58" fmla="*/ 4 w 1092"/>
              <a:gd name="T59"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92" h="1319">
                <a:moveTo>
                  <a:pt x="4" y="0"/>
                </a:moveTo>
                <a:lnTo>
                  <a:pt x="124" y="13"/>
                </a:lnTo>
                <a:lnTo>
                  <a:pt x="238" y="37"/>
                </a:lnTo>
                <a:lnTo>
                  <a:pt x="348" y="72"/>
                </a:lnTo>
                <a:lnTo>
                  <a:pt x="454" y="119"/>
                </a:lnTo>
                <a:lnTo>
                  <a:pt x="554" y="174"/>
                </a:lnTo>
                <a:lnTo>
                  <a:pt x="646" y="241"/>
                </a:lnTo>
                <a:lnTo>
                  <a:pt x="732" y="314"/>
                </a:lnTo>
                <a:lnTo>
                  <a:pt x="811" y="396"/>
                </a:lnTo>
                <a:lnTo>
                  <a:pt x="880" y="487"/>
                </a:lnTo>
                <a:lnTo>
                  <a:pt x="941" y="583"/>
                </a:lnTo>
                <a:lnTo>
                  <a:pt x="994" y="685"/>
                </a:lnTo>
                <a:lnTo>
                  <a:pt x="1035" y="791"/>
                </a:lnTo>
                <a:lnTo>
                  <a:pt x="1064" y="905"/>
                </a:lnTo>
                <a:lnTo>
                  <a:pt x="1084" y="1021"/>
                </a:lnTo>
                <a:lnTo>
                  <a:pt x="1092" y="1142"/>
                </a:lnTo>
                <a:lnTo>
                  <a:pt x="768" y="1319"/>
                </a:lnTo>
                <a:lnTo>
                  <a:pt x="442" y="1142"/>
                </a:lnTo>
                <a:lnTo>
                  <a:pt x="436" y="1068"/>
                </a:lnTo>
                <a:lnTo>
                  <a:pt x="418" y="995"/>
                </a:lnTo>
                <a:lnTo>
                  <a:pt x="391" y="930"/>
                </a:lnTo>
                <a:lnTo>
                  <a:pt x="355" y="868"/>
                </a:lnTo>
                <a:lnTo>
                  <a:pt x="312" y="813"/>
                </a:lnTo>
                <a:lnTo>
                  <a:pt x="261" y="764"/>
                </a:lnTo>
                <a:lnTo>
                  <a:pt x="204" y="722"/>
                </a:lnTo>
                <a:lnTo>
                  <a:pt x="141" y="689"/>
                </a:lnTo>
                <a:lnTo>
                  <a:pt x="73" y="665"/>
                </a:lnTo>
                <a:lnTo>
                  <a:pt x="0" y="652"/>
                </a:lnTo>
                <a:lnTo>
                  <a:pt x="181" y="320"/>
                </a:lnTo>
                <a:lnTo>
                  <a:pt x="4" y="0"/>
                </a:lnTo>
                <a:close/>
              </a:path>
            </a:pathLst>
          </a:custGeom>
          <a:solidFill>
            <a:srgbClr val="9CCF3D"/>
          </a:solidFill>
          <a:ln w="0">
            <a:noFill/>
            <a:prstDash val="solid"/>
            <a:round/>
          </a:ln>
        </p:spPr>
        <p:txBody>
          <a:bodyPr vert="horz" wrap="square" lIns="45142" tIns="22533" rIns="45142" bIns="22533" numCol="1" anchor="t" anchorCtr="0" compatLnSpc="1"/>
          <a:lstStyle/>
          <a:p>
            <a:pPr defTabSz="894080"/>
            <a:endParaRPr lang="es-SV" sz="2400">
              <a:solidFill>
                <a:srgbClr val="000000"/>
              </a:solidFill>
              <a:latin typeface="微软简粗黑" charset="0"/>
              <a:ea typeface="微软简粗黑" charset="0"/>
            </a:endParaRPr>
          </a:p>
        </p:txBody>
      </p:sp>
      <p:sp>
        <p:nvSpPr>
          <p:cNvPr id="59" name="Freeform 264"/>
          <p:cNvSpPr/>
          <p:nvPr/>
        </p:nvSpPr>
        <p:spPr bwMode="auto">
          <a:xfrm>
            <a:off x="780916" y="1715288"/>
            <a:ext cx="2140866" cy="1767748"/>
          </a:xfrm>
          <a:custGeom>
            <a:avLst/>
            <a:gdLst>
              <a:gd name="T0" fmla="*/ 1143 w 1320"/>
              <a:gd name="T1" fmla="*/ 0 h 1090"/>
              <a:gd name="T2" fmla="*/ 1320 w 1320"/>
              <a:gd name="T3" fmla="*/ 322 h 1090"/>
              <a:gd name="T4" fmla="*/ 1141 w 1320"/>
              <a:gd name="T5" fmla="*/ 650 h 1090"/>
              <a:gd name="T6" fmla="*/ 1067 w 1320"/>
              <a:gd name="T7" fmla="*/ 656 h 1090"/>
              <a:gd name="T8" fmla="*/ 996 w 1320"/>
              <a:gd name="T9" fmla="*/ 673 h 1090"/>
              <a:gd name="T10" fmla="*/ 929 w 1320"/>
              <a:gd name="T11" fmla="*/ 699 h 1090"/>
              <a:gd name="T12" fmla="*/ 868 w 1320"/>
              <a:gd name="T13" fmla="*/ 736 h 1090"/>
              <a:gd name="T14" fmla="*/ 813 w 1320"/>
              <a:gd name="T15" fmla="*/ 779 h 1090"/>
              <a:gd name="T16" fmla="*/ 764 w 1320"/>
              <a:gd name="T17" fmla="*/ 830 h 1090"/>
              <a:gd name="T18" fmla="*/ 723 w 1320"/>
              <a:gd name="T19" fmla="*/ 887 h 1090"/>
              <a:gd name="T20" fmla="*/ 690 w 1320"/>
              <a:gd name="T21" fmla="*/ 950 h 1090"/>
              <a:gd name="T22" fmla="*/ 666 w 1320"/>
              <a:gd name="T23" fmla="*/ 1019 h 1090"/>
              <a:gd name="T24" fmla="*/ 650 w 1320"/>
              <a:gd name="T25" fmla="*/ 1090 h 1090"/>
              <a:gd name="T26" fmla="*/ 321 w 1320"/>
              <a:gd name="T27" fmla="*/ 911 h 1090"/>
              <a:gd name="T28" fmla="*/ 0 w 1320"/>
              <a:gd name="T29" fmla="*/ 1088 h 1090"/>
              <a:gd name="T30" fmla="*/ 12 w 1320"/>
              <a:gd name="T31" fmla="*/ 968 h 1090"/>
              <a:gd name="T32" fmla="*/ 38 w 1320"/>
              <a:gd name="T33" fmla="*/ 852 h 1090"/>
              <a:gd name="T34" fmla="*/ 73 w 1320"/>
              <a:gd name="T35" fmla="*/ 742 h 1090"/>
              <a:gd name="T36" fmla="*/ 120 w 1320"/>
              <a:gd name="T37" fmla="*/ 638 h 1090"/>
              <a:gd name="T38" fmla="*/ 175 w 1320"/>
              <a:gd name="T39" fmla="*/ 538 h 1090"/>
              <a:gd name="T40" fmla="*/ 242 w 1320"/>
              <a:gd name="T41" fmla="*/ 445 h 1090"/>
              <a:gd name="T42" fmla="*/ 315 w 1320"/>
              <a:gd name="T43" fmla="*/ 359 h 1090"/>
              <a:gd name="T44" fmla="*/ 397 w 1320"/>
              <a:gd name="T45" fmla="*/ 280 h 1090"/>
              <a:gd name="T46" fmla="*/ 485 w 1320"/>
              <a:gd name="T47" fmla="*/ 210 h 1090"/>
              <a:gd name="T48" fmla="*/ 582 w 1320"/>
              <a:gd name="T49" fmla="*/ 149 h 1090"/>
              <a:gd name="T50" fmla="*/ 684 w 1320"/>
              <a:gd name="T51" fmla="*/ 98 h 1090"/>
              <a:gd name="T52" fmla="*/ 792 w 1320"/>
              <a:gd name="T53" fmla="*/ 57 h 1090"/>
              <a:gd name="T54" fmla="*/ 906 w 1320"/>
              <a:gd name="T55" fmla="*/ 27 h 1090"/>
              <a:gd name="T56" fmla="*/ 1022 w 1320"/>
              <a:gd name="T57" fmla="*/ 8 h 1090"/>
              <a:gd name="T58" fmla="*/ 1143 w 1320"/>
              <a:gd name="T5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20" h="1090">
                <a:moveTo>
                  <a:pt x="1143" y="0"/>
                </a:moveTo>
                <a:lnTo>
                  <a:pt x="1320" y="322"/>
                </a:lnTo>
                <a:lnTo>
                  <a:pt x="1141" y="650"/>
                </a:lnTo>
                <a:lnTo>
                  <a:pt x="1067" y="656"/>
                </a:lnTo>
                <a:lnTo>
                  <a:pt x="996" y="673"/>
                </a:lnTo>
                <a:lnTo>
                  <a:pt x="929" y="699"/>
                </a:lnTo>
                <a:lnTo>
                  <a:pt x="868" y="736"/>
                </a:lnTo>
                <a:lnTo>
                  <a:pt x="813" y="779"/>
                </a:lnTo>
                <a:lnTo>
                  <a:pt x="764" y="830"/>
                </a:lnTo>
                <a:lnTo>
                  <a:pt x="723" y="887"/>
                </a:lnTo>
                <a:lnTo>
                  <a:pt x="690" y="950"/>
                </a:lnTo>
                <a:lnTo>
                  <a:pt x="666" y="1019"/>
                </a:lnTo>
                <a:lnTo>
                  <a:pt x="650" y="1090"/>
                </a:lnTo>
                <a:lnTo>
                  <a:pt x="321" y="911"/>
                </a:lnTo>
                <a:lnTo>
                  <a:pt x="0" y="1088"/>
                </a:lnTo>
                <a:lnTo>
                  <a:pt x="12" y="968"/>
                </a:lnTo>
                <a:lnTo>
                  <a:pt x="38" y="852"/>
                </a:lnTo>
                <a:lnTo>
                  <a:pt x="73" y="742"/>
                </a:lnTo>
                <a:lnTo>
                  <a:pt x="120" y="638"/>
                </a:lnTo>
                <a:lnTo>
                  <a:pt x="175" y="538"/>
                </a:lnTo>
                <a:lnTo>
                  <a:pt x="242" y="445"/>
                </a:lnTo>
                <a:lnTo>
                  <a:pt x="315" y="359"/>
                </a:lnTo>
                <a:lnTo>
                  <a:pt x="397" y="280"/>
                </a:lnTo>
                <a:lnTo>
                  <a:pt x="485" y="210"/>
                </a:lnTo>
                <a:lnTo>
                  <a:pt x="582" y="149"/>
                </a:lnTo>
                <a:lnTo>
                  <a:pt x="684" y="98"/>
                </a:lnTo>
                <a:lnTo>
                  <a:pt x="792" y="57"/>
                </a:lnTo>
                <a:lnTo>
                  <a:pt x="906" y="27"/>
                </a:lnTo>
                <a:lnTo>
                  <a:pt x="1022" y="8"/>
                </a:lnTo>
                <a:lnTo>
                  <a:pt x="1143" y="0"/>
                </a:lnTo>
                <a:close/>
              </a:path>
            </a:pathLst>
          </a:custGeom>
          <a:solidFill>
            <a:srgbClr val="9CCF3D"/>
          </a:solidFill>
          <a:ln w="0">
            <a:noFill/>
            <a:prstDash val="solid"/>
            <a:round/>
          </a:ln>
        </p:spPr>
        <p:txBody>
          <a:bodyPr vert="horz" wrap="square" lIns="45142" tIns="22533" rIns="45142" bIns="22533" numCol="1" anchor="t" anchorCtr="0" compatLnSpc="1"/>
          <a:lstStyle/>
          <a:p>
            <a:pPr defTabSz="894080"/>
            <a:endParaRPr lang="es-SV" sz="2400">
              <a:solidFill>
                <a:srgbClr val="000000"/>
              </a:solidFill>
              <a:latin typeface="微软简粗黑" charset="0"/>
              <a:ea typeface="微软简粗黑" charset="0"/>
            </a:endParaRPr>
          </a:p>
        </p:txBody>
      </p:sp>
      <p:sp>
        <p:nvSpPr>
          <p:cNvPr id="60" name="Freeform 265"/>
          <p:cNvSpPr/>
          <p:nvPr/>
        </p:nvSpPr>
        <p:spPr bwMode="auto">
          <a:xfrm>
            <a:off x="2373590" y="3687377"/>
            <a:ext cx="2137624" cy="1767748"/>
          </a:xfrm>
          <a:custGeom>
            <a:avLst/>
            <a:gdLst>
              <a:gd name="T0" fmla="*/ 668 w 1320"/>
              <a:gd name="T1" fmla="*/ 0 h 1090"/>
              <a:gd name="T2" fmla="*/ 1000 w 1320"/>
              <a:gd name="T3" fmla="*/ 179 h 1090"/>
              <a:gd name="T4" fmla="*/ 1320 w 1320"/>
              <a:gd name="T5" fmla="*/ 2 h 1090"/>
              <a:gd name="T6" fmla="*/ 1306 w 1320"/>
              <a:gd name="T7" fmla="*/ 122 h 1090"/>
              <a:gd name="T8" fmla="*/ 1283 w 1320"/>
              <a:gd name="T9" fmla="*/ 236 h 1090"/>
              <a:gd name="T10" fmla="*/ 1245 w 1320"/>
              <a:gd name="T11" fmla="*/ 348 h 1090"/>
              <a:gd name="T12" fmla="*/ 1200 w 1320"/>
              <a:gd name="T13" fmla="*/ 452 h 1090"/>
              <a:gd name="T14" fmla="*/ 1143 w 1320"/>
              <a:gd name="T15" fmla="*/ 552 h 1090"/>
              <a:gd name="T16" fmla="*/ 1078 w 1320"/>
              <a:gd name="T17" fmla="*/ 644 h 1090"/>
              <a:gd name="T18" fmla="*/ 1004 w 1320"/>
              <a:gd name="T19" fmla="*/ 731 h 1090"/>
              <a:gd name="T20" fmla="*/ 923 w 1320"/>
              <a:gd name="T21" fmla="*/ 809 h 1090"/>
              <a:gd name="T22" fmla="*/ 833 w 1320"/>
              <a:gd name="T23" fmla="*/ 878 h 1090"/>
              <a:gd name="T24" fmla="*/ 737 w 1320"/>
              <a:gd name="T25" fmla="*/ 941 h 1090"/>
              <a:gd name="T26" fmla="*/ 635 w 1320"/>
              <a:gd name="T27" fmla="*/ 992 h 1090"/>
              <a:gd name="T28" fmla="*/ 527 w 1320"/>
              <a:gd name="T29" fmla="*/ 1033 h 1090"/>
              <a:gd name="T30" fmla="*/ 415 w 1320"/>
              <a:gd name="T31" fmla="*/ 1063 h 1090"/>
              <a:gd name="T32" fmla="*/ 297 w 1320"/>
              <a:gd name="T33" fmla="*/ 1082 h 1090"/>
              <a:gd name="T34" fmla="*/ 177 w 1320"/>
              <a:gd name="T35" fmla="*/ 1090 h 1090"/>
              <a:gd name="T36" fmla="*/ 0 w 1320"/>
              <a:gd name="T37" fmla="*/ 768 h 1090"/>
              <a:gd name="T38" fmla="*/ 177 w 1320"/>
              <a:gd name="T39" fmla="*/ 440 h 1090"/>
              <a:gd name="T40" fmla="*/ 252 w 1320"/>
              <a:gd name="T41" fmla="*/ 434 h 1090"/>
              <a:gd name="T42" fmla="*/ 322 w 1320"/>
              <a:gd name="T43" fmla="*/ 416 h 1090"/>
              <a:gd name="T44" fmla="*/ 389 w 1320"/>
              <a:gd name="T45" fmla="*/ 389 h 1090"/>
              <a:gd name="T46" fmla="*/ 450 w 1320"/>
              <a:gd name="T47" fmla="*/ 354 h 1090"/>
              <a:gd name="T48" fmla="*/ 507 w 1320"/>
              <a:gd name="T49" fmla="*/ 310 h 1090"/>
              <a:gd name="T50" fmla="*/ 556 w 1320"/>
              <a:gd name="T51" fmla="*/ 259 h 1090"/>
              <a:gd name="T52" fmla="*/ 597 w 1320"/>
              <a:gd name="T53" fmla="*/ 202 h 1090"/>
              <a:gd name="T54" fmla="*/ 631 w 1320"/>
              <a:gd name="T55" fmla="*/ 140 h 1090"/>
              <a:gd name="T56" fmla="*/ 654 w 1320"/>
              <a:gd name="T57" fmla="*/ 71 h 1090"/>
              <a:gd name="T58" fmla="*/ 668 w 1320"/>
              <a:gd name="T59" fmla="*/ 0 h 1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20" h="1090">
                <a:moveTo>
                  <a:pt x="668" y="0"/>
                </a:moveTo>
                <a:lnTo>
                  <a:pt x="1000" y="179"/>
                </a:lnTo>
                <a:lnTo>
                  <a:pt x="1320" y="2"/>
                </a:lnTo>
                <a:lnTo>
                  <a:pt x="1306" y="122"/>
                </a:lnTo>
                <a:lnTo>
                  <a:pt x="1283" y="236"/>
                </a:lnTo>
                <a:lnTo>
                  <a:pt x="1245" y="348"/>
                </a:lnTo>
                <a:lnTo>
                  <a:pt x="1200" y="452"/>
                </a:lnTo>
                <a:lnTo>
                  <a:pt x="1143" y="552"/>
                </a:lnTo>
                <a:lnTo>
                  <a:pt x="1078" y="644"/>
                </a:lnTo>
                <a:lnTo>
                  <a:pt x="1004" y="731"/>
                </a:lnTo>
                <a:lnTo>
                  <a:pt x="923" y="809"/>
                </a:lnTo>
                <a:lnTo>
                  <a:pt x="833" y="878"/>
                </a:lnTo>
                <a:lnTo>
                  <a:pt x="737" y="941"/>
                </a:lnTo>
                <a:lnTo>
                  <a:pt x="635" y="992"/>
                </a:lnTo>
                <a:lnTo>
                  <a:pt x="527" y="1033"/>
                </a:lnTo>
                <a:lnTo>
                  <a:pt x="415" y="1063"/>
                </a:lnTo>
                <a:lnTo>
                  <a:pt x="297" y="1082"/>
                </a:lnTo>
                <a:lnTo>
                  <a:pt x="177" y="1090"/>
                </a:lnTo>
                <a:lnTo>
                  <a:pt x="0" y="768"/>
                </a:lnTo>
                <a:lnTo>
                  <a:pt x="177" y="440"/>
                </a:lnTo>
                <a:lnTo>
                  <a:pt x="252" y="434"/>
                </a:lnTo>
                <a:lnTo>
                  <a:pt x="322" y="416"/>
                </a:lnTo>
                <a:lnTo>
                  <a:pt x="389" y="389"/>
                </a:lnTo>
                <a:lnTo>
                  <a:pt x="450" y="354"/>
                </a:lnTo>
                <a:lnTo>
                  <a:pt x="507" y="310"/>
                </a:lnTo>
                <a:lnTo>
                  <a:pt x="556" y="259"/>
                </a:lnTo>
                <a:lnTo>
                  <a:pt x="597" y="202"/>
                </a:lnTo>
                <a:lnTo>
                  <a:pt x="631" y="140"/>
                </a:lnTo>
                <a:lnTo>
                  <a:pt x="654" y="71"/>
                </a:lnTo>
                <a:lnTo>
                  <a:pt x="668" y="0"/>
                </a:lnTo>
                <a:close/>
              </a:path>
            </a:pathLst>
          </a:custGeom>
          <a:solidFill>
            <a:srgbClr val="9CCF3D"/>
          </a:solidFill>
          <a:ln w="0">
            <a:noFill/>
            <a:prstDash val="solid"/>
            <a:round/>
          </a:ln>
        </p:spPr>
        <p:txBody>
          <a:bodyPr vert="horz" wrap="square" lIns="45142" tIns="22533" rIns="45142" bIns="22533" numCol="1" anchor="t" anchorCtr="0" compatLnSpc="1"/>
          <a:lstStyle/>
          <a:p>
            <a:pPr defTabSz="894080"/>
            <a:endParaRPr lang="es-SV" sz="2400">
              <a:solidFill>
                <a:srgbClr val="000000"/>
              </a:solidFill>
              <a:latin typeface="微软简粗黑" charset="0"/>
              <a:ea typeface="微软简粗黑" charset="0"/>
            </a:endParaRPr>
          </a:p>
        </p:txBody>
      </p:sp>
      <p:sp>
        <p:nvSpPr>
          <p:cNvPr id="61" name="Freeform 266"/>
          <p:cNvSpPr/>
          <p:nvPr/>
        </p:nvSpPr>
        <p:spPr bwMode="auto">
          <a:xfrm>
            <a:off x="777672" y="3311122"/>
            <a:ext cx="1767839" cy="2140758"/>
          </a:xfrm>
          <a:custGeom>
            <a:avLst/>
            <a:gdLst>
              <a:gd name="T0" fmla="*/ 323 w 1090"/>
              <a:gd name="T1" fmla="*/ 0 h 1320"/>
              <a:gd name="T2" fmla="*/ 648 w 1090"/>
              <a:gd name="T3" fmla="*/ 177 h 1320"/>
              <a:gd name="T4" fmla="*/ 656 w 1090"/>
              <a:gd name="T5" fmla="*/ 252 h 1320"/>
              <a:gd name="T6" fmla="*/ 674 w 1090"/>
              <a:gd name="T7" fmla="*/ 323 h 1320"/>
              <a:gd name="T8" fmla="*/ 700 w 1090"/>
              <a:gd name="T9" fmla="*/ 389 h 1320"/>
              <a:gd name="T10" fmla="*/ 735 w 1090"/>
              <a:gd name="T11" fmla="*/ 452 h 1320"/>
              <a:gd name="T12" fmla="*/ 780 w 1090"/>
              <a:gd name="T13" fmla="*/ 507 h 1320"/>
              <a:gd name="T14" fmla="*/ 831 w 1090"/>
              <a:gd name="T15" fmla="*/ 556 h 1320"/>
              <a:gd name="T16" fmla="*/ 888 w 1090"/>
              <a:gd name="T17" fmla="*/ 597 h 1320"/>
              <a:gd name="T18" fmla="*/ 951 w 1090"/>
              <a:gd name="T19" fmla="*/ 631 h 1320"/>
              <a:gd name="T20" fmla="*/ 1020 w 1090"/>
              <a:gd name="T21" fmla="*/ 654 h 1320"/>
              <a:gd name="T22" fmla="*/ 1090 w 1090"/>
              <a:gd name="T23" fmla="*/ 668 h 1320"/>
              <a:gd name="T24" fmla="*/ 912 w 1090"/>
              <a:gd name="T25" fmla="*/ 1000 h 1320"/>
              <a:gd name="T26" fmla="*/ 1086 w 1090"/>
              <a:gd name="T27" fmla="*/ 1320 h 1320"/>
              <a:gd name="T28" fmla="*/ 969 w 1090"/>
              <a:gd name="T29" fmla="*/ 1306 h 1320"/>
              <a:gd name="T30" fmla="*/ 853 w 1090"/>
              <a:gd name="T31" fmla="*/ 1283 h 1320"/>
              <a:gd name="T32" fmla="*/ 743 w 1090"/>
              <a:gd name="T33" fmla="*/ 1247 h 1320"/>
              <a:gd name="T34" fmla="*/ 639 w 1090"/>
              <a:gd name="T35" fmla="*/ 1200 h 1320"/>
              <a:gd name="T36" fmla="*/ 539 w 1090"/>
              <a:gd name="T37" fmla="*/ 1143 h 1320"/>
              <a:gd name="T38" fmla="*/ 446 w 1090"/>
              <a:gd name="T39" fmla="*/ 1079 h 1320"/>
              <a:gd name="T40" fmla="*/ 360 w 1090"/>
              <a:gd name="T41" fmla="*/ 1006 h 1320"/>
              <a:gd name="T42" fmla="*/ 281 w 1090"/>
              <a:gd name="T43" fmla="*/ 923 h 1320"/>
              <a:gd name="T44" fmla="*/ 211 w 1090"/>
              <a:gd name="T45" fmla="*/ 833 h 1320"/>
              <a:gd name="T46" fmla="*/ 150 w 1090"/>
              <a:gd name="T47" fmla="*/ 737 h 1320"/>
              <a:gd name="T48" fmla="*/ 99 w 1090"/>
              <a:gd name="T49" fmla="*/ 635 h 1320"/>
              <a:gd name="T50" fmla="*/ 57 w 1090"/>
              <a:gd name="T51" fmla="*/ 527 h 1320"/>
              <a:gd name="T52" fmla="*/ 26 w 1090"/>
              <a:gd name="T53" fmla="*/ 415 h 1320"/>
              <a:gd name="T54" fmla="*/ 8 w 1090"/>
              <a:gd name="T55" fmla="*/ 299 h 1320"/>
              <a:gd name="T56" fmla="*/ 0 w 1090"/>
              <a:gd name="T57" fmla="*/ 177 h 1320"/>
              <a:gd name="T58" fmla="*/ 323 w 1090"/>
              <a:gd name="T59" fmla="*/ 0 h 1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090" h="1320">
                <a:moveTo>
                  <a:pt x="323" y="0"/>
                </a:moveTo>
                <a:lnTo>
                  <a:pt x="648" y="177"/>
                </a:lnTo>
                <a:lnTo>
                  <a:pt x="656" y="252"/>
                </a:lnTo>
                <a:lnTo>
                  <a:pt x="674" y="323"/>
                </a:lnTo>
                <a:lnTo>
                  <a:pt x="700" y="389"/>
                </a:lnTo>
                <a:lnTo>
                  <a:pt x="735" y="452"/>
                </a:lnTo>
                <a:lnTo>
                  <a:pt x="780" y="507"/>
                </a:lnTo>
                <a:lnTo>
                  <a:pt x="831" y="556"/>
                </a:lnTo>
                <a:lnTo>
                  <a:pt x="888" y="597"/>
                </a:lnTo>
                <a:lnTo>
                  <a:pt x="951" y="631"/>
                </a:lnTo>
                <a:lnTo>
                  <a:pt x="1020" y="654"/>
                </a:lnTo>
                <a:lnTo>
                  <a:pt x="1090" y="668"/>
                </a:lnTo>
                <a:lnTo>
                  <a:pt x="912" y="1000"/>
                </a:lnTo>
                <a:lnTo>
                  <a:pt x="1086" y="1320"/>
                </a:lnTo>
                <a:lnTo>
                  <a:pt x="969" y="1306"/>
                </a:lnTo>
                <a:lnTo>
                  <a:pt x="853" y="1283"/>
                </a:lnTo>
                <a:lnTo>
                  <a:pt x="743" y="1247"/>
                </a:lnTo>
                <a:lnTo>
                  <a:pt x="639" y="1200"/>
                </a:lnTo>
                <a:lnTo>
                  <a:pt x="539" y="1143"/>
                </a:lnTo>
                <a:lnTo>
                  <a:pt x="446" y="1079"/>
                </a:lnTo>
                <a:lnTo>
                  <a:pt x="360" y="1006"/>
                </a:lnTo>
                <a:lnTo>
                  <a:pt x="281" y="923"/>
                </a:lnTo>
                <a:lnTo>
                  <a:pt x="211" y="833"/>
                </a:lnTo>
                <a:lnTo>
                  <a:pt x="150" y="737"/>
                </a:lnTo>
                <a:lnTo>
                  <a:pt x="99" y="635"/>
                </a:lnTo>
                <a:lnTo>
                  <a:pt x="57" y="527"/>
                </a:lnTo>
                <a:lnTo>
                  <a:pt x="26" y="415"/>
                </a:lnTo>
                <a:lnTo>
                  <a:pt x="8" y="299"/>
                </a:lnTo>
                <a:lnTo>
                  <a:pt x="0" y="177"/>
                </a:lnTo>
                <a:lnTo>
                  <a:pt x="323" y="0"/>
                </a:lnTo>
                <a:close/>
              </a:path>
            </a:pathLst>
          </a:custGeom>
          <a:solidFill>
            <a:srgbClr val="9CCF3D"/>
          </a:solidFill>
          <a:ln w="0">
            <a:noFill/>
            <a:prstDash val="solid"/>
            <a:round/>
          </a:ln>
        </p:spPr>
        <p:txBody>
          <a:bodyPr vert="horz" wrap="square" lIns="45142" tIns="22533" rIns="45142" bIns="22533" numCol="1" anchor="t" anchorCtr="0" compatLnSpc="1"/>
          <a:lstStyle/>
          <a:p>
            <a:pPr defTabSz="894080"/>
            <a:endParaRPr lang="es-SV" sz="2400">
              <a:solidFill>
                <a:srgbClr val="000000"/>
              </a:solidFill>
              <a:latin typeface="微软简粗黑" charset="0"/>
              <a:ea typeface="微软简粗黑" charset="0"/>
            </a:endParaRPr>
          </a:p>
        </p:txBody>
      </p:sp>
      <p:sp>
        <p:nvSpPr>
          <p:cNvPr id="62" name="4 Elipse"/>
          <p:cNvSpPr>
            <a:spLocks noChangeAspect="1"/>
          </p:cNvSpPr>
          <p:nvPr/>
        </p:nvSpPr>
        <p:spPr bwMode="auto">
          <a:xfrm>
            <a:off x="3756498" y="3243441"/>
            <a:ext cx="473963" cy="473917"/>
          </a:xfrm>
          <a:prstGeom prst="ellipse">
            <a:avLst/>
          </a:prstGeom>
          <a:noFill/>
          <a:ln w="38100" cap="flat" cmpd="sng" algn="ctr">
            <a:solidFill>
              <a:schemeClr val="bg1"/>
            </a:solidFill>
            <a:prstDash val="solid"/>
            <a:miter lim="800000"/>
          </a:ln>
          <a:effectLst/>
        </p:spPr>
        <p:txBody>
          <a:bodyPr lIns="0" tIns="0" rIns="0" bIns="0" rtlCol="0" anchor="ctr"/>
          <a:lstStyle/>
          <a:p>
            <a:pPr algn="ctr" defTabSz="126365">
              <a:defRPr/>
            </a:pPr>
            <a:r>
              <a:rPr lang="es-MX" sz="1735" kern="0" dirty="0">
                <a:solidFill>
                  <a:srgbClr val="FFFFFF"/>
                </a:solidFill>
                <a:latin typeface="微软简粗黑" charset="0"/>
                <a:ea typeface="微软简粗黑" charset="0"/>
                <a:cs typeface="Open Sans Extrabold" panose="020B0906030804020204" pitchFamily="34" charset="0"/>
              </a:rPr>
              <a:t>01</a:t>
            </a:r>
          </a:p>
        </p:txBody>
      </p:sp>
      <p:sp>
        <p:nvSpPr>
          <p:cNvPr id="63" name="Rectángulo 2281"/>
          <p:cNvSpPr/>
          <p:nvPr/>
        </p:nvSpPr>
        <p:spPr>
          <a:xfrm>
            <a:off x="3231431" y="2522081"/>
            <a:ext cx="952667" cy="362585"/>
          </a:xfrm>
          <a:prstGeom prst="rect">
            <a:avLst/>
          </a:prstGeom>
        </p:spPr>
        <p:txBody>
          <a:bodyPr wrap="square" lIns="45142" tIns="22533" rIns="45142" bIns="22533">
            <a:spAutoFit/>
          </a:bodyPr>
          <a:lstStyle/>
          <a:p>
            <a:pPr algn="ctr" defTabSz="894080">
              <a:defRPr/>
            </a:pPr>
            <a:r>
              <a:rPr lang="es-ES" sz="935" b="1" dirty="0">
                <a:solidFill>
                  <a:srgbClr val="FFFFFF"/>
                </a:solidFill>
                <a:latin typeface="微软简粗黑" charset="0"/>
                <a:ea typeface="微软简粗黑" charset="0"/>
                <a:cs typeface="Open Sans" panose="020B0606030504020204" pitchFamily="34" charset="0"/>
              </a:rPr>
              <a:t>Lorem Ipsum Penatibus</a:t>
            </a:r>
          </a:p>
        </p:txBody>
      </p:sp>
      <p:sp>
        <p:nvSpPr>
          <p:cNvPr id="64" name="4 Elipse"/>
          <p:cNvSpPr>
            <a:spLocks noChangeAspect="1"/>
          </p:cNvSpPr>
          <p:nvPr/>
        </p:nvSpPr>
        <p:spPr bwMode="auto">
          <a:xfrm>
            <a:off x="2489748" y="4714773"/>
            <a:ext cx="473963" cy="473917"/>
          </a:xfrm>
          <a:prstGeom prst="ellipse">
            <a:avLst/>
          </a:prstGeom>
          <a:noFill/>
          <a:ln w="38100" cap="flat" cmpd="sng" algn="ctr">
            <a:solidFill>
              <a:schemeClr val="bg1"/>
            </a:solidFill>
            <a:prstDash val="solid"/>
            <a:miter lim="800000"/>
          </a:ln>
          <a:effectLst/>
        </p:spPr>
        <p:txBody>
          <a:bodyPr lIns="0" tIns="0" rIns="0" bIns="0" rtlCol="0" anchor="ctr"/>
          <a:lstStyle/>
          <a:p>
            <a:pPr algn="ctr" defTabSz="126365">
              <a:defRPr/>
            </a:pPr>
            <a:r>
              <a:rPr lang="es-MX" sz="1735" kern="0" dirty="0">
                <a:solidFill>
                  <a:srgbClr val="FFFFFF"/>
                </a:solidFill>
                <a:latin typeface="微软简粗黑" charset="0"/>
                <a:ea typeface="微软简粗黑" charset="0"/>
                <a:cs typeface="Open Sans Extrabold" panose="020B0906030804020204" pitchFamily="34" charset="0"/>
              </a:rPr>
              <a:t>02</a:t>
            </a:r>
          </a:p>
        </p:txBody>
      </p:sp>
      <p:sp>
        <p:nvSpPr>
          <p:cNvPr id="65" name="Rectángulo 2283"/>
          <p:cNvSpPr/>
          <p:nvPr/>
        </p:nvSpPr>
        <p:spPr>
          <a:xfrm>
            <a:off x="3043710" y="4359526"/>
            <a:ext cx="1052763" cy="362585"/>
          </a:xfrm>
          <a:prstGeom prst="rect">
            <a:avLst/>
          </a:prstGeom>
        </p:spPr>
        <p:txBody>
          <a:bodyPr wrap="square" lIns="45142" tIns="22533" rIns="45142" bIns="22533">
            <a:spAutoFit/>
          </a:bodyPr>
          <a:lstStyle/>
          <a:p>
            <a:pPr algn="ctr" defTabSz="894080">
              <a:defRPr/>
            </a:pPr>
            <a:r>
              <a:rPr lang="es-ES" sz="935" b="1" dirty="0">
                <a:solidFill>
                  <a:srgbClr val="FFFFFF"/>
                </a:solidFill>
                <a:latin typeface="微软简粗黑" charset="0"/>
                <a:ea typeface="微软简粗黑" charset="0"/>
                <a:cs typeface="Open Sans" panose="020B0606030504020204" pitchFamily="34" charset="0"/>
              </a:rPr>
              <a:t>Lorem Ipsum Penatibus</a:t>
            </a:r>
          </a:p>
        </p:txBody>
      </p:sp>
      <p:sp>
        <p:nvSpPr>
          <p:cNvPr id="66" name="4 Elipse"/>
          <p:cNvSpPr>
            <a:spLocks noChangeAspect="1"/>
          </p:cNvSpPr>
          <p:nvPr/>
        </p:nvSpPr>
        <p:spPr bwMode="auto">
          <a:xfrm>
            <a:off x="1074806" y="3437525"/>
            <a:ext cx="473963" cy="473917"/>
          </a:xfrm>
          <a:prstGeom prst="ellipse">
            <a:avLst/>
          </a:prstGeom>
          <a:noFill/>
          <a:ln w="38100" cap="flat" cmpd="sng" algn="ctr">
            <a:solidFill>
              <a:schemeClr val="bg1"/>
            </a:solidFill>
            <a:prstDash val="solid"/>
            <a:miter lim="800000"/>
          </a:ln>
          <a:effectLst/>
        </p:spPr>
        <p:txBody>
          <a:bodyPr lIns="0" tIns="0" rIns="0" bIns="0" rtlCol="0" anchor="ctr"/>
          <a:lstStyle/>
          <a:p>
            <a:pPr algn="ctr" defTabSz="126365">
              <a:defRPr/>
            </a:pPr>
            <a:r>
              <a:rPr lang="es-MX" sz="1735" kern="0" dirty="0">
                <a:solidFill>
                  <a:srgbClr val="FFFFFF"/>
                </a:solidFill>
                <a:latin typeface="微软简粗黑" charset="0"/>
                <a:ea typeface="微软简粗黑" charset="0"/>
                <a:cs typeface="Open Sans Extrabold" panose="020B0906030804020204" pitchFamily="34" charset="0"/>
              </a:rPr>
              <a:t>03</a:t>
            </a:r>
          </a:p>
        </p:txBody>
      </p:sp>
      <p:sp>
        <p:nvSpPr>
          <p:cNvPr id="67" name="Rectángulo 2285"/>
          <p:cNvSpPr/>
          <p:nvPr/>
        </p:nvSpPr>
        <p:spPr>
          <a:xfrm>
            <a:off x="1033967" y="4204407"/>
            <a:ext cx="1052763" cy="362585"/>
          </a:xfrm>
          <a:prstGeom prst="rect">
            <a:avLst/>
          </a:prstGeom>
        </p:spPr>
        <p:txBody>
          <a:bodyPr wrap="square" lIns="45142" tIns="22533" rIns="45142" bIns="22533">
            <a:spAutoFit/>
          </a:bodyPr>
          <a:lstStyle/>
          <a:p>
            <a:pPr algn="ctr" defTabSz="894080">
              <a:defRPr/>
            </a:pPr>
            <a:r>
              <a:rPr lang="es-ES" sz="935" b="1" dirty="0">
                <a:solidFill>
                  <a:srgbClr val="FFFFFF"/>
                </a:solidFill>
                <a:latin typeface="微软简粗黑" charset="0"/>
                <a:ea typeface="微软简粗黑" charset="0"/>
                <a:cs typeface="Open Sans" panose="020B0606030504020204" pitchFamily="34" charset="0"/>
              </a:rPr>
              <a:t>Lorem Ipsum Penatibus</a:t>
            </a:r>
          </a:p>
        </p:txBody>
      </p:sp>
      <p:sp>
        <p:nvSpPr>
          <p:cNvPr id="68" name="4 Elipse"/>
          <p:cNvSpPr>
            <a:spLocks noChangeAspect="1"/>
          </p:cNvSpPr>
          <p:nvPr/>
        </p:nvSpPr>
        <p:spPr bwMode="auto">
          <a:xfrm>
            <a:off x="2311741" y="1997530"/>
            <a:ext cx="473963" cy="473917"/>
          </a:xfrm>
          <a:prstGeom prst="ellipse">
            <a:avLst/>
          </a:prstGeom>
          <a:noFill/>
          <a:ln w="38100" cap="flat" cmpd="sng" algn="ctr">
            <a:solidFill>
              <a:schemeClr val="bg1"/>
            </a:solidFill>
            <a:prstDash val="solid"/>
            <a:miter lim="800000"/>
          </a:ln>
          <a:effectLst/>
        </p:spPr>
        <p:txBody>
          <a:bodyPr lIns="0" tIns="0" rIns="0" bIns="0" rtlCol="0" anchor="ctr"/>
          <a:lstStyle/>
          <a:p>
            <a:pPr algn="ctr" defTabSz="126365">
              <a:defRPr/>
            </a:pPr>
            <a:r>
              <a:rPr lang="es-MX" sz="1735" kern="0" dirty="0">
                <a:solidFill>
                  <a:srgbClr val="FFFFFF"/>
                </a:solidFill>
                <a:latin typeface="微软简粗黑" charset="0"/>
                <a:ea typeface="微软简粗黑" charset="0"/>
                <a:cs typeface="Open Sans Extrabold" panose="020B0906030804020204" pitchFamily="34" charset="0"/>
              </a:rPr>
              <a:t>04</a:t>
            </a:r>
          </a:p>
        </p:txBody>
      </p:sp>
      <p:sp>
        <p:nvSpPr>
          <p:cNvPr id="69" name="Rectángulo 2287"/>
          <p:cNvSpPr/>
          <p:nvPr/>
        </p:nvSpPr>
        <p:spPr>
          <a:xfrm>
            <a:off x="1326385" y="2349009"/>
            <a:ext cx="1052763" cy="362585"/>
          </a:xfrm>
          <a:prstGeom prst="rect">
            <a:avLst/>
          </a:prstGeom>
        </p:spPr>
        <p:txBody>
          <a:bodyPr wrap="square" lIns="45142" tIns="22533" rIns="45142" bIns="22533">
            <a:spAutoFit/>
          </a:bodyPr>
          <a:lstStyle/>
          <a:p>
            <a:pPr algn="ctr" defTabSz="894080">
              <a:defRPr/>
            </a:pPr>
            <a:r>
              <a:rPr lang="es-ES" sz="935" b="1" dirty="0">
                <a:solidFill>
                  <a:srgbClr val="FFFFFF"/>
                </a:solidFill>
                <a:latin typeface="微软简粗黑" charset="0"/>
                <a:ea typeface="微软简粗黑" charset="0"/>
                <a:cs typeface="Open Sans" panose="020B0606030504020204" pitchFamily="34" charset="0"/>
              </a:rPr>
              <a:t>Lorem Ipsum Penatibus</a:t>
            </a:r>
          </a:p>
        </p:txBody>
      </p:sp>
    </p:spTree>
  </p:cSld>
  <p:clrMapOvr>
    <a:masterClrMapping/>
  </p:clrMapOvr>
  <p:transition advTm="5913">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fade">
                                      <p:cBhvr>
                                        <p:cTn id="7" dur="500"/>
                                        <p:tgtEl>
                                          <p:spTgt spid="5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fade">
                                      <p:cBhvr>
                                        <p:cTn id="16" dur="500"/>
                                        <p:tgtEl>
                                          <p:spTgt spid="59"/>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fade">
                                      <p:cBhvr>
                                        <p:cTn id="20" dur="500"/>
                                        <p:tgtEl>
                                          <p:spTgt spid="6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500"/>
                                        <p:tgtEl>
                                          <p:spTgt spid="63"/>
                                        </p:tgtEl>
                                      </p:cBhvr>
                                    </p:animEffect>
                                  </p:childTnLst>
                                </p:cTn>
                              </p:par>
                            </p:childTnLst>
                          </p:cTn>
                        </p:par>
                        <p:par>
                          <p:cTn id="24" fill="hold">
                            <p:stCondLst>
                              <p:cond delay="1000"/>
                            </p:stCondLst>
                            <p:childTnLst>
                              <p:par>
                                <p:cTn id="25" presetID="10" presetClass="entr" presetSubtype="0" fill="hold" grpId="0" nodeType="afterEffect">
                                  <p:stCondLst>
                                    <p:cond delay="0"/>
                                  </p:stCondLst>
                                  <p:childTnLst>
                                    <p:set>
                                      <p:cBhvr>
                                        <p:cTn id="26" dur="1" fill="hold">
                                          <p:stCondLst>
                                            <p:cond delay="0"/>
                                          </p:stCondLst>
                                        </p:cTn>
                                        <p:tgtEl>
                                          <p:spTgt spid="64"/>
                                        </p:tgtEl>
                                        <p:attrNameLst>
                                          <p:attrName>style.visibility</p:attrName>
                                        </p:attrNameLst>
                                      </p:cBhvr>
                                      <p:to>
                                        <p:strVal val="visible"/>
                                      </p:to>
                                    </p:set>
                                    <p:animEffect transition="in" filter="fade">
                                      <p:cBhvr>
                                        <p:cTn id="27" dur="500"/>
                                        <p:tgtEl>
                                          <p:spTgt spid="6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65"/>
                                        </p:tgtEl>
                                        <p:attrNameLst>
                                          <p:attrName>style.visibility</p:attrName>
                                        </p:attrNameLst>
                                      </p:cBhvr>
                                      <p:to>
                                        <p:strVal val="visible"/>
                                      </p:to>
                                    </p:set>
                                    <p:animEffect transition="in" filter="fade">
                                      <p:cBhvr>
                                        <p:cTn id="30" dur="500"/>
                                        <p:tgtEl>
                                          <p:spTgt spid="65"/>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fade">
                                      <p:cBhvr>
                                        <p:cTn id="34" dur="500"/>
                                        <p:tgtEl>
                                          <p:spTgt spid="6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7"/>
                                        </p:tgtEl>
                                        <p:attrNameLst>
                                          <p:attrName>style.visibility</p:attrName>
                                        </p:attrNameLst>
                                      </p:cBhvr>
                                      <p:to>
                                        <p:strVal val="visible"/>
                                      </p:to>
                                    </p:set>
                                    <p:animEffect transition="in" filter="fade">
                                      <p:cBhvr>
                                        <p:cTn id="37" dur="500"/>
                                        <p:tgtEl>
                                          <p:spTgt spid="67"/>
                                        </p:tgtEl>
                                      </p:cBhvr>
                                    </p:animEffect>
                                  </p:childTnLst>
                                </p:cTn>
                              </p:par>
                            </p:childTnLst>
                          </p:cTn>
                        </p:par>
                        <p:par>
                          <p:cTn id="38" fill="hold">
                            <p:stCondLst>
                              <p:cond delay="2000"/>
                            </p:stCondLst>
                            <p:childTnLst>
                              <p:par>
                                <p:cTn id="39" presetID="10" presetClass="entr" presetSubtype="0"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Effect transition="in" filter="fade">
                                      <p:cBhvr>
                                        <p:cTn id="41" dur="500"/>
                                        <p:tgtEl>
                                          <p:spTgt spid="68"/>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fade">
                                      <p:cBhvr>
                                        <p:cTn id="44" dur="500"/>
                                        <p:tgtEl>
                                          <p:spTgt spid="69"/>
                                        </p:tgtEl>
                                      </p:cBhvr>
                                    </p:animEffect>
                                  </p:childTnLst>
                                </p:cTn>
                              </p:par>
                            </p:childTnLst>
                          </p:cTn>
                        </p:par>
                        <p:par>
                          <p:cTn id="45" fill="hold">
                            <p:stCondLst>
                              <p:cond delay="2500"/>
                            </p:stCondLst>
                            <p:childTnLst>
                              <p:par>
                                <p:cTn id="46" presetID="10" presetClass="entr" presetSubtype="0" fill="hold" nodeType="afterEffect">
                                  <p:stCondLst>
                                    <p:cond delay="0"/>
                                  </p:stCondLst>
                                  <p:childTnLst>
                                    <p:set>
                                      <p:cBhvr>
                                        <p:cTn id="47" dur="1" fill="hold">
                                          <p:stCondLst>
                                            <p:cond delay="0"/>
                                          </p:stCondLst>
                                        </p:cTn>
                                        <p:tgtEl>
                                          <p:spTgt spid="5"/>
                                        </p:tgtEl>
                                        <p:attrNameLst>
                                          <p:attrName>style.visibility</p:attrName>
                                        </p:attrNameLst>
                                      </p:cBhvr>
                                      <p:to>
                                        <p:strVal val="visible"/>
                                      </p:to>
                                    </p:set>
                                    <p:animEffect transition="in" filter="fade">
                                      <p:cBhvr>
                                        <p:cTn id="48" dur="500"/>
                                        <p:tgtEl>
                                          <p:spTgt spid="5"/>
                                        </p:tgtEl>
                                      </p:cBhvr>
                                    </p:animEffect>
                                  </p:childTnLst>
                                </p:cTn>
                              </p:par>
                            </p:childTnLst>
                          </p:cTn>
                        </p:par>
                        <p:par>
                          <p:cTn id="49" fill="hold">
                            <p:stCondLst>
                              <p:cond delay="3000"/>
                            </p:stCondLst>
                            <p:childTnLst>
                              <p:par>
                                <p:cTn id="50" presetID="17" presetClass="entr" presetSubtype="8" fill="hold" grpId="0"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750" fill="hold"/>
                                        <p:tgtEl>
                                          <p:spTgt spid="8"/>
                                        </p:tgtEl>
                                        <p:attrNameLst>
                                          <p:attrName>ppt_x</p:attrName>
                                        </p:attrNameLst>
                                      </p:cBhvr>
                                      <p:tavLst>
                                        <p:tav tm="0">
                                          <p:val>
                                            <p:strVal val="#ppt_x-#ppt_w/2"/>
                                          </p:val>
                                        </p:tav>
                                        <p:tav tm="100000">
                                          <p:val>
                                            <p:strVal val="#ppt_x"/>
                                          </p:val>
                                        </p:tav>
                                      </p:tavLst>
                                    </p:anim>
                                    <p:anim calcmode="lin" valueType="num">
                                      <p:cBhvr>
                                        <p:cTn id="53" dur="750" fill="hold"/>
                                        <p:tgtEl>
                                          <p:spTgt spid="8"/>
                                        </p:tgtEl>
                                        <p:attrNameLst>
                                          <p:attrName>ppt_y</p:attrName>
                                        </p:attrNameLst>
                                      </p:cBhvr>
                                      <p:tavLst>
                                        <p:tav tm="0">
                                          <p:val>
                                            <p:strVal val="#ppt_y"/>
                                          </p:val>
                                        </p:tav>
                                        <p:tav tm="100000">
                                          <p:val>
                                            <p:strVal val="#ppt_y"/>
                                          </p:val>
                                        </p:tav>
                                      </p:tavLst>
                                    </p:anim>
                                    <p:anim calcmode="lin" valueType="num">
                                      <p:cBhvr>
                                        <p:cTn id="54" dur="750" fill="hold"/>
                                        <p:tgtEl>
                                          <p:spTgt spid="8"/>
                                        </p:tgtEl>
                                        <p:attrNameLst>
                                          <p:attrName>ppt_w</p:attrName>
                                        </p:attrNameLst>
                                      </p:cBhvr>
                                      <p:tavLst>
                                        <p:tav tm="0">
                                          <p:val>
                                            <p:fltVal val="0"/>
                                          </p:val>
                                        </p:tav>
                                        <p:tav tm="100000">
                                          <p:val>
                                            <p:strVal val="#ppt_w"/>
                                          </p:val>
                                        </p:tav>
                                      </p:tavLst>
                                    </p:anim>
                                    <p:anim calcmode="lin" valueType="num">
                                      <p:cBhvr>
                                        <p:cTn id="55" dur="750" fill="hold"/>
                                        <p:tgtEl>
                                          <p:spTgt spid="8"/>
                                        </p:tgtEl>
                                        <p:attrNameLst>
                                          <p:attrName>ppt_h</p:attrName>
                                        </p:attrNameLst>
                                      </p:cBhvr>
                                      <p:tavLst>
                                        <p:tav tm="0">
                                          <p:val>
                                            <p:strVal val="#ppt_h"/>
                                          </p:val>
                                        </p:tav>
                                        <p:tav tm="100000">
                                          <p:val>
                                            <p:strVal val="#ppt_h"/>
                                          </p:val>
                                        </p:tav>
                                      </p:tavLst>
                                    </p:anim>
                                  </p:childTnLst>
                                </p:cTn>
                              </p:par>
                              <p:par>
                                <p:cTn id="56" presetID="17" presetClass="entr" presetSubtype="8" fill="hold" grpId="0" nodeType="with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p:cTn id="58" dur="750" fill="hold"/>
                                        <p:tgtEl>
                                          <p:spTgt spid="6"/>
                                        </p:tgtEl>
                                        <p:attrNameLst>
                                          <p:attrName>ppt_x</p:attrName>
                                        </p:attrNameLst>
                                      </p:cBhvr>
                                      <p:tavLst>
                                        <p:tav tm="0">
                                          <p:val>
                                            <p:strVal val="#ppt_x-#ppt_w/2"/>
                                          </p:val>
                                        </p:tav>
                                        <p:tav tm="100000">
                                          <p:val>
                                            <p:strVal val="#ppt_x"/>
                                          </p:val>
                                        </p:tav>
                                      </p:tavLst>
                                    </p:anim>
                                    <p:anim calcmode="lin" valueType="num">
                                      <p:cBhvr>
                                        <p:cTn id="59" dur="750" fill="hold"/>
                                        <p:tgtEl>
                                          <p:spTgt spid="6"/>
                                        </p:tgtEl>
                                        <p:attrNameLst>
                                          <p:attrName>ppt_y</p:attrName>
                                        </p:attrNameLst>
                                      </p:cBhvr>
                                      <p:tavLst>
                                        <p:tav tm="0">
                                          <p:val>
                                            <p:strVal val="#ppt_y"/>
                                          </p:val>
                                        </p:tav>
                                        <p:tav tm="100000">
                                          <p:val>
                                            <p:strVal val="#ppt_y"/>
                                          </p:val>
                                        </p:tav>
                                      </p:tavLst>
                                    </p:anim>
                                    <p:anim calcmode="lin" valueType="num">
                                      <p:cBhvr>
                                        <p:cTn id="60" dur="750" fill="hold"/>
                                        <p:tgtEl>
                                          <p:spTgt spid="6"/>
                                        </p:tgtEl>
                                        <p:attrNameLst>
                                          <p:attrName>ppt_w</p:attrName>
                                        </p:attrNameLst>
                                      </p:cBhvr>
                                      <p:tavLst>
                                        <p:tav tm="0">
                                          <p:val>
                                            <p:fltVal val="0"/>
                                          </p:val>
                                        </p:tav>
                                        <p:tav tm="100000">
                                          <p:val>
                                            <p:strVal val="#ppt_w"/>
                                          </p:val>
                                        </p:tav>
                                      </p:tavLst>
                                    </p:anim>
                                    <p:anim calcmode="lin" valueType="num">
                                      <p:cBhvr>
                                        <p:cTn id="61" dur="750" fill="hold"/>
                                        <p:tgtEl>
                                          <p:spTgt spid="6"/>
                                        </p:tgtEl>
                                        <p:attrNameLst>
                                          <p:attrName>ppt_h</p:attrName>
                                        </p:attrNameLst>
                                      </p:cBhvr>
                                      <p:tavLst>
                                        <p:tav tm="0">
                                          <p:val>
                                            <p:strVal val="#ppt_h"/>
                                          </p:val>
                                        </p:tav>
                                        <p:tav tm="100000">
                                          <p:val>
                                            <p:strVal val="#ppt_h"/>
                                          </p:val>
                                        </p:tav>
                                      </p:tavLst>
                                    </p:anim>
                                  </p:childTnLst>
                                </p:cTn>
                              </p:par>
                              <p:par>
                                <p:cTn id="62" presetID="17" presetClass="entr" presetSubtype="8" fill="hold" grpId="0" nodeType="withEffect">
                                  <p:stCondLst>
                                    <p:cond delay="0"/>
                                  </p:stCondLst>
                                  <p:childTnLst>
                                    <p:set>
                                      <p:cBhvr>
                                        <p:cTn id="63" dur="1" fill="hold">
                                          <p:stCondLst>
                                            <p:cond delay="0"/>
                                          </p:stCondLst>
                                        </p:cTn>
                                        <p:tgtEl>
                                          <p:spTgt spid="7"/>
                                        </p:tgtEl>
                                        <p:attrNameLst>
                                          <p:attrName>style.visibility</p:attrName>
                                        </p:attrNameLst>
                                      </p:cBhvr>
                                      <p:to>
                                        <p:strVal val="visible"/>
                                      </p:to>
                                    </p:set>
                                    <p:anim calcmode="lin" valueType="num">
                                      <p:cBhvr>
                                        <p:cTn id="64" dur="750" fill="hold"/>
                                        <p:tgtEl>
                                          <p:spTgt spid="7"/>
                                        </p:tgtEl>
                                        <p:attrNameLst>
                                          <p:attrName>ppt_x</p:attrName>
                                        </p:attrNameLst>
                                      </p:cBhvr>
                                      <p:tavLst>
                                        <p:tav tm="0">
                                          <p:val>
                                            <p:strVal val="#ppt_x-#ppt_w/2"/>
                                          </p:val>
                                        </p:tav>
                                        <p:tav tm="100000">
                                          <p:val>
                                            <p:strVal val="#ppt_x"/>
                                          </p:val>
                                        </p:tav>
                                      </p:tavLst>
                                    </p:anim>
                                    <p:anim calcmode="lin" valueType="num">
                                      <p:cBhvr>
                                        <p:cTn id="65" dur="750" fill="hold"/>
                                        <p:tgtEl>
                                          <p:spTgt spid="7"/>
                                        </p:tgtEl>
                                        <p:attrNameLst>
                                          <p:attrName>ppt_y</p:attrName>
                                        </p:attrNameLst>
                                      </p:cBhvr>
                                      <p:tavLst>
                                        <p:tav tm="0">
                                          <p:val>
                                            <p:strVal val="#ppt_y"/>
                                          </p:val>
                                        </p:tav>
                                        <p:tav tm="100000">
                                          <p:val>
                                            <p:strVal val="#ppt_y"/>
                                          </p:val>
                                        </p:tav>
                                      </p:tavLst>
                                    </p:anim>
                                    <p:anim calcmode="lin" valueType="num">
                                      <p:cBhvr>
                                        <p:cTn id="66" dur="750" fill="hold"/>
                                        <p:tgtEl>
                                          <p:spTgt spid="7"/>
                                        </p:tgtEl>
                                        <p:attrNameLst>
                                          <p:attrName>ppt_w</p:attrName>
                                        </p:attrNameLst>
                                      </p:cBhvr>
                                      <p:tavLst>
                                        <p:tav tm="0">
                                          <p:val>
                                            <p:fltVal val="0"/>
                                          </p:val>
                                        </p:tav>
                                        <p:tav tm="100000">
                                          <p:val>
                                            <p:strVal val="#ppt_w"/>
                                          </p:val>
                                        </p:tav>
                                      </p:tavLst>
                                    </p:anim>
                                    <p:anim calcmode="lin" valueType="num">
                                      <p:cBhvr>
                                        <p:cTn id="67" dur="750" fill="hold"/>
                                        <p:tgtEl>
                                          <p:spTgt spid="7"/>
                                        </p:tgtEl>
                                        <p:attrNameLst>
                                          <p:attrName>ppt_h</p:attrName>
                                        </p:attrNameLst>
                                      </p:cBhvr>
                                      <p:tavLst>
                                        <p:tav tm="0">
                                          <p:val>
                                            <p:strVal val="#ppt_h"/>
                                          </p:val>
                                        </p:tav>
                                        <p:tav tm="100000">
                                          <p:val>
                                            <p:strVal val="#ppt_h"/>
                                          </p:val>
                                        </p:tav>
                                      </p:tavLst>
                                    </p:anim>
                                  </p:childTnLst>
                                </p:cTn>
                              </p:par>
                              <p:par>
                                <p:cTn id="68" presetID="17" presetClass="entr" presetSubtype="8" fill="hold" grpId="0" nodeType="with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750" fill="hold"/>
                                        <p:tgtEl>
                                          <p:spTgt spid="15"/>
                                        </p:tgtEl>
                                        <p:attrNameLst>
                                          <p:attrName>ppt_x</p:attrName>
                                        </p:attrNameLst>
                                      </p:cBhvr>
                                      <p:tavLst>
                                        <p:tav tm="0">
                                          <p:val>
                                            <p:strVal val="#ppt_x-#ppt_w/2"/>
                                          </p:val>
                                        </p:tav>
                                        <p:tav tm="100000">
                                          <p:val>
                                            <p:strVal val="#ppt_x"/>
                                          </p:val>
                                        </p:tav>
                                      </p:tavLst>
                                    </p:anim>
                                    <p:anim calcmode="lin" valueType="num">
                                      <p:cBhvr>
                                        <p:cTn id="71" dur="750" fill="hold"/>
                                        <p:tgtEl>
                                          <p:spTgt spid="15"/>
                                        </p:tgtEl>
                                        <p:attrNameLst>
                                          <p:attrName>ppt_y</p:attrName>
                                        </p:attrNameLst>
                                      </p:cBhvr>
                                      <p:tavLst>
                                        <p:tav tm="0">
                                          <p:val>
                                            <p:strVal val="#ppt_y"/>
                                          </p:val>
                                        </p:tav>
                                        <p:tav tm="100000">
                                          <p:val>
                                            <p:strVal val="#ppt_y"/>
                                          </p:val>
                                        </p:tav>
                                      </p:tavLst>
                                    </p:anim>
                                    <p:anim calcmode="lin" valueType="num">
                                      <p:cBhvr>
                                        <p:cTn id="72" dur="750" fill="hold"/>
                                        <p:tgtEl>
                                          <p:spTgt spid="15"/>
                                        </p:tgtEl>
                                        <p:attrNameLst>
                                          <p:attrName>ppt_w</p:attrName>
                                        </p:attrNameLst>
                                      </p:cBhvr>
                                      <p:tavLst>
                                        <p:tav tm="0">
                                          <p:val>
                                            <p:fltVal val="0"/>
                                          </p:val>
                                        </p:tav>
                                        <p:tav tm="100000">
                                          <p:val>
                                            <p:strVal val="#ppt_w"/>
                                          </p:val>
                                        </p:tav>
                                      </p:tavLst>
                                    </p:anim>
                                    <p:anim calcmode="lin" valueType="num">
                                      <p:cBhvr>
                                        <p:cTn id="73" dur="750" fill="hold"/>
                                        <p:tgtEl>
                                          <p:spTgt spid="15"/>
                                        </p:tgtEl>
                                        <p:attrNameLst>
                                          <p:attrName>ppt_h</p:attrName>
                                        </p:attrNameLst>
                                      </p:cBhvr>
                                      <p:tavLst>
                                        <p:tav tm="0">
                                          <p:val>
                                            <p:strVal val="#ppt_h"/>
                                          </p:val>
                                        </p:tav>
                                        <p:tav tm="100000">
                                          <p:val>
                                            <p:strVal val="#ppt_h"/>
                                          </p:val>
                                        </p:tav>
                                      </p:tavLst>
                                    </p:anim>
                                  </p:childTnLst>
                                </p:cTn>
                              </p:par>
                              <p:par>
                                <p:cTn id="74" presetID="17" presetClass="entr" presetSubtype="8" fill="hold" grpId="0" nodeType="withEffect">
                                  <p:stCondLst>
                                    <p:cond delay="0"/>
                                  </p:stCondLst>
                                  <p:childTnLst>
                                    <p:set>
                                      <p:cBhvr>
                                        <p:cTn id="75" dur="1" fill="hold">
                                          <p:stCondLst>
                                            <p:cond delay="0"/>
                                          </p:stCondLst>
                                        </p:cTn>
                                        <p:tgtEl>
                                          <p:spTgt spid="13"/>
                                        </p:tgtEl>
                                        <p:attrNameLst>
                                          <p:attrName>style.visibility</p:attrName>
                                        </p:attrNameLst>
                                      </p:cBhvr>
                                      <p:to>
                                        <p:strVal val="visible"/>
                                      </p:to>
                                    </p:set>
                                    <p:anim calcmode="lin" valueType="num">
                                      <p:cBhvr>
                                        <p:cTn id="76" dur="750" fill="hold"/>
                                        <p:tgtEl>
                                          <p:spTgt spid="13"/>
                                        </p:tgtEl>
                                        <p:attrNameLst>
                                          <p:attrName>ppt_x</p:attrName>
                                        </p:attrNameLst>
                                      </p:cBhvr>
                                      <p:tavLst>
                                        <p:tav tm="0">
                                          <p:val>
                                            <p:strVal val="#ppt_x-#ppt_w/2"/>
                                          </p:val>
                                        </p:tav>
                                        <p:tav tm="100000">
                                          <p:val>
                                            <p:strVal val="#ppt_x"/>
                                          </p:val>
                                        </p:tav>
                                      </p:tavLst>
                                    </p:anim>
                                    <p:anim calcmode="lin" valueType="num">
                                      <p:cBhvr>
                                        <p:cTn id="77" dur="750" fill="hold"/>
                                        <p:tgtEl>
                                          <p:spTgt spid="13"/>
                                        </p:tgtEl>
                                        <p:attrNameLst>
                                          <p:attrName>ppt_y</p:attrName>
                                        </p:attrNameLst>
                                      </p:cBhvr>
                                      <p:tavLst>
                                        <p:tav tm="0">
                                          <p:val>
                                            <p:strVal val="#ppt_y"/>
                                          </p:val>
                                        </p:tav>
                                        <p:tav tm="100000">
                                          <p:val>
                                            <p:strVal val="#ppt_y"/>
                                          </p:val>
                                        </p:tav>
                                      </p:tavLst>
                                    </p:anim>
                                    <p:anim calcmode="lin" valueType="num">
                                      <p:cBhvr>
                                        <p:cTn id="78" dur="750" fill="hold"/>
                                        <p:tgtEl>
                                          <p:spTgt spid="13"/>
                                        </p:tgtEl>
                                        <p:attrNameLst>
                                          <p:attrName>ppt_w</p:attrName>
                                        </p:attrNameLst>
                                      </p:cBhvr>
                                      <p:tavLst>
                                        <p:tav tm="0">
                                          <p:val>
                                            <p:fltVal val="0"/>
                                          </p:val>
                                        </p:tav>
                                        <p:tav tm="100000">
                                          <p:val>
                                            <p:strVal val="#ppt_w"/>
                                          </p:val>
                                        </p:tav>
                                      </p:tavLst>
                                    </p:anim>
                                    <p:anim calcmode="lin" valueType="num">
                                      <p:cBhvr>
                                        <p:cTn id="79" dur="750" fill="hold"/>
                                        <p:tgtEl>
                                          <p:spTgt spid="13"/>
                                        </p:tgtEl>
                                        <p:attrNameLst>
                                          <p:attrName>ppt_h</p:attrName>
                                        </p:attrNameLst>
                                      </p:cBhvr>
                                      <p:tavLst>
                                        <p:tav tm="0">
                                          <p:val>
                                            <p:strVal val="#ppt_h"/>
                                          </p:val>
                                        </p:tav>
                                        <p:tav tm="100000">
                                          <p:val>
                                            <p:strVal val="#ppt_h"/>
                                          </p:val>
                                        </p:tav>
                                      </p:tavLst>
                                    </p:anim>
                                  </p:childTnLst>
                                </p:cTn>
                              </p:par>
                              <p:par>
                                <p:cTn id="80" presetID="17" presetClass="entr" presetSubtype="8" fill="hold" grpId="0" nodeType="with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p:cTn id="82" dur="750" fill="hold"/>
                                        <p:tgtEl>
                                          <p:spTgt spid="14"/>
                                        </p:tgtEl>
                                        <p:attrNameLst>
                                          <p:attrName>ppt_x</p:attrName>
                                        </p:attrNameLst>
                                      </p:cBhvr>
                                      <p:tavLst>
                                        <p:tav tm="0">
                                          <p:val>
                                            <p:strVal val="#ppt_x-#ppt_w/2"/>
                                          </p:val>
                                        </p:tav>
                                        <p:tav tm="100000">
                                          <p:val>
                                            <p:strVal val="#ppt_x"/>
                                          </p:val>
                                        </p:tav>
                                      </p:tavLst>
                                    </p:anim>
                                    <p:anim calcmode="lin" valueType="num">
                                      <p:cBhvr>
                                        <p:cTn id="83" dur="750" fill="hold"/>
                                        <p:tgtEl>
                                          <p:spTgt spid="14"/>
                                        </p:tgtEl>
                                        <p:attrNameLst>
                                          <p:attrName>ppt_y</p:attrName>
                                        </p:attrNameLst>
                                      </p:cBhvr>
                                      <p:tavLst>
                                        <p:tav tm="0">
                                          <p:val>
                                            <p:strVal val="#ppt_y"/>
                                          </p:val>
                                        </p:tav>
                                        <p:tav tm="100000">
                                          <p:val>
                                            <p:strVal val="#ppt_y"/>
                                          </p:val>
                                        </p:tav>
                                      </p:tavLst>
                                    </p:anim>
                                    <p:anim calcmode="lin" valueType="num">
                                      <p:cBhvr>
                                        <p:cTn id="84" dur="750" fill="hold"/>
                                        <p:tgtEl>
                                          <p:spTgt spid="14"/>
                                        </p:tgtEl>
                                        <p:attrNameLst>
                                          <p:attrName>ppt_w</p:attrName>
                                        </p:attrNameLst>
                                      </p:cBhvr>
                                      <p:tavLst>
                                        <p:tav tm="0">
                                          <p:val>
                                            <p:fltVal val="0"/>
                                          </p:val>
                                        </p:tav>
                                        <p:tav tm="100000">
                                          <p:val>
                                            <p:strVal val="#ppt_w"/>
                                          </p:val>
                                        </p:tav>
                                      </p:tavLst>
                                    </p:anim>
                                    <p:anim calcmode="lin" valueType="num">
                                      <p:cBhvr>
                                        <p:cTn id="85" dur="750" fill="hold"/>
                                        <p:tgtEl>
                                          <p:spTgt spid="14"/>
                                        </p:tgtEl>
                                        <p:attrNameLst>
                                          <p:attrName>ppt_h</p:attrName>
                                        </p:attrNameLst>
                                      </p:cBhvr>
                                      <p:tavLst>
                                        <p:tav tm="0">
                                          <p:val>
                                            <p:strVal val="#ppt_h"/>
                                          </p:val>
                                        </p:tav>
                                        <p:tav tm="100000">
                                          <p:val>
                                            <p:strVal val="#ppt_h"/>
                                          </p:val>
                                        </p:tav>
                                      </p:tavLst>
                                    </p:anim>
                                  </p:childTnLst>
                                </p:cTn>
                              </p:par>
                              <p:par>
                                <p:cTn id="86" presetID="17" presetClass="entr" presetSubtype="8" fill="hold" grpId="0" nodeType="with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p:cTn id="88" dur="750" fill="hold"/>
                                        <p:tgtEl>
                                          <p:spTgt spid="27"/>
                                        </p:tgtEl>
                                        <p:attrNameLst>
                                          <p:attrName>ppt_x</p:attrName>
                                        </p:attrNameLst>
                                      </p:cBhvr>
                                      <p:tavLst>
                                        <p:tav tm="0">
                                          <p:val>
                                            <p:strVal val="#ppt_x-#ppt_w/2"/>
                                          </p:val>
                                        </p:tav>
                                        <p:tav tm="100000">
                                          <p:val>
                                            <p:strVal val="#ppt_x"/>
                                          </p:val>
                                        </p:tav>
                                      </p:tavLst>
                                    </p:anim>
                                    <p:anim calcmode="lin" valueType="num">
                                      <p:cBhvr>
                                        <p:cTn id="89" dur="750" fill="hold"/>
                                        <p:tgtEl>
                                          <p:spTgt spid="27"/>
                                        </p:tgtEl>
                                        <p:attrNameLst>
                                          <p:attrName>ppt_y</p:attrName>
                                        </p:attrNameLst>
                                      </p:cBhvr>
                                      <p:tavLst>
                                        <p:tav tm="0">
                                          <p:val>
                                            <p:strVal val="#ppt_y"/>
                                          </p:val>
                                        </p:tav>
                                        <p:tav tm="100000">
                                          <p:val>
                                            <p:strVal val="#ppt_y"/>
                                          </p:val>
                                        </p:tav>
                                      </p:tavLst>
                                    </p:anim>
                                    <p:anim calcmode="lin" valueType="num">
                                      <p:cBhvr>
                                        <p:cTn id="90" dur="750" fill="hold"/>
                                        <p:tgtEl>
                                          <p:spTgt spid="27"/>
                                        </p:tgtEl>
                                        <p:attrNameLst>
                                          <p:attrName>ppt_w</p:attrName>
                                        </p:attrNameLst>
                                      </p:cBhvr>
                                      <p:tavLst>
                                        <p:tav tm="0">
                                          <p:val>
                                            <p:fltVal val="0"/>
                                          </p:val>
                                        </p:tav>
                                        <p:tav tm="100000">
                                          <p:val>
                                            <p:strVal val="#ppt_w"/>
                                          </p:val>
                                        </p:tav>
                                      </p:tavLst>
                                    </p:anim>
                                    <p:anim calcmode="lin" valueType="num">
                                      <p:cBhvr>
                                        <p:cTn id="91" dur="750" fill="hold"/>
                                        <p:tgtEl>
                                          <p:spTgt spid="27"/>
                                        </p:tgtEl>
                                        <p:attrNameLst>
                                          <p:attrName>ppt_h</p:attrName>
                                        </p:attrNameLst>
                                      </p:cBhvr>
                                      <p:tavLst>
                                        <p:tav tm="0">
                                          <p:val>
                                            <p:strVal val="#ppt_h"/>
                                          </p:val>
                                        </p:tav>
                                        <p:tav tm="100000">
                                          <p:val>
                                            <p:strVal val="#ppt_h"/>
                                          </p:val>
                                        </p:tav>
                                      </p:tavLst>
                                    </p:anim>
                                  </p:childTnLst>
                                </p:cTn>
                              </p:par>
                              <p:par>
                                <p:cTn id="92" presetID="17" presetClass="entr" presetSubtype="8" fill="hold" grpId="0" nodeType="with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750" fill="hold"/>
                                        <p:tgtEl>
                                          <p:spTgt spid="25"/>
                                        </p:tgtEl>
                                        <p:attrNameLst>
                                          <p:attrName>ppt_x</p:attrName>
                                        </p:attrNameLst>
                                      </p:cBhvr>
                                      <p:tavLst>
                                        <p:tav tm="0">
                                          <p:val>
                                            <p:strVal val="#ppt_x-#ppt_w/2"/>
                                          </p:val>
                                        </p:tav>
                                        <p:tav tm="100000">
                                          <p:val>
                                            <p:strVal val="#ppt_x"/>
                                          </p:val>
                                        </p:tav>
                                      </p:tavLst>
                                    </p:anim>
                                    <p:anim calcmode="lin" valueType="num">
                                      <p:cBhvr>
                                        <p:cTn id="95" dur="750" fill="hold"/>
                                        <p:tgtEl>
                                          <p:spTgt spid="25"/>
                                        </p:tgtEl>
                                        <p:attrNameLst>
                                          <p:attrName>ppt_y</p:attrName>
                                        </p:attrNameLst>
                                      </p:cBhvr>
                                      <p:tavLst>
                                        <p:tav tm="0">
                                          <p:val>
                                            <p:strVal val="#ppt_y"/>
                                          </p:val>
                                        </p:tav>
                                        <p:tav tm="100000">
                                          <p:val>
                                            <p:strVal val="#ppt_y"/>
                                          </p:val>
                                        </p:tav>
                                      </p:tavLst>
                                    </p:anim>
                                    <p:anim calcmode="lin" valueType="num">
                                      <p:cBhvr>
                                        <p:cTn id="96" dur="750" fill="hold"/>
                                        <p:tgtEl>
                                          <p:spTgt spid="25"/>
                                        </p:tgtEl>
                                        <p:attrNameLst>
                                          <p:attrName>ppt_w</p:attrName>
                                        </p:attrNameLst>
                                      </p:cBhvr>
                                      <p:tavLst>
                                        <p:tav tm="0">
                                          <p:val>
                                            <p:fltVal val="0"/>
                                          </p:val>
                                        </p:tav>
                                        <p:tav tm="100000">
                                          <p:val>
                                            <p:strVal val="#ppt_w"/>
                                          </p:val>
                                        </p:tav>
                                      </p:tavLst>
                                    </p:anim>
                                    <p:anim calcmode="lin" valueType="num">
                                      <p:cBhvr>
                                        <p:cTn id="97" dur="750" fill="hold"/>
                                        <p:tgtEl>
                                          <p:spTgt spid="25"/>
                                        </p:tgtEl>
                                        <p:attrNameLst>
                                          <p:attrName>ppt_h</p:attrName>
                                        </p:attrNameLst>
                                      </p:cBhvr>
                                      <p:tavLst>
                                        <p:tav tm="0">
                                          <p:val>
                                            <p:strVal val="#ppt_h"/>
                                          </p:val>
                                        </p:tav>
                                        <p:tav tm="100000">
                                          <p:val>
                                            <p:strVal val="#ppt_h"/>
                                          </p:val>
                                        </p:tav>
                                      </p:tavLst>
                                    </p:anim>
                                  </p:childTnLst>
                                </p:cTn>
                              </p:par>
                              <p:par>
                                <p:cTn id="98" presetID="17" presetClass="entr" presetSubtype="8" fill="hold" grpId="0" nodeType="withEffect">
                                  <p:stCondLst>
                                    <p:cond delay="0"/>
                                  </p:stCondLst>
                                  <p:childTnLst>
                                    <p:set>
                                      <p:cBhvr>
                                        <p:cTn id="99" dur="1" fill="hold">
                                          <p:stCondLst>
                                            <p:cond delay="0"/>
                                          </p:stCondLst>
                                        </p:cTn>
                                        <p:tgtEl>
                                          <p:spTgt spid="26"/>
                                        </p:tgtEl>
                                        <p:attrNameLst>
                                          <p:attrName>style.visibility</p:attrName>
                                        </p:attrNameLst>
                                      </p:cBhvr>
                                      <p:to>
                                        <p:strVal val="visible"/>
                                      </p:to>
                                    </p:set>
                                    <p:anim calcmode="lin" valueType="num">
                                      <p:cBhvr>
                                        <p:cTn id="100" dur="750" fill="hold"/>
                                        <p:tgtEl>
                                          <p:spTgt spid="26"/>
                                        </p:tgtEl>
                                        <p:attrNameLst>
                                          <p:attrName>ppt_x</p:attrName>
                                        </p:attrNameLst>
                                      </p:cBhvr>
                                      <p:tavLst>
                                        <p:tav tm="0">
                                          <p:val>
                                            <p:strVal val="#ppt_x-#ppt_w/2"/>
                                          </p:val>
                                        </p:tav>
                                        <p:tav tm="100000">
                                          <p:val>
                                            <p:strVal val="#ppt_x"/>
                                          </p:val>
                                        </p:tav>
                                      </p:tavLst>
                                    </p:anim>
                                    <p:anim calcmode="lin" valueType="num">
                                      <p:cBhvr>
                                        <p:cTn id="101" dur="750" fill="hold"/>
                                        <p:tgtEl>
                                          <p:spTgt spid="26"/>
                                        </p:tgtEl>
                                        <p:attrNameLst>
                                          <p:attrName>ppt_y</p:attrName>
                                        </p:attrNameLst>
                                      </p:cBhvr>
                                      <p:tavLst>
                                        <p:tav tm="0">
                                          <p:val>
                                            <p:strVal val="#ppt_y"/>
                                          </p:val>
                                        </p:tav>
                                        <p:tav tm="100000">
                                          <p:val>
                                            <p:strVal val="#ppt_y"/>
                                          </p:val>
                                        </p:tav>
                                      </p:tavLst>
                                    </p:anim>
                                    <p:anim calcmode="lin" valueType="num">
                                      <p:cBhvr>
                                        <p:cTn id="102" dur="750" fill="hold"/>
                                        <p:tgtEl>
                                          <p:spTgt spid="26"/>
                                        </p:tgtEl>
                                        <p:attrNameLst>
                                          <p:attrName>ppt_w</p:attrName>
                                        </p:attrNameLst>
                                      </p:cBhvr>
                                      <p:tavLst>
                                        <p:tav tm="0">
                                          <p:val>
                                            <p:fltVal val="0"/>
                                          </p:val>
                                        </p:tav>
                                        <p:tav tm="100000">
                                          <p:val>
                                            <p:strVal val="#ppt_w"/>
                                          </p:val>
                                        </p:tav>
                                      </p:tavLst>
                                    </p:anim>
                                    <p:anim calcmode="lin" valueType="num">
                                      <p:cBhvr>
                                        <p:cTn id="103" dur="750" fill="hold"/>
                                        <p:tgtEl>
                                          <p:spTgt spid="26"/>
                                        </p:tgtEl>
                                        <p:attrNameLst>
                                          <p:attrName>ppt_h</p:attrName>
                                        </p:attrNameLst>
                                      </p:cBhvr>
                                      <p:tavLst>
                                        <p:tav tm="0">
                                          <p:val>
                                            <p:strVal val="#ppt_h"/>
                                          </p:val>
                                        </p:tav>
                                        <p:tav tm="100000">
                                          <p:val>
                                            <p:strVal val="#ppt_h"/>
                                          </p:val>
                                        </p:tav>
                                      </p:tavLst>
                                    </p:anim>
                                  </p:childTnLst>
                                </p:cTn>
                              </p:par>
                              <p:par>
                                <p:cTn id="104" presetID="17" presetClass="entr" presetSubtype="8" fill="hold" grpId="0"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p:cTn id="106" dur="750" fill="hold"/>
                                        <p:tgtEl>
                                          <p:spTgt spid="35"/>
                                        </p:tgtEl>
                                        <p:attrNameLst>
                                          <p:attrName>ppt_x</p:attrName>
                                        </p:attrNameLst>
                                      </p:cBhvr>
                                      <p:tavLst>
                                        <p:tav tm="0">
                                          <p:val>
                                            <p:strVal val="#ppt_x-#ppt_w/2"/>
                                          </p:val>
                                        </p:tav>
                                        <p:tav tm="100000">
                                          <p:val>
                                            <p:strVal val="#ppt_x"/>
                                          </p:val>
                                        </p:tav>
                                      </p:tavLst>
                                    </p:anim>
                                    <p:anim calcmode="lin" valueType="num">
                                      <p:cBhvr>
                                        <p:cTn id="107" dur="750" fill="hold"/>
                                        <p:tgtEl>
                                          <p:spTgt spid="35"/>
                                        </p:tgtEl>
                                        <p:attrNameLst>
                                          <p:attrName>ppt_y</p:attrName>
                                        </p:attrNameLst>
                                      </p:cBhvr>
                                      <p:tavLst>
                                        <p:tav tm="0">
                                          <p:val>
                                            <p:strVal val="#ppt_y"/>
                                          </p:val>
                                        </p:tav>
                                        <p:tav tm="100000">
                                          <p:val>
                                            <p:strVal val="#ppt_y"/>
                                          </p:val>
                                        </p:tav>
                                      </p:tavLst>
                                    </p:anim>
                                    <p:anim calcmode="lin" valueType="num">
                                      <p:cBhvr>
                                        <p:cTn id="108" dur="750" fill="hold"/>
                                        <p:tgtEl>
                                          <p:spTgt spid="35"/>
                                        </p:tgtEl>
                                        <p:attrNameLst>
                                          <p:attrName>ppt_w</p:attrName>
                                        </p:attrNameLst>
                                      </p:cBhvr>
                                      <p:tavLst>
                                        <p:tav tm="0">
                                          <p:val>
                                            <p:fltVal val="0"/>
                                          </p:val>
                                        </p:tav>
                                        <p:tav tm="100000">
                                          <p:val>
                                            <p:strVal val="#ppt_w"/>
                                          </p:val>
                                        </p:tav>
                                      </p:tavLst>
                                    </p:anim>
                                    <p:anim calcmode="lin" valueType="num">
                                      <p:cBhvr>
                                        <p:cTn id="109" dur="750" fill="hold"/>
                                        <p:tgtEl>
                                          <p:spTgt spid="35"/>
                                        </p:tgtEl>
                                        <p:attrNameLst>
                                          <p:attrName>ppt_h</p:attrName>
                                        </p:attrNameLst>
                                      </p:cBhvr>
                                      <p:tavLst>
                                        <p:tav tm="0">
                                          <p:val>
                                            <p:strVal val="#ppt_h"/>
                                          </p:val>
                                        </p:tav>
                                        <p:tav tm="100000">
                                          <p:val>
                                            <p:strVal val="#ppt_h"/>
                                          </p:val>
                                        </p:tav>
                                      </p:tavLst>
                                    </p:anim>
                                  </p:childTnLst>
                                </p:cTn>
                              </p:par>
                              <p:par>
                                <p:cTn id="110" presetID="17" presetClass="entr" presetSubtype="8" fill="hold" grpId="0" nodeType="with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p:cTn id="112" dur="750" fill="hold"/>
                                        <p:tgtEl>
                                          <p:spTgt spid="33"/>
                                        </p:tgtEl>
                                        <p:attrNameLst>
                                          <p:attrName>ppt_x</p:attrName>
                                        </p:attrNameLst>
                                      </p:cBhvr>
                                      <p:tavLst>
                                        <p:tav tm="0">
                                          <p:val>
                                            <p:strVal val="#ppt_x-#ppt_w/2"/>
                                          </p:val>
                                        </p:tav>
                                        <p:tav tm="100000">
                                          <p:val>
                                            <p:strVal val="#ppt_x"/>
                                          </p:val>
                                        </p:tav>
                                      </p:tavLst>
                                    </p:anim>
                                    <p:anim calcmode="lin" valueType="num">
                                      <p:cBhvr>
                                        <p:cTn id="113" dur="750" fill="hold"/>
                                        <p:tgtEl>
                                          <p:spTgt spid="33"/>
                                        </p:tgtEl>
                                        <p:attrNameLst>
                                          <p:attrName>ppt_y</p:attrName>
                                        </p:attrNameLst>
                                      </p:cBhvr>
                                      <p:tavLst>
                                        <p:tav tm="0">
                                          <p:val>
                                            <p:strVal val="#ppt_y"/>
                                          </p:val>
                                        </p:tav>
                                        <p:tav tm="100000">
                                          <p:val>
                                            <p:strVal val="#ppt_y"/>
                                          </p:val>
                                        </p:tav>
                                      </p:tavLst>
                                    </p:anim>
                                    <p:anim calcmode="lin" valueType="num">
                                      <p:cBhvr>
                                        <p:cTn id="114" dur="750" fill="hold"/>
                                        <p:tgtEl>
                                          <p:spTgt spid="33"/>
                                        </p:tgtEl>
                                        <p:attrNameLst>
                                          <p:attrName>ppt_w</p:attrName>
                                        </p:attrNameLst>
                                      </p:cBhvr>
                                      <p:tavLst>
                                        <p:tav tm="0">
                                          <p:val>
                                            <p:fltVal val="0"/>
                                          </p:val>
                                        </p:tav>
                                        <p:tav tm="100000">
                                          <p:val>
                                            <p:strVal val="#ppt_w"/>
                                          </p:val>
                                        </p:tav>
                                      </p:tavLst>
                                    </p:anim>
                                    <p:anim calcmode="lin" valueType="num">
                                      <p:cBhvr>
                                        <p:cTn id="115" dur="750" fill="hold"/>
                                        <p:tgtEl>
                                          <p:spTgt spid="33"/>
                                        </p:tgtEl>
                                        <p:attrNameLst>
                                          <p:attrName>ppt_h</p:attrName>
                                        </p:attrNameLst>
                                      </p:cBhvr>
                                      <p:tavLst>
                                        <p:tav tm="0">
                                          <p:val>
                                            <p:strVal val="#ppt_h"/>
                                          </p:val>
                                        </p:tav>
                                        <p:tav tm="100000">
                                          <p:val>
                                            <p:strVal val="#ppt_h"/>
                                          </p:val>
                                        </p:tav>
                                      </p:tavLst>
                                    </p:anim>
                                  </p:childTnLst>
                                </p:cTn>
                              </p:par>
                              <p:par>
                                <p:cTn id="116" presetID="17" presetClass="entr" presetSubtype="8" fill="hold" grpId="0" nodeType="withEffect">
                                  <p:stCondLst>
                                    <p:cond delay="0"/>
                                  </p:stCondLst>
                                  <p:childTnLst>
                                    <p:set>
                                      <p:cBhvr>
                                        <p:cTn id="117" dur="1" fill="hold">
                                          <p:stCondLst>
                                            <p:cond delay="0"/>
                                          </p:stCondLst>
                                        </p:cTn>
                                        <p:tgtEl>
                                          <p:spTgt spid="34"/>
                                        </p:tgtEl>
                                        <p:attrNameLst>
                                          <p:attrName>style.visibility</p:attrName>
                                        </p:attrNameLst>
                                      </p:cBhvr>
                                      <p:to>
                                        <p:strVal val="visible"/>
                                      </p:to>
                                    </p:set>
                                    <p:anim calcmode="lin" valueType="num">
                                      <p:cBhvr>
                                        <p:cTn id="118" dur="750" fill="hold"/>
                                        <p:tgtEl>
                                          <p:spTgt spid="34"/>
                                        </p:tgtEl>
                                        <p:attrNameLst>
                                          <p:attrName>ppt_x</p:attrName>
                                        </p:attrNameLst>
                                      </p:cBhvr>
                                      <p:tavLst>
                                        <p:tav tm="0">
                                          <p:val>
                                            <p:strVal val="#ppt_x-#ppt_w/2"/>
                                          </p:val>
                                        </p:tav>
                                        <p:tav tm="100000">
                                          <p:val>
                                            <p:strVal val="#ppt_x"/>
                                          </p:val>
                                        </p:tav>
                                      </p:tavLst>
                                    </p:anim>
                                    <p:anim calcmode="lin" valueType="num">
                                      <p:cBhvr>
                                        <p:cTn id="119" dur="750" fill="hold"/>
                                        <p:tgtEl>
                                          <p:spTgt spid="34"/>
                                        </p:tgtEl>
                                        <p:attrNameLst>
                                          <p:attrName>ppt_y</p:attrName>
                                        </p:attrNameLst>
                                      </p:cBhvr>
                                      <p:tavLst>
                                        <p:tav tm="0">
                                          <p:val>
                                            <p:strVal val="#ppt_y"/>
                                          </p:val>
                                        </p:tav>
                                        <p:tav tm="100000">
                                          <p:val>
                                            <p:strVal val="#ppt_y"/>
                                          </p:val>
                                        </p:tav>
                                      </p:tavLst>
                                    </p:anim>
                                    <p:anim calcmode="lin" valueType="num">
                                      <p:cBhvr>
                                        <p:cTn id="120" dur="750" fill="hold"/>
                                        <p:tgtEl>
                                          <p:spTgt spid="34"/>
                                        </p:tgtEl>
                                        <p:attrNameLst>
                                          <p:attrName>ppt_w</p:attrName>
                                        </p:attrNameLst>
                                      </p:cBhvr>
                                      <p:tavLst>
                                        <p:tav tm="0">
                                          <p:val>
                                            <p:fltVal val="0"/>
                                          </p:val>
                                        </p:tav>
                                        <p:tav tm="100000">
                                          <p:val>
                                            <p:strVal val="#ppt_w"/>
                                          </p:val>
                                        </p:tav>
                                      </p:tavLst>
                                    </p:anim>
                                    <p:anim calcmode="lin" valueType="num">
                                      <p:cBhvr>
                                        <p:cTn id="121" dur="750" fill="hold"/>
                                        <p:tgtEl>
                                          <p:spTgt spid="34"/>
                                        </p:tgtEl>
                                        <p:attrNameLst>
                                          <p:attrName>ppt_h</p:attrName>
                                        </p:attrNameLst>
                                      </p:cBhvr>
                                      <p:tavLst>
                                        <p:tav tm="0">
                                          <p:val>
                                            <p:strVal val="#ppt_h"/>
                                          </p:val>
                                        </p:tav>
                                        <p:tav tm="100000">
                                          <p:val>
                                            <p:strVal val="#ppt_h"/>
                                          </p:val>
                                        </p:tav>
                                      </p:tavLst>
                                    </p:anim>
                                  </p:childTnLst>
                                </p:cTn>
                              </p:par>
                            </p:childTnLst>
                          </p:cTn>
                        </p:par>
                        <p:par>
                          <p:cTn id="122" fill="hold">
                            <p:stCondLst>
                              <p:cond delay="4000"/>
                            </p:stCondLst>
                            <p:childTnLst>
                              <p:par>
                                <p:cTn id="123" presetID="42" presetClass="entr" presetSubtype="0" fill="hold" grpId="0" nodeType="afterEffect">
                                  <p:stCondLst>
                                    <p:cond delay="0"/>
                                  </p:stCondLst>
                                  <p:childTnLst>
                                    <p:set>
                                      <p:cBhvr>
                                        <p:cTn id="124" dur="1" fill="hold">
                                          <p:stCondLst>
                                            <p:cond delay="0"/>
                                          </p:stCondLst>
                                        </p:cTn>
                                        <p:tgtEl>
                                          <p:spTgt spid="56"/>
                                        </p:tgtEl>
                                        <p:attrNameLst>
                                          <p:attrName>style.visibility</p:attrName>
                                        </p:attrNameLst>
                                      </p:cBhvr>
                                      <p:to>
                                        <p:strVal val="visible"/>
                                      </p:to>
                                    </p:set>
                                    <p:animEffect transition="in" filter="fade">
                                      <p:cBhvr>
                                        <p:cTn id="125" dur="500"/>
                                        <p:tgtEl>
                                          <p:spTgt spid="56"/>
                                        </p:tgtEl>
                                      </p:cBhvr>
                                    </p:animEffect>
                                    <p:anim calcmode="lin" valueType="num">
                                      <p:cBhvr>
                                        <p:cTn id="126" dur="500" fill="hold"/>
                                        <p:tgtEl>
                                          <p:spTgt spid="56"/>
                                        </p:tgtEl>
                                        <p:attrNameLst>
                                          <p:attrName>ppt_x</p:attrName>
                                        </p:attrNameLst>
                                      </p:cBhvr>
                                      <p:tavLst>
                                        <p:tav tm="0">
                                          <p:val>
                                            <p:strVal val="#ppt_x"/>
                                          </p:val>
                                        </p:tav>
                                        <p:tav tm="100000">
                                          <p:val>
                                            <p:strVal val="#ppt_x"/>
                                          </p:val>
                                        </p:tav>
                                      </p:tavLst>
                                    </p:anim>
                                    <p:anim calcmode="lin" valueType="num">
                                      <p:cBhvr>
                                        <p:cTn id="127" dur="500" fill="hold"/>
                                        <p:tgtEl>
                                          <p:spTgt spid="56"/>
                                        </p:tgtEl>
                                        <p:attrNameLst>
                                          <p:attrName>ppt_y</p:attrName>
                                        </p:attrNameLst>
                                      </p:cBhvr>
                                      <p:tavLst>
                                        <p:tav tm="0">
                                          <p:val>
                                            <p:strVal val="#ppt_y+.1"/>
                                          </p:val>
                                        </p:tav>
                                        <p:tav tm="100000">
                                          <p:val>
                                            <p:strVal val="#ppt_y"/>
                                          </p:val>
                                        </p:tav>
                                      </p:tavLst>
                                    </p:anim>
                                  </p:childTnLst>
                                </p:cTn>
                              </p:par>
                              <p:par>
                                <p:cTn id="128" presetID="42" presetClass="entr" presetSubtype="0" fill="hold" grpId="0" nodeType="withEffect">
                                  <p:stCondLst>
                                    <p:cond delay="0"/>
                                  </p:stCondLst>
                                  <p:childTnLst>
                                    <p:set>
                                      <p:cBhvr>
                                        <p:cTn id="129" dur="1" fill="hold">
                                          <p:stCondLst>
                                            <p:cond delay="0"/>
                                          </p:stCondLst>
                                        </p:cTn>
                                        <p:tgtEl>
                                          <p:spTgt spid="55"/>
                                        </p:tgtEl>
                                        <p:attrNameLst>
                                          <p:attrName>style.visibility</p:attrName>
                                        </p:attrNameLst>
                                      </p:cBhvr>
                                      <p:to>
                                        <p:strVal val="visible"/>
                                      </p:to>
                                    </p:set>
                                    <p:animEffect transition="in" filter="fade">
                                      <p:cBhvr>
                                        <p:cTn id="130" dur="500"/>
                                        <p:tgtEl>
                                          <p:spTgt spid="55"/>
                                        </p:tgtEl>
                                      </p:cBhvr>
                                    </p:animEffect>
                                    <p:anim calcmode="lin" valueType="num">
                                      <p:cBhvr>
                                        <p:cTn id="131" dur="500" fill="hold"/>
                                        <p:tgtEl>
                                          <p:spTgt spid="55"/>
                                        </p:tgtEl>
                                        <p:attrNameLst>
                                          <p:attrName>ppt_x</p:attrName>
                                        </p:attrNameLst>
                                      </p:cBhvr>
                                      <p:tavLst>
                                        <p:tav tm="0">
                                          <p:val>
                                            <p:strVal val="#ppt_x"/>
                                          </p:val>
                                        </p:tav>
                                        <p:tav tm="100000">
                                          <p:val>
                                            <p:strVal val="#ppt_x"/>
                                          </p:val>
                                        </p:tav>
                                      </p:tavLst>
                                    </p:anim>
                                    <p:anim calcmode="lin" valueType="num">
                                      <p:cBhvr>
                                        <p:cTn id="132" dur="500" fill="hold"/>
                                        <p:tgtEl>
                                          <p:spTgt spid="55"/>
                                        </p:tgtEl>
                                        <p:attrNameLst>
                                          <p:attrName>ppt_y</p:attrName>
                                        </p:attrNameLst>
                                      </p:cBhvr>
                                      <p:tavLst>
                                        <p:tav tm="0">
                                          <p:val>
                                            <p:strVal val="#ppt_y+.1"/>
                                          </p:val>
                                        </p:tav>
                                        <p:tav tm="100000">
                                          <p:val>
                                            <p:strVal val="#ppt_y"/>
                                          </p:val>
                                        </p:tav>
                                      </p:tavLst>
                                    </p:anim>
                                  </p:childTnLst>
                                </p:cTn>
                              </p:par>
                              <p:par>
                                <p:cTn id="133" presetID="42" presetClass="entr" presetSubtype="0" fill="hold" grpId="0" nodeType="withEffect">
                                  <p:stCondLst>
                                    <p:cond delay="0"/>
                                  </p:stCondLst>
                                  <p:childTnLst>
                                    <p:set>
                                      <p:cBhvr>
                                        <p:cTn id="134" dur="1" fill="hold">
                                          <p:stCondLst>
                                            <p:cond delay="0"/>
                                          </p:stCondLst>
                                        </p:cTn>
                                        <p:tgtEl>
                                          <p:spTgt spid="54"/>
                                        </p:tgtEl>
                                        <p:attrNameLst>
                                          <p:attrName>style.visibility</p:attrName>
                                        </p:attrNameLst>
                                      </p:cBhvr>
                                      <p:to>
                                        <p:strVal val="visible"/>
                                      </p:to>
                                    </p:set>
                                    <p:animEffect transition="in" filter="fade">
                                      <p:cBhvr>
                                        <p:cTn id="135" dur="500"/>
                                        <p:tgtEl>
                                          <p:spTgt spid="54"/>
                                        </p:tgtEl>
                                      </p:cBhvr>
                                    </p:animEffect>
                                    <p:anim calcmode="lin" valueType="num">
                                      <p:cBhvr>
                                        <p:cTn id="136" dur="500" fill="hold"/>
                                        <p:tgtEl>
                                          <p:spTgt spid="54"/>
                                        </p:tgtEl>
                                        <p:attrNameLst>
                                          <p:attrName>ppt_x</p:attrName>
                                        </p:attrNameLst>
                                      </p:cBhvr>
                                      <p:tavLst>
                                        <p:tav tm="0">
                                          <p:val>
                                            <p:strVal val="#ppt_x"/>
                                          </p:val>
                                        </p:tav>
                                        <p:tav tm="100000">
                                          <p:val>
                                            <p:strVal val="#ppt_x"/>
                                          </p:val>
                                        </p:tav>
                                      </p:tavLst>
                                    </p:anim>
                                    <p:anim calcmode="lin" valueType="num">
                                      <p:cBhvr>
                                        <p:cTn id="137" dur="500" fill="hold"/>
                                        <p:tgtEl>
                                          <p:spTgt spid="54"/>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3"/>
                                        </p:tgtEl>
                                        <p:attrNameLst>
                                          <p:attrName>style.visibility</p:attrName>
                                        </p:attrNameLst>
                                      </p:cBhvr>
                                      <p:to>
                                        <p:strVal val="visible"/>
                                      </p:to>
                                    </p:set>
                                    <p:animEffect transition="in" filter="fade">
                                      <p:cBhvr>
                                        <p:cTn id="140" dur="500"/>
                                        <p:tgtEl>
                                          <p:spTgt spid="53"/>
                                        </p:tgtEl>
                                      </p:cBhvr>
                                    </p:animEffect>
                                    <p:anim calcmode="lin" valueType="num">
                                      <p:cBhvr>
                                        <p:cTn id="141" dur="500" fill="hold"/>
                                        <p:tgtEl>
                                          <p:spTgt spid="53"/>
                                        </p:tgtEl>
                                        <p:attrNameLst>
                                          <p:attrName>ppt_x</p:attrName>
                                        </p:attrNameLst>
                                      </p:cBhvr>
                                      <p:tavLst>
                                        <p:tav tm="0">
                                          <p:val>
                                            <p:strVal val="#ppt_x"/>
                                          </p:val>
                                        </p:tav>
                                        <p:tav tm="100000">
                                          <p:val>
                                            <p:strVal val="#ppt_x"/>
                                          </p:val>
                                        </p:tav>
                                      </p:tavLst>
                                    </p:anim>
                                    <p:anim calcmode="lin" valueType="num">
                                      <p:cBhvr>
                                        <p:cTn id="142" dur="500" fill="hold"/>
                                        <p:tgtEl>
                                          <p:spTgt spid="53"/>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57"/>
                                        </p:tgtEl>
                                        <p:attrNameLst>
                                          <p:attrName>style.visibility</p:attrName>
                                        </p:attrNameLst>
                                      </p:cBhvr>
                                      <p:to>
                                        <p:strVal val="visible"/>
                                      </p:to>
                                    </p:set>
                                    <p:animEffect transition="in" filter="fade">
                                      <p:cBhvr>
                                        <p:cTn id="145" dur="750"/>
                                        <p:tgtEl>
                                          <p:spTgt spid="57"/>
                                        </p:tgtEl>
                                      </p:cBhvr>
                                    </p:animEffect>
                                    <p:anim calcmode="lin" valueType="num">
                                      <p:cBhvr>
                                        <p:cTn id="146" dur="750" fill="hold"/>
                                        <p:tgtEl>
                                          <p:spTgt spid="57"/>
                                        </p:tgtEl>
                                        <p:attrNameLst>
                                          <p:attrName>ppt_x</p:attrName>
                                        </p:attrNameLst>
                                      </p:cBhvr>
                                      <p:tavLst>
                                        <p:tav tm="0">
                                          <p:val>
                                            <p:strVal val="#ppt_x"/>
                                          </p:val>
                                        </p:tav>
                                        <p:tav tm="100000">
                                          <p:val>
                                            <p:strVal val="#ppt_x"/>
                                          </p:val>
                                        </p:tav>
                                      </p:tavLst>
                                    </p:anim>
                                    <p:anim calcmode="lin" valueType="num">
                                      <p:cBhvr>
                                        <p:cTn id="147" dur="75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7" grpId="0" bldLvl="0" animBg="1"/>
      <p:bldP spid="8" grpId="0" bldLvl="0" animBg="1"/>
      <p:bldP spid="13" grpId="0" bldLvl="0" animBg="1"/>
      <p:bldP spid="14" grpId="0" bldLvl="0" animBg="1"/>
      <p:bldP spid="15" grpId="0" bldLvl="0" animBg="1"/>
      <p:bldP spid="25" grpId="0" bldLvl="0" animBg="1"/>
      <p:bldP spid="26" grpId="0" bldLvl="0" animBg="1"/>
      <p:bldP spid="27" grpId="0" bldLvl="0" animBg="1"/>
      <p:bldP spid="33" grpId="0" bldLvl="0" animBg="1"/>
      <p:bldP spid="34" grpId="0" bldLvl="0" animBg="1"/>
      <p:bldP spid="35" grpId="0" bldLvl="0" animBg="1"/>
      <p:bldP spid="53" grpId="0"/>
      <p:bldP spid="54" grpId="0"/>
      <p:bldP spid="55" grpId="0"/>
      <p:bldP spid="56" grpId="0"/>
      <p:bldP spid="57" grpId="0"/>
      <p:bldP spid="58" grpId="0" bldLvl="0" animBg="1"/>
      <p:bldP spid="59" grpId="0" bldLvl="0" animBg="1"/>
      <p:bldP spid="60" grpId="0" bldLvl="0" animBg="1"/>
      <p:bldP spid="61" grpId="0" bldLvl="0" animBg="1"/>
      <p:bldP spid="62" grpId="0" bldLvl="0" animBg="1"/>
      <p:bldP spid="63" grpId="0"/>
      <p:bldP spid="64" grpId="0" bldLvl="0" animBg="1"/>
      <p:bldP spid="65" grpId="0"/>
      <p:bldP spid="66" grpId="0" bldLvl="0" animBg="1"/>
      <p:bldP spid="67" grpId="0"/>
      <p:bldP spid="68" grpId="0" bldLvl="0" animBg="1"/>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545" y="-8255"/>
            <a:ext cx="12233910" cy="833120"/>
          </a:xfrm>
          <a:prstGeom prst="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pic>
        <p:nvPicPr>
          <p:cNvPr id="3" name="图片 2" descr="QQ截图20170308204816"/>
          <p:cNvPicPr>
            <a:picLocks noChangeAspect="1"/>
          </p:cNvPicPr>
          <p:nvPr/>
        </p:nvPicPr>
        <p:blipFill>
          <a:blip r:embed="rId3" cstate="print"/>
          <a:stretch>
            <a:fillRect/>
          </a:stretch>
        </p:blipFill>
        <p:spPr>
          <a:xfrm>
            <a:off x="-15240" y="5684520"/>
            <a:ext cx="12204065" cy="1208405"/>
          </a:xfrm>
          <a:prstGeom prst="rect">
            <a:avLst/>
          </a:prstGeom>
        </p:spPr>
      </p:pic>
      <p:sp>
        <p:nvSpPr>
          <p:cNvPr id="108" name="椭圆 107"/>
          <p:cNvSpPr/>
          <p:nvPr/>
        </p:nvSpPr>
        <p:spPr>
          <a:xfrm>
            <a:off x="709696" y="370157"/>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nvGrpSpPr>
          <p:cNvPr id="109" name="组合 108"/>
          <p:cNvGrpSpPr/>
          <p:nvPr/>
        </p:nvGrpSpPr>
        <p:grpSpPr>
          <a:xfrm>
            <a:off x="640284" y="56389"/>
            <a:ext cx="4021131" cy="613991"/>
            <a:chOff x="3418293" y="305852"/>
            <a:chExt cx="4844075" cy="872774"/>
          </a:xfrm>
        </p:grpSpPr>
        <p:sp>
          <p:nvSpPr>
            <p:cNvPr id="110" name="椭圆 109"/>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sp>
          <p:nvSpPr>
            <p:cNvPr id="111" name="矩形 11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grpSp>
        <p:nvGrpSpPr>
          <p:cNvPr id="112" name="组合 111"/>
          <p:cNvGrpSpPr/>
          <p:nvPr/>
        </p:nvGrpSpPr>
        <p:grpSpPr>
          <a:xfrm>
            <a:off x="574288" y="57950"/>
            <a:ext cx="970204" cy="1019136"/>
            <a:chOff x="1003288" y="1798087"/>
            <a:chExt cx="3398850" cy="3383513"/>
          </a:xfrm>
        </p:grpSpPr>
        <p:sp>
          <p:nvSpPr>
            <p:cNvPr id="11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nvGrpSpPr>
            <p:cNvPr id="115" name="组合 114"/>
            <p:cNvGrpSpPr/>
            <p:nvPr/>
          </p:nvGrpSpPr>
          <p:grpSpPr>
            <a:xfrm>
              <a:off x="1003288" y="1856944"/>
              <a:ext cx="3119221" cy="1919931"/>
              <a:chOff x="1028026" y="1617975"/>
              <a:chExt cx="3119221" cy="1919931"/>
            </a:xfrm>
          </p:grpSpPr>
          <p:sp>
            <p:nvSpPr>
              <p:cNvPr id="116" name="Freeform 13"/>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rgbClr val="9CCF3D"/>
                  </a:gs>
                </a:gsLst>
                <a:lin ang="0" scaled="0"/>
                <a:tileRect/>
              </a:gradFill>
              <a:ln w="101600">
                <a:gradFill>
                  <a:gsLst>
                    <a:gs pos="0">
                      <a:srgbClr val="9CCF3D"/>
                    </a:gs>
                    <a:gs pos="100000">
                      <a:schemeClr val="bg1"/>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7" name="Freeform 13"/>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grpSp>
      <p:sp>
        <p:nvSpPr>
          <p:cNvPr id="118" name="文本框 117"/>
          <p:cNvSpPr txBox="1"/>
          <p:nvPr/>
        </p:nvSpPr>
        <p:spPr>
          <a:xfrm>
            <a:off x="1723411" y="171408"/>
            <a:ext cx="2645285" cy="483235"/>
          </a:xfrm>
          <a:prstGeom prst="rect">
            <a:avLst/>
          </a:prstGeom>
          <a:noFill/>
        </p:spPr>
        <p:txBody>
          <a:bodyPr wrap="square" rtlCol="0">
            <a:spAutoFit/>
          </a:bodyPr>
          <a:lstStyle/>
          <a:p>
            <a:r>
              <a:rPr lang="zh-CN" altLang="en-US" sz="2400" b="1" dirty="0" smtClean="0">
                <a:solidFill>
                  <a:srgbClr val="9CCF3D"/>
                </a:solidFill>
                <a:latin typeface="微软简粗黑" charset="0"/>
                <a:ea typeface="微软简粗黑" charset="0"/>
              </a:rPr>
              <a:t>此处添加标题</a:t>
            </a:r>
          </a:p>
        </p:txBody>
      </p:sp>
      <p:sp>
        <p:nvSpPr>
          <p:cNvPr id="22" name="Rectángulo 49"/>
          <p:cNvSpPr/>
          <p:nvPr/>
        </p:nvSpPr>
        <p:spPr>
          <a:xfrm>
            <a:off x="1049742" y="1651589"/>
            <a:ext cx="4429924" cy="1962150"/>
          </a:xfrm>
          <a:prstGeom prst="rect">
            <a:avLst/>
          </a:prstGeom>
        </p:spPr>
        <p:txBody>
          <a:bodyPr wrap="square" lIns="45142" tIns="22533" rIns="45142" bIns="22533">
            <a:spAutoFit/>
          </a:bodyPr>
          <a:lstStyle/>
          <a:p>
            <a:pPr algn="just" defTabSz="894080">
              <a:lnSpc>
                <a:spcPct val="150000"/>
              </a:lnSpc>
            </a:pPr>
            <a:r>
              <a:rPr lang="en-US" sz="1335" dirty="0">
                <a:solidFill>
                  <a:srgbClr val="1F1F1F"/>
                </a:solidFill>
                <a:latin typeface="微软简粗黑" charset="0"/>
                <a:ea typeface="微软简粗黑" charset="0"/>
                <a:cs typeface="Open Sans Condensed" panose="020B0604020202020204" charset="0"/>
              </a:rPr>
              <a:t>Lorem Ipsum Penatibus</a:t>
            </a:r>
          </a:p>
          <a:p>
            <a:pPr algn="just" defTabSz="894080">
              <a:lnSpc>
                <a:spcPct val="125000"/>
              </a:lnSpc>
            </a:pPr>
            <a:r>
              <a:rPr lang="en-US" sz="935" dirty="0">
                <a:solidFill>
                  <a:srgbClr val="575757"/>
                </a:solidFill>
                <a:latin typeface="微软简粗黑" charset="0"/>
                <a:ea typeface="微软简粗黑" charset="0"/>
              </a:rPr>
              <a:t>Imperdiet iaculis, ipsum. Sed aliquam ultrices mauris. Integer ante arcu, accumsan a, consectetuer eget, posuere ut, aliquam ultrices mauris. </a:t>
            </a:r>
          </a:p>
          <a:p>
            <a:pPr algn="just" defTabSz="894080">
              <a:lnSpc>
                <a:spcPct val="125000"/>
              </a:lnSpc>
            </a:pPr>
            <a:endParaRPr lang="en-US" sz="935" dirty="0">
              <a:solidFill>
                <a:srgbClr val="575757"/>
              </a:solidFill>
              <a:latin typeface="微软简粗黑" charset="0"/>
              <a:ea typeface="微软简粗黑" charset="0"/>
            </a:endParaRPr>
          </a:p>
          <a:p>
            <a:pPr algn="just" defTabSz="894080">
              <a:lnSpc>
                <a:spcPct val="125000"/>
              </a:lnSpc>
            </a:pPr>
            <a:r>
              <a:rPr lang="en-US" sz="935" dirty="0">
                <a:solidFill>
                  <a:srgbClr val="575757"/>
                </a:solidFill>
                <a:latin typeface="微软简粗黑" charset="0"/>
                <a:ea typeface="微软简粗黑" charset="0"/>
              </a:rPr>
              <a:t>Duis arcu tortor, suscipit eget, imperdiet nec, imperdiet iaculis, ipsum. Sed aliquam ultrices mauris. Integer ante arcu, accumsan a, consectetuer eget, posuere ut, mauris.</a:t>
            </a:r>
          </a:p>
          <a:p>
            <a:pPr algn="just" defTabSz="894080">
              <a:lnSpc>
                <a:spcPct val="125000"/>
              </a:lnSpc>
            </a:pPr>
            <a:endParaRPr lang="en-US" sz="935" dirty="0">
              <a:solidFill>
                <a:srgbClr val="575757"/>
              </a:solidFill>
              <a:latin typeface="微软简粗黑" charset="0"/>
              <a:ea typeface="微软简粗黑" charset="0"/>
            </a:endParaRPr>
          </a:p>
          <a:p>
            <a:pPr algn="just" defTabSz="894080">
              <a:lnSpc>
                <a:spcPct val="125000"/>
              </a:lnSpc>
            </a:pPr>
            <a:r>
              <a:rPr lang="en-US" sz="935" dirty="0">
                <a:solidFill>
                  <a:srgbClr val="575757"/>
                </a:solidFill>
                <a:latin typeface="微软简粗黑" charset="0"/>
                <a:ea typeface="微软简粗黑" charset="0"/>
              </a:rPr>
              <a:t>Sed aliquam  </a:t>
            </a:r>
            <a:r>
              <a:rPr lang="en-US" sz="935" dirty="0" err="1">
                <a:solidFill>
                  <a:srgbClr val="575757"/>
                </a:solidFill>
                <a:latin typeface="微软简粗黑" charset="0"/>
                <a:ea typeface="微软简粗黑" charset="0"/>
              </a:rPr>
              <a:t>uis</a:t>
            </a:r>
            <a:r>
              <a:rPr lang="en-US" sz="935" dirty="0">
                <a:solidFill>
                  <a:srgbClr val="575757"/>
                </a:solidFill>
                <a:latin typeface="微软简粗黑" charset="0"/>
                <a:ea typeface="微软简粗黑" charset="0"/>
              </a:rPr>
              <a:t> arcu tortor, suscipit eget, imperdiet nec, imperdiet iaculis, ipsum. Sed aliquam ultrices mauris. Integer ante arcu, accumsan a, consectetuer eget, posuere ut, mauris.</a:t>
            </a:r>
          </a:p>
        </p:txBody>
      </p:sp>
      <p:cxnSp>
        <p:nvCxnSpPr>
          <p:cNvPr id="25" name="24 Conector recto"/>
          <p:cNvCxnSpPr/>
          <p:nvPr/>
        </p:nvCxnSpPr>
        <p:spPr>
          <a:xfrm flipV="1">
            <a:off x="6589041" y="2650103"/>
            <a:ext cx="3598492" cy="1957289"/>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27" name="26 Circular"/>
          <p:cNvSpPr>
            <a:spLocks noChangeAspect="1"/>
          </p:cNvSpPr>
          <p:nvPr/>
        </p:nvSpPr>
        <p:spPr bwMode="auto">
          <a:xfrm>
            <a:off x="6671953" y="1814868"/>
            <a:ext cx="4122550" cy="4122341"/>
          </a:xfrm>
          <a:prstGeom prst="pie">
            <a:avLst>
              <a:gd name="adj1" fmla="val 16166917"/>
              <a:gd name="adj2" fmla="val 21947"/>
            </a:avLst>
          </a:prstGeom>
          <a:solidFill>
            <a:srgbClr val="9CCF3D"/>
          </a:solidFill>
          <a:ln>
            <a:noFill/>
          </a:ln>
          <a:scene3d>
            <a:camera prst="isometricLeftDown"/>
            <a:lightRig rig="threePt" dir="t"/>
          </a:scene3d>
        </p:spPr>
        <p:txBody>
          <a:bodyPr lIns="0" tIns="0" rIns="0" bIns="0" rtlCol="0" anchor="ctr"/>
          <a:lstStyle/>
          <a:p>
            <a:pPr algn="ctr" defTabSz="894080"/>
            <a:endParaRPr lang="es-SV" sz="2400">
              <a:solidFill>
                <a:srgbClr val="000000"/>
              </a:solidFill>
              <a:latin typeface="微软简粗黑" charset="0"/>
              <a:ea typeface="微软简粗黑" charset="0"/>
            </a:endParaRPr>
          </a:p>
        </p:txBody>
      </p:sp>
      <p:sp>
        <p:nvSpPr>
          <p:cNvPr id="28" name="27 Circular"/>
          <p:cNvSpPr>
            <a:spLocks noChangeAspect="1"/>
          </p:cNvSpPr>
          <p:nvPr/>
        </p:nvSpPr>
        <p:spPr bwMode="auto">
          <a:xfrm>
            <a:off x="6628927" y="2290235"/>
            <a:ext cx="3435458" cy="3435284"/>
          </a:xfrm>
          <a:prstGeom prst="pie">
            <a:avLst>
              <a:gd name="adj1" fmla="val 16166917"/>
              <a:gd name="adj2" fmla="val 21947"/>
            </a:avLst>
          </a:prstGeom>
          <a:solidFill>
            <a:schemeClr val="accent3"/>
          </a:solidFill>
          <a:ln>
            <a:noFill/>
          </a:ln>
          <a:scene3d>
            <a:camera prst="isometricLeftDown"/>
            <a:lightRig rig="threePt" dir="t"/>
          </a:scene3d>
        </p:spPr>
        <p:txBody>
          <a:bodyPr lIns="0" tIns="0" rIns="0" bIns="0" rtlCol="0" anchor="ctr"/>
          <a:lstStyle/>
          <a:p>
            <a:pPr algn="ctr" defTabSz="894080"/>
            <a:endParaRPr lang="es-SV" sz="2400">
              <a:solidFill>
                <a:srgbClr val="000000"/>
              </a:solidFill>
              <a:latin typeface="微软简粗黑" charset="0"/>
              <a:ea typeface="微软简粗黑" charset="0"/>
            </a:endParaRPr>
          </a:p>
        </p:txBody>
      </p:sp>
      <p:sp>
        <p:nvSpPr>
          <p:cNvPr id="29" name="28 Circular"/>
          <p:cNvSpPr>
            <a:spLocks noChangeAspect="1"/>
          </p:cNvSpPr>
          <p:nvPr/>
        </p:nvSpPr>
        <p:spPr bwMode="auto">
          <a:xfrm>
            <a:off x="6628851" y="2753089"/>
            <a:ext cx="2748367" cy="2748227"/>
          </a:xfrm>
          <a:prstGeom prst="pie">
            <a:avLst>
              <a:gd name="adj1" fmla="val 16166917"/>
              <a:gd name="adj2" fmla="val 21947"/>
            </a:avLst>
          </a:prstGeom>
          <a:solidFill>
            <a:srgbClr val="92D050"/>
          </a:solidFill>
          <a:ln>
            <a:noFill/>
          </a:ln>
          <a:scene3d>
            <a:camera prst="isometricLeftDown"/>
            <a:lightRig rig="threePt" dir="t"/>
          </a:scene3d>
        </p:spPr>
        <p:txBody>
          <a:bodyPr lIns="0" tIns="0" rIns="0" bIns="0" rtlCol="0" anchor="ctr"/>
          <a:lstStyle/>
          <a:p>
            <a:pPr algn="ctr" defTabSz="894080"/>
            <a:endParaRPr lang="es-SV" sz="2400">
              <a:solidFill>
                <a:srgbClr val="000000"/>
              </a:solidFill>
              <a:latin typeface="微软简粗黑" charset="0"/>
              <a:ea typeface="微软简粗黑" charset="0"/>
            </a:endParaRPr>
          </a:p>
        </p:txBody>
      </p:sp>
      <p:sp>
        <p:nvSpPr>
          <p:cNvPr id="30" name="29 Circular"/>
          <p:cNvSpPr>
            <a:spLocks noChangeAspect="1"/>
          </p:cNvSpPr>
          <p:nvPr/>
        </p:nvSpPr>
        <p:spPr bwMode="auto">
          <a:xfrm>
            <a:off x="6628546" y="3216402"/>
            <a:ext cx="2061275" cy="2061171"/>
          </a:xfrm>
          <a:prstGeom prst="pie">
            <a:avLst>
              <a:gd name="adj1" fmla="val 16166917"/>
              <a:gd name="adj2" fmla="val 21947"/>
            </a:avLst>
          </a:prstGeom>
          <a:solidFill>
            <a:schemeClr val="accent6"/>
          </a:solidFill>
          <a:ln>
            <a:noFill/>
          </a:ln>
          <a:scene3d>
            <a:camera prst="isometricLeftDown"/>
            <a:lightRig rig="threePt" dir="t"/>
          </a:scene3d>
        </p:spPr>
        <p:txBody>
          <a:bodyPr lIns="0" tIns="0" rIns="0" bIns="0" rtlCol="0" anchor="ctr"/>
          <a:lstStyle/>
          <a:p>
            <a:pPr algn="ctr" defTabSz="894080"/>
            <a:endParaRPr lang="es-SV" sz="2400">
              <a:solidFill>
                <a:srgbClr val="000000"/>
              </a:solidFill>
              <a:latin typeface="微软简粗黑" charset="0"/>
              <a:ea typeface="微软简粗黑" charset="0"/>
            </a:endParaRPr>
          </a:p>
        </p:txBody>
      </p:sp>
      <p:cxnSp>
        <p:nvCxnSpPr>
          <p:cNvPr id="31" name="30 Conector recto"/>
          <p:cNvCxnSpPr/>
          <p:nvPr/>
        </p:nvCxnSpPr>
        <p:spPr>
          <a:xfrm flipV="1">
            <a:off x="6589371" y="1089015"/>
            <a:ext cx="2808761" cy="3518300"/>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cxnSp>
        <p:nvCxnSpPr>
          <p:cNvPr id="32" name="31 Conector recto"/>
          <p:cNvCxnSpPr/>
          <p:nvPr/>
        </p:nvCxnSpPr>
        <p:spPr>
          <a:xfrm flipV="1">
            <a:off x="6589039" y="4054117"/>
            <a:ext cx="4549188" cy="559405"/>
          </a:xfrm>
          <a:prstGeom prst="line">
            <a:avLst/>
          </a:prstGeom>
          <a:ln>
            <a:solidFill>
              <a:schemeClr val="tx2"/>
            </a:solidFill>
            <a:prstDash val="dash"/>
          </a:ln>
        </p:spPr>
        <p:style>
          <a:lnRef idx="1">
            <a:schemeClr val="accent1"/>
          </a:lnRef>
          <a:fillRef idx="0">
            <a:schemeClr val="accent1"/>
          </a:fillRef>
          <a:effectRef idx="0">
            <a:schemeClr val="accent1"/>
          </a:effectRef>
          <a:fontRef idx="minor">
            <a:schemeClr val="tx1"/>
          </a:fontRef>
        </p:style>
      </p:cxnSp>
      <p:sp>
        <p:nvSpPr>
          <p:cNvPr id="33" name="32 CuadroTexto"/>
          <p:cNvSpPr txBox="1"/>
          <p:nvPr/>
        </p:nvSpPr>
        <p:spPr>
          <a:xfrm>
            <a:off x="8042816" y="4113019"/>
            <a:ext cx="806326" cy="436245"/>
          </a:xfrm>
          <a:prstGeom prst="rect">
            <a:avLst/>
          </a:prstGeom>
          <a:noFill/>
        </p:spPr>
        <p:txBody>
          <a:bodyPr wrap="square" lIns="119265" tIns="59613" rIns="119265" bIns="59613" rtlCol="0">
            <a:spAutoFit/>
          </a:bodyPr>
          <a:lstStyle/>
          <a:p>
            <a:pPr defTabSz="894080"/>
            <a:r>
              <a:rPr lang="es-MX" sz="1600" dirty="0">
                <a:solidFill>
                  <a:srgbClr val="1F1F1F"/>
                </a:solidFill>
                <a:latin typeface="微软简粗黑" charset="0"/>
                <a:ea typeface="微软简粗黑" charset="0"/>
                <a:cs typeface="Open Sans Extrabold" panose="020B0906030804020204" pitchFamily="34" charset="0"/>
              </a:rPr>
              <a:t>20</a:t>
            </a:r>
            <a:r>
              <a:rPr lang="es-MX" sz="1600" baseline="36000" dirty="0">
                <a:solidFill>
                  <a:srgbClr val="1F1F1F"/>
                </a:solidFill>
                <a:latin typeface="微软简粗黑" charset="0"/>
                <a:ea typeface="微软简粗黑" charset="0"/>
                <a:cs typeface="Open Sans Extrabold" panose="020B0906030804020204" pitchFamily="34" charset="0"/>
              </a:rPr>
              <a:t>%</a:t>
            </a:r>
            <a:endParaRPr lang="es-SV" sz="1600" baseline="36000" dirty="0">
              <a:solidFill>
                <a:srgbClr val="1F1F1F"/>
              </a:solidFill>
              <a:latin typeface="微软简粗黑" charset="0"/>
              <a:ea typeface="微软简粗黑" charset="0"/>
              <a:cs typeface="Open Sans Extrabold" panose="020B0906030804020204" pitchFamily="34" charset="0"/>
            </a:endParaRPr>
          </a:p>
        </p:txBody>
      </p:sp>
      <p:sp>
        <p:nvSpPr>
          <p:cNvPr id="34" name="33 CuadroTexto"/>
          <p:cNvSpPr txBox="1"/>
          <p:nvPr/>
        </p:nvSpPr>
        <p:spPr>
          <a:xfrm>
            <a:off x="8687125" y="4031920"/>
            <a:ext cx="806326" cy="436245"/>
          </a:xfrm>
          <a:prstGeom prst="rect">
            <a:avLst/>
          </a:prstGeom>
          <a:noFill/>
        </p:spPr>
        <p:txBody>
          <a:bodyPr wrap="square" lIns="119265" tIns="59613" rIns="119265" bIns="59613" rtlCol="0">
            <a:spAutoFit/>
          </a:bodyPr>
          <a:lstStyle/>
          <a:p>
            <a:pPr defTabSz="894080"/>
            <a:r>
              <a:rPr lang="es-MX" sz="1600" dirty="0">
                <a:solidFill>
                  <a:srgbClr val="1F1F1F"/>
                </a:solidFill>
                <a:latin typeface="微软简粗黑" charset="0"/>
                <a:ea typeface="微软简粗黑" charset="0"/>
                <a:cs typeface="Open Sans Extrabold" panose="020B0906030804020204" pitchFamily="34" charset="0"/>
              </a:rPr>
              <a:t>40</a:t>
            </a:r>
            <a:r>
              <a:rPr lang="es-MX" sz="1600" baseline="36000" dirty="0">
                <a:solidFill>
                  <a:srgbClr val="1F1F1F"/>
                </a:solidFill>
                <a:latin typeface="微软简粗黑" charset="0"/>
                <a:ea typeface="微软简粗黑" charset="0"/>
                <a:cs typeface="Open Sans Extrabold" panose="020B0906030804020204" pitchFamily="34" charset="0"/>
              </a:rPr>
              <a:t>%</a:t>
            </a:r>
            <a:endParaRPr lang="es-SV" sz="1600" baseline="36000" dirty="0">
              <a:solidFill>
                <a:srgbClr val="1F1F1F"/>
              </a:solidFill>
              <a:latin typeface="微软简粗黑" charset="0"/>
              <a:ea typeface="微软简粗黑" charset="0"/>
              <a:cs typeface="Open Sans Extrabold" panose="020B0906030804020204" pitchFamily="34" charset="0"/>
            </a:endParaRPr>
          </a:p>
        </p:txBody>
      </p:sp>
      <p:sp>
        <p:nvSpPr>
          <p:cNvPr id="35" name="34 CuadroTexto"/>
          <p:cNvSpPr txBox="1"/>
          <p:nvPr/>
        </p:nvSpPr>
        <p:spPr>
          <a:xfrm>
            <a:off x="9331435" y="3960834"/>
            <a:ext cx="806326" cy="436245"/>
          </a:xfrm>
          <a:prstGeom prst="rect">
            <a:avLst/>
          </a:prstGeom>
          <a:noFill/>
        </p:spPr>
        <p:txBody>
          <a:bodyPr wrap="square" lIns="119265" tIns="59613" rIns="119265" bIns="59613" rtlCol="0">
            <a:spAutoFit/>
          </a:bodyPr>
          <a:lstStyle/>
          <a:p>
            <a:pPr defTabSz="894080"/>
            <a:r>
              <a:rPr lang="es-MX" sz="1600" dirty="0">
                <a:solidFill>
                  <a:srgbClr val="1F1F1F"/>
                </a:solidFill>
                <a:latin typeface="微软简粗黑" charset="0"/>
                <a:ea typeface="微软简粗黑" charset="0"/>
                <a:cs typeface="Open Sans Extrabold" panose="020B0906030804020204" pitchFamily="34" charset="0"/>
              </a:rPr>
              <a:t>60</a:t>
            </a:r>
            <a:r>
              <a:rPr lang="es-MX" sz="1600" baseline="36000" dirty="0">
                <a:solidFill>
                  <a:srgbClr val="1F1F1F"/>
                </a:solidFill>
                <a:latin typeface="微软简粗黑" charset="0"/>
                <a:ea typeface="微软简粗黑" charset="0"/>
                <a:cs typeface="Open Sans Extrabold" panose="020B0906030804020204" pitchFamily="34" charset="0"/>
              </a:rPr>
              <a:t>%</a:t>
            </a:r>
            <a:endParaRPr lang="es-SV" sz="1600" baseline="36000" dirty="0">
              <a:solidFill>
                <a:srgbClr val="1F1F1F"/>
              </a:solidFill>
              <a:latin typeface="微软简粗黑" charset="0"/>
              <a:ea typeface="微软简粗黑" charset="0"/>
              <a:cs typeface="Open Sans Extrabold" panose="020B0906030804020204" pitchFamily="34" charset="0"/>
            </a:endParaRPr>
          </a:p>
        </p:txBody>
      </p:sp>
      <p:sp>
        <p:nvSpPr>
          <p:cNvPr id="36" name="35 CuadroTexto"/>
          <p:cNvSpPr txBox="1"/>
          <p:nvPr/>
        </p:nvSpPr>
        <p:spPr>
          <a:xfrm>
            <a:off x="9975746" y="3888699"/>
            <a:ext cx="806326" cy="436245"/>
          </a:xfrm>
          <a:prstGeom prst="rect">
            <a:avLst/>
          </a:prstGeom>
          <a:noFill/>
        </p:spPr>
        <p:txBody>
          <a:bodyPr wrap="square" lIns="119265" tIns="59613" rIns="119265" bIns="59613" rtlCol="0">
            <a:spAutoFit/>
          </a:bodyPr>
          <a:lstStyle/>
          <a:p>
            <a:pPr defTabSz="894080"/>
            <a:r>
              <a:rPr lang="es-MX" sz="1600" dirty="0">
                <a:solidFill>
                  <a:srgbClr val="1F1F1F"/>
                </a:solidFill>
                <a:latin typeface="微软简粗黑" charset="0"/>
                <a:ea typeface="微软简粗黑" charset="0"/>
                <a:cs typeface="Open Sans Extrabold" panose="020B0906030804020204" pitchFamily="34" charset="0"/>
              </a:rPr>
              <a:t>80</a:t>
            </a:r>
            <a:r>
              <a:rPr lang="es-MX" sz="1600" baseline="36000" dirty="0">
                <a:solidFill>
                  <a:srgbClr val="1F1F1F"/>
                </a:solidFill>
                <a:latin typeface="微软简粗黑" charset="0"/>
                <a:ea typeface="微软简粗黑" charset="0"/>
                <a:cs typeface="Open Sans Extrabold" panose="020B0906030804020204" pitchFamily="34" charset="0"/>
              </a:rPr>
              <a:t>%</a:t>
            </a:r>
            <a:endParaRPr lang="es-SV" sz="1600" baseline="36000" dirty="0">
              <a:solidFill>
                <a:srgbClr val="1F1F1F"/>
              </a:solidFill>
              <a:latin typeface="微软简粗黑" charset="0"/>
              <a:ea typeface="微软简粗黑" charset="0"/>
              <a:cs typeface="Open Sans Extrabold" panose="020B0906030804020204" pitchFamily="34" charset="0"/>
            </a:endParaRPr>
          </a:p>
        </p:txBody>
      </p:sp>
      <p:sp>
        <p:nvSpPr>
          <p:cNvPr id="37" name="36 CuadroTexto"/>
          <p:cNvSpPr txBox="1"/>
          <p:nvPr/>
        </p:nvSpPr>
        <p:spPr>
          <a:xfrm>
            <a:off x="10620056" y="3811712"/>
            <a:ext cx="861613" cy="436245"/>
          </a:xfrm>
          <a:prstGeom prst="rect">
            <a:avLst/>
          </a:prstGeom>
          <a:noFill/>
        </p:spPr>
        <p:txBody>
          <a:bodyPr wrap="square" lIns="119265" tIns="59613" rIns="119265" bIns="59613" rtlCol="0">
            <a:spAutoFit/>
          </a:bodyPr>
          <a:lstStyle/>
          <a:p>
            <a:pPr defTabSz="894080"/>
            <a:r>
              <a:rPr lang="es-MX" sz="1600" dirty="0">
                <a:solidFill>
                  <a:srgbClr val="1F1F1F"/>
                </a:solidFill>
                <a:latin typeface="微软简粗黑" charset="0"/>
                <a:ea typeface="微软简粗黑" charset="0"/>
                <a:cs typeface="Open Sans Extrabold" panose="020B0906030804020204" pitchFamily="34" charset="0"/>
              </a:rPr>
              <a:t>100</a:t>
            </a:r>
            <a:r>
              <a:rPr lang="es-MX" sz="1600" baseline="36000" dirty="0">
                <a:solidFill>
                  <a:srgbClr val="1F1F1F"/>
                </a:solidFill>
                <a:latin typeface="微软简粗黑" charset="0"/>
                <a:ea typeface="微软简粗黑" charset="0"/>
                <a:cs typeface="Open Sans Extrabold" panose="020B0906030804020204" pitchFamily="34" charset="0"/>
              </a:rPr>
              <a:t>%</a:t>
            </a:r>
            <a:endParaRPr lang="es-SV" sz="1600" baseline="36000" dirty="0">
              <a:solidFill>
                <a:srgbClr val="1F1F1F"/>
              </a:solidFill>
              <a:latin typeface="微软简粗黑" charset="0"/>
              <a:ea typeface="微软简粗黑" charset="0"/>
              <a:cs typeface="Open Sans Extrabold" panose="020B0906030804020204" pitchFamily="34" charset="0"/>
            </a:endParaRPr>
          </a:p>
        </p:txBody>
      </p:sp>
      <p:sp>
        <p:nvSpPr>
          <p:cNvPr id="38" name="Freeform 10"/>
          <p:cNvSpPr>
            <a:spLocks noChangeAspect="1" noEditPoints="1"/>
          </p:cNvSpPr>
          <p:nvPr/>
        </p:nvSpPr>
        <p:spPr bwMode="auto">
          <a:xfrm rot="19808194">
            <a:off x="6244150" y="4529512"/>
            <a:ext cx="401411" cy="375937"/>
          </a:xfrm>
          <a:custGeom>
            <a:avLst/>
            <a:gdLst>
              <a:gd name="T0" fmla="*/ 829 w 3277"/>
              <a:gd name="T1" fmla="*/ 2810 h 3072"/>
              <a:gd name="T2" fmla="*/ 898 w 3277"/>
              <a:gd name="T3" fmla="*/ 2864 h 3072"/>
              <a:gd name="T4" fmla="*/ 1069 w 3277"/>
              <a:gd name="T5" fmla="*/ 2857 h 3072"/>
              <a:gd name="T6" fmla="*/ 1123 w 3277"/>
              <a:gd name="T7" fmla="*/ 2789 h 3072"/>
              <a:gd name="T8" fmla="*/ 1843 w 3277"/>
              <a:gd name="T9" fmla="*/ 819 h 3072"/>
              <a:gd name="T10" fmla="*/ 1843 w 3277"/>
              <a:gd name="T11" fmla="*/ 819 h 3072"/>
              <a:gd name="T12" fmla="*/ 706 w 3277"/>
              <a:gd name="T13" fmla="*/ 823 h 3072"/>
              <a:gd name="T14" fmla="*/ 578 w 3277"/>
              <a:gd name="T15" fmla="*/ 845 h 3072"/>
              <a:gd name="T16" fmla="*/ 449 w 3277"/>
              <a:gd name="T17" fmla="*/ 895 h 3072"/>
              <a:gd name="T18" fmla="*/ 334 w 3277"/>
              <a:gd name="T19" fmla="*/ 978 h 3072"/>
              <a:gd name="T20" fmla="*/ 249 w 3277"/>
              <a:gd name="T21" fmla="*/ 1103 h 3072"/>
              <a:gd name="T22" fmla="*/ 207 w 3277"/>
              <a:gd name="T23" fmla="*/ 1279 h 3072"/>
              <a:gd name="T24" fmla="*/ 222 w 3277"/>
              <a:gd name="T25" fmla="*/ 1478 h 3072"/>
              <a:gd name="T26" fmla="*/ 288 w 3277"/>
              <a:gd name="T27" fmla="*/ 1626 h 3072"/>
              <a:gd name="T28" fmla="*/ 391 w 3277"/>
              <a:gd name="T29" fmla="*/ 1729 h 3072"/>
              <a:gd name="T30" fmla="*/ 515 w 3277"/>
              <a:gd name="T31" fmla="*/ 1793 h 3072"/>
              <a:gd name="T32" fmla="*/ 645 w 3277"/>
              <a:gd name="T33" fmla="*/ 1828 h 3072"/>
              <a:gd name="T34" fmla="*/ 766 w 3277"/>
              <a:gd name="T35" fmla="*/ 1842 h 3072"/>
              <a:gd name="T36" fmla="*/ 1639 w 3277"/>
              <a:gd name="T37" fmla="*/ 819 h 3072"/>
              <a:gd name="T38" fmla="*/ 2355 w 3277"/>
              <a:gd name="T39" fmla="*/ 717 h 3072"/>
              <a:gd name="T40" fmla="*/ 3072 w 3277"/>
              <a:gd name="T41" fmla="*/ 0 h 3072"/>
              <a:gd name="T42" fmla="*/ 3193 w 3277"/>
              <a:gd name="T43" fmla="*/ 39 h 3072"/>
              <a:gd name="T44" fmla="*/ 3266 w 3277"/>
              <a:gd name="T45" fmla="*/ 140 h 3072"/>
              <a:gd name="T46" fmla="*/ 3275 w 3277"/>
              <a:gd name="T47" fmla="*/ 2491 h 3072"/>
              <a:gd name="T48" fmla="*/ 3217 w 3277"/>
              <a:gd name="T49" fmla="*/ 2603 h 3072"/>
              <a:gd name="T50" fmla="*/ 3105 w 3277"/>
              <a:gd name="T51" fmla="*/ 2660 h 3072"/>
              <a:gd name="T52" fmla="*/ 1331 w 3277"/>
              <a:gd name="T53" fmla="*/ 2867 h 3072"/>
              <a:gd name="T54" fmla="*/ 1292 w 3277"/>
              <a:gd name="T55" fmla="*/ 2988 h 3072"/>
              <a:gd name="T56" fmla="*/ 1191 w 3277"/>
              <a:gd name="T57" fmla="*/ 3062 h 3072"/>
              <a:gd name="T58" fmla="*/ 786 w 3277"/>
              <a:gd name="T59" fmla="*/ 3069 h 3072"/>
              <a:gd name="T60" fmla="*/ 675 w 3277"/>
              <a:gd name="T61" fmla="*/ 3012 h 3072"/>
              <a:gd name="T62" fmla="*/ 617 w 3277"/>
              <a:gd name="T63" fmla="*/ 2901 h 3072"/>
              <a:gd name="T64" fmla="*/ 615 w 3277"/>
              <a:gd name="T65" fmla="*/ 2836 h 3072"/>
              <a:gd name="T66" fmla="*/ 615 w 3277"/>
              <a:gd name="T67" fmla="*/ 2715 h 3072"/>
              <a:gd name="T68" fmla="*/ 616 w 3277"/>
              <a:gd name="T69" fmla="*/ 2539 h 3072"/>
              <a:gd name="T70" fmla="*/ 616 w 3277"/>
              <a:gd name="T71" fmla="*/ 2348 h 3072"/>
              <a:gd name="T72" fmla="*/ 616 w 3277"/>
              <a:gd name="T73" fmla="*/ 2178 h 3072"/>
              <a:gd name="T74" fmla="*/ 615 w 3277"/>
              <a:gd name="T75" fmla="*/ 2069 h 3072"/>
              <a:gd name="T76" fmla="*/ 494 w 3277"/>
              <a:gd name="T77" fmla="*/ 2016 h 3072"/>
              <a:gd name="T78" fmla="*/ 282 w 3277"/>
              <a:gd name="T79" fmla="*/ 1906 h 3072"/>
              <a:gd name="T80" fmla="*/ 121 w 3277"/>
              <a:gd name="T81" fmla="*/ 1739 h 3072"/>
              <a:gd name="T82" fmla="*/ 23 w 3277"/>
              <a:gd name="T83" fmla="*/ 1522 h 3072"/>
              <a:gd name="T84" fmla="*/ 2 w 3277"/>
              <a:gd name="T85" fmla="*/ 1268 h 3072"/>
              <a:gd name="T86" fmla="*/ 58 w 3277"/>
              <a:gd name="T87" fmla="*/ 1041 h 3072"/>
              <a:gd name="T88" fmla="*/ 180 w 3277"/>
              <a:gd name="T89" fmla="*/ 859 h 3072"/>
              <a:gd name="T90" fmla="*/ 355 w 3277"/>
              <a:gd name="T91" fmla="*/ 725 h 3072"/>
              <a:gd name="T92" fmla="*/ 572 w 3277"/>
              <a:gd name="T93" fmla="*/ 642 h 3072"/>
              <a:gd name="T94" fmla="*/ 819 w 3277"/>
              <a:gd name="T95" fmla="*/ 614 h 30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77" h="3072">
                <a:moveTo>
                  <a:pt x="819" y="2048"/>
                </a:moveTo>
                <a:lnTo>
                  <a:pt x="819" y="2765"/>
                </a:lnTo>
                <a:lnTo>
                  <a:pt x="822" y="2789"/>
                </a:lnTo>
                <a:lnTo>
                  <a:pt x="829" y="2810"/>
                </a:lnTo>
                <a:lnTo>
                  <a:pt x="841" y="2829"/>
                </a:lnTo>
                <a:lnTo>
                  <a:pt x="857" y="2845"/>
                </a:lnTo>
                <a:lnTo>
                  <a:pt x="876" y="2857"/>
                </a:lnTo>
                <a:lnTo>
                  <a:pt x="898" y="2864"/>
                </a:lnTo>
                <a:lnTo>
                  <a:pt x="922" y="2867"/>
                </a:lnTo>
                <a:lnTo>
                  <a:pt x="1024" y="2867"/>
                </a:lnTo>
                <a:lnTo>
                  <a:pt x="1048" y="2864"/>
                </a:lnTo>
                <a:lnTo>
                  <a:pt x="1069" y="2857"/>
                </a:lnTo>
                <a:lnTo>
                  <a:pt x="1088" y="2845"/>
                </a:lnTo>
                <a:lnTo>
                  <a:pt x="1104" y="2829"/>
                </a:lnTo>
                <a:lnTo>
                  <a:pt x="1116" y="2810"/>
                </a:lnTo>
                <a:lnTo>
                  <a:pt x="1123" y="2789"/>
                </a:lnTo>
                <a:lnTo>
                  <a:pt x="1126" y="2765"/>
                </a:lnTo>
                <a:lnTo>
                  <a:pt x="1126" y="2048"/>
                </a:lnTo>
                <a:lnTo>
                  <a:pt x="819" y="2048"/>
                </a:lnTo>
                <a:close/>
                <a:moveTo>
                  <a:pt x="1843" y="819"/>
                </a:moveTo>
                <a:lnTo>
                  <a:pt x="1843" y="1843"/>
                </a:lnTo>
                <a:lnTo>
                  <a:pt x="2150" y="1843"/>
                </a:lnTo>
                <a:lnTo>
                  <a:pt x="2150" y="819"/>
                </a:lnTo>
                <a:lnTo>
                  <a:pt x="1843" y="819"/>
                </a:lnTo>
                <a:close/>
                <a:moveTo>
                  <a:pt x="793" y="819"/>
                </a:moveTo>
                <a:lnTo>
                  <a:pt x="765" y="819"/>
                </a:lnTo>
                <a:lnTo>
                  <a:pt x="736" y="820"/>
                </a:lnTo>
                <a:lnTo>
                  <a:pt x="706" y="823"/>
                </a:lnTo>
                <a:lnTo>
                  <a:pt x="675" y="826"/>
                </a:lnTo>
                <a:lnTo>
                  <a:pt x="642" y="831"/>
                </a:lnTo>
                <a:lnTo>
                  <a:pt x="610" y="837"/>
                </a:lnTo>
                <a:lnTo>
                  <a:pt x="578" y="845"/>
                </a:lnTo>
                <a:lnTo>
                  <a:pt x="545" y="855"/>
                </a:lnTo>
                <a:lnTo>
                  <a:pt x="512" y="866"/>
                </a:lnTo>
                <a:lnTo>
                  <a:pt x="480" y="879"/>
                </a:lnTo>
                <a:lnTo>
                  <a:pt x="449" y="895"/>
                </a:lnTo>
                <a:lnTo>
                  <a:pt x="419" y="912"/>
                </a:lnTo>
                <a:lnTo>
                  <a:pt x="388" y="932"/>
                </a:lnTo>
                <a:lnTo>
                  <a:pt x="361" y="954"/>
                </a:lnTo>
                <a:lnTo>
                  <a:pt x="334" y="978"/>
                </a:lnTo>
                <a:lnTo>
                  <a:pt x="310" y="1006"/>
                </a:lnTo>
                <a:lnTo>
                  <a:pt x="287" y="1035"/>
                </a:lnTo>
                <a:lnTo>
                  <a:pt x="266" y="1068"/>
                </a:lnTo>
                <a:lnTo>
                  <a:pt x="249" y="1103"/>
                </a:lnTo>
                <a:lnTo>
                  <a:pt x="234" y="1143"/>
                </a:lnTo>
                <a:lnTo>
                  <a:pt x="222" y="1184"/>
                </a:lnTo>
                <a:lnTo>
                  <a:pt x="213" y="1229"/>
                </a:lnTo>
                <a:lnTo>
                  <a:pt x="207" y="1279"/>
                </a:lnTo>
                <a:lnTo>
                  <a:pt x="205" y="1331"/>
                </a:lnTo>
                <a:lnTo>
                  <a:pt x="207" y="1384"/>
                </a:lnTo>
                <a:lnTo>
                  <a:pt x="213" y="1432"/>
                </a:lnTo>
                <a:lnTo>
                  <a:pt x="222" y="1478"/>
                </a:lnTo>
                <a:lnTo>
                  <a:pt x="234" y="1520"/>
                </a:lnTo>
                <a:lnTo>
                  <a:pt x="249" y="1558"/>
                </a:lnTo>
                <a:lnTo>
                  <a:pt x="267" y="1593"/>
                </a:lnTo>
                <a:lnTo>
                  <a:pt x="288" y="1626"/>
                </a:lnTo>
                <a:lnTo>
                  <a:pt x="311" y="1656"/>
                </a:lnTo>
                <a:lnTo>
                  <a:pt x="336" y="1682"/>
                </a:lnTo>
                <a:lnTo>
                  <a:pt x="363" y="1706"/>
                </a:lnTo>
                <a:lnTo>
                  <a:pt x="391" y="1729"/>
                </a:lnTo>
                <a:lnTo>
                  <a:pt x="421" y="1748"/>
                </a:lnTo>
                <a:lnTo>
                  <a:pt x="451" y="1765"/>
                </a:lnTo>
                <a:lnTo>
                  <a:pt x="483" y="1780"/>
                </a:lnTo>
                <a:lnTo>
                  <a:pt x="515" y="1793"/>
                </a:lnTo>
                <a:lnTo>
                  <a:pt x="548" y="1804"/>
                </a:lnTo>
                <a:lnTo>
                  <a:pt x="580" y="1813"/>
                </a:lnTo>
                <a:lnTo>
                  <a:pt x="613" y="1821"/>
                </a:lnTo>
                <a:lnTo>
                  <a:pt x="645" y="1828"/>
                </a:lnTo>
                <a:lnTo>
                  <a:pt x="677" y="1834"/>
                </a:lnTo>
                <a:lnTo>
                  <a:pt x="708" y="1837"/>
                </a:lnTo>
                <a:lnTo>
                  <a:pt x="738" y="1840"/>
                </a:lnTo>
                <a:lnTo>
                  <a:pt x="766" y="1842"/>
                </a:lnTo>
                <a:lnTo>
                  <a:pt x="794" y="1843"/>
                </a:lnTo>
                <a:lnTo>
                  <a:pt x="819" y="1843"/>
                </a:lnTo>
                <a:lnTo>
                  <a:pt x="1639" y="1843"/>
                </a:lnTo>
                <a:lnTo>
                  <a:pt x="1639" y="819"/>
                </a:lnTo>
                <a:lnTo>
                  <a:pt x="819" y="819"/>
                </a:lnTo>
                <a:lnTo>
                  <a:pt x="793" y="819"/>
                </a:lnTo>
                <a:close/>
                <a:moveTo>
                  <a:pt x="3072" y="205"/>
                </a:moveTo>
                <a:lnTo>
                  <a:pt x="2355" y="717"/>
                </a:lnTo>
                <a:lnTo>
                  <a:pt x="2355" y="1945"/>
                </a:lnTo>
                <a:lnTo>
                  <a:pt x="3072" y="2458"/>
                </a:lnTo>
                <a:lnTo>
                  <a:pt x="3072" y="205"/>
                </a:lnTo>
                <a:close/>
                <a:moveTo>
                  <a:pt x="3072" y="0"/>
                </a:moveTo>
                <a:lnTo>
                  <a:pt x="3105" y="3"/>
                </a:lnTo>
                <a:lnTo>
                  <a:pt x="3136" y="10"/>
                </a:lnTo>
                <a:lnTo>
                  <a:pt x="3166" y="23"/>
                </a:lnTo>
                <a:lnTo>
                  <a:pt x="3193" y="39"/>
                </a:lnTo>
                <a:lnTo>
                  <a:pt x="3217" y="61"/>
                </a:lnTo>
                <a:lnTo>
                  <a:pt x="3237" y="84"/>
                </a:lnTo>
                <a:lnTo>
                  <a:pt x="3254" y="111"/>
                </a:lnTo>
                <a:lnTo>
                  <a:pt x="3266" y="140"/>
                </a:lnTo>
                <a:lnTo>
                  <a:pt x="3275" y="171"/>
                </a:lnTo>
                <a:lnTo>
                  <a:pt x="3277" y="205"/>
                </a:lnTo>
                <a:lnTo>
                  <a:pt x="3277" y="2458"/>
                </a:lnTo>
                <a:lnTo>
                  <a:pt x="3275" y="2491"/>
                </a:lnTo>
                <a:lnTo>
                  <a:pt x="3266" y="2522"/>
                </a:lnTo>
                <a:lnTo>
                  <a:pt x="3254" y="2552"/>
                </a:lnTo>
                <a:lnTo>
                  <a:pt x="3237" y="2579"/>
                </a:lnTo>
                <a:lnTo>
                  <a:pt x="3217" y="2603"/>
                </a:lnTo>
                <a:lnTo>
                  <a:pt x="3193" y="2623"/>
                </a:lnTo>
                <a:lnTo>
                  <a:pt x="3166" y="2639"/>
                </a:lnTo>
                <a:lnTo>
                  <a:pt x="3136" y="2652"/>
                </a:lnTo>
                <a:lnTo>
                  <a:pt x="3105" y="2660"/>
                </a:lnTo>
                <a:lnTo>
                  <a:pt x="3072" y="2663"/>
                </a:lnTo>
                <a:lnTo>
                  <a:pt x="2150" y="2048"/>
                </a:lnTo>
                <a:lnTo>
                  <a:pt x="1331" y="2048"/>
                </a:lnTo>
                <a:lnTo>
                  <a:pt x="1331" y="2867"/>
                </a:lnTo>
                <a:lnTo>
                  <a:pt x="1328" y="2901"/>
                </a:lnTo>
                <a:lnTo>
                  <a:pt x="1320" y="2932"/>
                </a:lnTo>
                <a:lnTo>
                  <a:pt x="1308" y="2961"/>
                </a:lnTo>
                <a:lnTo>
                  <a:pt x="1292" y="2988"/>
                </a:lnTo>
                <a:lnTo>
                  <a:pt x="1271" y="3011"/>
                </a:lnTo>
                <a:lnTo>
                  <a:pt x="1247" y="3033"/>
                </a:lnTo>
                <a:lnTo>
                  <a:pt x="1220" y="3049"/>
                </a:lnTo>
                <a:lnTo>
                  <a:pt x="1191" y="3062"/>
                </a:lnTo>
                <a:lnTo>
                  <a:pt x="1160" y="3069"/>
                </a:lnTo>
                <a:lnTo>
                  <a:pt x="1126" y="3072"/>
                </a:lnTo>
                <a:lnTo>
                  <a:pt x="819" y="3072"/>
                </a:lnTo>
                <a:lnTo>
                  <a:pt x="786" y="3069"/>
                </a:lnTo>
                <a:lnTo>
                  <a:pt x="754" y="3062"/>
                </a:lnTo>
                <a:lnTo>
                  <a:pt x="725" y="3049"/>
                </a:lnTo>
                <a:lnTo>
                  <a:pt x="698" y="3033"/>
                </a:lnTo>
                <a:lnTo>
                  <a:pt x="675" y="3012"/>
                </a:lnTo>
                <a:lnTo>
                  <a:pt x="653" y="2988"/>
                </a:lnTo>
                <a:lnTo>
                  <a:pt x="637" y="2961"/>
                </a:lnTo>
                <a:lnTo>
                  <a:pt x="625" y="2932"/>
                </a:lnTo>
                <a:lnTo>
                  <a:pt x="617" y="2901"/>
                </a:lnTo>
                <a:lnTo>
                  <a:pt x="614" y="2867"/>
                </a:lnTo>
                <a:lnTo>
                  <a:pt x="614" y="2863"/>
                </a:lnTo>
                <a:lnTo>
                  <a:pt x="614" y="2852"/>
                </a:lnTo>
                <a:lnTo>
                  <a:pt x="615" y="2836"/>
                </a:lnTo>
                <a:lnTo>
                  <a:pt x="615" y="2813"/>
                </a:lnTo>
                <a:lnTo>
                  <a:pt x="615" y="2785"/>
                </a:lnTo>
                <a:lnTo>
                  <a:pt x="615" y="2751"/>
                </a:lnTo>
                <a:lnTo>
                  <a:pt x="615" y="2715"/>
                </a:lnTo>
                <a:lnTo>
                  <a:pt x="615" y="2675"/>
                </a:lnTo>
                <a:lnTo>
                  <a:pt x="615" y="2632"/>
                </a:lnTo>
                <a:lnTo>
                  <a:pt x="616" y="2587"/>
                </a:lnTo>
                <a:lnTo>
                  <a:pt x="616" y="2539"/>
                </a:lnTo>
                <a:lnTo>
                  <a:pt x="616" y="2492"/>
                </a:lnTo>
                <a:lnTo>
                  <a:pt x="616" y="2444"/>
                </a:lnTo>
                <a:lnTo>
                  <a:pt x="616" y="2395"/>
                </a:lnTo>
                <a:lnTo>
                  <a:pt x="616" y="2348"/>
                </a:lnTo>
                <a:lnTo>
                  <a:pt x="616" y="2302"/>
                </a:lnTo>
                <a:lnTo>
                  <a:pt x="616" y="2258"/>
                </a:lnTo>
                <a:lnTo>
                  <a:pt x="616" y="2217"/>
                </a:lnTo>
                <a:lnTo>
                  <a:pt x="616" y="2178"/>
                </a:lnTo>
                <a:lnTo>
                  <a:pt x="616" y="2144"/>
                </a:lnTo>
                <a:lnTo>
                  <a:pt x="616" y="2114"/>
                </a:lnTo>
                <a:lnTo>
                  <a:pt x="616" y="2089"/>
                </a:lnTo>
                <a:lnTo>
                  <a:pt x="615" y="2069"/>
                </a:lnTo>
                <a:lnTo>
                  <a:pt x="615" y="2055"/>
                </a:lnTo>
                <a:lnTo>
                  <a:pt x="614" y="2048"/>
                </a:lnTo>
                <a:lnTo>
                  <a:pt x="553" y="2034"/>
                </a:lnTo>
                <a:lnTo>
                  <a:pt x="494" y="2016"/>
                </a:lnTo>
                <a:lnTo>
                  <a:pt x="437" y="1994"/>
                </a:lnTo>
                <a:lnTo>
                  <a:pt x="382" y="1969"/>
                </a:lnTo>
                <a:lnTo>
                  <a:pt x="331" y="1938"/>
                </a:lnTo>
                <a:lnTo>
                  <a:pt x="282" y="1906"/>
                </a:lnTo>
                <a:lnTo>
                  <a:pt x="236" y="1869"/>
                </a:lnTo>
                <a:lnTo>
                  <a:pt x="195" y="1828"/>
                </a:lnTo>
                <a:lnTo>
                  <a:pt x="155" y="1785"/>
                </a:lnTo>
                <a:lnTo>
                  <a:pt x="121" y="1739"/>
                </a:lnTo>
                <a:lnTo>
                  <a:pt x="90" y="1689"/>
                </a:lnTo>
                <a:lnTo>
                  <a:pt x="64" y="1637"/>
                </a:lnTo>
                <a:lnTo>
                  <a:pt x="41" y="1580"/>
                </a:lnTo>
                <a:lnTo>
                  <a:pt x="23" y="1522"/>
                </a:lnTo>
                <a:lnTo>
                  <a:pt x="10" y="1461"/>
                </a:lnTo>
                <a:lnTo>
                  <a:pt x="3" y="1397"/>
                </a:lnTo>
                <a:lnTo>
                  <a:pt x="0" y="1331"/>
                </a:lnTo>
                <a:lnTo>
                  <a:pt x="2" y="1268"/>
                </a:lnTo>
                <a:lnTo>
                  <a:pt x="10" y="1207"/>
                </a:lnTo>
                <a:lnTo>
                  <a:pt x="21" y="1149"/>
                </a:lnTo>
                <a:lnTo>
                  <a:pt x="38" y="1093"/>
                </a:lnTo>
                <a:lnTo>
                  <a:pt x="58" y="1041"/>
                </a:lnTo>
                <a:lnTo>
                  <a:pt x="84" y="991"/>
                </a:lnTo>
                <a:lnTo>
                  <a:pt x="112" y="944"/>
                </a:lnTo>
                <a:lnTo>
                  <a:pt x="144" y="901"/>
                </a:lnTo>
                <a:lnTo>
                  <a:pt x="180" y="859"/>
                </a:lnTo>
                <a:lnTo>
                  <a:pt x="219" y="821"/>
                </a:lnTo>
                <a:lnTo>
                  <a:pt x="261" y="786"/>
                </a:lnTo>
                <a:lnTo>
                  <a:pt x="307" y="754"/>
                </a:lnTo>
                <a:lnTo>
                  <a:pt x="355" y="725"/>
                </a:lnTo>
                <a:lnTo>
                  <a:pt x="405" y="700"/>
                </a:lnTo>
                <a:lnTo>
                  <a:pt x="459" y="678"/>
                </a:lnTo>
                <a:lnTo>
                  <a:pt x="514" y="659"/>
                </a:lnTo>
                <a:lnTo>
                  <a:pt x="572" y="642"/>
                </a:lnTo>
                <a:lnTo>
                  <a:pt x="631" y="630"/>
                </a:lnTo>
                <a:lnTo>
                  <a:pt x="693" y="621"/>
                </a:lnTo>
                <a:lnTo>
                  <a:pt x="755" y="616"/>
                </a:lnTo>
                <a:lnTo>
                  <a:pt x="819" y="614"/>
                </a:lnTo>
                <a:lnTo>
                  <a:pt x="2150" y="614"/>
                </a:lnTo>
                <a:lnTo>
                  <a:pt x="3072" y="0"/>
                </a:lnTo>
                <a:close/>
              </a:path>
            </a:pathLst>
          </a:custGeom>
          <a:solidFill>
            <a:schemeClr val="tx2"/>
          </a:solidFill>
          <a:ln w="0">
            <a:noFill/>
            <a:prstDash val="solid"/>
            <a:round/>
          </a:ln>
        </p:spPr>
        <p:txBody>
          <a:bodyPr vert="horz" wrap="square" lIns="45142" tIns="22533" rIns="45142" bIns="22533" numCol="1" anchor="t" anchorCtr="0" compatLnSpc="1"/>
          <a:lstStyle/>
          <a:p>
            <a:pPr defTabSz="894080"/>
            <a:endParaRPr lang="es-SV" sz="2400">
              <a:solidFill>
                <a:srgbClr val="1F1F1F"/>
              </a:solidFill>
              <a:latin typeface="微软简粗黑" charset="0"/>
              <a:ea typeface="微软简粗黑" charset="0"/>
            </a:endParaRPr>
          </a:p>
        </p:txBody>
      </p:sp>
      <p:sp>
        <p:nvSpPr>
          <p:cNvPr id="39" name="Textbox 1"/>
          <p:cNvSpPr/>
          <p:nvPr/>
        </p:nvSpPr>
        <p:spPr>
          <a:xfrm>
            <a:off x="1402921" y="4215017"/>
            <a:ext cx="1692077" cy="297180"/>
          </a:xfrm>
          <a:prstGeom prst="rect">
            <a:avLst/>
          </a:prstGeom>
        </p:spPr>
        <p:txBody>
          <a:bodyPr wrap="square" lIns="119265" tIns="59613" rIns="119265" bIns="59613">
            <a:spAutoFit/>
          </a:bodyPr>
          <a:lstStyle/>
          <a:p>
            <a:pPr defTabSz="894080">
              <a:lnSpc>
                <a:spcPct val="125000"/>
              </a:lnSpc>
            </a:pPr>
            <a:r>
              <a:rPr lang="en-US" sz="935" dirty="0">
                <a:solidFill>
                  <a:srgbClr val="575757"/>
                </a:solidFill>
                <a:latin typeface="微软简粗黑" charset="0"/>
                <a:ea typeface="微软简粗黑" charset="0"/>
                <a:cs typeface="Helvetica" panose="020B0604020202020204" pitchFamily="34" charset="0"/>
              </a:rPr>
              <a:t>High Quality</a:t>
            </a:r>
          </a:p>
        </p:txBody>
      </p:sp>
      <p:sp>
        <p:nvSpPr>
          <p:cNvPr id="40" name="11 Rectángulo redondeado"/>
          <p:cNvSpPr>
            <a:spLocks noChangeAspect="1"/>
          </p:cNvSpPr>
          <p:nvPr/>
        </p:nvSpPr>
        <p:spPr>
          <a:xfrm rot="16200000">
            <a:off x="1236108" y="4266554"/>
            <a:ext cx="218540" cy="196034"/>
          </a:xfrm>
          <a:custGeom>
            <a:avLst/>
            <a:gdLst/>
            <a:ahLst/>
            <a:cxnLst/>
            <a:rect l="l" t="t" r="r" b="b"/>
            <a:pathLst>
              <a:path w="3195945" h="2847600">
                <a:moveTo>
                  <a:pt x="931858" y="0"/>
                </a:moveTo>
                <a:lnTo>
                  <a:pt x="2264149" y="0"/>
                </a:lnTo>
                <a:cubicBezTo>
                  <a:pt x="2332834" y="0"/>
                  <a:pt x="2395775" y="24591"/>
                  <a:pt x="2443824" y="66436"/>
                </a:cubicBezTo>
                <a:cubicBezTo>
                  <a:pt x="2448429" y="69277"/>
                  <a:pt x="2452695" y="72595"/>
                  <a:pt x="2456305" y="76734"/>
                </a:cubicBezTo>
                <a:cubicBezTo>
                  <a:pt x="2460022" y="79237"/>
                  <a:pt x="2463176" y="82339"/>
                  <a:pt x="2465987" y="85776"/>
                </a:cubicBezTo>
                <a:cubicBezTo>
                  <a:pt x="2493618" y="108249"/>
                  <a:pt x="2516894" y="136545"/>
                  <a:pt x="2535511" y="169166"/>
                </a:cubicBezTo>
                <a:lnTo>
                  <a:pt x="3152605" y="1250458"/>
                </a:lnTo>
                <a:cubicBezTo>
                  <a:pt x="3179394" y="1297399"/>
                  <a:pt x="3193566" y="1348093"/>
                  <a:pt x="3194780" y="1398693"/>
                </a:cubicBezTo>
                <a:cubicBezTo>
                  <a:pt x="3195949" y="1406441"/>
                  <a:pt x="3196388" y="1414265"/>
                  <a:pt x="3195280" y="1422135"/>
                </a:cubicBezTo>
                <a:cubicBezTo>
                  <a:pt x="3196431" y="1430332"/>
                  <a:pt x="3195980" y="1438483"/>
                  <a:pt x="3194760" y="1446554"/>
                </a:cubicBezTo>
                <a:cubicBezTo>
                  <a:pt x="3193510" y="1497084"/>
                  <a:pt x="3179340" y="1547701"/>
                  <a:pt x="3152589" y="1594576"/>
                </a:cubicBezTo>
                <a:lnTo>
                  <a:pt x="2535495" y="2675868"/>
                </a:lnTo>
                <a:cubicBezTo>
                  <a:pt x="2519103" y="2704590"/>
                  <a:pt x="2499098" y="2729960"/>
                  <a:pt x="2475270" y="2750574"/>
                </a:cubicBezTo>
                <a:cubicBezTo>
                  <a:pt x="2424537" y="2810341"/>
                  <a:pt x="2348694" y="2847600"/>
                  <a:pt x="2264149" y="2847600"/>
                </a:cubicBezTo>
                <a:lnTo>
                  <a:pt x="931858" y="2847600"/>
                </a:lnTo>
                <a:cubicBezTo>
                  <a:pt x="840908" y="2847600"/>
                  <a:pt x="760028" y="2804481"/>
                  <a:pt x="709441" y="2736882"/>
                </a:cubicBezTo>
                <a:cubicBezTo>
                  <a:pt x="690443" y="2718412"/>
                  <a:pt x="674204" y="2696733"/>
                  <a:pt x="660493" y="2672708"/>
                </a:cubicBezTo>
                <a:lnTo>
                  <a:pt x="43399" y="1591416"/>
                </a:lnTo>
                <a:cubicBezTo>
                  <a:pt x="17922" y="1546775"/>
                  <a:pt x="3857" y="1498740"/>
                  <a:pt x="1381" y="1450601"/>
                </a:cubicBezTo>
                <a:cubicBezTo>
                  <a:pt x="-58" y="1441196"/>
                  <a:pt x="-553" y="1431688"/>
                  <a:pt x="774" y="1422141"/>
                </a:cubicBezTo>
                <a:cubicBezTo>
                  <a:pt x="-512" y="1412916"/>
                  <a:pt x="-26" y="1403731"/>
                  <a:pt x="1361" y="1394643"/>
                </a:cubicBezTo>
                <a:cubicBezTo>
                  <a:pt x="3800" y="1346433"/>
                  <a:pt x="17869" y="1298323"/>
                  <a:pt x="43383" y="1253618"/>
                </a:cubicBezTo>
                <a:lnTo>
                  <a:pt x="660477" y="172326"/>
                </a:lnTo>
                <a:cubicBezTo>
                  <a:pt x="676397" y="144430"/>
                  <a:pt x="695725" y="119697"/>
                  <a:pt x="718724" y="99467"/>
                </a:cubicBezTo>
                <a:cubicBezTo>
                  <a:pt x="769423" y="38273"/>
                  <a:pt x="846171" y="0"/>
                  <a:pt x="931858" y="0"/>
                </a:cubicBezTo>
                <a:close/>
              </a:path>
            </a:pathLst>
          </a:custGeom>
          <a:solidFill>
            <a:srgbClr val="9CCF3D"/>
          </a:solidFill>
          <a:ln>
            <a:noFill/>
          </a:ln>
          <a:scene3d>
            <a:camera prst="orthographicFront"/>
            <a:lightRig rig="soft" dir="t"/>
          </a:scene3d>
          <a:sp3d extrusionH="508000" prstMaterial="flat"/>
        </p:spPr>
        <p:txBody>
          <a:bodyPr lIns="0" tIns="0" rIns="0" bIns="0" rtlCol="0" anchor="ctr"/>
          <a:lstStyle/>
          <a:p>
            <a:pPr algn="ctr" defTabSz="894080"/>
            <a:endParaRPr lang="en-US" sz="2400" dirty="0">
              <a:solidFill>
                <a:srgbClr val="000000"/>
              </a:solidFill>
              <a:latin typeface="微软简粗黑" charset="0"/>
              <a:ea typeface="微软简粗黑" charset="0"/>
            </a:endParaRPr>
          </a:p>
        </p:txBody>
      </p:sp>
      <p:sp>
        <p:nvSpPr>
          <p:cNvPr id="41" name="11 Rectángulo redondeado"/>
          <p:cNvSpPr>
            <a:spLocks noChangeAspect="1"/>
          </p:cNvSpPr>
          <p:nvPr/>
        </p:nvSpPr>
        <p:spPr>
          <a:xfrm rot="16200000">
            <a:off x="3061133" y="4266554"/>
            <a:ext cx="218540" cy="196034"/>
          </a:xfrm>
          <a:custGeom>
            <a:avLst/>
            <a:gdLst/>
            <a:ahLst/>
            <a:cxnLst/>
            <a:rect l="l" t="t" r="r" b="b"/>
            <a:pathLst>
              <a:path w="3195945" h="2847600">
                <a:moveTo>
                  <a:pt x="931858" y="0"/>
                </a:moveTo>
                <a:lnTo>
                  <a:pt x="2264149" y="0"/>
                </a:lnTo>
                <a:cubicBezTo>
                  <a:pt x="2332834" y="0"/>
                  <a:pt x="2395775" y="24591"/>
                  <a:pt x="2443824" y="66436"/>
                </a:cubicBezTo>
                <a:cubicBezTo>
                  <a:pt x="2448429" y="69277"/>
                  <a:pt x="2452695" y="72595"/>
                  <a:pt x="2456305" y="76734"/>
                </a:cubicBezTo>
                <a:cubicBezTo>
                  <a:pt x="2460022" y="79237"/>
                  <a:pt x="2463176" y="82339"/>
                  <a:pt x="2465987" y="85776"/>
                </a:cubicBezTo>
                <a:cubicBezTo>
                  <a:pt x="2493618" y="108249"/>
                  <a:pt x="2516894" y="136545"/>
                  <a:pt x="2535511" y="169166"/>
                </a:cubicBezTo>
                <a:lnTo>
                  <a:pt x="3152605" y="1250458"/>
                </a:lnTo>
                <a:cubicBezTo>
                  <a:pt x="3179394" y="1297399"/>
                  <a:pt x="3193566" y="1348093"/>
                  <a:pt x="3194780" y="1398693"/>
                </a:cubicBezTo>
                <a:cubicBezTo>
                  <a:pt x="3195949" y="1406441"/>
                  <a:pt x="3196388" y="1414265"/>
                  <a:pt x="3195280" y="1422135"/>
                </a:cubicBezTo>
                <a:cubicBezTo>
                  <a:pt x="3196431" y="1430332"/>
                  <a:pt x="3195980" y="1438483"/>
                  <a:pt x="3194760" y="1446554"/>
                </a:cubicBezTo>
                <a:cubicBezTo>
                  <a:pt x="3193510" y="1497084"/>
                  <a:pt x="3179340" y="1547701"/>
                  <a:pt x="3152589" y="1594576"/>
                </a:cubicBezTo>
                <a:lnTo>
                  <a:pt x="2535495" y="2675868"/>
                </a:lnTo>
                <a:cubicBezTo>
                  <a:pt x="2519103" y="2704590"/>
                  <a:pt x="2499098" y="2729960"/>
                  <a:pt x="2475270" y="2750574"/>
                </a:cubicBezTo>
                <a:cubicBezTo>
                  <a:pt x="2424537" y="2810341"/>
                  <a:pt x="2348694" y="2847600"/>
                  <a:pt x="2264149" y="2847600"/>
                </a:cubicBezTo>
                <a:lnTo>
                  <a:pt x="931858" y="2847600"/>
                </a:lnTo>
                <a:cubicBezTo>
                  <a:pt x="840908" y="2847600"/>
                  <a:pt x="760028" y="2804481"/>
                  <a:pt x="709441" y="2736882"/>
                </a:cubicBezTo>
                <a:cubicBezTo>
                  <a:pt x="690443" y="2718412"/>
                  <a:pt x="674204" y="2696733"/>
                  <a:pt x="660493" y="2672708"/>
                </a:cubicBezTo>
                <a:lnTo>
                  <a:pt x="43399" y="1591416"/>
                </a:lnTo>
                <a:cubicBezTo>
                  <a:pt x="17922" y="1546775"/>
                  <a:pt x="3857" y="1498740"/>
                  <a:pt x="1381" y="1450601"/>
                </a:cubicBezTo>
                <a:cubicBezTo>
                  <a:pt x="-58" y="1441196"/>
                  <a:pt x="-553" y="1431688"/>
                  <a:pt x="774" y="1422141"/>
                </a:cubicBezTo>
                <a:cubicBezTo>
                  <a:pt x="-512" y="1412916"/>
                  <a:pt x="-26" y="1403731"/>
                  <a:pt x="1361" y="1394643"/>
                </a:cubicBezTo>
                <a:cubicBezTo>
                  <a:pt x="3800" y="1346433"/>
                  <a:pt x="17869" y="1298323"/>
                  <a:pt x="43383" y="1253618"/>
                </a:cubicBezTo>
                <a:lnTo>
                  <a:pt x="660477" y="172326"/>
                </a:lnTo>
                <a:cubicBezTo>
                  <a:pt x="676397" y="144430"/>
                  <a:pt x="695725" y="119697"/>
                  <a:pt x="718724" y="99467"/>
                </a:cubicBezTo>
                <a:cubicBezTo>
                  <a:pt x="769423" y="38273"/>
                  <a:pt x="846171" y="0"/>
                  <a:pt x="931858" y="0"/>
                </a:cubicBezTo>
                <a:close/>
              </a:path>
            </a:pathLst>
          </a:custGeom>
          <a:solidFill>
            <a:srgbClr val="9CCF3D"/>
          </a:solidFill>
          <a:ln>
            <a:noFill/>
          </a:ln>
          <a:scene3d>
            <a:camera prst="orthographicFront"/>
            <a:lightRig rig="soft" dir="t"/>
          </a:scene3d>
          <a:sp3d extrusionH="508000" prstMaterial="flat"/>
        </p:spPr>
        <p:txBody>
          <a:bodyPr lIns="0" tIns="0" rIns="0" bIns="0" rtlCol="0" anchor="ctr"/>
          <a:lstStyle/>
          <a:p>
            <a:pPr algn="ctr" defTabSz="894080"/>
            <a:endParaRPr lang="en-US" sz="2400" dirty="0">
              <a:solidFill>
                <a:srgbClr val="000000"/>
              </a:solidFill>
              <a:latin typeface="微软简粗黑" charset="0"/>
              <a:ea typeface="微软简粗黑" charset="0"/>
            </a:endParaRPr>
          </a:p>
        </p:txBody>
      </p:sp>
      <p:sp>
        <p:nvSpPr>
          <p:cNvPr id="42" name="Textbox 1"/>
          <p:cNvSpPr/>
          <p:nvPr/>
        </p:nvSpPr>
        <p:spPr>
          <a:xfrm>
            <a:off x="3227947" y="4215017"/>
            <a:ext cx="1692077" cy="297180"/>
          </a:xfrm>
          <a:prstGeom prst="rect">
            <a:avLst/>
          </a:prstGeom>
        </p:spPr>
        <p:txBody>
          <a:bodyPr wrap="square" lIns="119265" tIns="59613" rIns="119265" bIns="59613">
            <a:spAutoFit/>
          </a:bodyPr>
          <a:lstStyle/>
          <a:p>
            <a:pPr defTabSz="894080">
              <a:lnSpc>
                <a:spcPct val="125000"/>
              </a:lnSpc>
            </a:pPr>
            <a:r>
              <a:rPr lang="en-US" sz="935" dirty="0">
                <a:solidFill>
                  <a:srgbClr val="575757"/>
                </a:solidFill>
                <a:latin typeface="微软简粗黑" charset="0"/>
                <a:ea typeface="微软简粗黑" charset="0"/>
                <a:cs typeface="Helvetica" panose="020B0604020202020204" pitchFamily="34" charset="0"/>
              </a:rPr>
              <a:t>Awesome Charts</a:t>
            </a:r>
          </a:p>
        </p:txBody>
      </p:sp>
      <p:sp>
        <p:nvSpPr>
          <p:cNvPr id="43" name="11 Rectángulo redondeado"/>
          <p:cNvSpPr>
            <a:spLocks noChangeAspect="1"/>
          </p:cNvSpPr>
          <p:nvPr/>
        </p:nvSpPr>
        <p:spPr>
          <a:xfrm rot="16200000">
            <a:off x="1236108" y="4843530"/>
            <a:ext cx="218540" cy="196034"/>
          </a:xfrm>
          <a:custGeom>
            <a:avLst/>
            <a:gdLst/>
            <a:ahLst/>
            <a:cxnLst/>
            <a:rect l="l" t="t" r="r" b="b"/>
            <a:pathLst>
              <a:path w="3195945" h="2847600">
                <a:moveTo>
                  <a:pt x="931858" y="0"/>
                </a:moveTo>
                <a:lnTo>
                  <a:pt x="2264149" y="0"/>
                </a:lnTo>
                <a:cubicBezTo>
                  <a:pt x="2332834" y="0"/>
                  <a:pt x="2395775" y="24591"/>
                  <a:pt x="2443824" y="66436"/>
                </a:cubicBezTo>
                <a:cubicBezTo>
                  <a:pt x="2448429" y="69277"/>
                  <a:pt x="2452695" y="72595"/>
                  <a:pt x="2456305" y="76734"/>
                </a:cubicBezTo>
                <a:cubicBezTo>
                  <a:pt x="2460022" y="79237"/>
                  <a:pt x="2463176" y="82339"/>
                  <a:pt x="2465987" y="85776"/>
                </a:cubicBezTo>
                <a:cubicBezTo>
                  <a:pt x="2493618" y="108249"/>
                  <a:pt x="2516894" y="136545"/>
                  <a:pt x="2535511" y="169166"/>
                </a:cubicBezTo>
                <a:lnTo>
                  <a:pt x="3152605" y="1250458"/>
                </a:lnTo>
                <a:cubicBezTo>
                  <a:pt x="3179394" y="1297399"/>
                  <a:pt x="3193566" y="1348093"/>
                  <a:pt x="3194780" y="1398693"/>
                </a:cubicBezTo>
                <a:cubicBezTo>
                  <a:pt x="3195949" y="1406441"/>
                  <a:pt x="3196388" y="1414265"/>
                  <a:pt x="3195280" y="1422135"/>
                </a:cubicBezTo>
                <a:cubicBezTo>
                  <a:pt x="3196431" y="1430332"/>
                  <a:pt x="3195980" y="1438483"/>
                  <a:pt x="3194760" y="1446554"/>
                </a:cubicBezTo>
                <a:cubicBezTo>
                  <a:pt x="3193510" y="1497084"/>
                  <a:pt x="3179340" y="1547701"/>
                  <a:pt x="3152589" y="1594576"/>
                </a:cubicBezTo>
                <a:lnTo>
                  <a:pt x="2535495" y="2675868"/>
                </a:lnTo>
                <a:cubicBezTo>
                  <a:pt x="2519103" y="2704590"/>
                  <a:pt x="2499098" y="2729960"/>
                  <a:pt x="2475270" y="2750574"/>
                </a:cubicBezTo>
                <a:cubicBezTo>
                  <a:pt x="2424537" y="2810341"/>
                  <a:pt x="2348694" y="2847600"/>
                  <a:pt x="2264149" y="2847600"/>
                </a:cubicBezTo>
                <a:lnTo>
                  <a:pt x="931858" y="2847600"/>
                </a:lnTo>
                <a:cubicBezTo>
                  <a:pt x="840908" y="2847600"/>
                  <a:pt x="760028" y="2804481"/>
                  <a:pt x="709441" y="2736882"/>
                </a:cubicBezTo>
                <a:cubicBezTo>
                  <a:pt x="690443" y="2718412"/>
                  <a:pt x="674204" y="2696733"/>
                  <a:pt x="660493" y="2672708"/>
                </a:cubicBezTo>
                <a:lnTo>
                  <a:pt x="43399" y="1591416"/>
                </a:lnTo>
                <a:cubicBezTo>
                  <a:pt x="17922" y="1546775"/>
                  <a:pt x="3857" y="1498740"/>
                  <a:pt x="1381" y="1450601"/>
                </a:cubicBezTo>
                <a:cubicBezTo>
                  <a:pt x="-58" y="1441196"/>
                  <a:pt x="-553" y="1431688"/>
                  <a:pt x="774" y="1422141"/>
                </a:cubicBezTo>
                <a:cubicBezTo>
                  <a:pt x="-512" y="1412916"/>
                  <a:pt x="-26" y="1403731"/>
                  <a:pt x="1361" y="1394643"/>
                </a:cubicBezTo>
                <a:cubicBezTo>
                  <a:pt x="3800" y="1346433"/>
                  <a:pt x="17869" y="1298323"/>
                  <a:pt x="43383" y="1253618"/>
                </a:cubicBezTo>
                <a:lnTo>
                  <a:pt x="660477" y="172326"/>
                </a:lnTo>
                <a:cubicBezTo>
                  <a:pt x="676397" y="144430"/>
                  <a:pt x="695725" y="119697"/>
                  <a:pt x="718724" y="99467"/>
                </a:cubicBezTo>
                <a:cubicBezTo>
                  <a:pt x="769423" y="38273"/>
                  <a:pt x="846171" y="0"/>
                  <a:pt x="931858" y="0"/>
                </a:cubicBezTo>
                <a:close/>
              </a:path>
            </a:pathLst>
          </a:custGeom>
          <a:solidFill>
            <a:srgbClr val="9CCF3D"/>
          </a:solidFill>
          <a:ln>
            <a:noFill/>
          </a:ln>
          <a:scene3d>
            <a:camera prst="orthographicFront"/>
            <a:lightRig rig="soft" dir="t"/>
          </a:scene3d>
          <a:sp3d extrusionH="508000" prstMaterial="flat"/>
        </p:spPr>
        <p:txBody>
          <a:bodyPr lIns="0" tIns="0" rIns="0" bIns="0" rtlCol="0" anchor="ctr"/>
          <a:lstStyle/>
          <a:p>
            <a:pPr algn="ctr" defTabSz="894080"/>
            <a:endParaRPr lang="en-US" sz="2400" dirty="0">
              <a:solidFill>
                <a:srgbClr val="000000"/>
              </a:solidFill>
              <a:latin typeface="微软简粗黑" charset="0"/>
              <a:ea typeface="微软简粗黑" charset="0"/>
            </a:endParaRPr>
          </a:p>
        </p:txBody>
      </p:sp>
      <p:sp>
        <p:nvSpPr>
          <p:cNvPr id="44" name="11 Rectángulo redondeado"/>
          <p:cNvSpPr>
            <a:spLocks noChangeAspect="1"/>
          </p:cNvSpPr>
          <p:nvPr/>
        </p:nvSpPr>
        <p:spPr>
          <a:xfrm rot="16200000">
            <a:off x="3061133" y="4843530"/>
            <a:ext cx="218540" cy="196034"/>
          </a:xfrm>
          <a:custGeom>
            <a:avLst/>
            <a:gdLst/>
            <a:ahLst/>
            <a:cxnLst/>
            <a:rect l="l" t="t" r="r" b="b"/>
            <a:pathLst>
              <a:path w="3195945" h="2847600">
                <a:moveTo>
                  <a:pt x="931858" y="0"/>
                </a:moveTo>
                <a:lnTo>
                  <a:pt x="2264149" y="0"/>
                </a:lnTo>
                <a:cubicBezTo>
                  <a:pt x="2332834" y="0"/>
                  <a:pt x="2395775" y="24591"/>
                  <a:pt x="2443824" y="66436"/>
                </a:cubicBezTo>
                <a:cubicBezTo>
                  <a:pt x="2448429" y="69277"/>
                  <a:pt x="2452695" y="72595"/>
                  <a:pt x="2456305" y="76734"/>
                </a:cubicBezTo>
                <a:cubicBezTo>
                  <a:pt x="2460022" y="79237"/>
                  <a:pt x="2463176" y="82339"/>
                  <a:pt x="2465987" y="85776"/>
                </a:cubicBezTo>
                <a:cubicBezTo>
                  <a:pt x="2493618" y="108249"/>
                  <a:pt x="2516894" y="136545"/>
                  <a:pt x="2535511" y="169166"/>
                </a:cubicBezTo>
                <a:lnTo>
                  <a:pt x="3152605" y="1250458"/>
                </a:lnTo>
                <a:cubicBezTo>
                  <a:pt x="3179394" y="1297399"/>
                  <a:pt x="3193566" y="1348093"/>
                  <a:pt x="3194780" y="1398693"/>
                </a:cubicBezTo>
                <a:cubicBezTo>
                  <a:pt x="3195949" y="1406441"/>
                  <a:pt x="3196388" y="1414265"/>
                  <a:pt x="3195280" y="1422135"/>
                </a:cubicBezTo>
                <a:cubicBezTo>
                  <a:pt x="3196431" y="1430332"/>
                  <a:pt x="3195980" y="1438483"/>
                  <a:pt x="3194760" y="1446554"/>
                </a:cubicBezTo>
                <a:cubicBezTo>
                  <a:pt x="3193510" y="1497084"/>
                  <a:pt x="3179340" y="1547701"/>
                  <a:pt x="3152589" y="1594576"/>
                </a:cubicBezTo>
                <a:lnTo>
                  <a:pt x="2535495" y="2675868"/>
                </a:lnTo>
                <a:cubicBezTo>
                  <a:pt x="2519103" y="2704590"/>
                  <a:pt x="2499098" y="2729960"/>
                  <a:pt x="2475270" y="2750574"/>
                </a:cubicBezTo>
                <a:cubicBezTo>
                  <a:pt x="2424537" y="2810341"/>
                  <a:pt x="2348694" y="2847600"/>
                  <a:pt x="2264149" y="2847600"/>
                </a:cubicBezTo>
                <a:lnTo>
                  <a:pt x="931858" y="2847600"/>
                </a:lnTo>
                <a:cubicBezTo>
                  <a:pt x="840908" y="2847600"/>
                  <a:pt x="760028" y="2804481"/>
                  <a:pt x="709441" y="2736882"/>
                </a:cubicBezTo>
                <a:cubicBezTo>
                  <a:pt x="690443" y="2718412"/>
                  <a:pt x="674204" y="2696733"/>
                  <a:pt x="660493" y="2672708"/>
                </a:cubicBezTo>
                <a:lnTo>
                  <a:pt x="43399" y="1591416"/>
                </a:lnTo>
                <a:cubicBezTo>
                  <a:pt x="17922" y="1546775"/>
                  <a:pt x="3857" y="1498740"/>
                  <a:pt x="1381" y="1450601"/>
                </a:cubicBezTo>
                <a:cubicBezTo>
                  <a:pt x="-58" y="1441196"/>
                  <a:pt x="-553" y="1431688"/>
                  <a:pt x="774" y="1422141"/>
                </a:cubicBezTo>
                <a:cubicBezTo>
                  <a:pt x="-512" y="1412916"/>
                  <a:pt x="-26" y="1403731"/>
                  <a:pt x="1361" y="1394643"/>
                </a:cubicBezTo>
                <a:cubicBezTo>
                  <a:pt x="3800" y="1346433"/>
                  <a:pt x="17869" y="1298323"/>
                  <a:pt x="43383" y="1253618"/>
                </a:cubicBezTo>
                <a:lnTo>
                  <a:pt x="660477" y="172326"/>
                </a:lnTo>
                <a:cubicBezTo>
                  <a:pt x="676397" y="144430"/>
                  <a:pt x="695725" y="119697"/>
                  <a:pt x="718724" y="99467"/>
                </a:cubicBezTo>
                <a:cubicBezTo>
                  <a:pt x="769423" y="38273"/>
                  <a:pt x="846171" y="0"/>
                  <a:pt x="931858" y="0"/>
                </a:cubicBezTo>
                <a:close/>
              </a:path>
            </a:pathLst>
          </a:custGeom>
          <a:solidFill>
            <a:srgbClr val="9CCF3D"/>
          </a:solidFill>
          <a:ln>
            <a:noFill/>
          </a:ln>
          <a:scene3d>
            <a:camera prst="orthographicFront"/>
            <a:lightRig rig="soft" dir="t"/>
          </a:scene3d>
          <a:sp3d extrusionH="508000" prstMaterial="flat"/>
        </p:spPr>
        <p:txBody>
          <a:bodyPr lIns="0" tIns="0" rIns="0" bIns="0" rtlCol="0" anchor="ctr"/>
          <a:lstStyle/>
          <a:p>
            <a:pPr algn="ctr" defTabSz="894080"/>
            <a:endParaRPr lang="en-US" sz="2400" dirty="0">
              <a:solidFill>
                <a:srgbClr val="000000"/>
              </a:solidFill>
              <a:latin typeface="微软简粗黑" charset="0"/>
              <a:ea typeface="微软简粗黑" charset="0"/>
            </a:endParaRPr>
          </a:p>
        </p:txBody>
      </p:sp>
      <p:sp>
        <p:nvSpPr>
          <p:cNvPr id="45" name="Textbox 1"/>
          <p:cNvSpPr/>
          <p:nvPr/>
        </p:nvSpPr>
        <p:spPr>
          <a:xfrm>
            <a:off x="1402921" y="4791996"/>
            <a:ext cx="1692077" cy="297180"/>
          </a:xfrm>
          <a:prstGeom prst="rect">
            <a:avLst/>
          </a:prstGeom>
        </p:spPr>
        <p:txBody>
          <a:bodyPr wrap="square" lIns="119265" tIns="59613" rIns="119265" bIns="59613">
            <a:spAutoFit/>
          </a:bodyPr>
          <a:lstStyle/>
          <a:p>
            <a:pPr defTabSz="894080">
              <a:lnSpc>
                <a:spcPct val="125000"/>
              </a:lnSpc>
            </a:pPr>
            <a:r>
              <a:rPr lang="en-US" sz="935" dirty="0">
                <a:solidFill>
                  <a:srgbClr val="575757"/>
                </a:solidFill>
                <a:latin typeface="微软简粗黑" charset="0"/>
                <a:ea typeface="微软简粗黑" charset="0"/>
                <a:cs typeface="Helvetica" panose="020B0604020202020204" pitchFamily="34" charset="0"/>
              </a:rPr>
              <a:t>Support</a:t>
            </a:r>
          </a:p>
        </p:txBody>
      </p:sp>
      <p:sp>
        <p:nvSpPr>
          <p:cNvPr id="46" name="Textbox 1"/>
          <p:cNvSpPr/>
          <p:nvPr/>
        </p:nvSpPr>
        <p:spPr>
          <a:xfrm>
            <a:off x="3227947" y="4791996"/>
            <a:ext cx="1692077" cy="297180"/>
          </a:xfrm>
          <a:prstGeom prst="rect">
            <a:avLst/>
          </a:prstGeom>
        </p:spPr>
        <p:txBody>
          <a:bodyPr wrap="square" lIns="119265" tIns="59613" rIns="119265" bIns="59613">
            <a:spAutoFit/>
          </a:bodyPr>
          <a:lstStyle/>
          <a:p>
            <a:pPr defTabSz="894080">
              <a:lnSpc>
                <a:spcPct val="125000"/>
              </a:lnSpc>
            </a:pPr>
            <a:r>
              <a:rPr lang="en-US" sz="935" dirty="0" err="1">
                <a:solidFill>
                  <a:srgbClr val="575757"/>
                </a:solidFill>
                <a:latin typeface="微软简粗黑" charset="0"/>
                <a:ea typeface="微软简粗黑" charset="0"/>
                <a:cs typeface="Helvetica" panose="020B0604020202020204" pitchFamily="34" charset="0"/>
              </a:rPr>
              <a:t>Workteam</a:t>
            </a:r>
          </a:p>
        </p:txBody>
      </p:sp>
      <p:sp>
        <p:nvSpPr>
          <p:cNvPr id="47" name="11 Rectángulo redondeado"/>
          <p:cNvSpPr>
            <a:spLocks noChangeAspect="1"/>
          </p:cNvSpPr>
          <p:nvPr/>
        </p:nvSpPr>
        <p:spPr>
          <a:xfrm rot="16200000">
            <a:off x="1236108" y="5409374"/>
            <a:ext cx="218540" cy="196034"/>
          </a:xfrm>
          <a:custGeom>
            <a:avLst/>
            <a:gdLst/>
            <a:ahLst/>
            <a:cxnLst/>
            <a:rect l="l" t="t" r="r" b="b"/>
            <a:pathLst>
              <a:path w="3195945" h="2847600">
                <a:moveTo>
                  <a:pt x="931858" y="0"/>
                </a:moveTo>
                <a:lnTo>
                  <a:pt x="2264149" y="0"/>
                </a:lnTo>
                <a:cubicBezTo>
                  <a:pt x="2332834" y="0"/>
                  <a:pt x="2395775" y="24591"/>
                  <a:pt x="2443824" y="66436"/>
                </a:cubicBezTo>
                <a:cubicBezTo>
                  <a:pt x="2448429" y="69277"/>
                  <a:pt x="2452695" y="72595"/>
                  <a:pt x="2456305" y="76734"/>
                </a:cubicBezTo>
                <a:cubicBezTo>
                  <a:pt x="2460022" y="79237"/>
                  <a:pt x="2463176" y="82339"/>
                  <a:pt x="2465987" y="85776"/>
                </a:cubicBezTo>
                <a:cubicBezTo>
                  <a:pt x="2493618" y="108249"/>
                  <a:pt x="2516894" y="136545"/>
                  <a:pt x="2535511" y="169166"/>
                </a:cubicBezTo>
                <a:lnTo>
                  <a:pt x="3152605" y="1250458"/>
                </a:lnTo>
                <a:cubicBezTo>
                  <a:pt x="3179394" y="1297399"/>
                  <a:pt x="3193566" y="1348093"/>
                  <a:pt x="3194780" y="1398693"/>
                </a:cubicBezTo>
                <a:cubicBezTo>
                  <a:pt x="3195949" y="1406441"/>
                  <a:pt x="3196388" y="1414265"/>
                  <a:pt x="3195280" y="1422135"/>
                </a:cubicBezTo>
                <a:cubicBezTo>
                  <a:pt x="3196431" y="1430332"/>
                  <a:pt x="3195980" y="1438483"/>
                  <a:pt x="3194760" y="1446554"/>
                </a:cubicBezTo>
                <a:cubicBezTo>
                  <a:pt x="3193510" y="1497084"/>
                  <a:pt x="3179340" y="1547701"/>
                  <a:pt x="3152589" y="1594576"/>
                </a:cubicBezTo>
                <a:lnTo>
                  <a:pt x="2535495" y="2675868"/>
                </a:lnTo>
                <a:cubicBezTo>
                  <a:pt x="2519103" y="2704590"/>
                  <a:pt x="2499098" y="2729960"/>
                  <a:pt x="2475270" y="2750574"/>
                </a:cubicBezTo>
                <a:cubicBezTo>
                  <a:pt x="2424537" y="2810341"/>
                  <a:pt x="2348694" y="2847600"/>
                  <a:pt x="2264149" y="2847600"/>
                </a:cubicBezTo>
                <a:lnTo>
                  <a:pt x="931858" y="2847600"/>
                </a:lnTo>
                <a:cubicBezTo>
                  <a:pt x="840908" y="2847600"/>
                  <a:pt x="760028" y="2804481"/>
                  <a:pt x="709441" y="2736882"/>
                </a:cubicBezTo>
                <a:cubicBezTo>
                  <a:pt x="690443" y="2718412"/>
                  <a:pt x="674204" y="2696733"/>
                  <a:pt x="660493" y="2672708"/>
                </a:cubicBezTo>
                <a:lnTo>
                  <a:pt x="43399" y="1591416"/>
                </a:lnTo>
                <a:cubicBezTo>
                  <a:pt x="17922" y="1546775"/>
                  <a:pt x="3857" y="1498740"/>
                  <a:pt x="1381" y="1450601"/>
                </a:cubicBezTo>
                <a:cubicBezTo>
                  <a:pt x="-58" y="1441196"/>
                  <a:pt x="-553" y="1431688"/>
                  <a:pt x="774" y="1422141"/>
                </a:cubicBezTo>
                <a:cubicBezTo>
                  <a:pt x="-512" y="1412916"/>
                  <a:pt x="-26" y="1403731"/>
                  <a:pt x="1361" y="1394643"/>
                </a:cubicBezTo>
                <a:cubicBezTo>
                  <a:pt x="3800" y="1346433"/>
                  <a:pt x="17869" y="1298323"/>
                  <a:pt x="43383" y="1253618"/>
                </a:cubicBezTo>
                <a:lnTo>
                  <a:pt x="660477" y="172326"/>
                </a:lnTo>
                <a:cubicBezTo>
                  <a:pt x="676397" y="144430"/>
                  <a:pt x="695725" y="119697"/>
                  <a:pt x="718724" y="99467"/>
                </a:cubicBezTo>
                <a:cubicBezTo>
                  <a:pt x="769423" y="38273"/>
                  <a:pt x="846171" y="0"/>
                  <a:pt x="931858" y="0"/>
                </a:cubicBezTo>
                <a:close/>
              </a:path>
            </a:pathLst>
          </a:custGeom>
          <a:solidFill>
            <a:srgbClr val="9CCF3D"/>
          </a:solidFill>
          <a:ln>
            <a:noFill/>
          </a:ln>
          <a:scene3d>
            <a:camera prst="orthographicFront"/>
            <a:lightRig rig="soft" dir="t"/>
          </a:scene3d>
          <a:sp3d extrusionH="508000" prstMaterial="flat"/>
        </p:spPr>
        <p:txBody>
          <a:bodyPr lIns="0" tIns="0" rIns="0" bIns="0" rtlCol="0" anchor="ctr"/>
          <a:lstStyle/>
          <a:p>
            <a:pPr algn="ctr" defTabSz="894080"/>
            <a:endParaRPr lang="en-US" sz="2400" dirty="0">
              <a:solidFill>
                <a:srgbClr val="000000"/>
              </a:solidFill>
              <a:latin typeface="微软简粗黑" charset="0"/>
              <a:ea typeface="微软简粗黑" charset="0"/>
            </a:endParaRPr>
          </a:p>
        </p:txBody>
      </p:sp>
      <p:sp>
        <p:nvSpPr>
          <p:cNvPr id="48" name="Textbox 1"/>
          <p:cNvSpPr/>
          <p:nvPr/>
        </p:nvSpPr>
        <p:spPr>
          <a:xfrm>
            <a:off x="1402921" y="5348985"/>
            <a:ext cx="1692077" cy="297180"/>
          </a:xfrm>
          <a:prstGeom prst="rect">
            <a:avLst/>
          </a:prstGeom>
        </p:spPr>
        <p:txBody>
          <a:bodyPr wrap="square" lIns="119265" tIns="59613" rIns="119265" bIns="59613">
            <a:spAutoFit/>
          </a:bodyPr>
          <a:lstStyle/>
          <a:p>
            <a:pPr defTabSz="894080">
              <a:lnSpc>
                <a:spcPct val="125000"/>
              </a:lnSpc>
            </a:pPr>
            <a:r>
              <a:rPr lang="en-US" sz="935" dirty="0">
                <a:solidFill>
                  <a:srgbClr val="575757"/>
                </a:solidFill>
                <a:latin typeface="微软简粗黑" charset="0"/>
                <a:ea typeface="微软简粗黑" charset="0"/>
                <a:cs typeface="Helvetica" panose="020B0604020202020204" pitchFamily="34" charset="0"/>
              </a:rPr>
              <a:t>Intelligence</a:t>
            </a:r>
          </a:p>
        </p:txBody>
      </p:sp>
    </p:spTree>
  </p:cSld>
  <p:clrMapOvr>
    <a:masterClrMapping/>
  </p:clrMapOvr>
  <p:transition advTm="4103">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750"/>
                                        <p:tgtEl>
                                          <p:spTgt spid="22"/>
                                        </p:tgtEl>
                                      </p:cBhvr>
                                    </p:animEffect>
                                    <p:anim calcmode="lin" valueType="num">
                                      <p:cBhvr>
                                        <p:cTn id="8" dur="750" fill="hold"/>
                                        <p:tgtEl>
                                          <p:spTgt spid="22"/>
                                        </p:tgtEl>
                                        <p:attrNameLst>
                                          <p:attrName>ppt_x</p:attrName>
                                        </p:attrNameLst>
                                      </p:cBhvr>
                                      <p:tavLst>
                                        <p:tav tm="0">
                                          <p:val>
                                            <p:strVal val="#ppt_x"/>
                                          </p:val>
                                        </p:tav>
                                        <p:tav tm="100000">
                                          <p:val>
                                            <p:strVal val="#ppt_x"/>
                                          </p:val>
                                        </p:tav>
                                      </p:tavLst>
                                    </p:anim>
                                    <p:anim calcmode="lin" valueType="num">
                                      <p:cBhvr>
                                        <p:cTn id="9" dur="750" fill="hold"/>
                                        <p:tgtEl>
                                          <p:spTgt spid="2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350"/>
                                        <p:tgtEl>
                                          <p:spTgt spid="3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Effect transition="in" filter="fade">
                                      <p:cBhvr>
                                        <p:cTn id="19" dur="500"/>
                                        <p:tgtEl>
                                          <p:spTgt spid="4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350"/>
                                        <p:tgtEl>
                                          <p:spTgt spid="4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fade">
                                      <p:cBhvr>
                                        <p:cTn id="25" dur="500"/>
                                        <p:tgtEl>
                                          <p:spTgt spid="4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5"/>
                                        </p:tgtEl>
                                        <p:attrNameLst>
                                          <p:attrName>style.visibility</p:attrName>
                                        </p:attrNameLst>
                                      </p:cBhvr>
                                      <p:to>
                                        <p:strVal val="visible"/>
                                      </p:to>
                                    </p:set>
                                    <p:animEffect transition="in" filter="fade">
                                      <p:cBhvr>
                                        <p:cTn id="28" dur="350"/>
                                        <p:tgtEl>
                                          <p:spTgt spid="4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500"/>
                                        <p:tgtEl>
                                          <p:spTgt spid="4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fade">
                                      <p:cBhvr>
                                        <p:cTn id="34" dur="350"/>
                                        <p:tgtEl>
                                          <p:spTgt spid="4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500"/>
                                        <p:tgtEl>
                                          <p:spTgt spid="4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Effect transition="in" filter="fade">
                                      <p:cBhvr>
                                        <p:cTn id="40" dur="350"/>
                                        <p:tgtEl>
                                          <p:spTgt spid="48"/>
                                        </p:tgtEl>
                                      </p:cBhvr>
                                    </p:animEffect>
                                  </p:childTnLst>
                                </p:cTn>
                              </p:par>
                            </p:childTnLst>
                          </p:cTn>
                        </p:par>
                        <p:par>
                          <p:cTn id="41" fill="hold">
                            <p:stCondLst>
                              <p:cond delay="1500"/>
                            </p:stCondLst>
                            <p:childTnLst>
                              <p:par>
                                <p:cTn id="42" presetID="10" presetClass="entr" presetSubtype="0"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fade">
                                      <p:cBhvr>
                                        <p:cTn id="44" dur="500"/>
                                        <p:tgtEl>
                                          <p:spTgt spid="38"/>
                                        </p:tgtEl>
                                      </p:cBhvr>
                                    </p:animEffect>
                                  </p:childTnLst>
                                </p:cTn>
                              </p:par>
                            </p:childTnLst>
                          </p:cTn>
                        </p:par>
                        <p:par>
                          <p:cTn id="45" fill="hold">
                            <p:stCondLst>
                              <p:cond delay="2000"/>
                            </p:stCondLst>
                            <p:childTnLst>
                              <p:par>
                                <p:cTn id="46" presetID="22" presetClass="entr" presetSubtype="8"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left)">
                                      <p:cBhvr>
                                        <p:cTn id="48" dur="500"/>
                                        <p:tgtEl>
                                          <p:spTgt spid="31"/>
                                        </p:tgtEl>
                                      </p:cBhvr>
                                    </p:animEffect>
                                  </p:childTnLst>
                                </p:cTn>
                              </p:par>
                              <p:par>
                                <p:cTn id="49" presetID="22" presetClass="entr" presetSubtype="8" fill="hold"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par>
                                <p:cTn id="52" presetID="22" presetClass="entr" presetSubtype="8" fill="hold" nodeType="with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wipe(left)">
                                      <p:cBhvr>
                                        <p:cTn id="54" dur="500"/>
                                        <p:tgtEl>
                                          <p:spTgt spid="32"/>
                                        </p:tgtEl>
                                      </p:cBhvr>
                                    </p:animEffect>
                                  </p:childTnLst>
                                </p:cTn>
                              </p:par>
                              <p:par>
                                <p:cTn id="55" presetID="2" presetClass="entr" presetSubtype="12" decel="90000"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additive="base">
                                        <p:cTn id="57" dur="500" fill="hold"/>
                                        <p:tgtEl>
                                          <p:spTgt spid="30"/>
                                        </p:tgtEl>
                                        <p:attrNameLst>
                                          <p:attrName>ppt_x</p:attrName>
                                        </p:attrNameLst>
                                      </p:cBhvr>
                                      <p:tavLst>
                                        <p:tav tm="0">
                                          <p:val>
                                            <p:strVal val="0-#ppt_w/2"/>
                                          </p:val>
                                        </p:tav>
                                        <p:tav tm="100000">
                                          <p:val>
                                            <p:strVal val="#ppt_x"/>
                                          </p:val>
                                        </p:tav>
                                      </p:tavLst>
                                    </p:anim>
                                    <p:anim calcmode="lin" valueType="num">
                                      <p:cBhvr additive="base">
                                        <p:cTn id="58" dur="500" fill="hold"/>
                                        <p:tgtEl>
                                          <p:spTgt spid="30"/>
                                        </p:tgtEl>
                                        <p:attrNameLst>
                                          <p:attrName>ppt_y</p:attrName>
                                        </p:attrNameLst>
                                      </p:cBhvr>
                                      <p:tavLst>
                                        <p:tav tm="0">
                                          <p:val>
                                            <p:strVal val="1+#ppt_h/2"/>
                                          </p:val>
                                        </p:tav>
                                        <p:tav tm="100000">
                                          <p:val>
                                            <p:strVal val="#ppt_y"/>
                                          </p:val>
                                        </p:tav>
                                      </p:tavLst>
                                    </p:anim>
                                  </p:childTnLst>
                                </p:cTn>
                              </p:par>
                              <p:par>
                                <p:cTn id="59" presetID="2" presetClass="entr" presetSubtype="12" decel="90000" fill="hold" grpId="0" nodeType="withEffect">
                                  <p:stCondLst>
                                    <p:cond delay="15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1+#ppt_h/2"/>
                                          </p:val>
                                        </p:tav>
                                        <p:tav tm="100000">
                                          <p:val>
                                            <p:strVal val="#ppt_y"/>
                                          </p:val>
                                        </p:tav>
                                      </p:tavLst>
                                    </p:anim>
                                  </p:childTnLst>
                                </p:cTn>
                              </p:par>
                              <p:par>
                                <p:cTn id="63" presetID="2" presetClass="entr" presetSubtype="12" decel="90000" fill="hold" grpId="0" nodeType="withEffect">
                                  <p:stCondLst>
                                    <p:cond delay="300"/>
                                  </p:stCondLst>
                                  <p:childTnLst>
                                    <p:set>
                                      <p:cBhvr>
                                        <p:cTn id="64" dur="1" fill="hold">
                                          <p:stCondLst>
                                            <p:cond delay="0"/>
                                          </p:stCondLst>
                                        </p:cTn>
                                        <p:tgtEl>
                                          <p:spTgt spid="28"/>
                                        </p:tgtEl>
                                        <p:attrNameLst>
                                          <p:attrName>style.visibility</p:attrName>
                                        </p:attrNameLst>
                                      </p:cBhvr>
                                      <p:to>
                                        <p:strVal val="visible"/>
                                      </p:to>
                                    </p:set>
                                    <p:anim calcmode="lin" valueType="num">
                                      <p:cBhvr additive="base">
                                        <p:cTn id="65" dur="500" fill="hold"/>
                                        <p:tgtEl>
                                          <p:spTgt spid="28"/>
                                        </p:tgtEl>
                                        <p:attrNameLst>
                                          <p:attrName>ppt_x</p:attrName>
                                        </p:attrNameLst>
                                      </p:cBhvr>
                                      <p:tavLst>
                                        <p:tav tm="0">
                                          <p:val>
                                            <p:strVal val="0-#ppt_w/2"/>
                                          </p:val>
                                        </p:tav>
                                        <p:tav tm="100000">
                                          <p:val>
                                            <p:strVal val="#ppt_x"/>
                                          </p:val>
                                        </p:tav>
                                      </p:tavLst>
                                    </p:anim>
                                    <p:anim calcmode="lin" valueType="num">
                                      <p:cBhvr additive="base">
                                        <p:cTn id="66" dur="500" fill="hold"/>
                                        <p:tgtEl>
                                          <p:spTgt spid="28"/>
                                        </p:tgtEl>
                                        <p:attrNameLst>
                                          <p:attrName>ppt_y</p:attrName>
                                        </p:attrNameLst>
                                      </p:cBhvr>
                                      <p:tavLst>
                                        <p:tav tm="0">
                                          <p:val>
                                            <p:strVal val="1+#ppt_h/2"/>
                                          </p:val>
                                        </p:tav>
                                        <p:tav tm="100000">
                                          <p:val>
                                            <p:strVal val="#ppt_y"/>
                                          </p:val>
                                        </p:tav>
                                      </p:tavLst>
                                    </p:anim>
                                  </p:childTnLst>
                                </p:cTn>
                              </p:par>
                              <p:par>
                                <p:cTn id="67" presetID="2" presetClass="entr" presetSubtype="12" decel="90000" fill="hold" grpId="0" nodeType="withEffect">
                                  <p:stCondLst>
                                    <p:cond delay="450"/>
                                  </p:stCondLst>
                                  <p:childTnLst>
                                    <p:set>
                                      <p:cBhvr>
                                        <p:cTn id="68" dur="1" fill="hold">
                                          <p:stCondLst>
                                            <p:cond delay="0"/>
                                          </p:stCondLst>
                                        </p:cTn>
                                        <p:tgtEl>
                                          <p:spTgt spid="27"/>
                                        </p:tgtEl>
                                        <p:attrNameLst>
                                          <p:attrName>style.visibility</p:attrName>
                                        </p:attrNameLst>
                                      </p:cBhvr>
                                      <p:to>
                                        <p:strVal val="visible"/>
                                      </p:to>
                                    </p:set>
                                    <p:anim calcmode="lin" valueType="num">
                                      <p:cBhvr additive="base">
                                        <p:cTn id="69" dur="500" fill="hold"/>
                                        <p:tgtEl>
                                          <p:spTgt spid="27"/>
                                        </p:tgtEl>
                                        <p:attrNameLst>
                                          <p:attrName>ppt_x</p:attrName>
                                        </p:attrNameLst>
                                      </p:cBhvr>
                                      <p:tavLst>
                                        <p:tav tm="0">
                                          <p:val>
                                            <p:strVal val="0-#ppt_w/2"/>
                                          </p:val>
                                        </p:tav>
                                        <p:tav tm="100000">
                                          <p:val>
                                            <p:strVal val="#ppt_x"/>
                                          </p:val>
                                        </p:tav>
                                      </p:tavLst>
                                    </p:anim>
                                    <p:anim calcmode="lin" valueType="num">
                                      <p:cBhvr additive="base">
                                        <p:cTn id="70" dur="500" fill="hold"/>
                                        <p:tgtEl>
                                          <p:spTgt spid="27"/>
                                        </p:tgtEl>
                                        <p:attrNameLst>
                                          <p:attrName>ppt_y</p:attrName>
                                        </p:attrNameLst>
                                      </p:cBhvr>
                                      <p:tavLst>
                                        <p:tav tm="0">
                                          <p:val>
                                            <p:strVal val="1+#ppt_h/2"/>
                                          </p:val>
                                        </p:tav>
                                        <p:tav tm="100000">
                                          <p:val>
                                            <p:strVal val="#ppt_y"/>
                                          </p:val>
                                        </p:tav>
                                      </p:tavLst>
                                    </p:anim>
                                  </p:childTnLst>
                                </p:cTn>
                              </p:par>
                              <p:par>
                                <p:cTn id="71" presetID="10" presetClass="entr" presetSubtype="0" fill="hold" grpId="0" nodeType="withEffect">
                                  <p:stCondLst>
                                    <p:cond delay="600"/>
                                  </p:stCondLst>
                                  <p:childTnLst>
                                    <p:set>
                                      <p:cBhvr>
                                        <p:cTn id="72" dur="1" fill="hold">
                                          <p:stCondLst>
                                            <p:cond delay="0"/>
                                          </p:stCondLst>
                                        </p:cTn>
                                        <p:tgtEl>
                                          <p:spTgt spid="33"/>
                                        </p:tgtEl>
                                        <p:attrNameLst>
                                          <p:attrName>style.visibility</p:attrName>
                                        </p:attrNameLst>
                                      </p:cBhvr>
                                      <p:to>
                                        <p:strVal val="visible"/>
                                      </p:to>
                                    </p:set>
                                    <p:animEffect transition="in" filter="fade">
                                      <p:cBhvr>
                                        <p:cTn id="73" dur="500"/>
                                        <p:tgtEl>
                                          <p:spTgt spid="33"/>
                                        </p:tgtEl>
                                      </p:cBhvr>
                                    </p:animEffect>
                                  </p:childTnLst>
                                </p:cTn>
                              </p:par>
                              <p:par>
                                <p:cTn id="74" presetID="10" presetClass="entr" presetSubtype="0" fill="hold" grpId="0" nodeType="withEffect">
                                  <p:stCondLst>
                                    <p:cond delay="600"/>
                                  </p:stCondLst>
                                  <p:childTnLst>
                                    <p:set>
                                      <p:cBhvr>
                                        <p:cTn id="75" dur="1" fill="hold">
                                          <p:stCondLst>
                                            <p:cond delay="0"/>
                                          </p:stCondLst>
                                        </p:cTn>
                                        <p:tgtEl>
                                          <p:spTgt spid="34"/>
                                        </p:tgtEl>
                                        <p:attrNameLst>
                                          <p:attrName>style.visibility</p:attrName>
                                        </p:attrNameLst>
                                      </p:cBhvr>
                                      <p:to>
                                        <p:strVal val="visible"/>
                                      </p:to>
                                    </p:set>
                                    <p:animEffect transition="in" filter="fade">
                                      <p:cBhvr>
                                        <p:cTn id="76" dur="500"/>
                                        <p:tgtEl>
                                          <p:spTgt spid="34"/>
                                        </p:tgtEl>
                                      </p:cBhvr>
                                    </p:animEffect>
                                  </p:childTnLst>
                                </p:cTn>
                              </p:par>
                              <p:par>
                                <p:cTn id="77" presetID="10" presetClass="entr" presetSubtype="0" fill="hold" grpId="0" nodeType="withEffect">
                                  <p:stCondLst>
                                    <p:cond delay="60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500"/>
                                        <p:tgtEl>
                                          <p:spTgt spid="35"/>
                                        </p:tgtEl>
                                      </p:cBhvr>
                                    </p:animEffect>
                                  </p:childTnLst>
                                </p:cTn>
                              </p:par>
                              <p:par>
                                <p:cTn id="80" presetID="10" presetClass="entr" presetSubtype="0" fill="hold" grpId="0" nodeType="withEffect">
                                  <p:stCondLst>
                                    <p:cond delay="60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500"/>
                                        <p:tgtEl>
                                          <p:spTgt spid="36"/>
                                        </p:tgtEl>
                                      </p:cBhvr>
                                    </p:animEffect>
                                  </p:childTnLst>
                                </p:cTn>
                              </p:par>
                              <p:par>
                                <p:cTn id="83" presetID="10" presetClass="entr" presetSubtype="0" fill="hold" grpId="0" nodeType="withEffect">
                                  <p:stCondLst>
                                    <p:cond delay="60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bldLvl="0" animBg="1"/>
      <p:bldP spid="28" grpId="0" bldLvl="0" animBg="1"/>
      <p:bldP spid="29" grpId="0" bldLvl="0" animBg="1"/>
      <p:bldP spid="30" grpId="0" bldLvl="0" animBg="1"/>
      <p:bldP spid="33" grpId="0"/>
      <p:bldP spid="34" grpId="0"/>
      <p:bldP spid="35" grpId="0"/>
      <p:bldP spid="36" grpId="0"/>
      <p:bldP spid="37" grpId="0"/>
      <p:bldP spid="38" grpId="0" bldLvl="0" animBg="1"/>
      <p:bldP spid="39" grpId="0"/>
      <p:bldP spid="40" grpId="0" bldLvl="0" animBg="1"/>
      <p:bldP spid="41" grpId="0" bldLvl="0" animBg="1"/>
      <p:bldP spid="42" grpId="0"/>
      <p:bldP spid="43" grpId="0" bldLvl="0" animBg="1"/>
      <p:bldP spid="44" grpId="0" bldLvl="0" animBg="1"/>
      <p:bldP spid="45" grpId="0"/>
      <p:bldP spid="46" grpId="0"/>
      <p:bldP spid="47" grpId="0" bldLvl="0" animBg="1"/>
      <p:bldP spid="4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545" y="-8255"/>
            <a:ext cx="12233910" cy="833120"/>
          </a:xfrm>
          <a:prstGeom prst="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pic>
        <p:nvPicPr>
          <p:cNvPr id="3" name="图片 2" descr="QQ截图20170308204816"/>
          <p:cNvPicPr>
            <a:picLocks noChangeAspect="1"/>
          </p:cNvPicPr>
          <p:nvPr/>
        </p:nvPicPr>
        <p:blipFill>
          <a:blip r:embed="rId3" cstate="print"/>
          <a:stretch>
            <a:fillRect/>
          </a:stretch>
        </p:blipFill>
        <p:spPr>
          <a:xfrm>
            <a:off x="-15240" y="5684520"/>
            <a:ext cx="12204065" cy="1208405"/>
          </a:xfrm>
          <a:prstGeom prst="rect">
            <a:avLst/>
          </a:prstGeom>
        </p:spPr>
      </p:pic>
      <p:sp>
        <p:nvSpPr>
          <p:cNvPr id="108" name="椭圆 107"/>
          <p:cNvSpPr/>
          <p:nvPr/>
        </p:nvSpPr>
        <p:spPr>
          <a:xfrm>
            <a:off x="709696" y="370157"/>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nvGrpSpPr>
          <p:cNvPr id="109" name="组合 108"/>
          <p:cNvGrpSpPr/>
          <p:nvPr/>
        </p:nvGrpSpPr>
        <p:grpSpPr>
          <a:xfrm>
            <a:off x="640284" y="56389"/>
            <a:ext cx="4021131" cy="613991"/>
            <a:chOff x="3418293" y="305852"/>
            <a:chExt cx="4844075" cy="872774"/>
          </a:xfrm>
        </p:grpSpPr>
        <p:sp>
          <p:nvSpPr>
            <p:cNvPr id="110" name="椭圆 109"/>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sp>
          <p:nvSpPr>
            <p:cNvPr id="111" name="矩形 11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grpSp>
        <p:nvGrpSpPr>
          <p:cNvPr id="112" name="组合 111"/>
          <p:cNvGrpSpPr/>
          <p:nvPr/>
        </p:nvGrpSpPr>
        <p:grpSpPr>
          <a:xfrm>
            <a:off x="574288" y="57950"/>
            <a:ext cx="970204" cy="1019136"/>
            <a:chOff x="1003288" y="1798087"/>
            <a:chExt cx="3398850" cy="3383513"/>
          </a:xfrm>
        </p:grpSpPr>
        <p:sp>
          <p:nvSpPr>
            <p:cNvPr id="11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nvGrpSpPr>
            <p:cNvPr id="115" name="组合 114"/>
            <p:cNvGrpSpPr/>
            <p:nvPr/>
          </p:nvGrpSpPr>
          <p:grpSpPr>
            <a:xfrm>
              <a:off x="1003288" y="1856944"/>
              <a:ext cx="3119221" cy="1919931"/>
              <a:chOff x="1028026" y="1617975"/>
              <a:chExt cx="3119221" cy="1919931"/>
            </a:xfrm>
          </p:grpSpPr>
          <p:sp>
            <p:nvSpPr>
              <p:cNvPr id="116" name="Freeform 13"/>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rgbClr val="9CCF3D"/>
                  </a:gs>
                </a:gsLst>
                <a:lin ang="0" scaled="0"/>
                <a:tileRect/>
              </a:gradFill>
              <a:ln w="101600">
                <a:gradFill>
                  <a:gsLst>
                    <a:gs pos="0">
                      <a:srgbClr val="9CCF3D"/>
                    </a:gs>
                    <a:gs pos="100000">
                      <a:schemeClr val="bg1"/>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7" name="Freeform 13"/>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grpSp>
      <p:sp>
        <p:nvSpPr>
          <p:cNvPr id="118" name="文本框 117"/>
          <p:cNvSpPr txBox="1"/>
          <p:nvPr/>
        </p:nvSpPr>
        <p:spPr>
          <a:xfrm>
            <a:off x="1723411" y="171408"/>
            <a:ext cx="2645285" cy="483235"/>
          </a:xfrm>
          <a:prstGeom prst="rect">
            <a:avLst/>
          </a:prstGeom>
          <a:noFill/>
        </p:spPr>
        <p:txBody>
          <a:bodyPr wrap="square" rtlCol="0">
            <a:spAutoFit/>
          </a:bodyPr>
          <a:lstStyle/>
          <a:p>
            <a:r>
              <a:rPr lang="zh-CN" altLang="en-US" sz="2400" b="1" dirty="0" smtClean="0">
                <a:solidFill>
                  <a:srgbClr val="9CCF3D"/>
                </a:solidFill>
                <a:latin typeface="微软简粗黑" charset="0"/>
                <a:ea typeface="微软简粗黑" charset="0"/>
              </a:rPr>
              <a:t>此处添加标题</a:t>
            </a:r>
          </a:p>
        </p:txBody>
      </p:sp>
      <p:sp>
        <p:nvSpPr>
          <p:cNvPr id="42" name="Textbox 1"/>
          <p:cNvSpPr/>
          <p:nvPr/>
        </p:nvSpPr>
        <p:spPr>
          <a:xfrm>
            <a:off x="572064" y="1487999"/>
            <a:ext cx="5336592" cy="1677670"/>
          </a:xfrm>
          <a:prstGeom prst="rect">
            <a:avLst/>
          </a:prstGeom>
        </p:spPr>
        <p:txBody>
          <a:bodyPr wrap="square" lIns="117612" tIns="58805" rIns="117612" bIns="58805">
            <a:spAutoFit/>
          </a:bodyPr>
          <a:lstStyle/>
          <a:p>
            <a:pPr defTabSz="880110">
              <a:lnSpc>
                <a:spcPct val="125000"/>
              </a:lnSpc>
              <a:spcAft>
                <a:spcPts val="450"/>
              </a:spcAft>
            </a:pPr>
            <a:r>
              <a:rPr lang="es-MX" sz="1200" dirty="0" err="1">
                <a:solidFill>
                  <a:srgbClr val="1F1F1F"/>
                </a:solidFill>
                <a:latin typeface="微软简粗黑" charset="0"/>
                <a:ea typeface="微软简粗黑" charset="0"/>
                <a:cs typeface="Open Sans Extrabold" panose="020B0906030804020204" pitchFamily="34" charset="0"/>
              </a:rPr>
              <a:t>Lorem</a:t>
            </a:r>
            <a:r>
              <a:rPr lang="es-MX" sz="1200" dirty="0">
                <a:solidFill>
                  <a:srgbClr val="1F1F1F"/>
                </a:solidFill>
                <a:latin typeface="微软简粗黑" charset="0"/>
                <a:ea typeface="微软简粗黑" charset="0"/>
                <a:cs typeface="Open Sans Extrabold" panose="020B0906030804020204" pitchFamily="34" charset="0"/>
              </a:rPr>
              <a:t> </a:t>
            </a:r>
            <a:r>
              <a:rPr lang="es-MX" sz="1200" dirty="0" err="1">
                <a:solidFill>
                  <a:srgbClr val="1F1F1F"/>
                </a:solidFill>
                <a:latin typeface="微软简粗黑" charset="0"/>
                <a:ea typeface="微软简粗黑" charset="0"/>
                <a:cs typeface="Open Sans Extrabold" panose="020B0906030804020204" pitchFamily="34" charset="0"/>
              </a:rPr>
              <a:t>ipsum</a:t>
            </a:r>
            <a:r>
              <a:rPr lang="es-MX" sz="1200" dirty="0">
                <a:solidFill>
                  <a:srgbClr val="1F1F1F"/>
                </a:solidFill>
                <a:latin typeface="微软简粗黑" charset="0"/>
                <a:ea typeface="微软简粗黑" charset="0"/>
                <a:cs typeface="Open Sans Extrabold" panose="020B0906030804020204" pitchFamily="34" charset="0"/>
              </a:rPr>
              <a:t> dolor </a:t>
            </a:r>
            <a:r>
              <a:rPr lang="es-MX" sz="1200" dirty="0" err="1">
                <a:solidFill>
                  <a:srgbClr val="1F1F1F"/>
                </a:solidFill>
                <a:latin typeface="微软简粗黑" charset="0"/>
                <a:ea typeface="微软简粗黑" charset="0"/>
                <a:cs typeface="Open Sans Extrabold" panose="020B0906030804020204" pitchFamily="34" charset="0"/>
              </a:rPr>
              <a:t>sit</a:t>
            </a:r>
            <a:r>
              <a:rPr lang="es-MX" sz="1200" dirty="0">
                <a:solidFill>
                  <a:srgbClr val="1F1F1F"/>
                </a:solidFill>
                <a:latin typeface="微软简粗黑" charset="0"/>
                <a:ea typeface="微软简粗黑" charset="0"/>
                <a:cs typeface="Open Sans Extrabold" panose="020B0906030804020204" pitchFamily="34" charset="0"/>
              </a:rPr>
              <a:t> </a:t>
            </a:r>
            <a:r>
              <a:rPr lang="es-MX" sz="1200" dirty="0" err="1">
                <a:solidFill>
                  <a:srgbClr val="1F1F1F"/>
                </a:solidFill>
                <a:latin typeface="微软简粗黑" charset="0"/>
                <a:ea typeface="微软简粗黑" charset="0"/>
                <a:cs typeface="Open Sans Extrabold" panose="020B0906030804020204" pitchFamily="34" charset="0"/>
              </a:rPr>
              <a:t>amec</a:t>
            </a:r>
            <a:endParaRPr lang="es-MX" sz="1200" dirty="0">
              <a:solidFill>
                <a:srgbClr val="1F1F1F"/>
              </a:solidFill>
              <a:latin typeface="微软简粗黑" charset="0"/>
              <a:ea typeface="微软简粗黑" charset="0"/>
              <a:cs typeface="Open Sans Extrabold" panose="020B0906030804020204" pitchFamily="34" charset="0"/>
            </a:endParaRPr>
          </a:p>
          <a:p>
            <a:pPr algn="just" defTabSz="880110">
              <a:lnSpc>
                <a:spcPct val="120000"/>
              </a:lnSpc>
              <a:spcAft>
                <a:spcPts val="450"/>
              </a:spcAft>
            </a:pPr>
            <a:r>
              <a:rPr lang="en-US" sz="935" dirty="0" err="1">
                <a:solidFill>
                  <a:srgbClr val="575757"/>
                </a:solidFill>
                <a:latin typeface="微软简粗黑" charset="0"/>
                <a:ea typeface="微软简粗黑" charset="0"/>
              </a:rPr>
              <a:t>Duis</a:t>
            </a:r>
            <a:r>
              <a:rPr lang="en-US" sz="935" dirty="0">
                <a:solidFill>
                  <a:srgbClr val="575757"/>
                </a:solidFill>
                <a:latin typeface="微软简粗黑" charset="0"/>
                <a:ea typeface="微软简粗黑" charset="0"/>
              </a:rPr>
              <a:t> arcu tortor, suscipit eget, imperdiet nec, imperdiet iaculis, ipsum. Sed aliquam ultrices mauris. Integer ante arcu, accumsan a, consectetuer eget, posuere ut, mauris. Praesent adipiscing. Phasellus </a:t>
            </a:r>
            <a:r>
              <a:rPr lang="en-US" sz="935" dirty="0" err="1">
                <a:solidFill>
                  <a:srgbClr val="575757"/>
                </a:solidFill>
                <a:latin typeface="微软简粗黑" charset="0"/>
                <a:ea typeface="微软简粗黑" charset="0"/>
              </a:rPr>
              <a:t>ullamcorper</a:t>
            </a:r>
            <a:r>
              <a:rPr lang="en-US" sz="935" dirty="0">
                <a:solidFill>
                  <a:srgbClr val="575757"/>
                </a:solidFill>
                <a:latin typeface="微软简粗黑" charset="0"/>
                <a:ea typeface="微软简粗黑" charset="0"/>
              </a:rPr>
              <a:t>.</a:t>
            </a:r>
          </a:p>
          <a:p>
            <a:pPr algn="just" defTabSz="880110">
              <a:lnSpc>
                <a:spcPct val="120000"/>
              </a:lnSpc>
              <a:spcAft>
                <a:spcPts val="450"/>
              </a:spcAft>
            </a:pPr>
            <a:r>
              <a:rPr lang="en-US" sz="935" dirty="0">
                <a:solidFill>
                  <a:srgbClr val="575757"/>
                </a:solidFill>
                <a:latin typeface="微软简粗黑" charset="0"/>
                <a:ea typeface="微软简粗黑" charset="0"/>
              </a:rPr>
              <a:t>Fusce vulputate eleifend sapien. Vestibulum purus quam, scelerisque ut, mollis sed, nonummy id, metus. Nullam accumsan lorem in dui. </a:t>
            </a:r>
            <a:r>
              <a:rPr lang="en-US" sz="935" dirty="0" err="1">
                <a:solidFill>
                  <a:srgbClr val="575757"/>
                </a:solidFill>
                <a:latin typeface="微软简粗黑" charset="0"/>
                <a:ea typeface="微软简粗黑" charset="0"/>
              </a:rPr>
              <a:t>Sed</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aliquam</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ultrices</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mauris</a:t>
            </a:r>
            <a:r>
              <a:rPr lang="en-US" sz="935" dirty="0">
                <a:solidFill>
                  <a:srgbClr val="575757"/>
                </a:solidFill>
                <a:latin typeface="微软简粗黑" charset="0"/>
                <a:ea typeface="微软简粗黑" charset="0"/>
              </a:rPr>
              <a:t>. Integer ante arcu, accumsan a, consectetuer eget, posuere ut, mauris. Sed aliquam ultrices mauris. Integer ante arcu, accumsan a, consectetuer eget, posuere ut, mauris. Praesent adipiscing. Phasellus </a:t>
            </a:r>
            <a:r>
              <a:rPr lang="en-US" sz="935" dirty="0" err="1">
                <a:solidFill>
                  <a:srgbClr val="575757"/>
                </a:solidFill>
                <a:latin typeface="微软简粗黑" charset="0"/>
                <a:ea typeface="微软简粗黑" charset="0"/>
              </a:rPr>
              <a:t>ullamcorper</a:t>
            </a:r>
            <a:r>
              <a:rPr lang="en-US" sz="935" dirty="0">
                <a:solidFill>
                  <a:srgbClr val="575757"/>
                </a:solidFill>
                <a:latin typeface="微软简粗黑" charset="0"/>
                <a:ea typeface="微软简粗黑" charset="0"/>
              </a:rPr>
              <a:t>.</a:t>
            </a:r>
          </a:p>
        </p:txBody>
      </p:sp>
      <p:sp>
        <p:nvSpPr>
          <p:cNvPr id="43" name="4 Elipse"/>
          <p:cNvSpPr>
            <a:spLocks noChangeAspect="1"/>
          </p:cNvSpPr>
          <p:nvPr/>
        </p:nvSpPr>
        <p:spPr bwMode="auto">
          <a:xfrm>
            <a:off x="763857" y="3668639"/>
            <a:ext cx="355795" cy="355778"/>
          </a:xfrm>
          <a:prstGeom prst="ellipse">
            <a:avLst/>
          </a:prstGeom>
          <a:noFill/>
          <a:ln>
            <a:solidFill>
              <a:schemeClr val="tx2"/>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defTabSz="880110"/>
            <a:r>
              <a:rPr lang="es-MX" sz="1600" dirty="0">
                <a:solidFill>
                  <a:srgbClr val="1F1F1F"/>
                </a:solidFill>
                <a:latin typeface="微软简粗黑" charset="0"/>
                <a:ea typeface="微软简粗黑" charset="0"/>
                <a:cs typeface="Open Sans Extrabold" panose="020B0906030804020204" pitchFamily="34" charset="0"/>
              </a:rPr>
              <a:t>01</a:t>
            </a:r>
          </a:p>
        </p:txBody>
      </p:sp>
      <p:sp>
        <p:nvSpPr>
          <p:cNvPr id="44" name="8 Rectángulo"/>
          <p:cNvSpPr/>
          <p:nvPr/>
        </p:nvSpPr>
        <p:spPr>
          <a:xfrm>
            <a:off x="1293743" y="3669399"/>
            <a:ext cx="4019016" cy="330200"/>
          </a:xfrm>
          <a:prstGeom prst="rect">
            <a:avLst/>
          </a:prstGeom>
          <a:noFill/>
        </p:spPr>
        <p:txBody>
          <a:bodyPr wrap="square" lIns="44461" tIns="22230" rIns="44461" bIns="22230">
            <a:spAutoFit/>
          </a:bodyPr>
          <a:lstStyle/>
          <a:p>
            <a:pPr indent="-201930" algn="just" defTabSz="659765">
              <a:spcAft>
                <a:spcPts val="450"/>
              </a:spcAft>
            </a:pPr>
            <a:r>
              <a:rPr lang="en-US" sz="935" dirty="0">
                <a:solidFill>
                  <a:srgbClr val="575757"/>
                </a:solidFill>
                <a:latin typeface="微软简粗黑" charset="0"/>
                <a:ea typeface="微软简粗黑" charset="0"/>
              </a:rPr>
              <a:t>Duis arcu tortor, suscipit eget, </a:t>
            </a:r>
            <a:r>
              <a:rPr lang="en-US" sz="935" dirty="0" err="1">
                <a:solidFill>
                  <a:srgbClr val="575757"/>
                </a:solidFill>
                <a:latin typeface="微软简粗黑" charset="0"/>
                <a:ea typeface="微软简粗黑" charset="0"/>
              </a:rPr>
              <a:t>imperdiet</a:t>
            </a:r>
            <a:r>
              <a:rPr lang="en-US" sz="935" dirty="0">
                <a:solidFill>
                  <a:srgbClr val="575757"/>
                </a:solidFill>
                <a:latin typeface="微软简粗黑" charset="0"/>
                <a:ea typeface="微软简粗黑" charset="0"/>
              </a:rPr>
              <a:t> nec, </a:t>
            </a:r>
            <a:r>
              <a:rPr lang="en-US" sz="935" dirty="0" err="1">
                <a:solidFill>
                  <a:srgbClr val="575757"/>
                </a:solidFill>
                <a:latin typeface="微软简粗黑" charset="0"/>
                <a:ea typeface="微软简粗黑" charset="0"/>
              </a:rPr>
              <a:t>imperdiet</a:t>
            </a:r>
            <a:r>
              <a:rPr lang="en-US" sz="935" dirty="0">
                <a:solidFill>
                  <a:srgbClr val="575757"/>
                </a:solidFill>
                <a:latin typeface="微软简粗黑" charset="0"/>
                <a:ea typeface="微软简粗黑" charset="0"/>
              </a:rPr>
              <a:t> iaculis, ipsum. Sed aliquam ultrices mauris Integer ante arcu, accumsan.</a:t>
            </a:r>
            <a:endParaRPr lang="es-SV" sz="935" dirty="0">
              <a:solidFill>
                <a:srgbClr val="575757"/>
              </a:solidFill>
              <a:latin typeface="微软简粗黑" charset="0"/>
              <a:ea typeface="微软简粗黑" charset="0"/>
            </a:endParaRPr>
          </a:p>
        </p:txBody>
      </p:sp>
      <p:sp>
        <p:nvSpPr>
          <p:cNvPr id="45" name="27 Elipse"/>
          <p:cNvSpPr>
            <a:spLocks noChangeAspect="1"/>
          </p:cNvSpPr>
          <p:nvPr/>
        </p:nvSpPr>
        <p:spPr bwMode="auto">
          <a:xfrm>
            <a:off x="763857" y="4113170"/>
            <a:ext cx="355795" cy="355778"/>
          </a:xfrm>
          <a:prstGeom prst="ellipse">
            <a:avLst/>
          </a:prstGeom>
          <a:noFill/>
          <a:ln>
            <a:solidFill>
              <a:schemeClr val="tx2"/>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defTabSz="880110"/>
            <a:r>
              <a:rPr lang="es-MX" sz="1600" dirty="0">
                <a:solidFill>
                  <a:srgbClr val="1F1F1F"/>
                </a:solidFill>
                <a:latin typeface="微软简粗黑" charset="0"/>
                <a:ea typeface="微软简粗黑" charset="0"/>
                <a:cs typeface="Open Sans Extrabold" panose="020B0906030804020204" pitchFamily="34" charset="0"/>
              </a:rPr>
              <a:t>02</a:t>
            </a:r>
          </a:p>
        </p:txBody>
      </p:sp>
      <p:sp>
        <p:nvSpPr>
          <p:cNvPr id="46" name="28 Rectángulo"/>
          <p:cNvSpPr/>
          <p:nvPr/>
        </p:nvSpPr>
        <p:spPr>
          <a:xfrm>
            <a:off x="1293743" y="4113930"/>
            <a:ext cx="4019016" cy="330200"/>
          </a:xfrm>
          <a:prstGeom prst="rect">
            <a:avLst/>
          </a:prstGeom>
          <a:noFill/>
        </p:spPr>
        <p:txBody>
          <a:bodyPr wrap="square" lIns="44461" tIns="22230" rIns="44461" bIns="22230">
            <a:spAutoFit/>
          </a:bodyPr>
          <a:lstStyle/>
          <a:p>
            <a:pPr indent="-201930" algn="just" defTabSz="659765">
              <a:spcAft>
                <a:spcPts val="450"/>
              </a:spcAft>
            </a:pPr>
            <a:r>
              <a:rPr lang="en-US" sz="935" dirty="0">
                <a:solidFill>
                  <a:srgbClr val="575757"/>
                </a:solidFill>
                <a:latin typeface="微软简粗黑" charset="0"/>
                <a:ea typeface="微软简粗黑" charset="0"/>
              </a:rPr>
              <a:t>Duis arcu tortor, suscipit eget, </a:t>
            </a:r>
            <a:r>
              <a:rPr lang="en-US" sz="935" dirty="0" err="1">
                <a:solidFill>
                  <a:srgbClr val="575757"/>
                </a:solidFill>
                <a:latin typeface="微软简粗黑" charset="0"/>
                <a:ea typeface="微软简粗黑" charset="0"/>
              </a:rPr>
              <a:t>imperdiet</a:t>
            </a:r>
            <a:r>
              <a:rPr lang="en-US" sz="935" dirty="0">
                <a:solidFill>
                  <a:srgbClr val="575757"/>
                </a:solidFill>
                <a:latin typeface="微软简粗黑" charset="0"/>
                <a:ea typeface="微软简粗黑" charset="0"/>
              </a:rPr>
              <a:t> nec, </a:t>
            </a:r>
            <a:r>
              <a:rPr lang="en-US" sz="935" dirty="0" err="1">
                <a:solidFill>
                  <a:srgbClr val="575757"/>
                </a:solidFill>
                <a:latin typeface="微软简粗黑" charset="0"/>
                <a:ea typeface="微软简粗黑" charset="0"/>
              </a:rPr>
              <a:t>imperdiet</a:t>
            </a:r>
            <a:r>
              <a:rPr lang="en-US" sz="935" dirty="0">
                <a:solidFill>
                  <a:srgbClr val="575757"/>
                </a:solidFill>
                <a:latin typeface="微软简粗黑" charset="0"/>
                <a:ea typeface="微软简粗黑" charset="0"/>
              </a:rPr>
              <a:t> iaculis, ipsum. Sed aliquam ultrices mauris Integer ante arcu, accumsan.</a:t>
            </a:r>
            <a:endParaRPr lang="es-SV" sz="935" dirty="0">
              <a:solidFill>
                <a:srgbClr val="575757"/>
              </a:solidFill>
              <a:latin typeface="微软简粗黑" charset="0"/>
              <a:ea typeface="微软简粗黑" charset="0"/>
            </a:endParaRPr>
          </a:p>
        </p:txBody>
      </p:sp>
      <p:sp>
        <p:nvSpPr>
          <p:cNvPr id="47" name="29 Elipse"/>
          <p:cNvSpPr>
            <a:spLocks noChangeAspect="1"/>
          </p:cNvSpPr>
          <p:nvPr/>
        </p:nvSpPr>
        <p:spPr bwMode="auto">
          <a:xfrm>
            <a:off x="763857" y="4557701"/>
            <a:ext cx="355795" cy="355778"/>
          </a:xfrm>
          <a:prstGeom prst="ellipse">
            <a:avLst/>
          </a:prstGeom>
          <a:noFill/>
          <a:ln>
            <a:solidFill>
              <a:schemeClr val="tx2"/>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defTabSz="880110"/>
            <a:r>
              <a:rPr lang="es-MX" sz="1600" dirty="0">
                <a:solidFill>
                  <a:srgbClr val="1F1F1F"/>
                </a:solidFill>
                <a:latin typeface="微软简粗黑" charset="0"/>
                <a:ea typeface="微软简粗黑" charset="0"/>
                <a:cs typeface="Open Sans Extrabold" panose="020B0906030804020204" pitchFamily="34" charset="0"/>
              </a:rPr>
              <a:t>03</a:t>
            </a:r>
          </a:p>
        </p:txBody>
      </p:sp>
      <p:sp>
        <p:nvSpPr>
          <p:cNvPr id="48" name="30 Rectángulo"/>
          <p:cNvSpPr/>
          <p:nvPr/>
        </p:nvSpPr>
        <p:spPr>
          <a:xfrm>
            <a:off x="1293743" y="4558461"/>
            <a:ext cx="4019016" cy="330200"/>
          </a:xfrm>
          <a:prstGeom prst="rect">
            <a:avLst/>
          </a:prstGeom>
          <a:noFill/>
        </p:spPr>
        <p:txBody>
          <a:bodyPr wrap="square" lIns="44461" tIns="22230" rIns="44461" bIns="22230">
            <a:spAutoFit/>
          </a:bodyPr>
          <a:lstStyle/>
          <a:p>
            <a:pPr indent="-201930" algn="just" defTabSz="659765">
              <a:spcAft>
                <a:spcPts val="450"/>
              </a:spcAft>
            </a:pPr>
            <a:r>
              <a:rPr lang="en-US" sz="935" dirty="0">
                <a:solidFill>
                  <a:srgbClr val="575757"/>
                </a:solidFill>
                <a:latin typeface="微软简粗黑" charset="0"/>
                <a:ea typeface="微软简粗黑" charset="0"/>
              </a:rPr>
              <a:t>Duis arcu tortor, suscipit eget, </a:t>
            </a:r>
            <a:r>
              <a:rPr lang="en-US" sz="935" dirty="0" err="1">
                <a:solidFill>
                  <a:srgbClr val="575757"/>
                </a:solidFill>
                <a:latin typeface="微软简粗黑" charset="0"/>
                <a:ea typeface="微软简粗黑" charset="0"/>
              </a:rPr>
              <a:t>imperdiet</a:t>
            </a:r>
            <a:r>
              <a:rPr lang="en-US" sz="935" dirty="0">
                <a:solidFill>
                  <a:srgbClr val="575757"/>
                </a:solidFill>
                <a:latin typeface="微软简粗黑" charset="0"/>
                <a:ea typeface="微软简粗黑" charset="0"/>
              </a:rPr>
              <a:t> nec, </a:t>
            </a:r>
            <a:r>
              <a:rPr lang="en-US" sz="935" dirty="0" err="1">
                <a:solidFill>
                  <a:srgbClr val="575757"/>
                </a:solidFill>
                <a:latin typeface="微软简粗黑" charset="0"/>
                <a:ea typeface="微软简粗黑" charset="0"/>
              </a:rPr>
              <a:t>imperdiet</a:t>
            </a:r>
            <a:r>
              <a:rPr lang="en-US" sz="935" dirty="0">
                <a:solidFill>
                  <a:srgbClr val="575757"/>
                </a:solidFill>
                <a:latin typeface="微软简粗黑" charset="0"/>
                <a:ea typeface="微软简粗黑" charset="0"/>
              </a:rPr>
              <a:t> iaculis, ipsum. Sed aliquam ultrices mauris Integer ante arcu, accumsan.</a:t>
            </a:r>
            <a:endParaRPr lang="es-SV" sz="935" dirty="0">
              <a:solidFill>
                <a:srgbClr val="575757"/>
              </a:solidFill>
              <a:latin typeface="微软简粗黑" charset="0"/>
              <a:ea typeface="微软简粗黑" charset="0"/>
            </a:endParaRPr>
          </a:p>
        </p:txBody>
      </p:sp>
      <p:sp>
        <p:nvSpPr>
          <p:cNvPr id="49" name="29 Elipse"/>
          <p:cNvSpPr>
            <a:spLocks noChangeAspect="1"/>
          </p:cNvSpPr>
          <p:nvPr/>
        </p:nvSpPr>
        <p:spPr bwMode="auto">
          <a:xfrm>
            <a:off x="763857" y="5002233"/>
            <a:ext cx="355795" cy="355778"/>
          </a:xfrm>
          <a:prstGeom prst="ellipse">
            <a:avLst/>
          </a:prstGeom>
          <a:noFill/>
          <a:ln>
            <a:solidFill>
              <a:schemeClr val="tx2"/>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defTabSz="880110"/>
            <a:r>
              <a:rPr lang="es-MX" sz="1600" dirty="0">
                <a:solidFill>
                  <a:srgbClr val="1F1F1F"/>
                </a:solidFill>
                <a:latin typeface="微软简粗黑" charset="0"/>
                <a:ea typeface="微软简粗黑" charset="0"/>
                <a:cs typeface="Open Sans Extrabold" panose="020B0906030804020204" pitchFamily="34" charset="0"/>
              </a:rPr>
              <a:t>04</a:t>
            </a:r>
          </a:p>
        </p:txBody>
      </p:sp>
      <p:sp>
        <p:nvSpPr>
          <p:cNvPr id="50" name="30 Rectángulo"/>
          <p:cNvSpPr/>
          <p:nvPr/>
        </p:nvSpPr>
        <p:spPr>
          <a:xfrm>
            <a:off x="1293743" y="5002993"/>
            <a:ext cx="4019016" cy="330200"/>
          </a:xfrm>
          <a:prstGeom prst="rect">
            <a:avLst/>
          </a:prstGeom>
          <a:noFill/>
        </p:spPr>
        <p:txBody>
          <a:bodyPr wrap="square" lIns="44461" tIns="22230" rIns="44461" bIns="22230">
            <a:spAutoFit/>
          </a:bodyPr>
          <a:lstStyle/>
          <a:p>
            <a:pPr indent="-201930" algn="just" defTabSz="659765">
              <a:spcAft>
                <a:spcPts val="450"/>
              </a:spcAft>
            </a:pPr>
            <a:r>
              <a:rPr lang="en-US" sz="935" dirty="0">
                <a:solidFill>
                  <a:srgbClr val="575757"/>
                </a:solidFill>
                <a:latin typeface="微软简粗黑" charset="0"/>
                <a:ea typeface="微软简粗黑" charset="0"/>
              </a:rPr>
              <a:t>Duis arcu tortor, suscipit eget, </a:t>
            </a:r>
            <a:r>
              <a:rPr lang="en-US" sz="935" dirty="0" err="1">
                <a:solidFill>
                  <a:srgbClr val="575757"/>
                </a:solidFill>
                <a:latin typeface="微软简粗黑" charset="0"/>
                <a:ea typeface="微软简粗黑" charset="0"/>
              </a:rPr>
              <a:t>imperdiet</a:t>
            </a:r>
            <a:r>
              <a:rPr lang="en-US" sz="935" dirty="0">
                <a:solidFill>
                  <a:srgbClr val="575757"/>
                </a:solidFill>
                <a:latin typeface="微软简粗黑" charset="0"/>
                <a:ea typeface="微软简粗黑" charset="0"/>
              </a:rPr>
              <a:t> nec, </a:t>
            </a:r>
            <a:r>
              <a:rPr lang="en-US" sz="935" dirty="0" err="1">
                <a:solidFill>
                  <a:srgbClr val="575757"/>
                </a:solidFill>
                <a:latin typeface="微软简粗黑" charset="0"/>
                <a:ea typeface="微软简粗黑" charset="0"/>
              </a:rPr>
              <a:t>imperdiet</a:t>
            </a:r>
            <a:r>
              <a:rPr lang="en-US" sz="935" dirty="0">
                <a:solidFill>
                  <a:srgbClr val="575757"/>
                </a:solidFill>
                <a:latin typeface="微软简粗黑" charset="0"/>
                <a:ea typeface="微软简粗黑" charset="0"/>
              </a:rPr>
              <a:t> iaculis, ipsum. Sed aliquam ultrices mauris Integer ante arcu, accumsan.</a:t>
            </a:r>
            <a:endParaRPr lang="es-SV" sz="935" dirty="0">
              <a:solidFill>
                <a:srgbClr val="575757"/>
              </a:solidFill>
              <a:latin typeface="微软简粗黑" charset="0"/>
              <a:ea typeface="微软简粗黑" charset="0"/>
            </a:endParaRPr>
          </a:p>
        </p:txBody>
      </p:sp>
      <p:sp>
        <p:nvSpPr>
          <p:cNvPr id="53" name="Rectángulo 10"/>
          <p:cNvSpPr/>
          <p:nvPr/>
        </p:nvSpPr>
        <p:spPr>
          <a:xfrm>
            <a:off x="5662891" y="5093999"/>
            <a:ext cx="1064164" cy="1079996"/>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7462" tIns="22230" rIns="17462" bIns="22230" rtlCol="0" anchor="ctr"/>
          <a:lstStyle/>
          <a:p>
            <a:pPr algn="ctr" defTabSz="880110"/>
            <a:r>
              <a:rPr lang="es-SV" sz="1465" b="1" dirty="0" err="1">
                <a:solidFill>
                  <a:srgbClr val="FFFFFF"/>
                </a:solidFill>
                <a:latin typeface="微软简粗黑" charset="0"/>
                <a:ea typeface="微软简粗黑" charset="0"/>
              </a:rPr>
              <a:t>Add</a:t>
            </a:r>
            <a:r>
              <a:rPr lang="es-SV" sz="1465" b="1" dirty="0">
                <a:solidFill>
                  <a:srgbClr val="FFFFFF"/>
                </a:solidFill>
                <a:latin typeface="微软简粗黑" charset="0"/>
                <a:ea typeface="微软简粗黑" charset="0"/>
              </a:rPr>
              <a:t> </a:t>
            </a:r>
            <a:r>
              <a:rPr lang="es-SV" sz="1465" b="1" dirty="0" err="1">
                <a:solidFill>
                  <a:srgbClr val="FFFFFF"/>
                </a:solidFill>
                <a:latin typeface="微软简粗黑" charset="0"/>
                <a:ea typeface="微软简粗黑" charset="0"/>
              </a:rPr>
              <a:t>Your</a:t>
            </a:r>
            <a:r>
              <a:rPr lang="es-SV" sz="1465" b="1" dirty="0">
                <a:solidFill>
                  <a:srgbClr val="FFFFFF"/>
                </a:solidFill>
                <a:latin typeface="微软简粗黑" charset="0"/>
                <a:ea typeface="微软简粗黑" charset="0"/>
              </a:rPr>
              <a:t> Text</a:t>
            </a:r>
          </a:p>
        </p:txBody>
      </p:sp>
      <p:sp>
        <p:nvSpPr>
          <p:cNvPr id="54" name="Rectángulo 11"/>
          <p:cNvSpPr/>
          <p:nvPr/>
        </p:nvSpPr>
        <p:spPr>
          <a:xfrm>
            <a:off x="6900346" y="5093999"/>
            <a:ext cx="1064164" cy="10799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7462" tIns="22230" rIns="17462" bIns="22230" rtlCol="0" anchor="ctr"/>
          <a:lstStyle/>
          <a:p>
            <a:pPr algn="ctr" defTabSz="880110"/>
            <a:r>
              <a:rPr lang="es-SV" sz="1465" b="1" dirty="0" err="1">
                <a:solidFill>
                  <a:srgbClr val="FFFFFF"/>
                </a:solidFill>
                <a:latin typeface="微软简粗黑" charset="0"/>
                <a:ea typeface="微软简粗黑" charset="0"/>
              </a:rPr>
              <a:t>Add</a:t>
            </a:r>
            <a:r>
              <a:rPr lang="es-SV" sz="1465" b="1" dirty="0">
                <a:solidFill>
                  <a:srgbClr val="FFFFFF"/>
                </a:solidFill>
                <a:latin typeface="微软简粗黑" charset="0"/>
                <a:ea typeface="微软简粗黑" charset="0"/>
              </a:rPr>
              <a:t> </a:t>
            </a:r>
            <a:r>
              <a:rPr lang="es-SV" sz="1465" b="1" dirty="0" err="1">
                <a:solidFill>
                  <a:srgbClr val="FFFFFF"/>
                </a:solidFill>
                <a:latin typeface="微软简粗黑" charset="0"/>
                <a:ea typeface="微软简粗黑" charset="0"/>
              </a:rPr>
              <a:t>Your</a:t>
            </a:r>
            <a:r>
              <a:rPr lang="es-SV" sz="1465" b="1" dirty="0">
                <a:solidFill>
                  <a:srgbClr val="FFFFFF"/>
                </a:solidFill>
                <a:latin typeface="微软简粗黑" charset="0"/>
                <a:ea typeface="微软简粗黑" charset="0"/>
              </a:rPr>
              <a:t> Text</a:t>
            </a:r>
          </a:p>
        </p:txBody>
      </p:sp>
      <p:sp>
        <p:nvSpPr>
          <p:cNvPr id="55" name="Rectángulo 12"/>
          <p:cNvSpPr/>
          <p:nvPr/>
        </p:nvSpPr>
        <p:spPr>
          <a:xfrm>
            <a:off x="8137800" y="5093999"/>
            <a:ext cx="1064164" cy="10799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7462" tIns="22230" rIns="17462" bIns="22230" rtlCol="0" anchor="ctr"/>
          <a:lstStyle/>
          <a:p>
            <a:pPr algn="ctr" defTabSz="880110"/>
            <a:r>
              <a:rPr lang="es-SV" sz="1465" b="1" dirty="0" err="1">
                <a:solidFill>
                  <a:srgbClr val="FFFFFF"/>
                </a:solidFill>
                <a:latin typeface="微软简粗黑" charset="0"/>
                <a:ea typeface="微软简粗黑" charset="0"/>
              </a:rPr>
              <a:t>Add</a:t>
            </a:r>
            <a:r>
              <a:rPr lang="es-SV" sz="1465" b="1" dirty="0">
                <a:solidFill>
                  <a:srgbClr val="FFFFFF"/>
                </a:solidFill>
                <a:latin typeface="微软简粗黑" charset="0"/>
                <a:ea typeface="微软简粗黑" charset="0"/>
              </a:rPr>
              <a:t> </a:t>
            </a:r>
            <a:r>
              <a:rPr lang="es-SV" sz="1465" b="1" dirty="0" err="1">
                <a:solidFill>
                  <a:srgbClr val="FFFFFF"/>
                </a:solidFill>
                <a:latin typeface="微软简粗黑" charset="0"/>
                <a:ea typeface="微软简粗黑" charset="0"/>
              </a:rPr>
              <a:t>Your</a:t>
            </a:r>
            <a:r>
              <a:rPr lang="es-SV" sz="1465" b="1" dirty="0">
                <a:solidFill>
                  <a:srgbClr val="FFFFFF"/>
                </a:solidFill>
                <a:latin typeface="微软简粗黑" charset="0"/>
                <a:ea typeface="微软简粗黑" charset="0"/>
              </a:rPr>
              <a:t> Text</a:t>
            </a:r>
          </a:p>
        </p:txBody>
      </p:sp>
      <p:sp>
        <p:nvSpPr>
          <p:cNvPr id="56" name="Rectángulo 13"/>
          <p:cNvSpPr/>
          <p:nvPr/>
        </p:nvSpPr>
        <p:spPr>
          <a:xfrm>
            <a:off x="9375255" y="5093999"/>
            <a:ext cx="1064164" cy="1079996"/>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7462" tIns="22230" rIns="17462" bIns="22230" rtlCol="0" anchor="ctr"/>
          <a:lstStyle/>
          <a:p>
            <a:pPr algn="ctr" defTabSz="880110"/>
            <a:r>
              <a:rPr lang="es-SV" sz="1465" b="1" dirty="0" err="1">
                <a:solidFill>
                  <a:srgbClr val="FFFFFF"/>
                </a:solidFill>
                <a:latin typeface="微软简粗黑" charset="0"/>
                <a:ea typeface="微软简粗黑" charset="0"/>
              </a:rPr>
              <a:t>Add</a:t>
            </a:r>
            <a:r>
              <a:rPr lang="es-SV" sz="1465" b="1" dirty="0">
                <a:solidFill>
                  <a:srgbClr val="FFFFFF"/>
                </a:solidFill>
                <a:latin typeface="微软简粗黑" charset="0"/>
                <a:ea typeface="微软简粗黑" charset="0"/>
              </a:rPr>
              <a:t> </a:t>
            </a:r>
            <a:r>
              <a:rPr lang="es-SV" sz="1465" b="1" dirty="0" err="1">
                <a:solidFill>
                  <a:srgbClr val="FFFFFF"/>
                </a:solidFill>
                <a:latin typeface="微软简粗黑" charset="0"/>
                <a:ea typeface="微软简粗黑" charset="0"/>
              </a:rPr>
              <a:t>Your</a:t>
            </a:r>
            <a:r>
              <a:rPr lang="es-SV" sz="1465" b="1" dirty="0">
                <a:solidFill>
                  <a:srgbClr val="FFFFFF"/>
                </a:solidFill>
                <a:latin typeface="微软简粗黑" charset="0"/>
                <a:ea typeface="微软简粗黑" charset="0"/>
              </a:rPr>
              <a:t> Text</a:t>
            </a:r>
          </a:p>
        </p:txBody>
      </p:sp>
      <p:sp>
        <p:nvSpPr>
          <p:cNvPr id="57" name="Rectángulo 14"/>
          <p:cNvSpPr/>
          <p:nvPr/>
        </p:nvSpPr>
        <p:spPr>
          <a:xfrm>
            <a:off x="10612710" y="5093999"/>
            <a:ext cx="1064164" cy="107999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7462" tIns="22230" rIns="17462" bIns="22230" rtlCol="0" anchor="ctr"/>
          <a:lstStyle/>
          <a:p>
            <a:pPr algn="ctr" defTabSz="880110"/>
            <a:r>
              <a:rPr lang="es-SV" sz="1465" b="1" dirty="0" err="1">
                <a:solidFill>
                  <a:srgbClr val="FFFFFF"/>
                </a:solidFill>
                <a:latin typeface="微软简粗黑" charset="0"/>
                <a:ea typeface="微软简粗黑" charset="0"/>
              </a:rPr>
              <a:t>Add</a:t>
            </a:r>
            <a:r>
              <a:rPr lang="es-SV" sz="1465" b="1" dirty="0">
                <a:solidFill>
                  <a:srgbClr val="FFFFFF"/>
                </a:solidFill>
                <a:latin typeface="微软简粗黑" charset="0"/>
                <a:ea typeface="微软简粗黑" charset="0"/>
              </a:rPr>
              <a:t> </a:t>
            </a:r>
            <a:r>
              <a:rPr lang="es-SV" sz="1465" b="1" dirty="0" err="1">
                <a:solidFill>
                  <a:srgbClr val="FFFFFF"/>
                </a:solidFill>
                <a:latin typeface="微软简粗黑" charset="0"/>
                <a:ea typeface="微软简粗黑" charset="0"/>
              </a:rPr>
              <a:t>Your</a:t>
            </a:r>
            <a:r>
              <a:rPr lang="es-SV" sz="1465" b="1" dirty="0">
                <a:solidFill>
                  <a:srgbClr val="FFFFFF"/>
                </a:solidFill>
                <a:latin typeface="微软简粗黑" charset="0"/>
                <a:ea typeface="微软简粗黑" charset="0"/>
              </a:rPr>
              <a:t> Text</a:t>
            </a:r>
          </a:p>
        </p:txBody>
      </p:sp>
      <p:sp>
        <p:nvSpPr>
          <p:cNvPr id="58" name="Rectángulo 15"/>
          <p:cNvSpPr/>
          <p:nvPr/>
        </p:nvSpPr>
        <p:spPr>
          <a:xfrm>
            <a:off x="5663068" y="4250942"/>
            <a:ext cx="2675373" cy="845073"/>
          </a:xfrm>
          <a:custGeom>
            <a:avLst/>
            <a:gdLst>
              <a:gd name="connsiteX0" fmla="*/ 0 w 2128463"/>
              <a:gd name="connsiteY0" fmla="*/ 0 h 2160240"/>
              <a:gd name="connsiteX1" fmla="*/ 2128463 w 2128463"/>
              <a:gd name="connsiteY1" fmla="*/ 0 h 2160240"/>
              <a:gd name="connsiteX2" fmla="*/ 2128463 w 2128463"/>
              <a:gd name="connsiteY2" fmla="*/ 2160240 h 2160240"/>
              <a:gd name="connsiteX3" fmla="*/ 0 w 2128463"/>
              <a:gd name="connsiteY3" fmla="*/ 2160240 h 2160240"/>
              <a:gd name="connsiteX4" fmla="*/ 0 w 2128463"/>
              <a:gd name="connsiteY4" fmla="*/ 0 h 2160240"/>
              <a:gd name="connsiteX0-1" fmla="*/ 0 w 5386013"/>
              <a:gd name="connsiteY0-2" fmla="*/ 0 h 2160240"/>
              <a:gd name="connsiteX1-3" fmla="*/ 5386013 w 5386013"/>
              <a:gd name="connsiteY1-4" fmla="*/ 457200 h 2160240"/>
              <a:gd name="connsiteX2-5" fmla="*/ 2128463 w 5386013"/>
              <a:gd name="connsiteY2-6" fmla="*/ 2160240 h 2160240"/>
              <a:gd name="connsiteX3-7" fmla="*/ 0 w 5386013"/>
              <a:gd name="connsiteY3-8" fmla="*/ 2160240 h 2160240"/>
              <a:gd name="connsiteX4-9" fmla="*/ 0 w 5386013"/>
              <a:gd name="connsiteY4-10" fmla="*/ 0 h 2160240"/>
              <a:gd name="connsiteX0-11" fmla="*/ 4905375 w 5386013"/>
              <a:gd name="connsiteY0-12" fmla="*/ 47625 h 1703040"/>
              <a:gd name="connsiteX1-13" fmla="*/ 5386013 w 5386013"/>
              <a:gd name="connsiteY1-14" fmla="*/ 0 h 1703040"/>
              <a:gd name="connsiteX2-15" fmla="*/ 2128463 w 5386013"/>
              <a:gd name="connsiteY2-16" fmla="*/ 1703040 h 1703040"/>
              <a:gd name="connsiteX3-17" fmla="*/ 0 w 5386013"/>
              <a:gd name="connsiteY3-18" fmla="*/ 1703040 h 1703040"/>
              <a:gd name="connsiteX4-19" fmla="*/ 4905375 w 5386013"/>
              <a:gd name="connsiteY4-20" fmla="*/ 47625 h 1703040"/>
              <a:gd name="connsiteX0-21" fmla="*/ 4949825 w 5386013"/>
              <a:gd name="connsiteY0-22" fmla="*/ 174625 h 1703040"/>
              <a:gd name="connsiteX1-23" fmla="*/ 5386013 w 5386013"/>
              <a:gd name="connsiteY1-24" fmla="*/ 0 h 1703040"/>
              <a:gd name="connsiteX2-25" fmla="*/ 2128463 w 5386013"/>
              <a:gd name="connsiteY2-26" fmla="*/ 1703040 h 1703040"/>
              <a:gd name="connsiteX3-27" fmla="*/ 0 w 5386013"/>
              <a:gd name="connsiteY3-28" fmla="*/ 1703040 h 1703040"/>
              <a:gd name="connsiteX4-29" fmla="*/ 4949825 w 5386013"/>
              <a:gd name="connsiteY4-30" fmla="*/ 174625 h 1703040"/>
              <a:gd name="connsiteX0-31" fmla="*/ 4997450 w 5386013"/>
              <a:gd name="connsiteY0-32" fmla="*/ 12700 h 1703040"/>
              <a:gd name="connsiteX1-33" fmla="*/ 5386013 w 5386013"/>
              <a:gd name="connsiteY1-34" fmla="*/ 0 h 1703040"/>
              <a:gd name="connsiteX2-35" fmla="*/ 2128463 w 5386013"/>
              <a:gd name="connsiteY2-36" fmla="*/ 1703040 h 1703040"/>
              <a:gd name="connsiteX3-37" fmla="*/ 0 w 5386013"/>
              <a:gd name="connsiteY3-38" fmla="*/ 1703040 h 1703040"/>
              <a:gd name="connsiteX4-39" fmla="*/ 4997450 w 5386013"/>
              <a:gd name="connsiteY4-40" fmla="*/ 12700 h 1703040"/>
              <a:gd name="connsiteX0-41" fmla="*/ 4997450 w 5236788"/>
              <a:gd name="connsiteY0-42" fmla="*/ 38100 h 1728440"/>
              <a:gd name="connsiteX1-43" fmla="*/ 5236788 w 5236788"/>
              <a:gd name="connsiteY1-44" fmla="*/ 0 h 1728440"/>
              <a:gd name="connsiteX2-45" fmla="*/ 2128463 w 5236788"/>
              <a:gd name="connsiteY2-46" fmla="*/ 1728440 h 1728440"/>
              <a:gd name="connsiteX3-47" fmla="*/ 0 w 5236788"/>
              <a:gd name="connsiteY3-48" fmla="*/ 1728440 h 1728440"/>
              <a:gd name="connsiteX4-49" fmla="*/ 4997450 w 5236788"/>
              <a:gd name="connsiteY4-50" fmla="*/ 38100 h 1728440"/>
              <a:gd name="connsiteX0-51" fmla="*/ 4997450 w 5357438"/>
              <a:gd name="connsiteY0-52" fmla="*/ 3175 h 1693515"/>
              <a:gd name="connsiteX1-53" fmla="*/ 5357438 w 5357438"/>
              <a:gd name="connsiteY1-54" fmla="*/ 0 h 1693515"/>
              <a:gd name="connsiteX2-55" fmla="*/ 2128463 w 5357438"/>
              <a:gd name="connsiteY2-56" fmla="*/ 1693515 h 1693515"/>
              <a:gd name="connsiteX3-57" fmla="*/ 0 w 5357438"/>
              <a:gd name="connsiteY3-58" fmla="*/ 1693515 h 1693515"/>
              <a:gd name="connsiteX4-59" fmla="*/ 4997450 w 5357438"/>
              <a:gd name="connsiteY4-60" fmla="*/ 3175 h 1693515"/>
              <a:gd name="connsiteX0-61" fmla="*/ 4997450 w 5351088"/>
              <a:gd name="connsiteY0-62" fmla="*/ 0 h 1690340"/>
              <a:gd name="connsiteX1-63" fmla="*/ 5351088 w 5351088"/>
              <a:gd name="connsiteY1-64" fmla="*/ 0 h 1690340"/>
              <a:gd name="connsiteX2-65" fmla="*/ 2128463 w 5351088"/>
              <a:gd name="connsiteY2-66" fmla="*/ 1690340 h 1690340"/>
              <a:gd name="connsiteX3-67" fmla="*/ 0 w 5351088"/>
              <a:gd name="connsiteY3-68" fmla="*/ 1690340 h 1690340"/>
              <a:gd name="connsiteX4-69" fmla="*/ 4997450 w 5351088"/>
              <a:gd name="connsiteY4-70" fmla="*/ 0 h 1690340"/>
            </a:gdLst>
            <a:ahLst/>
            <a:cxnLst>
              <a:cxn ang="0">
                <a:pos x="connsiteX0-61" y="connsiteY0-62"/>
              </a:cxn>
              <a:cxn ang="0">
                <a:pos x="connsiteX1-63" y="connsiteY1-64"/>
              </a:cxn>
              <a:cxn ang="0">
                <a:pos x="connsiteX2-65" y="connsiteY2-66"/>
              </a:cxn>
              <a:cxn ang="0">
                <a:pos x="connsiteX3-67" y="connsiteY3-68"/>
              </a:cxn>
              <a:cxn ang="0">
                <a:pos x="connsiteX4-69" y="connsiteY4-70"/>
              </a:cxn>
            </a:cxnLst>
            <a:rect l="l" t="t" r="r" b="b"/>
            <a:pathLst>
              <a:path w="5351088" h="1690340">
                <a:moveTo>
                  <a:pt x="4997450" y="0"/>
                </a:moveTo>
                <a:lnTo>
                  <a:pt x="5351088" y="0"/>
                </a:lnTo>
                <a:lnTo>
                  <a:pt x="2128463" y="1690340"/>
                </a:lnTo>
                <a:lnTo>
                  <a:pt x="0" y="1690340"/>
                </a:lnTo>
                <a:lnTo>
                  <a:pt x="4997450" y="0"/>
                </a:lnTo>
                <a:close/>
              </a:path>
            </a:pathLst>
          </a:custGeom>
          <a:solidFill>
            <a:srgbClr val="9CCF3D"/>
          </a:solidFill>
          <a:ln>
            <a:noFill/>
          </a:ln>
          <a:effectLst>
            <a:innerShdw blurRad="609600" dir="54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FFFFF"/>
              </a:solidFill>
              <a:latin typeface="微软简粗黑" charset="0"/>
              <a:ea typeface="微软简粗黑" charset="0"/>
            </a:endParaRPr>
          </a:p>
        </p:txBody>
      </p:sp>
      <p:sp>
        <p:nvSpPr>
          <p:cNvPr id="59" name="Rectángulo 16"/>
          <p:cNvSpPr/>
          <p:nvPr/>
        </p:nvSpPr>
        <p:spPr>
          <a:xfrm>
            <a:off x="6900679" y="4248646"/>
            <a:ext cx="1648326" cy="845073"/>
          </a:xfrm>
          <a:custGeom>
            <a:avLst/>
            <a:gdLst>
              <a:gd name="connsiteX0" fmla="*/ 0 w 2128463"/>
              <a:gd name="connsiteY0" fmla="*/ 0 h 2160240"/>
              <a:gd name="connsiteX1" fmla="*/ 2128463 w 2128463"/>
              <a:gd name="connsiteY1" fmla="*/ 0 h 2160240"/>
              <a:gd name="connsiteX2" fmla="*/ 2128463 w 2128463"/>
              <a:gd name="connsiteY2" fmla="*/ 2160240 h 2160240"/>
              <a:gd name="connsiteX3" fmla="*/ 0 w 2128463"/>
              <a:gd name="connsiteY3" fmla="*/ 2160240 h 2160240"/>
              <a:gd name="connsiteX4" fmla="*/ 0 w 2128463"/>
              <a:gd name="connsiteY4" fmla="*/ 0 h 2160240"/>
              <a:gd name="connsiteX0-1" fmla="*/ 0 w 3296863"/>
              <a:gd name="connsiteY0-2" fmla="*/ 0 h 2160240"/>
              <a:gd name="connsiteX1-3" fmla="*/ 3296863 w 3296863"/>
              <a:gd name="connsiteY1-4" fmla="*/ 469900 h 2160240"/>
              <a:gd name="connsiteX2-5" fmla="*/ 2128463 w 3296863"/>
              <a:gd name="connsiteY2-6" fmla="*/ 2160240 h 2160240"/>
              <a:gd name="connsiteX3-7" fmla="*/ 0 w 3296863"/>
              <a:gd name="connsiteY3-8" fmla="*/ 2160240 h 2160240"/>
              <a:gd name="connsiteX4-9" fmla="*/ 0 w 3296863"/>
              <a:gd name="connsiteY4-10" fmla="*/ 0 h 2160240"/>
              <a:gd name="connsiteX0-11" fmla="*/ 2857500 w 3296863"/>
              <a:gd name="connsiteY0-12" fmla="*/ 273050 h 1690340"/>
              <a:gd name="connsiteX1-13" fmla="*/ 3296863 w 3296863"/>
              <a:gd name="connsiteY1-14" fmla="*/ 0 h 1690340"/>
              <a:gd name="connsiteX2-15" fmla="*/ 2128463 w 3296863"/>
              <a:gd name="connsiteY2-16" fmla="*/ 1690340 h 1690340"/>
              <a:gd name="connsiteX3-17" fmla="*/ 0 w 3296863"/>
              <a:gd name="connsiteY3-18" fmla="*/ 1690340 h 1690340"/>
              <a:gd name="connsiteX4-19" fmla="*/ 2857500 w 3296863"/>
              <a:gd name="connsiteY4-20" fmla="*/ 273050 h 1690340"/>
              <a:gd name="connsiteX0-21" fmla="*/ 2947988 w 3296863"/>
              <a:gd name="connsiteY0-22" fmla="*/ 1587 h 1690340"/>
              <a:gd name="connsiteX1-23" fmla="*/ 3296863 w 3296863"/>
              <a:gd name="connsiteY1-24" fmla="*/ 0 h 1690340"/>
              <a:gd name="connsiteX2-25" fmla="*/ 2128463 w 3296863"/>
              <a:gd name="connsiteY2-26" fmla="*/ 1690340 h 1690340"/>
              <a:gd name="connsiteX3-27" fmla="*/ 0 w 3296863"/>
              <a:gd name="connsiteY3-28" fmla="*/ 1690340 h 1690340"/>
              <a:gd name="connsiteX4-29" fmla="*/ 2947988 w 3296863"/>
              <a:gd name="connsiteY4-30" fmla="*/ 1587 h 1690340"/>
            </a:gdLst>
            <a:ahLst/>
            <a:cxnLst>
              <a:cxn ang="0">
                <a:pos x="connsiteX0-21" y="connsiteY0-22"/>
              </a:cxn>
              <a:cxn ang="0">
                <a:pos x="connsiteX1-23" y="connsiteY1-24"/>
              </a:cxn>
              <a:cxn ang="0">
                <a:pos x="connsiteX2-25" y="connsiteY2-26"/>
              </a:cxn>
              <a:cxn ang="0">
                <a:pos x="connsiteX3-27" y="connsiteY3-28"/>
              </a:cxn>
              <a:cxn ang="0">
                <a:pos x="connsiteX4-29" y="connsiteY4-30"/>
              </a:cxn>
            </a:cxnLst>
            <a:rect l="l" t="t" r="r" b="b"/>
            <a:pathLst>
              <a:path w="3296863" h="1690340">
                <a:moveTo>
                  <a:pt x="2947988" y="1587"/>
                </a:moveTo>
                <a:lnTo>
                  <a:pt x="3296863" y="0"/>
                </a:lnTo>
                <a:lnTo>
                  <a:pt x="2128463" y="1690340"/>
                </a:lnTo>
                <a:lnTo>
                  <a:pt x="0" y="1690340"/>
                </a:lnTo>
                <a:lnTo>
                  <a:pt x="2947988" y="1587"/>
                </a:lnTo>
                <a:close/>
              </a:path>
            </a:pathLst>
          </a:custGeom>
          <a:solidFill>
            <a:schemeClr val="accent6"/>
          </a:solidFill>
          <a:ln>
            <a:noFill/>
          </a:ln>
          <a:effectLst>
            <a:innerShdw blurRad="609600" dir="54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E9126"/>
              </a:solidFill>
              <a:latin typeface="微软简粗黑" charset="0"/>
              <a:ea typeface="微软简粗黑" charset="0"/>
            </a:endParaRPr>
          </a:p>
        </p:txBody>
      </p:sp>
      <p:sp>
        <p:nvSpPr>
          <p:cNvPr id="60" name="Rectángulo 17"/>
          <p:cNvSpPr/>
          <p:nvPr/>
        </p:nvSpPr>
        <p:spPr>
          <a:xfrm>
            <a:off x="8137800" y="4252009"/>
            <a:ext cx="1064164" cy="847057"/>
          </a:xfrm>
          <a:custGeom>
            <a:avLst/>
            <a:gdLst>
              <a:gd name="connsiteX0" fmla="*/ 0 w 2128463"/>
              <a:gd name="connsiteY0" fmla="*/ 0 h 2160240"/>
              <a:gd name="connsiteX1" fmla="*/ 2128463 w 2128463"/>
              <a:gd name="connsiteY1" fmla="*/ 0 h 2160240"/>
              <a:gd name="connsiteX2" fmla="*/ 2128463 w 2128463"/>
              <a:gd name="connsiteY2" fmla="*/ 2160240 h 2160240"/>
              <a:gd name="connsiteX3" fmla="*/ 0 w 2128463"/>
              <a:gd name="connsiteY3" fmla="*/ 2160240 h 2160240"/>
              <a:gd name="connsiteX4" fmla="*/ 0 w 2128463"/>
              <a:gd name="connsiteY4" fmla="*/ 0 h 2160240"/>
              <a:gd name="connsiteX0-1" fmla="*/ 0 w 2128463"/>
              <a:gd name="connsiteY0-2" fmla="*/ 0 h 2160240"/>
              <a:gd name="connsiteX1-3" fmla="*/ 1290263 w 2128463"/>
              <a:gd name="connsiteY1-4" fmla="*/ 1076325 h 2160240"/>
              <a:gd name="connsiteX2-5" fmla="*/ 2128463 w 2128463"/>
              <a:gd name="connsiteY2-6" fmla="*/ 2160240 h 2160240"/>
              <a:gd name="connsiteX3-7" fmla="*/ 0 w 2128463"/>
              <a:gd name="connsiteY3-8" fmla="*/ 2160240 h 2160240"/>
              <a:gd name="connsiteX4-9" fmla="*/ 0 w 2128463"/>
              <a:gd name="connsiteY4-10" fmla="*/ 0 h 2160240"/>
              <a:gd name="connsiteX0-11" fmla="*/ 0 w 2128463"/>
              <a:gd name="connsiteY0-12" fmla="*/ 0 h 2160240"/>
              <a:gd name="connsiteX1-13" fmla="*/ 1252163 w 2128463"/>
              <a:gd name="connsiteY1-14" fmla="*/ 492125 h 2160240"/>
              <a:gd name="connsiteX2-15" fmla="*/ 2128463 w 2128463"/>
              <a:gd name="connsiteY2-16" fmla="*/ 2160240 h 2160240"/>
              <a:gd name="connsiteX3-17" fmla="*/ 0 w 2128463"/>
              <a:gd name="connsiteY3-18" fmla="*/ 2160240 h 2160240"/>
              <a:gd name="connsiteX4-19" fmla="*/ 0 w 2128463"/>
              <a:gd name="connsiteY4-20" fmla="*/ 0 h 2160240"/>
              <a:gd name="connsiteX0-21" fmla="*/ 977900 w 2128463"/>
              <a:gd name="connsiteY0-22" fmla="*/ 511175 h 1668115"/>
              <a:gd name="connsiteX1-23" fmla="*/ 1252163 w 2128463"/>
              <a:gd name="connsiteY1-24" fmla="*/ 0 h 1668115"/>
              <a:gd name="connsiteX2-25" fmla="*/ 2128463 w 2128463"/>
              <a:gd name="connsiteY2-26" fmla="*/ 1668115 h 1668115"/>
              <a:gd name="connsiteX3-27" fmla="*/ 0 w 2128463"/>
              <a:gd name="connsiteY3-28" fmla="*/ 1668115 h 1668115"/>
              <a:gd name="connsiteX4-29" fmla="*/ 977900 w 2128463"/>
              <a:gd name="connsiteY4-30" fmla="*/ 511175 h 1668115"/>
              <a:gd name="connsiteX0-31" fmla="*/ 876300 w 2128463"/>
              <a:gd name="connsiteY0-32" fmla="*/ 0 h 1677640"/>
              <a:gd name="connsiteX1-33" fmla="*/ 1252163 w 2128463"/>
              <a:gd name="connsiteY1-34" fmla="*/ 9525 h 1677640"/>
              <a:gd name="connsiteX2-35" fmla="*/ 2128463 w 2128463"/>
              <a:gd name="connsiteY2-36" fmla="*/ 1677640 h 1677640"/>
              <a:gd name="connsiteX3-37" fmla="*/ 0 w 2128463"/>
              <a:gd name="connsiteY3-38" fmla="*/ 1677640 h 1677640"/>
              <a:gd name="connsiteX4-39" fmla="*/ 876300 w 2128463"/>
              <a:gd name="connsiteY4-40" fmla="*/ 0 h 1677640"/>
              <a:gd name="connsiteX0-41" fmla="*/ 876300 w 2128463"/>
              <a:gd name="connsiteY0-42" fmla="*/ 16669 h 1694309"/>
              <a:gd name="connsiteX1-43" fmla="*/ 1230731 w 2128463"/>
              <a:gd name="connsiteY1-44" fmla="*/ 0 h 1694309"/>
              <a:gd name="connsiteX2-45" fmla="*/ 2128463 w 2128463"/>
              <a:gd name="connsiteY2-46" fmla="*/ 1694309 h 1694309"/>
              <a:gd name="connsiteX3-47" fmla="*/ 0 w 2128463"/>
              <a:gd name="connsiteY3-48" fmla="*/ 1694309 h 1694309"/>
              <a:gd name="connsiteX4-49" fmla="*/ 876300 w 2128463"/>
              <a:gd name="connsiteY4-50" fmla="*/ 16669 h 1694309"/>
              <a:gd name="connsiteX0-51" fmla="*/ 885825 w 2128463"/>
              <a:gd name="connsiteY0-52" fmla="*/ 0 h 1699071"/>
              <a:gd name="connsiteX1-53" fmla="*/ 1230731 w 2128463"/>
              <a:gd name="connsiteY1-54" fmla="*/ 4762 h 1699071"/>
              <a:gd name="connsiteX2-55" fmla="*/ 2128463 w 2128463"/>
              <a:gd name="connsiteY2-56" fmla="*/ 1699071 h 1699071"/>
              <a:gd name="connsiteX3-57" fmla="*/ 0 w 2128463"/>
              <a:gd name="connsiteY3-58" fmla="*/ 1699071 h 1699071"/>
              <a:gd name="connsiteX4-59" fmla="*/ 885825 w 2128463"/>
              <a:gd name="connsiteY4-60" fmla="*/ 0 h 1699071"/>
              <a:gd name="connsiteX0-61" fmla="*/ 885825 w 2128463"/>
              <a:gd name="connsiteY0-62" fmla="*/ 14288 h 1694309"/>
              <a:gd name="connsiteX1-63" fmla="*/ 1230731 w 2128463"/>
              <a:gd name="connsiteY1-64" fmla="*/ 0 h 1694309"/>
              <a:gd name="connsiteX2-65" fmla="*/ 2128463 w 2128463"/>
              <a:gd name="connsiteY2-66" fmla="*/ 1694309 h 1694309"/>
              <a:gd name="connsiteX3-67" fmla="*/ 0 w 2128463"/>
              <a:gd name="connsiteY3-68" fmla="*/ 1694309 h 1694309"/>
              <a:gd name="connsiteX4-69" fmla="*/ 885825 w 2128463"/>
              <a:gd name="connsiteY4-70" fmla="*/ 14288 h 1694309"/>
              <a:gd name="connsiteX0-71" fmla="*/ 883444 w 2128463"/>
              <a:gd name="connsiteY0-72" fmla="*/ 0 h 1694309"/>
              <a:gd name="connsiteX1-73" fmla="*/ 1230731 w 2128463"/>
              <a:gd name="connsiteY1-74" fmla="*/ 0 h 1694309"/>
              <a:gd name="connsiteX2-75" fmla="*/ 2128463 w 2128463"/>
              <a:gd name="connsiteY2-76" fmla="*/ 1694309 h 1694309"/>
              <a:gd name="connsiteX3-77" fmla="*/ 0 w 2128463"/>
              <a:gd name="connsiteY3-78" fmla="*/ 1694309 h 1694309"/>
              <a:gd name="connsiteX4-79" fmla="*/ 883444 w 2128463"/>
              <a:gd name="connsiteY4-80" fmla="*/ 0 h 1694309"/>
            </a:gdLst>
            <a:ahLst/>
            <a:cxnLst>
              <a:cxn ang="0">
                <a:pos x="connsiteX0-71" y="connsiteY0-72"/>
              </a:cxn>
              <a:cxn ang="0">
                <a:pos x="connsiteX1-73" y="connsiteY1-74"/>
              </a:cxn>
              <a:cxn ang="0">
                <a:pos x="connsiteX2-75" y="connsiteY2-76"/>
              </a:cxn>
              <a:cxn ang="0">
                <a:pos x="connsiteX3-77" y="connsiteY3-78"/>
              </a:cxn>
              <a:cxn ang="0">
                <a:pos x="connsiteX4-79" y="connsiteY4-80"/>
              </a:cxn>
            </a:cxnLst>
            <a:rect l="l" t="t" r="r" b="b"/>
            <a:pathLst>
              <a:path w="2128463" h="1694309">
                <a:moveTo>
                  <a:pt x="883444" y="0"/>
                </a:moveTo>
                <a:lnTo>
                  <a:pt x="1230731" y="0"/>
                </a:lnTo>
                <a:lnTo>
                  <a:pt x="2128463" y="1694309"/>
                </a:lnTo>
                <a:lnTo>
                  <a:pt x="0" y="1694309"/>
                </a:lnTo>
                <a:lnTo>
                  <a:pt x="883444" y="0"/>
                </a:lnTo>
                <a:close/>
              </a:path>
            </a:pathLst>
          </a:custGeom>
          <a:solidFill>
            <a:schemeClr val="accent6"/>
          </a:solidFill>
          <a:ln>
            <a:noFill/>
          </a:ln>
          <a:effectLst>
            <a:innerShdw blurRad="609600" dir="54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FFFFF"/>
              </a:solidFill>
              <a:latin typeface="微软简粗黑" charset="0"/>
              <a:ea typeface="微软简粗黑" charset="0"/>
            </a:endParaRPr>
          </a:p>
        </p:txBody>
      </p:sp>
      <p:sp>
        <p:nvSpPr>
          <p:cNvPr id="61" name="Rectángulo 16"/>
          <p:cNvSpPr/>
          <p:nvPr/>
        </p:nvSpPr>
        <p:spPr>
          <a:xfrm flipH="1">
            <a:off x="8793474" y="4250598"/>
            <a:ext cx="1645945" cy="848645"/>
          </a:xfrm>
          <a:custGeom>
            <a:avLst/>
            <a:gdLst>
              <a:gd name="connsiteX0" fmla="*/ 0 w 2128463"/>
              <a:gd name="connsiteY0" fmla="*/ 0 h 2160240"/>
              <a:gd name="connsiteX1" fmla="*/ 2128463 w 2128463"/>
              <a:gd name="connsiteY1" fmla="*/ 0 h 2160240"/>
              <a:gd name="connsiteX2" fmla="*/ 2128463 w 2128463"/>
              <a:gd name="connsiteY2" fmla="*/ 2160240 h 2160240"/>
              <a:gd name="connsiteX3" fmla="*/ 0 w 2128463"/>
              <a:gd name="connsiteY3" fmla="*/ 2160240 h 2160240"/>
              <a:gd name="connsiteX4" fmla="*/ 0 w 2128463"/>
              <a:gd name="connsiteY4" fmla="*/ 0 h 2160240"/>
              <a:gd name="connsiteX0-1" fmla="*/ 0 w 3296863"/>
              <a:gd name="connsiteY0-2" fmla="*/ 0 h 2160240"/>
              <a:gd name="connsiteX1-3" fmla="*/ 3296863 w 3296863"/>
              <a:gd name="connsiteY1-4" fmla="*/ 469900 h 2160240"/>
              <a:gd name="connsiteX2-5" fmla="*/ 2128463 w 3296863"/>
              <a:gd name="connsiteY2-6" fmla="*/ 2160240 h 2160240"/>
              <a:gd name="connsiteX3-7" fmla="*/ 0 w 3296863"/>
              <a:gd name="connsiteY3-8" fmla="*/ 2160240 h 2160240"/>
              <a:gd name="connsiteX4-9" fmla="*/ 0 w 3296863"/>
              <a:gd name="connsiteY4-10" fmla="*/ 0 h 2160240"/>
              <a:gd name="connsiteX0-11" fmla="*/ 2857500 w 3296863"/>
              <a:gd name="connsiteY0-12" fmla="*/ 273050 h 1690340"/>
              <a:gd name="connsiteX1-13" fmla="*/ 3296863 w 3296863"/>
              <a:gd name="connsiteY1-14" fmla="*/ 0 h 1690340"/>
              <a:gd name="connsiteX2-15" fmla="*/ 2128463 w 3296863"/>
              <a:gd name="connsiteY2-16" fmla="*/ 1690340 h 1690340"/>
              <a:gd name="connsiteX3-17" fmla="*/ 0 w 3296863"/>
              <a:gd name="connsiteY3-18" fmla="*/ 1690340 h 1690340"/>
              <a:gd name="connsiteX4-19" fmla="*/ 2857500 w 3296863"/>
              <a:gd name="connsiteY4-20" fmla="*/ 273050 h 1690340"/>
              <a:gd name="connsiteX0-21" fmla="*/ 2947988 w 3296863"/>
              <a:gd name="connsiteY0-22" fmla="*/ 1587 h 1690340"/>
              <a:gd name="connsiteX1-23" fmla="*/ 3296863 w 3296863"/>
              <a:gd name="connsiteY1-24" fmla="*/ 0 h 1690340"/>
              <a:gd name="connsiteX2-25" fmla="*/ 2128463 w 3296863"/>
              <a:gd name="connsiteY2-26" fmla="*/ 1690340 h 1690340"/>
              <a:gd name="connsiteX3-27" fmla="*/ 0 w 3296863"/>
              <a:gd name="connsiteY3-28" fmla="*/ 1690340 h 1690340"/>
              <a:gd name="connsiteX4-29" fmla="*/ 2947988 w 3296863"/>
              <a:gd name="connsiteY4-30" fmla="*/ 1587 h 1690340"/>
              <a:gd name="connsiteX0-31" fmla="*/ 2945607 w 3296863"/>
              <a:gd name="connsiteY0-32" fmla="*/ 0 h 1695897"/>
              <a:gd name="connsiteX1-33" fmla="*/ 3296863 w 3296863"/>
              <a:gd name="connsiteY1-34" fmla="*/ 5557 h 1695897"/>
              <a:gd name="connsiteX2-35" fmla="*/ 2128463 w 3296863"/>
              <a:gd name="connsiteY2-36" fmla="*/ 1695897 h 1695897"/>
              <a:gd name="connsiteX3-37" fmla="*/ 0 w 3296863"/>
              <a:gd name="connsiteY3-38" fmla="*/ 1695897 h 1695897"/>
              <a:gd name="connsiteX4-39" fmla="*/ 2945607 w 3296863"/>
              <a:gd name="connsiteY4-40" fmla="*/ 0 h 1695897"/>
              <a:gd name="connsiteX0-41" fmla="*/ 2945607 w 3292100"/>
              <a:gd name="connsiteY0-42" fmla="*/ 1587 h 1697484"/>
              <a:gd name="connsiteX1-43" fmla="*/ 3292100 w 3292100"/>
              <a:gd name="connsiteY1-44" fmla="*/ 0 h 1697484"/>
              <a:gd name="connsiteX2-45" fmla="*/ 2128463 w 3292100"/>
              <a:gd name="connsiteY2-46" fmla="*/ 1697484 h 1697484"/>
              <a:gd name="connsiteX3-47" fmla="*/ 0 w 3292100"/>
              <a:gd name="connsiteY3-48" fmla="*/ 1697484 h 1697484"/>
              <a:gd name="connsiteX4-49" fmla="*/ 2945607 w 3292100"/>
              <a:gd name="connsiteY4-50" fmla="*/ 1587 h 1697484"/>
            </a:gdLst>
            <a:ahLst/>
            <a:cxnLst>
              <a:cxn ang="0">
                <a:pos x="connsiteX0-41" y="connsiteY0-42"/>
              </a:cxn>
              <a:cxn ang="0">
                <a:pos x="connsiteX1-43" y="connsiteY1-44"/>
              </a:cxn>
              <a:cxn ang="0">
                <a:pos x="connsiteX2-45" y="connsiteY2-46"/>
              </a:cxn>
              <a:cxn ang="0">
                <a:pos x="connsiteX3-47" y="connsiteY3-48"/>
              </a:cxn>
              <a:cxn ang="0">
                <a:pos x="connsiteX4-49" y="connsiteY4-50"/>
              </a:cxn>
            </a:cxnLst>
            <a:rect l="l" t="t" r="r" b="b"/>
            <a:pathLst>
              <a:path w="3292100" h="1697484">
                <a:moveTo>
                  <a:pt x="2945607" y="1587"/>
                </a:moveTo>
                <a:lnTo>
                  <a:pt x="3292100" y="0"/>
                </a:lnTo>
                <a:lnTo>
                  <a:pt x="2128463" y="1697484"/>
                </a:lnTo>
                <a:lnTo>
                  <a:pt x="0" y="1697484"/>
                </a:lnTo>
                <a:lnTo>
                  <a:pt x="2945607" y="1587"/>
                </a:lnTo>
                <a:close/>
              </a:path>
            </a:pathLst>
          </a:custGeom>
          <a:solidFill>
            <a:schemeClr val="accent3"/>
          </a:solidFill>
          <a:ln>
            <a:noFill/>
          </a:ln>
          <a:effectLst>
            <a:innerShdw blurRad="609600" dir="54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FFFFF"/>
              </a:solidFill>
              <a:latin typeface="微软简粗黑" charset="0"/>
              <a:ea typeface="微软简粗黑" charset="0"/>
            </a:endParaRPr>
          </a:p>
        </p:txBody>
      </p:sp>
      <p:sp>
        <p:nvSpPr>
          <p:cNvPr id="62" name="Rectángulo 15"/>
          <p:cNvSpPr/>
          <p:nvPr/>
        </p:nvSpPr>
        <p:spPr>
          <a:xfrm flipH="1">
            <a:off x="9000486" y="4252981"/>
            <a:ext cx="2676565" cy="846264"/>
          </a:xfrm>
          <a:custGeom>
            <a:avLst/>
            <a:gdLst>
              <a:gd name="connsiteX0" fmla="*/ 0 w 2128463"/>
              <a:gd name="connsiteY0" fmla="*/ 0 h 2160240"/>
              <a:gd name="connsiteX1" fmla="*/ 2128463 w 2128463"/>
              <a:gd name="connsiteY1" fmla="*/ 0 h 2160240"/>
              <a:gd name="connsiteX2" fmla="*/ 2128463 w 2128463"/>
              <a:gd name="connsiteY2" fmla="*/ 2160240 h 2160240"/>
              <a:gd name="connsiteX3" fmla="*/ 0 w 2128463"/>
              <a:gd name="connsiteY3" fmla="*/ 2160240 h 2160240"/>
              <a:gd name="connsiteX4" fmla="*/ 0 w 2128463"/>
              <a:gd name="connsiteY4" fmla="*/ 0 h 2160240"/>
              <a:gd name="connsiteX0-1" fmla="*/ 0 w 5386013"/>
              <a:gd name="connsiteY0-2" fmla="*/ 0 h 2160240"/>
              <a:gd name="connsiteX1-3" fmla="*/ 5386013 w 5386013"/>
              <a:gd name="connsiteY1-4" fmla="*/ 457200 h 2160240"/>
              <a:gd name="connsiteX2-5" fmla="*/ 2128463 w 5386013"/>
              <a:gd name="connsiteY2-6" fmla="*/ 2160240 h 2160240"/>
              <a:gd name="connsiteX3-7" fmla="*/ 0 w 5386013"/>
              <a:gd name="connsiteY3-8" fmla="*/ 2160240 h 2160240"/>
              <a:gd name="connsiteX4-9" fmla="*/ 0 w 5386013"/>
              <a:gd name="connsiteY4-10" fmla="*/ 0 h 2160240"/>
              <a:gd name="connsiteX0-11" fmla="*/ 4905375 w 5386013"/>
              <a:gd name="connsiteY0-12" fmla="*/ 47625 h 1703040"/>
              <a:gd name="connsiteX1-13" fmla="*/ 5386013 w 5386013"/>
              <a:gd name="connsiteY1-14" fmla="*/ 0 h 1703040"/>
              <a:gd name="connsiteX2-15" fmla="*/ 2128463 w 5386013"/>
              <a:gd name="connsiteY2-16" fmla="*/ 1703040 h 1703040"/>
              <a:gd name="connsiteX3-17" fmla="*/ 0 w 5386013"/>
              <a:gd name="connsiteY3-18" fmla="*/ 1703040 h 1703040"/>
              <a:gd name="connsiteX4-19" fmla="*/ 4905375 w 5386013"/>
              <a:gd name="connsiteY4-20" fmla="*/ 47625 h 1703040"/>
              <a:gd name="connsiteX0-21" fmla="*/ 4949825 w 5386013"/>
              <a:gd name="connsiteY0-22" fmla="*/ 174625 h 1703040"/>
              <a:gd name="connsiteX1-23" fmla="*/ 5386013 w 5386013"/>
              <a:gd name="connsiteY1-24" fmla="*/ 0 h 1703040"/>
              <a:gd name="connsiteX2-25" fmla="*/ 2128463 w 5386013"/>
              <a:gd name="connsiteY2-26" fmla="*/ 1703040 h 1703040"/>
              <a:gd name="connsiteX3-27" fmla="*/ 0 w 5386013"/>
              <a:gd name="connsiteY3-28" fmla="*/ 1703040 h 1703040"/>
              <a:gd name="connsiteX4-29" fmla="*/ 4949825 w 5386013"/>
              <a:gd name="connsiteY4-30" fmla="*/ 174625 h 1703040"/>
              <a:gd name="connsiteX0-31" fmla="*/ 4997450 w 5386013"/>
              <a:gd name="connsiteY0-32" fmla="*/ 12700 h 1703040"/>
              <a:gd name="connsiteX1-33" fmla="*/ 5386013 w 5386013"/>
              <a:gd name="connsiteY1-34" fmla="*/ 0 h 1703040"/>
              <a:gd name="connsiteX2-35" fmla="*/ 2128463 w 5386013"/>
              <a:gd name="connsiteY2-36" fmla="*/ 1703040 h 1703040"/>
              <a:gd name="connsiteX3-37" fmla="*/ 0 w 5386013"/>
              <a:gd name="connsiteY3-38" fmla="*/ 1703040 h 1703040"/>
              <a:gd name="connsiteX4-39" fmla="*/ 4997450 w 5386013"/>
              <a:gd name="connsiteY4-40" fmla="*/ 12700 h 1703040"/>
              <a:gd name="connsiteX0-41" fmla="*/ 4997450 w 5236788"/>
              <a:gd name="connsiteY0-42" fmla="*/ 38100 h 1728440"/>
              <a:gd name="connsiteX1-43" fmla="*/ 5236788 w 5236788"/>
              <a:gd name="connsiteY1-44" fmla="*/ 0 h 1728440"/>
              <a:gd name="connsiteX2-45" fmla="*/ 2128463 w 5236788"/>
              <a:gd name="connsiteY2-46" fmla="*/ 1728440 h 1728440"/>
              <a:gd name="connsiteX3-47" fmla="*/ 0 w 5236788"/>
              <a:gd name="connsiteY3-48" fmla="*/ 1728440 h 1728440"/>
              <a:gd name="connsiteX4-49" fmla="*/ 4997450 w 5236788"/>
              <a:gd name="connsiteY4-50" fmla="*/ 38100 h 1728440"/>
              <a:gd name="connsiteX0-51" fmla="*/ 4997450 w 5357438"/>
              <a:gd name="connsiteY0-52" fmla="*/ 3175 h 1693515"/>
              <a:gd name="connsiteX1-53" fmla="*/ 5357438 w 5357438"/>
              <a:gd name="connsiteY1-54" fmla="*/ 0 h 1693515"/>
              <a:gd name="connsiteX2-55" fmla="*/ 2128463 w 5357438"/>
              <a:gd name="connsiteY2-56" fmla="*/ 1693515 h 1693515"/>
              <a:gd name="connsiteX3-57" fmla="*/ 0 w 5357438"/>
              <a:gd name="connsiteY3-58" fmla="*/ 1693515 h 1693515"/>
              <a:gd name="connsiteX4-59" fmla="*/ 4997450 w 5357438"/>
              <a:gd name="connsiteY4-60" fmla="*/ 3175 h 1693515"/>
              <a:gd name="connsiteX0-61" fmla="*/ 4997450 w 5351088"/>
              <a:gd name="connsiteY0-62" fmla="*/ 0 h 1690340"/>
              <a:gd name="connsiteX1-63" fmla="*/ 5351088 w 5351088"/>
              <a:gd name="connsiteY1-64" fmla="*/ 0 h 1690340"/>
              <a:gd name="connsiteX2-65" fmla="*/ 2128463 w 5351088"/>
              <a:gd name="connsiteY2-66" fmla="*/ 1690340 h 1690340"/>
              <a:gd name="connsiteX3-67" fmla="*/ 0 w 5351088"/>
              <a:gd name="connsiteY3-68" fmla="*/ 1690340 h 1690340"/>
              <a:gd name="connsiteX4-69" fmla="*/ 4997450 w 5351088"/>
              <a:gd name="connsiteY4-70" fmla="*/ 0 h 1690340"/>
              <a:gd name="connsiteX0-71" fmla="*/ 4997450 w 5353470"/>
              <a:gd name="connsiteY0-72" fmla="*/ 2381 h 1692721"/>
              <a:gd name="connsiteX1-73" fmla="*/ 5353470 w 5353470"/>
              <a:gd name="connsiteY1-74" fmla="*/ 0 h 1692721"/>
              <a:gd name="connsiteX2-75" fmla="*/ 2128463 w 5353470"/>
              <a:gd name="connsiteY2-76" fmla="*/ 1692721 h 1692721"/>
              <a:gd name="connsiteX3-77" fmla="*/ 0 w 5353470"/>
              <a:gd name="connsiteY3-78" fmla="*/ 1692721 h 1692721"/>
              <a:gd name="connsiteX4-79" fmla="*/ 4997450 w 5353470"/>
              <a:gd name="connsiteY4-80" fmla="*/ 2381 h 1692721"/>
              <a:gd name="connsiteX0-81" fmla="*/ 5002212 w 5353470"/>
              <a:gd name="connsiteY0-82" fmla="*/ 0 h 1692721"/>
              <a:gd name="connsiteX1-83" fmla="*/ 5353470 w 5353470"/>
              <a:gd name="connsiteY1-84" fmla="*/ 0 h 1692721"/>
              <a:gd name="connsiteX2-85" fmla="*/ 2128463 w 5353470"/>
              <a:gd name="connsiteY2-86" fmla="*/ 1692721 h 1692721"/>
              <a:gd name="connsiteX3-87" fmla="*/ 0 w 5353470"/>
              <a:gd name="connsiteY3-88" fmla="*/ 1692721 h 1692721"/>
              <a:gd name="connsiteX4-89" fmla="*/ 5002212 w 5353470"/>
              <a:gd name="connsiteY4-90" fmla="*/ 0 h 1692721"/>
            </a:gdLst>
            <a:ahLst/>
            <a:cxnLst>
              <a:cxn ang="0">
                <a:pos x="connsiteX0-81" y="connsiteY0-82"/>
              </a:cxn>
              <a:cxn ang="0">
                <a:pos x="connsiteX1-83" y="connsiteY1-84"/>
              </a:cxn>
              <a:cxn ang="0">
                <a:pos x="connsiteX2-85" y="connsiteY2-86"/>
              </a:cxn>
              <a:cxn ang="0">
                <a:pos x="connsiteX3-87" y="connsiteY3-88"/>
              </a:cxn>
              <a:cxn ang="0">
                <a:pos x="connsiteX4-89" y="connsiteY4-90"/>
              </a:cxn>
            </a:cxnLst>
            <a:rect l="l" t="t" r="r" b="b"/>
            <a:pathLst>
              <a:path w="5353470" h="1692721">
                <a:moveTo>
                  <a:pt x="5002212" y="0"/>
                </a:moveTo>
                <a:lnTo>
                  <a:pt x="5353470" y="0"/>
                </a:lnTo>
                <a:lnTo>
                  <a:pt x="2128463" y="1692721"/>
                </a:lnTo>
                <a:lnTo>
                  <a:pt x="0" y="1692721"/>
                </a:lnTo>
                <a:lnTo>
                  <a:pt x="5002212" y="0"/>
                </a:lnTo>
                <a:close/>
              </a:path>
            </a:pathLst>
          </a:custGeom>
          <a:solidFill>
            <a:schemeClr val="accent6">
              <a:lumMod val="75000"/>
            </a:schemeClr>
          </a:solidFill>
          <a:ln>
            <a:noFill/>
          </a:ln>
          <a:effectLst>
            <a:innerShdw blurRad="609600" dir="5400000">
              <a:prstClr val="black">
                <a:alpha val="23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FFFFF"/>
              </a:solidFill>
              <a:latin typeface="微软简粗黑" charset="0"/>
              <a:ea typeface="微软简粗黑" charset="0"/>
            </a:endParaRPr>
          </a:p>
        </p:txBody>
      </p:sp>
      <p:sp>
        <p:nvSpPr>
          <p:cNvPr id="63" name="Rectángulo 20"/>
          <p:cNvSpPr/>
          <p:nvPr/>
        </p:nvSpPr>
        <p:spPr>
          <a:xfrm>
            <a:off x="8162469" y="3170666"/>
            <a:ext cx="175799" cy="10799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FFFFF"/>
              </a:solidFill>
              <a:latin typeface="微软简粗黑" charset="0"/>
              <a:ea typeface="微软简粗黑" charset="0"/>
            </a:endParaRPr>
          </a:p>
        </p:txBody>
      </p:sp>
      <p:sp>
        <p:nvSpPr>
          <p:cNvPr id="64" name="Rectángulo 21"/>
          <p:cNvSpPr/>
          <p:nvPr/>
        </p:nvSpPr>
        <p:spPr>
          <a:xfrm>
            <a:off x="8373131" y="3170666"/>
            <a:ext cx="175799" cy="10799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E9126"/>
              </a:solidFill>
              <a:latin typeface="微软简粗黑" charset="0"/>
              <a:ea typeface="微软简粗黑" charset="0"/>
            </a:endParaRPr>
          </a:p>
        </p:txBody>
      </p:sp>
      <p:sp>
        <p:nvSpPr>
          <p:cNvPr id="65" name="Rectángulo 22"/>
          <p:cNvSpPr/>
          <p:nvPr/>
        </p:nvSpPr>
        <p:spPr>
          <a:xfrm>
            <a:off x="8580531" y="3178206"/>
            <a:ext cx="175799" cy="1079996"/>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FFFFF"/>
              </a:solidFill>
              <a:latin typeface="微软简粗黑" charset="0"/>
              <a:ea typeface="微软简粗黑" charset="0"/>
            </a:endParaRPr>
          </a:p>
        </p:txBody>
      </p:sp>
      <p:sp>
        <p:nvSpPr>
          <p:cNvPr id="66" name="Rectángulo 23"/>
          <p:cNvSpPr/>
          <p:nvPr/>
        </p:nvSpPr>
        <p:spPr>
          <a:xfrm>
            <a:off x="8792990" y="3170666"/>
            <a:ext cx="175799" cy="1079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FFFFF"/>
              </a:solidFill>
              <a:latin typeface="微软简粗黑" charset="0"/>
              <a:ea typeface="微软简粗黑" charset="0"/>
            </a:endParaRPr>
          </a:p>
        </p:txBody>
      </p:sp>
      <p:sp>
        <p:nvSpPr>
          <p:cNvPr id="67" name="Rectángulo 24"/>
          <p:cNvSpPr/>
          <p:nvPr/>
        </p:nvSpPr>
        <p:spPr>
          <a:xfrm>
            <a:off x="9001014" y="3178206"/>
            <a:ext cx="175799" cy="107999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FFFFF"/>
              </a:solidFill>
              <a:latin typeface="微软简粗黑" charset="0"/>
              <a:ea typeface="微软简粗黑" charset="0"/>
            </a:endParaRPr>
          </a:p>
        </p:txBody>
      </p:sp>
      <p:sp>
        <p:nvSpPr>
          <p:cNvPr id="68" name="Flecha arriba 27"/>
          <p:cNvSpPr/>
          <p:nvPr/>
        </p:nvSpPr>
        <p:spPr>
          <a:xfrm>
            <a:off x="8006038" y="991681"/>
            <a:ext cx="1343827" cy="2282983"/>
          </a:xfrm>
          <a:prstGeom prst="upArrow">
            <a:avLst>
              <a:gd name="adj1" fmla="val 76051"/>
              <a:gd name="adj2" fmla="val 74146"/>
            </a:avLst>
          </a:prstGeom>
          <a:solidFill>
            <a:srgbClr val="9CCF3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FFFFF"/>
              </a:solidFill>
              <a:latin typeface="微软简粗黑" charset="0"/>
              <a:ea typeface="微软简粗黑" charset="0"/>
            </a:endParaRPr>
          </a:p>
        </p:txBody>
      </p:sp>
      <p:sp>
        <p:nvSpPr>
          <p:cNvPr id="69" name="Rectángulo redondeado 25"/>
          <p:cNvSpPr/>
          <p:nvPr/>
        </p:nvSpPr>
        <p:spPr>
          <a:xfrm rot="20200585">
            <a:off x="7992189" y="3709203"/>
            <a:ext cx="1339359" cy="172487"/>
          </a:xfrm>
          <a:prstGeom prst="roundRect">
            <a:avLst>
              <a:gd name="adj" fmla="val 50000"/>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EC864"/>
              </a:solidFill>
              <a:latin typeface="微软简粗黑" charset="0"/>
              <a:ea typeface="微软简粗黑" charset="0"/>
            </a:endParaRPr>
          </a:p>
        </p:txBody>
      </p:sp>
      <p:sp>
        <p:nvSpPr>
          <p:cNvPr id="70" name="Rectángulo redondeado 29"/>
          <p:cNvSpPr/>
          <p:nvPr/>
        </p:nvSpPr>
        <p:spPr>
          <a:xfrm rot="20200585">
            <a:off x="7992189" y="3323230"/>
            <a:ext cx="1339359" cy="172487"/>
          </a:xfrm>
          <a:prstGeom prst="roundRect">
            <a:avLst>
              <a:gd name="adj" fmla="val 50000"/>
            </a:avLst>
          </a:pr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FFFFF"/>
              </a:solidFill>
              <a:latin typeface="微软简粗黑" charset="0"/>
              <a:ea typeface="微软简粗黑" charset="0"/>
            </a:endParaRPr>
          </a:p>
        </p:txBody>
      </p:sp>
      <p:sp>
        <p:nvSpPr>
          <p:cNvPr id="71" name="Rectángulo redondeado 28"/>
          <p:cNvSpPr/>
          <p:nvPr/>
        </p:nvSpPr>
        <p:spPr>
          <a:xfrm rot="20200585">
            <a:off x="7992189" y="3516217"/>
            <a:ext cx="1339359" cy="172487"/>
          </a:xfrm>
          <a:prstGeom prst="roundRect">
            <a:avLst>
              <a:gd name="adj" fmla="val 50000"/>
            </a:avLst>
          </a:prstGeom>
          <a:solidFill>
            <a:schemeClr val="accent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FFFFF"/>
              </a:solidFill>
              <a:latin typeface="微软简粗黑" charset="0"/>
              <a:ea typeface="微软简粗黑" charset="0"/>
            </a:endParaRPr>
          </a:p>
        </p:txBody>
      </p:sp>
      <p:sp>
        <p:nvSpPr>
          <p:cNvPr id="72" name="Rectángulo redondeado 30"/>
          <p:cNvSpPr/>
          <p:nvPr/>
        </p:nvSpPr>
        <p:spPr>
          <a:xfrm rot="20200585">
            <a:off x="7992189" y="3130243"/>
            <a:ext cx="1339359" cy="172487"/>
          </a:xfrm>
          <a:prstGeom prst="roundRect">
            <a:avLst>
              <a:gd name="adj" fmla="val 50000"/>
            </a:avLst>
          </a:prstGeom>
          <a:solidFill>
            <a:schemeClr val="accent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FFFFF"/>
              </a:solidFill>
              <a:latin typeface="微软简粗黑" charset="0"/>
              <a:ea typeface="微软简粗黑" charset="0"/>
            </a:endParaRPr>
          </a:p>
        </p:txBody>
      </p:sp>
      <p:sp>
        <p:nvSpPr>
          <p:cNvPr id="73" name="Rectángulo redondeado 31"/>
          <p:cNvSpPr/>
          <p:nvPr/>
        </p:nvSpPr>
        <p:spPr>
          <a:xfrm rot="20200585">
            <a:off x="7992189" y="2937258"/>
            <a:ext cx="1339359" cy="172487"/>
          </a:xfrm>
          <a:prstGeom prst="roundRect">
            <a:avLst>
              <a:gd name="adj" fmla="val 50000"/>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44461" tIns="22230" rIns="44461" bIns="22230" rtlCol="0" anchor="ctr"/>
          <a:lstStyle/>
          <a:p>
            <a:pPr algn="ctr" defTabSz="880110"/>
            <a:endParaRPr lang="es-SV" sz="2400">
              <a:solidFill>
                <a:srgbClr val="FFFFFF"/>
              </a:solidFill>
              <a:latin typeface="微软简粗黑" charset="0"/>
              <a:ea typeface="微软简粗黑" charset="0"/>
            </a:endParaRPr>
          </a:p>
        </p:txBody>
      </p:sp>
      <p:grpSp>
        <p:nvGrpSpPr>
          <p:cNvPr id="75" name="Grupo 32"/>
          <p:cNvGrpSpPr/>
          <p:nvPr/>
        </p:nvGrpSpPr>
        <p:grpSpPr>
          <a:xfrm>
            <a:off x="6864693" y="343596"/>
            <a:ext cx="4101158" cy="887616"/>
            <a:chOff x="12521518" y="686916"/>
            <a:chExt cx="8202839" cy="1775435"/>
          </a:xfrm>
        </p:grpSpPr>
        <p:sp>
          <p:nvSpPr>
            <p:cNvPr id="76" name="26 Rectángulo redondeado"/>
            <p:cNvSpPr>
              <a:spLocks noChangeAspect="1"/>
            </p:cNvSpPr>
            <p:nvPr/>
          </p:nvSpPr>
          <p:spPr>
            <a:xfrm>
              <a:off x="12521518" y="1116793"/>
              <a:ext cx="1797637" cy="1137641"/>
            </a:xfrm>
            <a:custGeom>
              <a:avLst/>
              <a:gdLst/>
              <a:ahLst/>
              <a:cxnLst/>
              <a:rect l="l" t="t" r="r" b="b"/>
              <a:pathLst>
                <a:path w="1455402" h="921056">
                  <a:moveTo>
                    <a:pt x="0" y="639115"/>
                  </a:moveTo>
                  <a:cubicBezTo>
                    <a:pt x="0" y="639115"/>
                    <a:pt x="0" y="639116"/>
                    <a:pt x="0" y="639116"/>
                  </a:cubicBezTo>
                  <a:lnTo>
                    <a:pt x="0" y="639116"/>
                  </a:lnTo>
                  <a:close/>
                  <a:moveTo>
                    <a:pt x="653304" y="0"/>
                  </a:moveTo>
                  <a:lnTo>
                    <a:pt x="783808" y="0"/>
                  </a:lnTo>
                  <a:cubicBezTo>
                    <a:pt x="977130" y="0"/>
                    <a:pt x="1133846" y="156717"/>
                    <a:pt x="1133846" y="350038"/>
                  </a:cubicBezTo>
                  <a:lnTo>
                    <a:pt x="1133126" y="357176"/>
                  </a:lnTo>
                  <a:lnTo>
                    <a:pt x="1173462" y="357176"/>
                  </a:lnTo>
                  <a:cubicBezTo>
                    <a:pt x="1329172" y="357176"/>
                    <a:pt x="1455402" y="483405"/>
                    <a:pt x="1455402" y="639116"/>
                  </a:cubicBezTo>
                  <a:lnTo>
                    <a:pt x="1455400" y="639116"/>
                  </a:lnTo>
                  <a:cubicBezTo>
                    <a:pt x="1455400" y="794827"/>
                    <a:pt x="1329170" y="921056"/>
                    <a:pt x="1173460" y="921056"/>
                  </a:cubicBezTo>
                  <a:lnTo>
                    <a:pt x="281940" y="921055"/>
                  </a:lnTo>
                  <a:cubicBezTo>
                    <a:pt x="126230" y="921055"/>
                    <a:pt x="0" y="794827"/>
                    <a:pt x="0" y="639116"/>
                  </a:cubicBezTo>
                  <a:cubicBezTo>
                    <a:pt x="0" y="483405"/>
                    <a:pt x="126230" y="357176"/>
                    <a:pt x="281940" y="357176"/>
                  </a:cubicBezTo>
                  <a:lnTo>
                    <a:pt x="303986" y="357176"/>
                  </a:lnTo>
                  <a:cubicBezTo>
                    <a:pt x="303290" y="354811"/>
                    <a:pt x="303266" y="352428"/>
                    <a:pt x="303266" y="350038"/>
                  </a:cubicBezTo>
                  <a:cubicBezTo>
                    <a:pt x="303266" y="156717"/>
                    <a:pt x="459982" y="0"/>
                    <a:pt x="653304" y="0"/>
                  </a:cubicBezTo>
                  <a:close/>
                </a:path>
              </a:pathLst>
            </a:custGeom>
            <a:solidFill>
              <a:srgbClr val="92D05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0110"/>
              <a:endParaRPr lang="es-SV" sz="2400">
                <a:solidFill>
                  <a:srgbClr val="FFFFFF"/>
                </a:solidFill>
                <a:latin typeface="微软简粗黑" charset="0"/>
                <a:ea typeface="微软简粗黑" charset="0"/>
              </a:endParaRPr>
            </a:p>
          </p:txBody>
        </p:sp>
        <p:sp>
          <p:nvSpPr>
            <p:cNvPr id="77" name="26 Rectángulo redondeado"/>
            <p:cNvSpPr>
              <a:spLocks noChangeAspect="1"/>
            </p:cNvSpPr>
            <p:nvPr/>
          </p:nvSpPr>
          <p:spPr>
            <a:xfrm>
              <a:off x="13883209" y="1364359"/>
              <a:ext cx="1585641" cy="1003477"/>
            </a:xfrm>
            <a:custGeom>
              <a:avLst/>
              <a:gdLst/>
              <a:ahLst/>
              <a:cxnLst/>
              <a:rect l="l" t="t" r="r" b="b"/>
              <a:pathLst>
                <a:path w="1455402" h="921056">
                  <a:moveTo>
                    <a:pt x="0" y="639115"/>
                  </a:moveTo>
                  <a:cubicBezTo>
                    <a:pt x="0" y="639115"/>
                    <a:pt x="0" y="639116"/>
                    <a:pt x="0" y="639116"/>
                  </a:cubicBezTo>
                  <a:lnTo>
                    <a:pt x="0" y="639116"/>
                  </a:lnTo>
                  <a:close/>
                  <a:moveTo>
                    <a:pt x="653304" y="0"/>
                  </a:moveTo>
                  <a:lnTo>
                    <a:pt x="783808" y="0"/>
                  </a:lnTo>
                  <a:cubicBezTo>
                    <a:pt x="977130" y="0"/>
                    <a:pt x="1133846" y="156717"/>
                    <a:pt x="1133846" y="350038"/>
                  </a:cubicBezTo>
                  <a:lnTo>
                    <a:pt x="1133126" y="357176"/>
                  </a:lnTo>
                  <a:lnTo>
                    <a:pt x="1173462" y="357176"/>
                  </a:lnTo>
                  <a:cubicBezTo>
                    <a:pt x="1329172" y="357176"/>
                    <a:pt x="1455402" y="483405"/>
                    <a:pt x="1455402" y="639116"/>
                  </a:cubicBezTo>
                  <a:lnTo>
                    <a:pt x="1455400" y="639116"/>
                  </a:lnTo>
                  <a:cubicBezTo>
                    <a:pt x="1455400" y="794827"/>
                    <a:pt x="1329170" y="921056"/>
                    <a:pt x="1173460" y="921056"/>
                  </a:cubicBezTo>
                  <a:lnTo>
                    <a:pt x="281940" y="921055"/>
                  </a:lnTo>
                  <a:cubicBezTo>
                    <a:pt x="126230" y="921055"/>
                    <a:pt x="0" y="794827"/>
                    <a:pt x="0" y="639116"/>
                  </a:cubicBezTo>
                  <a:cubicBezTo>
                    <a:pt x="0" y="483405"/>
                    <a:pt x="126230" y="357176"/>
                    <a:pt x="281940" y="357176"/>
                  </a:cubicBezTo>
                  <a:lnTo>
                    <a:pt x="303986" y="357176"/>
                  </a:lnTo>
                  <a:cubicBezTo>
                    <a:pt x="303290" y="354811"/>
                    <a:pt x="303266" y="352428"/>
                    <a:pt x="303266" y="350038"/>
                  </a:cubicBezTo>
                  <a:cubicBezTo>
                    <a:pt x="303266" y="156717"/>
                    <a:pt x="459982" y="0"/>
                    <a:pt x="653304" y="0"/>
                  </a:cubicBezTo>
                  <a:close/>
                </a:path>
              </a:pathLst>
            </a:custGeom>
            <a:solidFill>
              <a:srgbClr val="92D05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0110"/>
              <a:endParaRPr lang="es-SV" sz="2400">
                <a:solidFill>
                  <a:srgbClr val="FFFFFF"/>
                </a:solidFill>
                <a:latin typeface="微软简粗黑" charset="0"/>
                <a:ea typeface="微软简粗黑" charset="0"/>
              </a:endParaRPr>
            </a:p>
          </p:txBody>
        </p:sp>
        <p:sp>
          <p:nvSpPr>
            <p:cNvPr id="78" name="26 Rectángulo redondeado"/>
            <p:cNvSpPr>
              <a:spLocks noChangeAspect="1"/>
            </p:cNvSpPr>
            <p:nvPr/>
          </p:nvSpPr>
          <p:spPr>
            <a:xfrm>
              <a:off x="13254146" y="1796001"/>
              <a:ext cx="1052931" cy="666350"/>
            </a:xfrm>
            <a:custGeom>
              <a:avLst/>
              <a:gdLst/>
              <a:ahLst/>
              <a:cxnLst/>
              <a:rect l="l" t="t" r="r" b="b"/>
              <a:pathLst>
                <a:path w="1455402" h="921056">
                  <a:moveTo>
                    <a:pt x="0" y="639115"/>
                  </a:moveTo>
                  <a:cubicBezTo>
                    <a:pt x="0" y="639115"/>
                    <a:pt x="0" y="639116"/>
                    <a:pt x="0" y="639116"/>
                  </a:cubicBezTo>
                  <a:lnTo>
                    <a:pt x="0" y="639116"/>
                  </a:lnTo>
                  <a:close/>
                  <a:moveTo>
                    <a:pt x="653304" y="0"/>
                  </a:moveTo>
                  <a:lnTo>
                    <a:pt x="783808" y="0"/>
                  </a:lnTo>
                  <a:cubicBezTo>
                    <a:pt x="977130" y="0"/>
                    <a:pt x="1133846" y="156717"/>
                    <a:pt x="1133846" y="350038"/>
                  </a:cubicBezTo>
                  <a:lnTo>
                    <a:pt x="1133126" y="357176"/>
                  </a:lnTo>
                  <a:lnTo>
                    <a:pt x="1173462" y="357176"/>
                  </a:lnTo>
                  <a:cubicBezTo>
                    <a:pt x="1329172" y="357176"/>
                    <a:pt x="1455402" y="483405"/>
                    <a:pt x="1455402" y="639116"/>
                  </a:cubicBezTo>
                  <a:lnTo>
                    <a:pt x="1455400" y="639116"/>
                  </a:lnTo>
                  <a:cubicBezTo>
                    <a:pt x="1455400" y="794827"/>
                    <a:pt x="1329170" y="921056"/>
                    <a:pt x="1173460" y="921056"/>
                  </a:cubicBezTo>
                  <a:lnTo>
                    <a:pt x="281940" y="921055"/>
                  </a:lnTo>
                  <a:cubicBezTo>
                    <a:pt x="126230" y="921055"/>
                    <a:pt x="0" y="794827"/>
                    <a:pt x="0" y="639116"/>
                  </a:cubicBezTo>
                  <a:cubicBezTo>
                    <a:pt x="0" y="483405"/>
                    <a:pt x="126230" y="357176"/>
                    <a:pt x="281940" y="357176"/>
                  </a:cubicBezTo>
                  <a:lnTo>
                    <a:pt x="303986" y="357176"/>
                  </a:lnTo>
                  <a:cubicBezTo>
                    <a:pt x="303290" y="354811"/>
                    <a:pt x="303266" y="352428"/>
                    <a:pt x="303266" y="350038"/>
                  </a:cubicBezTo>
                  <a:cubicBezTo>
                    <a:pt x="303266" y="156717"/>
                    <a:pt x="459982" y="0"/>
                    <a:pt x="653304" y="0"/>
                  </a:cubicBezTo>
                  <a:close/>
                </a:path>
              </a:pathLst>
            </a:custGeom>
            <a:solidFill>
              <a:srgbClr val="92D05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0110"/>
              <a:endParaRPr lang="es-SV" sz="2400">
                <a:solidFill>
                  <a:srgbClr val="FFFFFF"/>
                </a:solidFill>
                <a:latin typeface="微软简粗黑" charset="0"/>
                <a:ea typeface="微软简粗黑" charset="0"/>
              </a:endParaRPr>
            </a:p>
          </p:txBody>
        </p:sp>
        <p:sp>
          <p:nvSpPr>
            <p:cNvPr id="79" name="26 Rectángulo redondeado"/>
            <p:cNvSpPr>
              <a:spLocks noChangeAspect="1"/>
            </p:cNvSpPr>
            <p:nvPr/>
          </p:nvSpPr>
          <p:spPr>
            <a:xfrm>
              <a:off x="16968353" y="686916"/>
              <a:ext cx="2296527" cy="1453365"/>
            </a:xfrm>
            <a:custGeom>
              <a:avLst/>
              <a:gdLst/>
              <a:ahLst/>
              <a:cxnLst/>
              <a:rect l="l" t="t" r="r" b="b"/>
              <a:pathLst>
                <a:path w="1455402" h="921056">
                  <a:moveTo>
                    <a:pt x="0" y="639115"/>
                  </a:moveTo>
                  <a:cubicBezTo>
                    <a:pt x="0" y="639115"/>
                    <a:pt x="0" y="639116"/>
                    <a:pt x="0" y="639116"/>
                  </a:cubicBezTo>
                  <a:lnTo>
                    <a:pt x="0" y="639116"/>
                  </a:lnTo>
                  <a:close/>
                  <a:moveTo>
                    <a:pt x="653304" y="0"/>
                  </a:moveTo>
                  <a:lnTo>
                    <a:pt x="783808" y="0"/>
                  </a:lnTo>
                  <a:cubicBezTo>
                    <a:pt x="977130" y="0"/>
                    <a:pt x="1133846" y="156717"/>
                    <a:pt x="1133846" y="350038"/>
                  </a:cubicBezTo>
                  <a:lnTo>
                    <a:pt x="1133126" y="357176"/>
                  </a:lnTo>
                  <a:lnTo>
                    <a:pt x="1173462" y="357176"/>
                  </a:lnTo>
                  <a:cubicBezTo>
                    <a:pt x="1329172" y="357176"/>
                    <a:pt x="1455402" y="483405"/>
                    <a:pt x="1455402" y="639116"/>
                  </a:cubicBezTo>
                  <a:lnTo>
                    <a:pt x="1455400" y="639116"/>
                  </a:lnTo>
                  <a:cubicBezTo>
                    <a:pt x="1455400" y="794827"/>
                    <a:pt x="1329170" y="921056"/>
                    <a:pt x="1173460" y="921056"/>
                  </a:cubicBezTo>
                  <a:lnTo>
                    <a:pt x="281940" y="921055"/>
                  </a:lnTo>
                  <a:cubicBezTo>
                    <a:pt x="126230" y="921055"/>
                    <a:pt x="0" y="794827"/>
                    <a:pt x="0" y="639116"/>
                  </a:cubicBezTo>
                  <a:cubicBezTo>
                    <a:pt x="0" y="483405"/>
                    <a:pt x="126230" y="357176"/>
                    <a:pt x="281940" y="357176"/>
                  </a:cubicBezTo>
                  <a:lnTo>
                    <a:pt x="303986" y="357176"/>
                  </a:lnTo>
                  <a:cubicBezTo>
                    <a:pt x="303290" y="354811"/>
                    <a:pt x="303266" y="352428"/>
                    <a:pt x="303266" y="350038"/>
                  </a:cubicBezTo>
                  <a:cubicBezTo>
                    <a:pt x="303266" y="156717"/>
                    <a:pt x="459982" y="0"/>
                    <a:pt x="653304" y="0"/>
                  </a:cubicBezTo>
                  <a:close/>
                </a:path>
              </a:pathLst>
            </a:custGeom>
            <a:solidFill>
              <a:srgbClr val="9CCF3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0110"/>
              <a:endParaRPr lang="es-SV" sz="2400">
                <a:solidFill>
                  <a:srgbClr val="FFFFFF"/>
                </a:solidFill>
                <a:latin typeface="微软简粗黑" charset="0"/>
                <a:ea typeface="微软简粗黑" charset="0"/>
              </a:endParaRPr>
            </a:p>
          </p:txBody>
        </p:sp>
        <p:sp>
          <p:nvSpPr>
            <p:cNvPr id="80" name="26 Rectángulo redondeado"/>
            <p:cNvSpPr>
              <a:spLocks noChangeAspect="1"/>
            </p:cNvSpPr>
            <p:nvPr/>
          </p:nvSpPr>
          <p:spPr>
            <a:xfrm>
              <a:off x="18330044" y="971716"/>
              <a:ext cx="2025697" cy="1281967"/>
            </a:xfrm>
            <a:custGeom>
              <a:avLst/>
              <a:gdLst/>
              <a:ahLst/>
              <a:cxnLst/>
              <a:rect l="l" t="t" r="r" b="b"/>
              <a:pathLst>
                <a:path w="1455402" h="921056">
                  <a:moveTo>
                    <a:pt x="0" y="639115"/>
                  </a:moveTo>
                  <a:cubicBezTo>
                    <a:pt x="0" y="639115"/>
                    <a:pt x="0" y="639116"/>
                    <a:pt x="0" y="639116"/>
                  </a:cubicBezTo>
                  <a:lnTo>
                    <a:pt x="0" y="639116"/>
                  </a:lnTo>
                  <a:close/>
                  <a:moveTo>
                    <a:pt x="653304" y="0"/>
                  </a:moveTo>
                  <a:lnTo>
                    <a:pt x="783808" y="0"/>
                  </a:lnTo>
                  <a:cubicBezTo>
                    <a:pt x="977130" y="0"/>
                    <a:pt x="1133846" y="156717"/>
                    <a:pt x="1133846" y="350038"/>
                  </a:cubicBezTo>
                  <a:lnTo>
                    <a:pt x="1133126" y="357176"/>
                  </a:lnTo>
                  <a:lnTo>
                    <a:pt x="1173462" y="357176"/>
                  </a:lnTo>
                  <a:cubicBezTo>
                    <a:pt x="1329172" y="357176"/>
                    <a:pt x="1455402" y="483405"/>
                    <a:pt x="1455402" y="639116"/>
                  </a:cubicBezTo>
                  <a:lnTo>
                    <a:pt x="1455400" y="639116"/>
                  </a:lnTo>
                  <a:cubicBezTo>
                    <a:pt x="1455400" y="794827"/>
                    <a:pt x="1329170" y="921056"/>
                    <a:pt x="1173460" y="921056"/>
                  </a:cubicBezTo>
                  <a:lnTo>
                    <a:pt x="281940" y="921055"/>
                  </a:lnTo>
                  <a:cubicBezTo>
                    <a:pt x="126230" y="921055"/>
                    <a:pt x="0" y="794827"/>
                    <a:pt x="0" y="639116"/>
                  </a:cubicBezTo>
                  <a:cubicBezTo>
                    <a:pt x="0" y="483405"/>
                    <a:pt x="126230" y="357176"/>
                    <a:pt x="281940" y="357176"/>
                  </a:cubicBezTo>
                  <a:lnTo>
                    <a:pt x="303986" y="357176"/>
                  </a:lnTo>
                  <a:cubicBezTo>
                    <a:pt x="303290" y="354811"/>
                    <a:pt x="303266" y="352428"/>
                    <a:pt x="303266" y="350038"/>
                  </a:cubicBezTo>
                  <a:cubicBezTo>
                    <a:pt x="303266" y="156717"/>
                    <a:pt x="459982" y="0"/>
                    <a:pt x="653304" y="0"/>
                  </a:cubicBezTo>
                  <a:close/>
                </a:path>
              </a:pathLst>
            </a:custGeom>
            <a:solidFill>
              <a:srgbClr val="9CCF3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0110"/>
              <a:endParaRPr lang="es-SV" sz="2400">
                <a:solidFill>
                  <a:srgbClr val="FFFFFF"/>
                </a:solidFill>
                <a:latin typeface="微软简粗黑" charset="0"/>
                <a:ea typeface="微软简粗黑" charset="0"/>
              </a:endParaRPr>
            </a:p>
          </p:txBody>
        </p:sp>
        <p:sp>
          <p:nvSpPr>
            <p:cNvPr id="81" name="26 Rectángulo redondeado"/>
            <p:cNvSpPr>
              <a:spLocks noChangeAspect="1"/>
            </p:cNvSpPr>
            <p:nvPr/>
          </p:nvSpPr>
          <p:spPr>
            <a:xfrm>
              <a:off x="17290671" y="1463757"/>
              <a:ext cx="1345146" cy="851279"/>
            </a:xfrm>
            <a:custGeom>
              <a:avLst/>
              <a:gdLst/>
              <a:ahLst/>
              <a:cxnLst/>
              <a:rect l="l" t="t" r="r" b="b"/>
              <a:pathLst>
                <a:path w="1455402" h="921056">
                  <a:moveTo>
                    <a:pt x="0" y="639115"/>
                  </a:moveTo>
                  <a:cubicBezTo>
                    <a:pt x="0" y="639115"/>
                    <a:pt x="0" y="639116"/>
                    <a:pt x="0" y="639116"/>
                  </a:cubicBezTo>
                  <a:lnTo>
                    <a:pt x="0" y="639116"/>
                  </a:lnTo>
                  <a:close/>
                  <a:moveTo>
                    <a:pt x="653304" y="0"/>
                  </a:moveTo>
                  <a:lnTo>
                    <a:pt x="783808" y="0"/>
                  </a:lnTo>
                  <a:cubicBezTo>
                    <a:pt x="977130" y="0"/>
                    <a:pt x="1133846" y="156717"/>
                    <a:pt x="1133846" y="350038"/>
                  </a:cubicBezTo>
                  <a:lnTo>
                    <a:pt x="1133126" y="357176"/>
                  </a:lnTo>
                  <a:lnTo>
                    <a:pt x="1173462" y="357176"/>
                  </a:lnTo>
                  <a:cubicBezTo>
                    <a:pt x="1329172" y="357176"/>
                    <a:pt x="1455402" y="483405"/>
                    <a:pt x="1455402" y="639116"/>
                  </a:cubicBezTo>
                  <a:lnTo>
                    <a:pt x="1455400" y="639116"/>
                  </a:lnTo>
                  <a:cubicBezTo>
                    <a:pt x="1455400" y="794827"/>
                    <a:pt x="1329170" y="921056"/>
                    <a:pt x="1173460" y="921056"/>
                  </a:cubicBezTo>
                  <a:lnTo>
                    <a:pt x="281940" y="921055"/>
                  </a:lnTo>
                  <a:cubicBezTo>
                    <a:pt x="126230" y="921055"/>
                    <a:pt x="0" y="794827"/>
                    <a:pt x="0" y="639116"/>
                  </a:cubicBezTo>
                  <a:cubicBezTo>
                    <a:pt x="0" y="483405"/>
                    <a:pt x="126230" y="357176"/>
                    <a:pt x="281940" y="357176"/>
                  </a:cubicBezTo>
                  <a:lnTo>
                    <a:pt x="303986" y="357176"/>
                  </a:lnTo>
                  <a:cubicBezTo>
                    <a:pt x="303290" y="354811"/>
                    <a:pt x="303266" y="352428"/>
                    <a:pt x="303266" y="350038"/>
                  </a:cubicBezTo>
                  <a:cubicBezTo>
                    <a:pt x="303266" y="156717"/>
                    <a:pt x="459982" y="0"/>
                    <a:pt x="653304" y="0"/>
                  </a:cubicBezTo>
                  <a:close/>
                </a:path>
              </a:pathLst>
            </a:custGeom>
            <a:solidFill>
              <a:srgbClr val="9CCF3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0110"/>
              <a:endParaRPr lang="es-SV" sz="2400">
                <a:solidFill>
                  <a:srgbClr val="FFFFFF"/>
                </a:solidFill>
                <a:latin typeface="微软简粗黑" charset="0"/>
                <a:ea typeface="微软简粗黑" charset="0"/>
              </a:endParaRPr>
            </a:p>
          </p:txBody>
        </p:sp>
        <p:sp>
          <p:nvSpPr>
            <p:cNvPr id="82" name="26 Rectángulo redondeado"/>
            <p:cNvSpPr>
              <a:spLocks noChangeAspect="1"/>
            </p:cNvSpPr>
            <p:nvPr/>
          </p:nvSpPr>
          <p:spPr>
            <a:xfrm>
              <a:off x="19671426" y="1457983"/>
              <a:ext cx="1052931" cy="666350"/>
            </a:xfrm>
            <a:custGeom>
              <a:avLst/>
              <a:gdLst/>
              <a:ahLst/>
              <a:cxnLst/>
              <a:rect l="l" t="t" r="r" b="b"/>
              <a:pathLst>
                <a:path w="1455402" h="921056">
                  <a:moveTo>
                    <a:pt x="0" y="639115"/>
                  </a:moveTo>
                  <a:cubicBezTo>
                    <a:pt x="0" y="639115"/>
                    <a:pt x="0" y="639116"/>
                    <a:pt x="0" y="639116"/>
                  </a:cubicBezTo>
                  <a:lnTo>
                    <a:pt x="0" y="639116"/>
                  </a:lnTo>
                  <a:close/>
                  <a:moveTo>
                    <a:pt x="653304" y="0"/>
                  </a:moveTo>
                  <a:lnTo>
                    <a:pt x="783808" y="0"/>
                  </a:lnTo>
                  <a:cubicBezTo>
                    <a:pt x="977130" y="0"/>
                    <a:pt x="1133846" y="156717"/>
                    <a:pt x="1133846" y="350038"/>
                  </a:cubicBezTo>
                  <a:lnTo>
                    <a:pt x="1133126" y="357176"/>
                  </a:lnTo>
                  <a:lnTo>
                    <a:pt x="1173462" y="357176"/>
                  </a:lnTo>
                  <a:cubicBezTo>
                    <a:pt x="1329172" y="357176"/>
                    <a:pt x="1455402" y="483405"/>
                    <a:pt x="1455402" y="639116"/>
                  </a:cubicBezTo>
                  <a:lnTo>
                    <a:pt x="1455400" y="639116"/>
                  </a:lnTo>
                  <a:cubicBezTo>
                    <a:pt x="1455400" y="794827"/>
                    <a:pt x="1329170" y="921056"/>
                    <a:pt x="1173460" y="921056"/>
                  </a:cubicBezTo>
                  <a:lnTo>
                    <a:pt x="281940" y="921055"/>
                  </a:lnTo>
                  <a:cubicBezTo>
                    <a:pt x="126230" y="921055"/>
                    <a:pt x="0" y="794827"/>
                    <a:pt x="0" y="639116"/>
                  </a:cubicBezTo>
                  <a:cubicBezTo>
                    <a:pt x="0" y="483405"/>
                    <a:pt x="126230" y="357176"/>
                    <a:pt x="281940" y="357176"/>
                  </a:cubicBezTo>
                  <a:lnTo>
                    <a:pt x="303986" y="357176"/>
                  </a:lnTo>
                  <a:cubicBezTo>
                    <a:pt x="303290" y="354811"/>
                    <a:pt x="303266" y="352428"/>
                    <a:pt x="303266" y="350038"/>
                  </a:cubicBezTo>
                  <a:cubicBezTo>
                    <a:pt x="303266" y="156717"/>
                    <a:pt x="459982" y="0"/>
                    <a:pt x="653304" y="0"/>
                  </a:cubicBezTo>
                  <a:close/>
                </a:path>
              </a:pathLst>
            </a:custGeom>
            <a:solidFill>
              <a:srgbClr val="9CCF3D"/>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80110"/>
              <a:endParaRPr lang="es-SV" sz="2400">
                <a:solidFill>
                  <a:srgbClr val="FFFFFF"/>
                </a:solidFill>
                <a:latin typeface="微软简粗黑" charset="0"/>
                <a:ea typeface="微软简粗黑" charset="0"/>
              </a:endParaRPr>
            </a:p>
          </p:txBody>
        </p:sp>
      </p:grpSp>
      <p:sp>
        <p:nvSpPr>
          <p:cNvPr id="83" name="29 Elipse"/>
          <p:cNvSpPr>
            <a:spLocks noChangeAspect="1"/>
          </p:cNvSpPr>
          <p:nvPr/>
        </p:nvSpPr>
        <p:spPr bwMode="auto">
          <a:xfrm>
            <a:off x="768245" y="5446763"/>
            <a:ext cx="355795" cy="355778"/>
          </a:xfrm>
          <a:prstGeom prst="ellipse">
            <a:avLst/>
          </a:prstGeom>
          <a:noFill/>
          <a:ln>
            <a:solidFill>
              <a:schemeClr val="tx2"/>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defTabSz="880110"/>
            <a:r>
              <a:rPr lang="es-MX" sz="1600" dirty="0">
                <a:solidFill>
                  <a:srgbClr val="1F1F1F"/>
                </a:solidFill>
                <a:latin typeface="微软简粗黑" charset="0"/>
                <a:ea typeface="微软简粗黑" charset="0"/>
                <a:cs typeface="Open Sans Extrabold" panose="020B0906030804020204" pitchFamily="34" charset="0"/>
              </a:rPr>
              <a:t>05</a:t>
            </a:r>
          </a:p>
        </p:txBody>
      </p:sp>
      <p:sp>
        <p:nvSpPr>
          <p:cNvPr id="84" name="30 Rectángulo"/>
          <p:cNvSpPr/>
          <p:nvPr/>
        </p:nvSpPr>
        <p:spPr>
          <a:xfrm>
            <a:off x="1298133" y="5447523"/>
            <a:ext cx="4019016" cy="330200"/>
          </a:xfrm>
          <a:prstGeom prst="rect">
            <a:avLst/>
          </a:prstGeom>
          <a:noFill/>
        </p:spPr>
        <p:txBody>
          <a:bodyPr wrap="square" lIns="44461" tIns="22230" rIns="44461" bIns="22230">
            <a:spAutoFit/>
          </a:bodyPr>
          <a:lstStyle/>
          <a:p>
            <a:pPr indent="-201930" algn="just" defTabSz="659765">
              <a:spcAft>
                <a:spcPts val="450"/>
              </a:spcAft>
            </a:pPr>
            <a:r>
              <a:rPr lang="en-US" sz="935" dirty="0">
                <a:solidFill>
                  <a:srgbClr val="575757"/>
                </a:solidFill>
                <a:latin typeface="微软简粗黑" charset="0"/>
                <a:ea typeface="微软简粗黑" charset="0"/>
              </a:rPr>
              <a:t>Duis arcu tortor, suscipit eget, </a:t>
            </a:r>
            <a:r>
              <a:rPr lang="en-US" sz="935" dirty="0" err="1">
                <a:solidFill>
                  <a:srgbClr val="575757"/>
                </a:solidFill>
                <a:latin typeface="微软简粗黑" charset="0"/>
                <a:ea typeface="微软简粗黑" charset="0"/>
              </a:rPr>
              <a:t>imperdiet</a:t>
            </a:r>
            <a:r>
              <a:rPr lang="en-US" sz="935" dirty="0">
                <a:solidFill>
                  <a:srgbClr val="575757"/>
                </a:solidFill>
                <a:latin typeface="微软简粗黑" charset="0"/>
                <a:ea typeface="微软简粗黑" charset="0"/>
              </a:rPr>
              <a:t> nec, </a:t>
            </a:r>
            <a:r>
              <a:rPr lang="en-US" sz="935" dirty="0" err="1">
                <a:solidFill>
                  <a:srgbClr val="575757"/>
                </a:solidFill>
                <a:latin typeface="微软简粗黑" charset="0"/>
                <a:ea typeface="微软简粗黑" charset="0"/>
              </a:rPr>
              <a:t>imperdiet</a:t>
            </a:r>
            <a:r>
              <a:rPr lang="en-US" sz="935" dirty="0">
                <a:solidFill>
                  <a:srgbClr val="575757"/>
                </a:solidFill>
                <a:latin typeface="微软简粗黑" charset="0"/>
                <a:ea typeface="微软简粗黑" charset="0"/>
              </a:rPr>
              <a:t> iaculis, ipsum. Sed aliquam ultrices mauris Integer ante arcu, accumsan.</a:t>
            </a:r>
            <a:endParaRPr lang="es-SV" sz="935" dirty="0">
              <a:solidFill>
                <a:srgbClr val="575757"/>
              </a:solidFill>
              <a:latin typeface="微软简粗黑" charset="0"/>
              <a:ea typeface="微软简粗黑" charset="0"/>
            </a:endParaRPr>
          </a:p>
        </p:txBody>
      </p:sp>
    </p:spTree>
  </p:cSld>
  <p:clrMapOvr>
    <a:masterClrMapping/>
  </p:clrMapOvr>
  <p:transition advTm="6458">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500"/>
                                        <p:tgtEl>
                                          <p:spTgt spid="44"/>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fade">
                                      <p:cBhvr>
                                        <p:cTn id="18" dur="500"/>
                                        <p:tgtEl>
                                          <p:spTgt spid="45"/>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fade">
                                      <p:cBhvr>
                                        <p:cTn id="21" dur="500"/>
                                        <p:tgtEl>
                                          <p:spTgt spid="46"/>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fade">
                                      <p:cBhvr>
                                        <p:cTn id="25" dur="500"/>
                                        <p:tgtEl>
                                          <p:spTgt spid="4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fade">
                                      <p:cBhvr>
                                        <p:cTn id="28" dur="500"/>
                                        <p:tgtEl>
                                          <p:spTgt spid="48"/>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49"/>
                                        </p:tgtEl>
                                        <p:attrNameLst>
                                          <p:attrName>style.visibility</p:attrName>
                                        </p:attrNameLst>
                                      </p:cBhvr>
                                      <p:to>
                                        <p:strVal val="visible"/>
                                      </p:to>
                                    </p:set>
                                    <p:animEffect transition="in" filter="fade">
                                      <p:cBhvr>
                                        <p:cTn id="32" dur="500"/>
                                        <p:tgtEl>
                                          <p:spTgt spid="49"/>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500"/>
                                        <p:tgtEl>
                                          <p:spTgt spid="50"/>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83"/>
                                        </p:tgtEl>
                                        <p:attrNameLst>
                                          <p:attrName>style.visibility</p:attrName>
                                        </p:attrNameLst>
                                      </p:cBhvr>
                                      <p:to>
                                        <p:strVal val="visible"/>
                                      </p:to>
                                    </p:set>
                                    <p:animEffect transition="in" filter="fade">
                                      <p:cBhvr>
                                        <p:cTn id="39" dur="500"/>
                                        <p:tgtEl>
                                          <p:spTgt spid="83"/>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4"/>
                                        </p:tgtEl>
                                        <p:attrNameLst>
                                          <p:attrName>style.visibility</p:attrName>
                                        </p:attrNameLst>
                                      </p:cBhvr>
                                      <p:to>
                                        <p:strVal val="visible"/>
                                      </p:to>
                                    </p:set>
                                    <p:animEffect transition="in" filter="fade">
                                      <p:cBhvr>
                                        <p:cTn id="42" dur="500"/>
                                        <p:tgtEl>
                                          <p:spTgt spid="84"/>
                                        </p:tgtEl>
                                      </p:cBhvr>
                                    </p:animEffect>
                                  </p:childTnLst>
                                </p:cTn>
                              </p:par>
                            </p:childTnLst>
                          </p:cTn>
                        </p:par>
                        <p:par>
                          <p:cTn id="43" fill="hold">
                            <p:stCondLst>
                              <p:cond delay="3000"/>
                            </p:stCondLst>
                            <p:childTnLst>
                              <p:par>
                                <p:cTn id="44" presetID="2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Effect transition="in" filter="wipe(down)">
                                      <p:cBhvr>
                                        <p:cTn id="46" dur="500"/>
                                        <p:tgtEl>
                                          <p:spTgt spid="53"/>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down)">
                                      <p:cBhvr>
                                        <p:cTn id="49" dur="500"/>
                                        <p:tgtEl>
                                          <p:spTgt spid="54"/>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down)">
                                      <p:cBhvr>
                                        <p:cTn id="52" dur="500"/>
                                        <p:tgtEl>
                                          <p:spTgt spid="55"/>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wipe(down)">
                                      <p:cBhvr>
                                        <p:cTn id="55" dur="500"/>
                                        <p:tgtEl>
                                          <p:spTgt spid="56"/>
                                        </p:tgtEl>
                                      </p:cBhvr>
                                    </p:animEffect>
                                  </p:childTnLst>
                                </p:cTn>
                              </p:par>
                              <p:par>
                                <p:cTn id="56" presetID="22" presetClass="entr" presetSubtype="4" fill="hold" grpId="0" nodeType="withEffect">
                                  <p:stCondLst>
                                    <p:cond delay="0"/>
                                  </p:stCondLst>
                                  <p:childTnLst>
                                    <p:set>
                                      <p:cBhvr>
                                        <p:cTn id="57" dur="1" fill="hold">
                                          <p:stCondLst>
                                            <p:cond delay="0"/>
                                          </p:stCondLst>
                                        </p:cTn>
                                        <p:tgtEl>
                                          <p:spTgt spid="57"/>
                                        </p:tgtEl>
                                        <p:attrNameLst>
                                          <p:attrName>style.visibility</p:attrName>
                                        </p:attrNameLst>
                                      </p:cBhvr>
                                      <p:to>
                                        <p:strVal val="visible"/>
                                      </p:to>
                                    </p:set>
                                    <p:animEffect transition="in" filter="wipe(down)">
                                      <p:cBhvr>
                                        <p:cTn id="58" dur="500"/>
                                        <p:tgtEl>
                                          <p:spTgt spid="57"/>
                                        </p:tgtEl>
                                      </p:cBhvr>
                                    </p:animEffect>
                                  </p:childTnLst>
                                </p:cTn>
                              </p:par>
                              <p:par>
                                <p:cTn id="59" presetID="22" presetClass="entr" presetSubtype="4" fill="hold" grpId="0" nodeType="withEffect">
                                  <p:stCondLst>
                                    <p:cond delay="500"/>
                                  </p:stCondLst>
                                  <p:childTnLst>
                                    <p:set>
                                      <p:cBhvr>
                                        <p:cTn id="60" dur="1" fill="hold">
                                          <p:stCondLst>
                                            <p:cond delay="0"/>
                                          </p:stCondLst>
                                        </p:cTn>
                                        <p:tgtEl>
                                          <p:spTgt spid="58"/>
                                        </p:tgtEl>
                                        <p:attrNameLst>
                                          <p:attrName>style.visibility</p:attrName>
                                        </p:attrNameLst>
                                      </p:cBhvr>
                                      <p:to>
                                        <p:strVal val="visible"/>
                                      </p:to>
                                    </p:set>
                                    <p:animEffect transition="in" filter="wipe(down)">
                                      <p:cBhvr>
                                        <p:cTn id="61" dur="500"/>
                                        <p:tgtEl>
                                          <p:spTgt spid="58"/>
                                        </p:tgtEl>
                                      </p:cBhvr>
                                    </p:animEffect>
                                  </p:childTnLst>
                                </p:cTn>
                              </p:par>
                              <p:par>
                                <p:cTn id="62" presetID="22" presetClass="entr" presetSubtype="4" fill="hold" grpId="0" nodeType="withEffect">
                                  <p:stCondLst>
                                    <p:cond delay="500"/>
                                  </p:stCondLst>
                                  <p:childTnLst>
                                    <p:set>
                                      <p:cBhvr>
                                        <p:cTn id="63" dur="1" fill="hold">
                                          <p:stCondLst>
                                            <p:cond delay="0"/>
                                          </p:stCondLst>
                                        </p:cTn>
                                        <p:tgtEl>
                                          <p:spTgt spid="59"/>
                                        </p:tgtEl>
                                        <p:attrNameLst>
                                          <p:attrName>style.visibility</p:attrName>
                                        </p:attrNameLst>
                                      </p:cBhvr>
                                      <p:to>
                                        <p:strVal val="visible"/>
                                      </p:to>
                                    </p:set>
                                    <p:animEffect transition="in" filter="wipe(down)">
                                      <p:cBhvr>
                                        <p:cTn id="64" dur="500"/>
                                        <p:tgtEl>
                                          <p:spTgt spid="59"/>
                                        </p:tgtEl>
                                      </p:cBhvr>
                                    </p:animEffect>
                                  </p:childTnLst>
                                </p:cTn>
                              </p:par>
                              <p:par>
                                <p:cTn id="65" presetID="22" presetClass="entr" presetSubtype="4" fill="hold" grpId="0" nodeType="withEffect">
                                  <p:stCondLst>
                                    <p:cond delay="500"/>
                                  </p:stCondLst>
                                  <p:childTnLst>
                                    <p:set>
                                      <p:cBhvr>
                                        <p:cTn id="66" dur="1" fill="hold">
                                          <p:stCondLst>
                                            <p:cond delay="0"/>
                                          </p:stCondLst>
                                        </p:cTn>
                                        <p:tgtEl>
                                          <p:spTgt spid="60"/>
                                        </p:tgtEl>
                                        <p:attrNameLst>
                                          <p:attrName>style.visibility</p:attrName>
                                        </p:attrNameLst>
                                      </p:cBhvr>
                                      <p:to>
                                        <p:strVal val="visible"/>
                                      </p:to>
                                    </p:set>
                                    <p:animEffect transition="in" filter="wipe(down)">
                                      <p:cBhvr>
                                        <p:cTn id="67" dur="500"/>
                                        <p:tgtEl>
                                          <p:spTgt spid="60"/>
                                        </p:tgtEl>
                                      </p:cBhvr>
                                    </p:animEffect>
                                  </p:childTnLst>
                                </p:cTn>
                              </p:par>
                              <p:par>
                                <p:cTn id="68" presetID="22" presetClass="entr" presetSubtype="4" fill="hold" grpId="0" nodeType="withEffect">
                                  <p:stCondLst>
                                    <p:cond delay="500"/>
                                  </p:stCondLst>
                                  <p:childTnLst>
                                    <p:set>
                                      <p:cBhvr>
                                        <p:cTn id="69" dur="1" fill="hold">
                                          <p:stCondLst>
                                            <p:cond delay="0"/>
                                          </p:stCondLst>
                                        </p:cTn>
                                        <p:tgtEl>
                                          <p:spTgt spid="61"/>
                                        </p:tgtEl>
                                        <p:attrNameLst>
                                          <p:attrName>style.visibility</p:attrName>
                                        </p:attrNameLst>
                                      </p:cBhvr>
                                      <p:to>
                                        <p:strVal val="visible"/>
                                      </p:to>
                                    </p:set>
                                    <p:animEffect transition="in" filter="wipe(down)">
                                      <p:cBhvr>
                                        <p:cTn id="70" dur="500"/>
                                        <p:tgtEl>
                                          <p:spTgt spid="61"/>
                                        </p:tgtEl>
                                      </p:cBhvr>
                                    </p:animEffect>
                                  </p:childTnLst>
                                </p:cTn>
                              </p:par>
                              <p:par>
                                <p:cTn id="71" presetID="22" presetClass="entr" presetSubtype="4" fill="hold" grpId="0" nodeType="withEffect">
                                  <p:stCondLst>
                                    <p:cond delay="500"/>
                                  </p:stCondLst>
                                  <p:childTnLst>
                                    <p:set>
                                      <p:cBhvr>
                                        <p:cTn id="72" dur="1" fill="hold">
                                          <p:stCondLst>
                                            <p:cond delay="0"/>
                                          </p:stCondLst>
                                        </p:cTn>
                                        <p:tgtEl>
                                          <p:spTgt spid="62"/>
                                        </p:tgtEl>
                                        <p:attrNameLst>
                                          <p:attrName>style.visibility</p:attrName>
                                        </p:attrNameLst>
                                      </p:cBhvr>
                                      <p:to>
                                        <p:strVal val="visible"/>
                                      </p:to>
                                    </p:set>
                                    <p:animEffect transition="in" filter="wipe(down)">
                                      <p:cBhvr>
                                        <p:cTn id="73" dur="500"/>
                                        <p:tgtEl>
                                          <p:spTgt spid="62"/>
                                        </p:tgtEl>
                                      </p:cBhvr>
                                    </p:animEffect>
                                  </p:childTnLst>
                                </p:cTn>
                              </p:par>
                              <p:par>
                                <p:cTn id="74" presetID="22" presetClass="entr" presetSubtype="4" fill="hold" grpId="0" nodeType="withEffect">
                                  <p:stCondLst>
                                    <p:cond delay="1000"/>
                                  </p:stCondLst>
                                  <p:childTnLst>
                                    <p:set>
                                      <p:cBhvr>
                                        <p:cTn id="75" dur="1" fill="hold">
                                          <p:stCondLst>
                                            <p:cond delay="0"/>
                                          </p:stCondLst>
                                        </p:cTn>
                                        <p:tgtEl>
                                          <p:spTgt spid="63"/>
                                        </p:tgtEl>
                                        <p:attrNameLst>
                                          <p:attrName>style.visibility</p:attrName>
                                        </p:attrNameLst>
                                      </p:cBhvr>
                                      <p:to>
                                        <p:strVal val="visible"/>
                                      </p:to>
                                    </p:set>
                                    <p:animEffect transition="in" filter="wipe(down)">
                                      <p:cBhvr>
                                        <p:cTn id="76" dur="500"/>
                                        <p:tgtEl>
                                          <p:spTgt spid="63"/>
                                        </p:tgtEl>
                                      </p:cBhvr>
                                    </p:animEffect>
                                  </p:childTnLst>
                                </p:cTn>
                              </p:par>
                              <p:par>
                                <p:cTn id="77" presetID="22" presetClass="entr" presetSubtype="4" fill="hold" grpId="0" nodeType="withEffect">
                                  <p:stCondLst>
                                    <p:cond delay="1000"/>
                                  </p:stCondLst>
                                  <p:childTnLst>
                                    <p:set>
                                      <p:cBhvr>
                                        <p:cTn id="78" dur="1" fill="hold">
                                          <p:stCondLst>
                                            <p:cond delay="0"/>
                                          </p:stCondLst>
                                        </p:cTn>
                                        <p:tgtEl>
                                          <p:spTgt spid="64"/>
                                        </p:tgtEl>
                                        <p:attrNameLst>
                                          <p:attrName>style.visibility</p:attrName>
                                        </p:attrNameLst>
                                      </p:cBhvr>
                                      <p:to>
                                        <p:strVal val="visible"/>
                                      </p:to>
                                    </p:set>
                                    <p:animEffect transition="in" filter="wipe(down)">
                                      <p:cBhvr>
                                        <p:cTn id="79" dur="500"/>
                                        <p:tgtEl>
                                          <p:spTgt spid="64"/>
                                        </p:tgtEl>
                                      </p:cBhvr>
                                    </p:animEffect>
                                  </p:childTnLst>
                                </p:cTn>
                              </p:par>
                              <p:par>
                                <p:cTn id="80" presetID="22" presetClass="entr" presetSubtype="4" fill="hold" grpId="0" nodeType="withEffect">
                                  <p:stCondLst>
                                    <p:cond delay="1000"/>
                                  </p:stCondLst>
                                  <p:childTnLst>
                                    <p:set>
                                      <p:cBhvr>
                                        <p:cTn id="81" dur="1" fill="hold">
                                          <p:stCondLst>
                                            <p:cond delay="0"/>
                                          </p:stCondLst>
                                        </p:cTn>
                                        <p:tgtEl>
                                          <p:spTgt spid="65"/>
                                        </p:tgtEl>
                                        <p:attrNameLst>
                                          <p:attrName>style.visibility</p:attrName>
                                        </p:attrNameLst>
                                      </p:cBhvr>
                                      <p:to>
                                        <p:strVal val="visible"/>
                                      </p:to>
                                    </p:set>
                                    <p:animEffect transition="in" filter="wipe(down)">
                                      <p:cBhvr>
                                        <p:cTn id="82" dur="500"/>
                                        <p:tgtEl>
                                          <p:spTgt spid="65"/>
                                        </p:tgtEl>
                                      </p:cBhvr>
                                    </p:animEffect>
                                  </p:childTnLst>
                                </p:cTn>
                              </p:par>
                              <p:par>
                                <p:cTn id="83" presetID="22" presetClass="entr" presetSubtype="4" fill="hold" grpId="0" nodeType="withEffect">
                                  <p:stCondLst>
                                    <p:cond delay="1000"/>
                                  </p:stCondLst>
                                  <p:childTnLst>
                                    <p:set>
                                      <p:cBhvr>
                                        <p:cTn id="84" dur="1" fill="hold">
                                          <p:stCondLst>
                                            <p:cond delay="0"/>
                                          </p:stCondLst>
                                        </p:cTn>
                                        <p:tgtEl>
                                          <p:spTgt spid="66"/>
                                        </p:tgtEl>
                                        <p:attrNameLst>
                                          <p:attrName>style.visibility</p:attrName>
                                        </p:attrNameLst>
                                      </p:cBhvr>
                                      <p:to>
                                        <p:strVal val="visible"/>
                                      </p:to>
                                    </p:set>
                                    <p:animEffect transition="in" filter="wipe(down)">
                                      <p:cBhvr>
                                        <p:cTn id="85" dur="500"/>
                                        <p:tgtEl>
                                          <p:spTgt spid="66"/>
                                        </p:tgtEl>
                                      </p:cBhvr>
                                    </p:animEffect>
                                  </p:childTnLst>
                                </p:cTn>
                              </p:par>
                              <p:par>
                                <p:cTn id="86" presetID="22" presetClass="entr" presetSubtype="4" fill="hold" grpId="0" nodeType="withEffect">
                                  <p:stCondLst>
                                    <p:cond delay="1000"/>
                                  </p:stCondLst>
                                  <p:childTnLst>
                                    <p:set>
                                      <p:cBhvr>
                                        <p:cTn id="87" dur="1" fill="hold">
                                          <p:stCondLst>
                                            <p:cond delay="0"/>
                                          </p:stCondLst>
                                        </p:cTn>
                                        <p:tgtEl>
                                          <p:spTgt spid="67"/>
                                        </p:tgtEl>
                                        <p:attrNameLst>
                                          <p:attrName>style.visibility</p:attrName>
                                        </p:attrNameLst>
                                      </p:cBhvr>
                                      <p:to>
                                        <p:strVal val="visible"/>
                                      </p:to>
                                    </p:set>
                                    <p:animEffect transition="in" filter="wipe(down)">
                                      <p:cBhvr>
                                        <p:cTn id="88" dur="500"/>
                                        <p:tgtEl>
                                          <p:spTgt spid="67"/>
                                        </p:tgtEl>
                                      </p:cBhvr>
                                    </p:animEffect>
                                  </p:childTnLst>
                                </p:cTn>
                              </p:par>
                              <p:par>
                                <p:cTn id="89" presetID="22" presetClass="entr" presetSubtype="8" fill="hold" grpId="0" nodeType="withEffect">
                                  <p:stCondLst>
                                    <p:cond delay="1500"/>
                                  </p:stCondLst>
                                  <p:childTnLst>
                                    <p:set>
                                      <p:cBhvr>
                                        <p:cTn id="90" dur="1" fill="hold">
                                          <p:stCondLst>
                                            <p:cond delay="0"/>
                                          </p:stCondLst>
                                        </p:cTn>
                                        <p:tgtEl>
                                          <p:spTgt spid="69"/>
                                        </p:tgtEl>
                                        <p:attrNameLst>
                                          <p:attrName>style.visibility</p:attrName>
                                        </p:attrNameLst>
                                      </p:cBhvr>
                                      <p:to>
                                        <p:strVal val="visible"/>
                                      </p:to>
                                    </p:set>
                                    <p:animEffect transition="in" filter="wipe(left)">
                                      <p:cBhvr>
                                        <p:cTn id="91" dur="500"/>
                                        <p:tgtEl>
                                          <p:spTgt spid="69"/>
                                        </p:tgtEl>
                                      </p:cBhvr>
                                    </p:animEffect>
                                  </p:childTnLst>
                                </p:cTn>
                              </p:par>
                              <p:par>
                                <p:cTn id="92" presetID="22" presetClass="entr" presetSubtype="8" fill="hold" grpId="0" nodeType="withEffect">
                                  <p:stCondLst>
                                    <p:cond delay="1500"/>
                                  </p:stCondLst>
                                  <p:childTnLst>
                                    <p:set>
                                      <p:cBhvr>
                                        <p:cTn id="93" dur="1" fill="hold">
                                          <p:stCondLst>
                                            <p:cond delay="0"/>
                                          </p:stCondLst>
                                        </p:cTn>
                                        <p:tgtEl>
                                          <p:spTgt spid="71"/>
                                        </p:tgtEl>
                                        <p:attrNameLst>
                                          <p:attrName>style.visibility</p:attrName>
                                        </p:attrNameLst>
                                      </p:cBhvr>
                                      <p:to>
                                        <p:strVal val="visible"/>
                                      </p:to>
                                    </p:set>
                                    <p:animEffect transition="in" filter="wipe(left)">
                                      <p:cBhvr>
                                        <p:cTn id="94" dur="500"/>
                                        <p:tgtEl>
                                          <p:spTgt spid="71"/>
                                        </p:tgtEl>
                                      </p:cBhvr>
                                    </p:animEffect>
                                  </p:childTnLst>
                                </p:cTn>
                              </p:par>
                              <p:par>
                                <p:cTn id="95" presetID="22" presetClass="entr" presetSubtype="8" fill="hold" grpId="0" nodeType="withEffect">
                                  <p:stCondLst>
                                    <p:cond delay="1500"/>
                                  </p:stCondLst>
                                  <p:childTnLst>
                                    <p:set>
                                      <p:cBhvr>
                                        <p:cTn id="96" dur="1" fill="hold">
                                          <p:stCondLst>
                                            <p:cond delay="0"/>
                                          </p:stCondLst>
                                        </p:cTn>
                                        <p:tgtEl>
                                          <p:spTgt spid="70"/>
                                        </p:tgtEl>
                                        <p:attrNameLst>
                                          <p:attrName>style.visibility</p:attrName>
                                        </p:attrNameLst>
                                      </p:cBhvr>
                                      <p:to>
                                        <p:strVal val="visible"/>
                                      </p:to>
                                    </p:set>
                                    <p:animEffect transition="in" filter="wipe(left)">
                                      <p:cBhvr>
                                        <p:cTn id="97" dur="500"/>
                                        <p:tgtEl>
                                          <p:spTgt spid="70"/>
                                        </p:tgtEl>
                                      </p:cBhvr>
                                    </p:animEffect>
                                  </p:childTnLst>
                                </p:cTn>
                              </p:par>
                              <p:par>
                                <p:cTn id="98" presetID="22" presetClass="entr" presetSubtype="8" fill="hold" grpId="0" nodeType="withEffect">
                                  <p:stCondLst>
                                    <p:cond delay="1500"/>
                                  </p:stCondLst>
                                  <p:childTnLst>
                                    <p:set>
                                      <p:cBhvr>
                                        <p:cTn id="99" dur="1" fill="hold">
                                          <p:stCondLst>
                                            <p:cond delay="0"/>
                                          </p:stCondLst>
                                        </p:cTn>
                                        <p:tgtEl>
                                          <p:spTgt spid="72"/>
                                        </p:tgtEl>
                                        <p:attrNameLst>
                                          <p:attrName>style.visibility</p:attrName>
                                        </p:attrNameLst>
                                      </p:cBhvr>
                                      <p:to>
                                        <p:strVal val="visible"/>
                                      </p:to>
                                    </p:set>
                                    <p:animEffect transition="in" filter="wipe(left)">
                                      <p:cBhvr>
                                        <p:cTn id="100" dur="500"/>
                                        <p:tgtEl>
                                          <p:spTgt spid="72"/>
                                        </p:tgtEl>
                                      </p:cBhvr>
                                    </p:animEffect>
                                  </p:childTnLst>
                                </p:cTn>
                              </p:par>
                              <p:par>
                                <p:cTn id="101" presetID="22" presetClass="entr" presetSubtype="8" fill="hold" grpId="0" nodeType="withEffect">
                                  <p:stCondLst>
                                    <p:cond delay="1500"/>
                                  </p:stCondLst>
                                  <p:childTnLst>
                                    <p:set>
                                      <p:cBhvr>
                                        <p:cTn id="102" dur="1" fill="hold">
                                          <p:stCondLst>
                                            <p:cond delay="0"/>
                                          </p:stCondLst>
                                        </p:cTn>
                                        <p:tgtEl>
                                          <p:spTgt spid="73"/>
                                        </p:tgtEl>
                                        <p:attrNameLst>
                                          <p:attrName>style.visibility</p:attrName>
                                        </p:attrNameLst>
                                      </p:cBhvr>
                                      <p:to>
                                        <p:strVal val="visible"/>
                                      </p:to>
                                    </p:set>
                                    <p:animEffect transition="in" filter="wipe(left)">
                                      <p:cBhvr>
                                        <p:cTn id="103" dur="500"/>
                                        <p:tgtEl>
                                          <p:spTgt spid="73"/>
                                        </p:tgtEl>
                                      </p:cBhvr>
                                    </p:animEffect>
                                  </p:childTnLst>
                                </p:cTn>
                              </p:par>
                            </p:childTnLst>
                          </p:cTn>
                        </p:par>
                        <p:par>
                          <p:cTn id="104" fill="hold">
                            <p:stCondLst>
                              <p:cond delay="3500"/>
                            </p:stCondLst>
                            <p:childTnLst>
                              <p:par>
                                <p:cTn id="105" presetID="22" presetClass="entr" presetSubtype="4" fill="hold" grpId="0" nodeType="afterEffect">
                                  <p:stCondLst>
                                    <p:cond delay="0"/>
                                  </p:stCondLst>
                                  <p:childTnLst>
                                    <p:set>
                                      <p:cBhvr>
                                        <p:cTn id="106" dur="1" fill="hold">
                                          <p:stCondLst>
                                            <p:cond delay="0"/>
                                          </p:stCondLst>
                                        </p:cTn>
                                        <p:tgtEl>
                                          <p:spTgt spid="68"/>
                                        </p:tgtEl>
                                        <p:attrNameLst>
                                          <p:attrName>style.visibility</p:attrName>
                                        </p:attrNameLst>
                                      </p:cBhvr>
                                      <p:to>
                                        <p:strVal val="visible"/>
                                      </p:to>
                                    </p:set>
                                    <p:animEffect transition="in" filter="wipe(down)">
                                      <p:cBhvr>
                                        <p:cTn id="107" dur="500"/>
                                        <p:tgtEl>
                                          <p:spTgt spid="68"/>
                                        </p:tgtEl>
                                      </p:cBhvr>
                                    </p:animEffect>
                                  </p:childTnLst>
                                </p:cTn>
                              </p:par>
                            </p:childTnLst>
                          </p:cTn>
                        </p:par>
                        <p:par>
                          <p:cTn id="108" fill="hold">
                            <p:stCondLst>
                              <p:cond delay="4000"/>
                            </p:stCondLst>
                            <p:childTnLst>
                              <p:par>
                                <p:cTn id="109" presetID="10" presetClass="entr" presetSubtype="0" fill="hold" nodeType="afterEffect">
                                  <p:stCondLst>
                                    <p:cond delay="0"/>
                                  </p:stCondLst>
                                  <p:childTnLst>
                                    <p:set>
                                      <p:cBhvr>
                                        <p:cTn id="110" dur="1" fill="hold">
                                          <p:stCondLst>
                                            <p:cond delay="0"/>
                                          </p:stCondLst>
                                        </p:cTn>
                                        <p:tgtEl>
                                          <p:spTgt spid="75"/>
                                        </p:tgtEl>
                                        <p:attrNameLst>
                                          <p:attrName>style.visibility</p:attrName>
                                        </p:attrNameLst>
                                      </p:cBhvr>
                                      <p:to>
                                        <p:strVal val="visible"/>
                                      </p:to>
                                    </p:set>
                                    <p:animEffect transition="in" filter="fade">
                                      <p:cBhvr>
                                        <p:cTn id="111"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3" grpId="0" bldLvl="0" animBg="1"/>
      <p:bldP spid="44" grpId="0"/>
      <p:bldP spid="45" grpId="0" bldLvl="0" animBg="1"/>
      <p:bldP spid="46" grpId="0"/>
      <p:bldP spid="47" grpId="0" bldLvl="0" animBg="1"/>
      <p:bldP spid="48" grpId="0"/>
      <p:bldP spid="49" grpId="0" bldLvl="0" animBg="1"/>
      <p:bldP spid="50" grpId="0"/>
      <p:bldP spid="53" grpId="0" bldLvl="0" animBg="1"/>
      <p:bldP spid="54" grpId="0" bldLvl="0" animBg="1"/>
      <p:bldP spid="55" grpId="0" bldLvl="0" animBg="1"/>
      <p:bldP spid="56" grpId="0" bldLvl="0" animBg="1"/>
      <p:bldP spid="57" grpId="0" bldLvl="0" animBg="1"/>
      <p:bldP spid="58" grpId="0" bldLvl="0" animBg="1"/>
      <p:bldP spid="59" grpId="0" bldLvl="0" animBg="1"/>
      <p:bldP spid="60" grpId="0" bldLvl="0" animBg="1"/>
      <p:bldP spid="61" grpId="0" bldLvl="0" animBg="1"/>
      <p:bldP spid="62" grpId="0" bldLvl="0" animBg="1"/>
      <p:bldP spid="63" grpId="0" bldLvl="0" animBg="1"/>
      <p:bldP spid="64" grpId="0" bldLvl="0" animBg="1"/>
      <p:bldP spid="65" grpId="0" bldLvl="0" animBg="1"/>
      <p:bldP spid="66" grpId="0" bldLvl="0" animBg="1"/>
      <p:bldP spid="67" grpId="0" bldLvl="0" animBg="1"/>
      <p:bldP spid="68" grpId="0" bldLvl="0" animBg="1"/>
      <p:bldP spid="69" grpId="0" bldLvl="0" animBg="1"/>
      <p:bldP spid="70" grpId="0" bldLvl="0" animBg="1"/>
      <p:bldP spid="71" grpId="0" bldLvl="0" animBg="1"/>
      <p:bldP spid="72" grpId="0" bldLvl="0" animBg="1"/>
      <p:bldP spid="73" grpId="0" bldLvl="0" animBg="1"/>
      <p:bldP spid="83" grpId="0" bldLvl="0" animBg="1"/>
      <p:bldP spid="8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545" y="-8255"/>
            <a:ext cx="12233910" cy="833120"/>
          </a:xfrm>
          <a:prstGeom prst="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pic>
        <p:nvPicPr>
          <p:cNvPr id="3" name="图片 2" descr="QQ截图20170308204816"/>
          <p:cNvPicPr>
            <a:picLocks noChangeAspect="1"/>
          </p:cNvPicPr>
          <p:nvPr/>
        </p:nvPicPr>
        <p:blipFill>
          <a:blip r:embed="rId4" cstate="print"/>
          <a:stretch>
            <a:fillRect/>
          </a:stretch>
        </p:blipFill>
        <p:spPr>
          <a:xfrm>
            <a:off x="-15240" y="5684520"/>
            <a:ext cx="12204065" cy="1208405"/>
          </a:xfrm>
          <a:prstGeom prst="rect">
            <a:avLst/>
          </a:prstGeom>
        </p:spPr>
      </p:pic>
      <p:sp>
        <p:nvSpPr>
          <p:cNvPr id="108" name="椭圆 107"/>
          <p:cNvSpPr/>
          <p:nvPr/>
        </p:nvSpPr>
        <p:spPr>
          <a:xfrm>
            <a:off x="709696" y="370157"/>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nvGrpSpPr>
          <p:cNvPr id="109" name="组合 108"/>
          <p:cNvGrpSpPr/>
          <p:nvPr/>
        </p:nvGrpSpPr>
        <p:grpSpPr>
          <a:xfrm>
            <a:off x="640284" y="56389"/>
            <a:ext cx="4021131" cy="613991"/>
            <a:chOff x="3418293" y="305852"/>
            <a:chExt cx="4844075" cy="872774"/>
          </a:xfrm>
        </p:grpSpPr>
        <p:sp>
          <p:nvSpPr>
            <p:cNvPr id="110" name="椭圆 109"/>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sp>
          <p:nvSpPr>
            <p:cNvPr id="111" name="矩形 11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grpSp>
        <p:nvGrpSpPr>
          <p:cNvPr id="112" name="组合 111"/>
          <p:cNvGrpSpPr/>
          <p:nvPr/>
        </p:nvGrpSpPr>
        <p:grpSpPr>
          <a:xfrm>
            <a:off x="574288" y="57950"/>
            <a:ext cx="970204" cy="1019136"/>
            <a:chOff x="1003288" y="1798087"/>
            <a:chExt cx="3398850" cy="3383513"/>
          </a:xfrm>
        </p:grpSpPr>
        <p:sp>
          <p:nvSpPr>
            <p:cNvPr id="11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nvGrpSpPr>
            <p:cNvPr id="115" name="组合 114"/>
            <p:cNvGrpSpPr/>
            <p:nvPr/>
          </p:nvGrpSpPr>
          <p:grpSpPr>
            <a:xfrm>
              <a:off x="1003288" y="1856944"/>
              <a:ext cx="3119221" cy="1919931"/>
              <a:chOff x="1028026" y="1617975"/>
              <a:chExt cx="3119221" cy="1919931"/>
            </a:xfrm>
          </p:grpSpPr>
          <p:sp>
            <p:nvSpPr>
              <p:cNvPr id="116" name="Freeform 13"/>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rgbClr val="9CCF3D"/>
                  </a:gs>
                </a:gsLst>
                <a:lin ang="0" scaled="0"/>
                <a:tileRect/>
              </a:gradFill>
              <a:ln w="101600">
                <a:gradFill>
                  <a:gsLst>
                    <a:gs pos="0">
                      <a:srgbClr val="9CCF3D"/>
                    </a:gs>
                    <a:gs pos="100000">
                      <a:schemeClr val="bg1"/>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7" name="Freeform 13"/>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grpSp>
      <p:sp>
        <p:nvSpPr>
          <p:cNvPr id="118" name="文本框 117"/>
          <p:cNvSpPr txBox="1"/>
          <p:nvPr/>
        </p:nvSpPr>
        <p:spPr>
          <a:xfrm>
            <a:off x="1723411" y="171408"/>
            <a:ext cx="2645285" cy="483235"/>
          </a:xfrm>
          <a:prstGeom prst="rect">
            <a:avLst/>
          </a:prstGeom>
          <a:noFill/>
        </p:spPr>
        <p:txBody>
          <a:bodyPr wrap="square" rtlCol="0">
            <a:spAutoFit/>
          </a:bodyPr>
          <a:lstStyle/>
          <a:p>
            <a:r>
              <a:rPr lang="zh-CN" altLang="en-US" sz="2400" b="1" dirty="0" smtClean="0">
                <a:solidFill>
                  <a:srgbClr val="9CCF3D"/>
                </a:solidFill>
                <a:latin typeface="微软简粗黑" charset="0"/>
                <a:ea typeface="微软简粗黑" charset="0"/>
              </a:rPr>
              <a:t>此处添加标题</a:t>
            </a:r>
          </a:p>
        </p:txBody>
      </p:sp>
      <p:sp>
        <p:nvSpPr>
          <p:cNvPr id="6" name="Pentágono 4"/>
          <p:cNvSpPr/>
          <p:nvPr/>
        </p:nvSpPr>
        <p:spPr bwMode="auto">
          <a:xfrm rot="16200000">
            <a:off x="1765400" y="3199567"/>
            <a:ext cx="1908232" cy="1403910"/>
          </a:xfrm>
          <a:prstGeom prst="homePlate">
            <a:avLst>
              <a:gd name="adj" fmla="val 16385"/>
            </a:avLst>
          </a:prstGeom>
          <a:solidFill>
            <a:schemeClr val="accent6">
              <a:lumMod val="40000"/>
              <a:lumOff val="60000"/>
              <a:alpha val="75000"/>
            </a:schemeClr>
          </a:solidFill>
          <a:ln>
            <a:noFill/>
          </a:ln>
        </p:spPr>
        <p:txBody>
          <a:bodyPr vert="vert" wrap="square" lIns="53481" tIns="0" rIns="0" bIns="0" rtlCol="0" anchor="b">
            <a:noAutofit/>
          </a:bodyPr>
          <a:lstStyle/>
          <a:p>
            <a:pPr algn="ctr" defTabSz="897255">
              <a:lnSpc>
                <a:spcPct val="114000"/>
              </a:lnSpc>
            </a:pPr>
            <a:r>
              <a:rPr lang="en-US" sz="935" dirty="0">
                <a:solidFill>
                  <a:srgbClr val="FFFFFF"/>
                </a:solidFill>
                <a:effectLst>
                  <a:outerShdw blurRad="38100" dist="38100" dir="2700000" algn="tl">
                    <a:srgbClr val="000000">
                      <a:alpha val="43137"/>
                    </a:srgbClr>
                  </a:outerShdw>
                </a:effectLst>
                <a:latin typeface="微软简粗黑" charset="0"/>
                <a:ea typeface="微软简粗黑" charset="0"/>
                <a:cs typeface="Open Sans Condensed" panose="020B0604020202020204" charset="0"/>
              </a:rPr>
              <a:t>PROFIT 2015</a:t>
            </a:r>
          </a:p>
          <a:p>
            <a:pPr algn="ctr" defTabSz="897255">
              <a:lnSpc>
                <a:spcPct val="114000"/>
              </a:lnSpc>
            </a:pPr>
            <a:r>
              <a:rPr lang="en-US" sz="2135" dirty="0">
                <a:solidFill>
                  <a:srgbClr val="FFFFFF"/>
                </a:solidFill>
                <a:effectLst>
                  <a:outerShdw blurRad="38100" dist="38100" dir="2700000" algn="tl">
                    <a:srgbClr val="000000">
                      <a:alpha val="43137"/>
                    </a:srgbClr>
                  </a:outerShdw>
                </a:effectLst>
                <a:latin typeface="微软简粗黑" charset="0"/>
                <a:ea typeface="微软简粗黑" charset="0"/>
                <a:cs typeface="Open Sans Condensed" panose="020B0604020202020204" charset="0"/>
              </a:rPr>
              <a:t>+$5.3 M</a:t>
            </a:r>
          </a:p>
        </p:txBody>
      </p:sp>
      <p:sp>
        <p:nvSpPr>
          <p:cNvPr id="14" name="Pentágono 120"/>
          <p:cNvSpPr/>
          <p:nvPr/>
        </p:nvSpPr>
        <p:spPr bwMode="auto">
          <a:xfrm rot="16200000">
            <a:off x="2680313" y="2637740"/>
            <a:ext cx="3031887" cy="1403910"/>
          </a:xfrm>
          <a:prstGeom prst="homePlate">
            <a:avLst>
              <a:gd name="adj" fmla="val 16385"/>
            </a:avLst>
          </a:prstGeom>
          <a:solidFill>
            <a:schemeClr val="accent6">
              <a:lumMod val="50000"/>
              <a:alpha val="75000"/>
            </a:schemeClr>
          </a:solidFill>
          <a:ln>
            <a:noFill/>
          </a:ln>
        </p:spPr>
        <p:txBody>
          <a:bodyPr rot="0" spcFirstLastPara="0" vertOverflow="overflow" horzOverflow="overflow" vert="vert" wrap="square" lIns="53481" tIns="0" rIns="0" bIns="0" numCol="1" spcCol="0" rtlCol="0" fromWordArt="0" anchor="b" anchorCtr="0" forceAA="0" compatLnSpc="1">
            <a:noAutofit/>
          </a:bodyPr>
          <a:lstStyle/>
          <a:p>
            <a:pPr algn="ctr" defTabSz="897255">
              <a:lnSpc>
                <a:spcPct val="114000"/>
              </a:lnSpc>
            </a:pPr>
            <a:r>
              <a:rPr lang="en-US" sz="935" dirty="0">
                <a:solidFill>
                  <a:srgbClr val="FFFFFF"/>
                </a:solidFill>
                <a:effectLst>
                  <a:outerShdw blurRad="38100" dist="38100" dir="2700000" algn="tl">
                    <a:srgbClr val="000000">
                      <a:alpha val="43137"/>
                    </a:srgbClr>
                  </a:outerShdw>
                </a:effectLst>
                <a:latin typeface="微软简粗黑" charset="0"/>
                <a:ea typeface="微软简粗黑" charset="0"/>
                <a:cs typeface="Open Sans Condensed" panose="020B0604020202020204" charset="0"/>
              </a:rPr>
              <a:t>LOREM</a:t>
            </a:r>
          </a:p>
          <a:p>
            <a:pPr algn="ctr" defTabSz="897255">
              <a:lnSpc>
                <a:spcPct val="114000"/>
              </a:lnSpc>
            </a:pPr>
            <a:r>
              <a:rPr lang="en-US" sz="2135" dirty="0">
                <a:solidFill>
                  <a:srgbClr val="FFFFFF"/>
                </a:solidFill>
                <a:effectLst>
                  <a:outerShdw blurRad="38100" dist="38100" dir="2700000" algn="tl">
                    <a:srgbClr val="000000">
                      <a:alpha val="43137"/>
                    </a:srgbClr>
                  </a:outerShdw>
                </a:effectLst>
                <a:latin typeface="微软简粗黑" charset="0"/>
                <a:ea typeface="微软简粗黑" charset="0"/>
                <a:cs typeface="Open Sans Condensed" panose="020B0604020202020204" charset="0"/>
              </a:rPr>
              <a:t>78%</a:t>
            </a:r>
          </a:p>
        </p:txBody>
      </p:sp>
      <p:sp>
        <p:nvSpPr>
          <p:cNvPr id="15" name="Pentágono 159"/>
          <p:cNvSpPr/>
          <p:nvPr/>
        </p:nvSpPr>
        <p:spPr bwMode="auto">
          <a:xfrm rot="16200000">
            <a:off x="4442669" y="2923356"/>
            <a:ext cx="2460656" cy="1403910"/>
          </a:xfrm>
          <a:prstGeom prst="homePlate">
            <a:avLst>
              <a:gd name="adj" fmla="val 16385"/>
            </a:avLst>
          </a:prstGeom>
          <a:solidFill>
            <a:schemeClr val="accent6">
              <a:alpha val="75000"/>
            </a:schemeClr>
          </a:solidFill>
          <a:ln>
            <a:noFill/>
          </a:ln>
        </p:spPr>
        <p:txBody>
          <a:bodyPr rot="0" spcFirstLastPara="0" vertOverflow="overflow" horzOverflow="overflow" vert="vert" wrap="square" lIns="53481" tIns="0" rIns="0" bIns="0" numCol="1" spcCol="0" rtlCol="0" fromWordArt="0" anchor="b" anchorCtr="0" forceAA="0" compatLnSpc="1">
            <a:noAutofit/>
          </a:bodyPr>
          <a:lstStyle/>
          <a:p>
            <a:pPr algn="ctr" defTabSz="897255">
              <a:lnSpc>
                <a:spcPct val="114000"/>
              </a:lnSpc>
            </a:pPr>
            <a:r>
              <a:rPr lang="en-US" sz="935" dirty="0">
                <a:solidFill>
                  <a:srgbClr val="FFFFFF"/>
                </a:solidFill>
                <a:effectLst>
                  <a:outerShdw blurRad="38100" dist="38100" dir="2700000" algn="tl">
                    <a:srgbClr val="000000">
                      <a:alpha val="43137"/>
                    </a:srgbClr>
                  </a:outerShdw>
                </a:effectLst>
                <a:latin typeface="微软简粗黑" charset="0"/>
                <a:ea typeface="微软简粗黑" charset="0"/>
                <a:cs typeface="Open Sans Condensed" panose="020B0604020202020204" charset="0"/>
              </a:rPr>
              <a:t>PEOPLE</a:t>
            </a:r>
          </a:p>
          <a:p>
            <a:pPr algn="ctr" defTabSz="897255">
              <a:lnSpc>
                <a:spcPct val="114000"/>
              </a:lnSpc>
            </a:pPr>
            <a:r>
              <a:rPr lang="en-US" sz="2135" dirty="0">
                <a:solidFill>
                  <a:srgbClr val="FFFFFF"/>
                </a:solidFill>
                <a:effectLst>
                  <a:outerShdw blurRad="38100" dist="38100" dir="2700000" algn="tl">
                    <a:srgbClr val="000000">
                      <a:alpha val="43137"/>
                    </a:srgbClr>
                  </a:outerShdw>
                </a:effectLst>
                <a:latin typeface="微软简粗黑" charset="0"/>
                <a:ea typeface="微软简粗黑" charset="0"/>
                <a:cs typeface="Open Sans Condensed" panose="020B0604020202020204" charset="0"/>
              </a:rPr>
              <a:t>5.3 M</a:t>
            </a:r>
          </a:p>
        </p:txBody>
      </p:sp>
      <p:sp>
        <p:nvSpPr>
          <p:cNvPr id="16" name="Pentágono 160"/>
          <p:cNvSpPr/>
          <p:nvPr/>
        </p:nvSpPr>
        <p:spPr bwMode="auto">
          <a:xfrm rot="16200000">
            <a:off x="5491507" y="2495398"/>
            <a:ext cx="3316571" cy="1403910"/>
          </a:xfrm>
          <a:prstGeom prst="homePlate">
            <a:avLst>
              <a:gd name="adj" fmla="val 16385"/>
            </a:avLst>
          </a:prstGeom>
          <a:solidFill>
            <a:srgbClr val="92D050">
              <a:alpha val="75000"/>
            </a:srgbClr>
          </a:solidFill>
          <a:ln>
            <a:noFill/>
          </a:ln>
        </p:spPr>
        <p:txBody>
          <a:bodyPr rot="0" spcFirstLastPara="0" vertOverflow="overflow" horzOverflow="overflow" vert="vert" wrap="square" lIns="53481" tIns="0" rIns="0" bIns="0" numCol="1" spcCol="0" rtlCol="0" fromWordArt="0" anchor="b" anchorCtr="0" forceAA="0" compatLnSpc="1">
            <a:noAutofit/>
          </a:bodyPr>
          <a:lstStyle/>
          <a:p>
            <a:pPr algn="ctr" defTabSz="897255">
              <a:lnSpc>
                <a:spcPct val="114000"/>
              </a:lnSpc>
            </a:pPr>
            <a:r>
              <a:rPr lang="en-US" sz="935" dirty="0">
                <a:solidFill>
                  <a:srgbClr val="FFFFFF"/>
                </a:solidFill>
                <a:effectLst>
                  <a:outerShdw blurRad="38100" dist="38100" dir="2700000" algn="tl">
                    <a:srgbClr val="000000">
                      <a:alpha val="43137"/>
                    </a:srgbClr>
                  </a:outerShdw>
                </a:effectLst>
                <a:latin typeface="微软简粗黑" charset="0"/>
                <a:ea typeface="微软简粗黑" charset="0"/>
                <a:cs typeface="Open Sans Condensed" panose="020B0604020202020204" charset="0"/>
              </a:rPr>
              <a:t>IPSUM</a:t>
            </a:r>
          </a:p>
          <a:p>
            <a:pPr algn="ctr" defTabSz="897255">
              <a:lnSpc>
                <a:spcPct val="114000"/>
              </a:lnSpc>
            </a:pPr>
            <a:r>
              <a:rPr lang="en-US" sz="2135" dirty="0">
                <a:solidFill>
                  <a:srgbClr val="FFFFFF"/>
                </a:solidFill>
                <a:effectLst>
                  <a:outerShdw blurRad="38100" dist="38100" dir="2700000" algn="tl">
                    <a:srgbClr val="000000">
                      <a:alpha val="43137"/>
                    </a:srgbClr>
                  </a:outerShdw>
                </a:effectLst>
                <a:latin typeface="微软简粗黑" charset="0"/>
                <a:ea typeface="微软简粗黑" charset="0"/>
                <a:cs typeface="Open Sans Condensed" panose="020B0604020202020204" charset="0"/>
              </a:rPr>
              <a:t>+$1.7 M</a:t>
            </a:r>
          </a:p>
        </p:txBody>
      </p:sp>
      <p:grpSp>
        <p:nvGrpSpPr>
          <p:cNvPr id="17" name="80 Grupo"/>
          <p:cNvGrpSpPr/>
          <p:nvPr/>
        </p:nvGrpSpPr>
        <p:grpSpPr>
          <a:xfrm>
            <a:off x="1073780" y="3293435"/>
            <a:ext cx="9947909" cy="2525122"/>
            <a:chOff x="2146385" y="6587617"/>
            <a:chExt cx="19897084" cy="5050823"/>
          </a:xfrm>
        </p:grpSpPr>
        <p:sp>
          <p:nvSpPr>
            <p:cNvPr id="18" name="32 Rectángulo"/>
            <p:cNvSpPr/>
            <p:nvPr/>
          </p:nvSpPr>
          <p:spPr>
            <a:xfrm>
              <a:off x="17359286" y="9897485"/>
              <a:ext cx="392069" cy="430837"/>
            </a:xfrm>
            <a:prstGeom prst="rect">
              <a:avLst/>
            </a:prstGeom>
            <a:solidFill>
              <a:schemeClr val="accent6"/>
            </a:solidFill>
            <a:ln w="0">
              <a:noFill/>
              <a:prstDash val="solid"/>
              <a:round/>
            </a:ln>
          </p:spPr>
          <p:txBody>
            <a:bodyPr vert="horz" wrap="square" lIns="121920" tIns="60960" rIns="121920" bIns="60960" numCol="1" anchor="t" anchorCtr="0" compatLnSpc="1"/>
            <a:lstStyle/>
            <a:p>
              <a:pPr defTabSz="897255"/>
              <a:endParaRPr lang="es-SV" sz="2400">
                <a:solidFill>
                  <a:srgbClr val="000000"/>
                </a:solidFill>
                <a:latin typeface="微软简粗黑" charset="0"/>
                <a:ea typeface="微软简粗黑" charset="0"/>
              </a:endParaRPr>
            </a:p>
          </p:txBody>
        </p:sp>
        <p:sp>
          <p:nvSpPr>
            <p:cNvPr id="19" name="33 Rectángulo"/>
            <p:cNvSpPr/>
            <p:nvPr/>
          </p:nvSpPr>
          <p:spPr>
            <a:xfrm>
              <a:off x="2371411" y="9705529"/>
              <a:ext cx="14357804" cy="233956"/>
            </a:xfrm>
            <a:prstGeom prst="rect">
              <a:avLst/>
            </a:prstGeom>
            <a:solidFill>
              <a:schemeClr val="accent6"/>
            </a:solidFill>
            <a:ln w="0">
              <a:noFill/>
              <a:prstDash val="solid"/>
              <a:round/>
            </a:ln>
          </p:spPr>
          <p:txBody>
            <a:bodyPr vert="horz" wrap="square" lIns="121920" tIns="60960" rIns="121920" bIns="60960" numCol="1" anchor="t" anchorCtr="0" compatLnSpc="1"/>
            <a:lstStyle/>
            <a:p>
              <a:pPr defTabSz="897255"/>
              <a:endParaRPr lang="es-SV" sz="2400">
                <a:solidFill>
                  <a:srgbClr val="000000"/>
                </a:solidFill>
                <a:latin typeface="微软简粗黑" charset="0"/>
                <a:ea typeface="微软简粗黑" charset="0"/>
              </a:endParaRPr>
            </a:p>
          </p:txBody>
        </p:sp>
        <p:sp>
          <p:nvSpPr>
            <p:cNvPr id="20" name="31 Rectángulo"/>
            <p:cNvSpPr/>
            <p:nvPr/>
          </p:nvSpPr>
          <p:spPr>
            <a:xfrm>
              <a:off x="16729215" y="9103831"/>
              <a:ext cx="2279963" cy="987211"/>
            </a:xfrm>
            <a:prstGeom prst="rect">
              <a:avLst/>
            </a:prstGeom>
            <a:solidFill>
              <a:schemeClr val="accent6"/>
            </a:solidFill>
            <a:ln w="0">
              <a:noFill/>
              <a:prstDash val="solid"/>
              <a:round/>
            </a:ln>
          </p:spPr>
          <p:txBody>
            <a:bodyPr vert="horz" wrap="square" lIns="121920" tIns="60960" rIns="121920" bIns="60960" numCol="1" anchor="t" anchorCtr="0" compatLnSpc="1"/>
            <a:lstStyle/>
            <a:p>
              <a:pPr defTabSz="897255"/>
              <a:endParaRPr lang="es-SV" sz="2400">
                <a:solidFill>
                  <a:srgbClr val="000000"/>
                </a:solidFill>
                <a:latin typeface="微软简粗黑" charset="0"/>
                <a:ea typeface="微软简粗黑" charset="0"/>
              </a:endParaRPr>
            </a:p>
          </p:txBody>
        </p:sp>
        <p:sp>
          <p:nvSpPr>
            <p:cNvPr id="21" name="Freeform 8873"/>
            <p:cNvSpPr/>
            <p:nvPr/>
          </p:nvSpPr>
          <p:spPr bwMode="auto">
            <a:xfrm>
              <a:off x="17751355" y="6587617"/>
              <a:ext cx="4292114" cy="4053666"/>
            </a:xfrm>
            <a:custGeom>
              <a:avLst/>
              <a:gdLst/>
              <a:ahLst/>
              <a:cxnLst/>
              <a:rect l="l" t="t" r="r" b="b"/>
              <a:pathLst>
                <a:path w="5600392" h="5289263">
                  <a:moveTo>
                    <a:pt x="1244532" y="0"/>
                  </a:moveTo>
                  <a:lnTo>
                    <a:pt x="1301101" y="0"/>
                  </a:lnTo>
                  <a:lnTo>
                    <a:pt x="1461382" y="0"/>
                  </a:lnTo>
                  <a:lnTo>
                    <a:pt x="1725373" y="0"/>
                  </a:lnTo>
                  <a:lnTo>
                    <a:pt x="2036506" y="0"/>
                  </a:lnTo>
                  <a:lnTo>
                    <a:pt x="2375924" y="0"/>
                  </a:lnTo>
                  <a:lnTo>
                    <a:pt x="2743626" y="0"/>
                  </a:lnTo>
                  <a:lnTo>
                    <a:pt x="3714738" y="0"/>
                  </a:lnTo>
                  <a:lnTo>
                    <a:pt x="3950444" y="37713"/>
                  </a:lnTo>
                  <a:lnTo>
                    <a:pt x="4139010" y="169709"/>
                  </a:lnTo>
                  <a:lnTo>
                    <a:pt x="4318148" y="348846"/>
                  </a:lnTo>
                  <a:lnTo>
                    <a:pt x="4469000" y="565697"/>
                  </a:lnTo>
                  <a:lnTo>
                    <a:pt x="4610424" y="829689"/>
                  </a:lnTo>
                  <a:lnTo>
                    <a:pt x="4723564" y="1121965"/>
                  </a:lnTo>
                  <a:lnTo>
                    <a:pt x="4827274" y="1395385"/>
                  </a:lnTo>
                  <a:lnTo>
                    <a:pt x="4921556" y="1687662"/>
                  </a:lnTo>
                  <a:lnTo>
                    <a:pt x="5015840" y="1942225"/>
                  </a:lnTo>
                  <a:lnTo>
                    <a:pt x="5213832" y="2583348"/>
                  </a:lnTo>
                  <a:lnTo>
                    <a:pt x="5383542" y="3149044"/>
                  </a:lnTo>
                  <a:lnTo>
                    <a:pt x="5506110" y="3620458"/>
                  </a:lnTo>
                  <a:lnTo>
                    <a:pt x="5581536" y="4025874"/>
                  </a:lnTo>
                  <a:lnTo>
                    <a:pt x="5600392" y="4374720"/>
                  </a:lnTo>
                  <a:lnTo>
                    <a:pt x="5562680" y="4648140"/>
                  </a:lnTo>
                  <a:lnTo>
                    <a:pt x="5487252" y="4864990"/>
                  </a:lnTo>
                  <a:lnTo>
                    <a:pt x="5345828" y="5034700"/>
                  </a:lnTo>
                  <a:lnTo>
                    <a:pt x="5157264" y="5138410"/>
                  </a:lnTo>
                  <a:lnTo>
                    <a:pt x="4921556" y="5232694"/>
                  </a:lnTo>
                  <a:lnTo>
                    <a:pt x="4629280" y="5270406"/>
                  </a:lnTo>
                  <a:lnTo>
                    <a:pt x="4280434" y="5289263"/>
                  </a:lnTo>
                  <a:lnTo>
                    <a:pt x="3846734" y="5289263"/>
                  </a:lnTo>
                  <a:lnTo>
                    <a:pt x="3365892" y="5289263"/>
                  </a:lnTo>
                  <a:lnTo>
                    <a:pt x="2856766" y="5289263"/>
                  </a:lnTo>
                  <a:lnTo>
                    <a:pt x="895686" y="5289263"/>
                  </a:lnTo>
                  <a:lnTo>
                    <a:pt x="527983" y="5289263"/>
                  </a:lnTo>
                  <a:lnTo>
                    <a:pt x="235707" y="5289263"/>
                  </a:lnTo>
                  <a:lnTo>
                    <a:pt x="0" y="5289263"/>
                  </a:lnTo>
                  <a:lnTo>
                    <a:pt x="2988" y="5276563"/>
                  </a:lnTo>
                  <a:lnTo>
                    <a:pt x="963477" y="5276563"/>
                  </a:lnTo>
                  <a:cubicBezTo>
                    <a:pt x="1097871" y="5276563"/>
                    <a:pt x="1206818" y="5167616"/>
                    <a:pt x="1206818" y="5033222"/>
                  </a:cubicBezTo>
                  <a:lnTo>
                    <a:pt x="1206818" y="160285"/>
                  </a:lnTo>
                  <a:close/>
                </a:path>
              </a:pathLst>
            </a:custGeom>
            <a:solidFill>
              <a:srgbClr val="9CCF3D"/>
            </a:solidFill>
            <a:ln w="0">
              <a:noFill/>
              <a:prstDash val="solid"/>
              <a:round/>
            </a:ln>
          </p:spPr>
          <p:txBody>
            <a:bodyPr vert="horz" wrap="square" lIns="121920" tIns="60960" rIns="121920" bIns="60960" numCol="1" anchor="t" anchorCtr="0" compatLnSpc="1"/>
            <a:lstStyle/>
            <a:p>
              <a:pPr defTabSz="897255"/>
              <a:endParaRPr lang="es-SV" sz="2400">
                <a:solidFill>
                  <a:srgbClr val="000000"/>
                </a:solidFill>
                <a:latin typeface="微软简粗黑" charset="0"/>
                <a:ea typeface="微软简粗黑" charset="0"/>
              </a:endParaRPr>
            </a:p>
          </p:txBody>
        </p:sp>
        <p:sp>
          <p:nvSpPr>
            <p:cNvPr id="22" name="Freeform 8874"/>
            <p:cNvSpPr/>
            <p:nvPr/>
          </p:nvSpPr>
          <p:spPr bwMode="auto">
            <a:xfrm>
              <a:off x="19080899" y="6970585"/>
              <a:ext cx="2290574" cy="1358447"/>
            </a:xfrm>
            <a:custGeom>
              <a:avLst/>
              <a:gdLst>
                <a:gd name="T0" fmla="*/ 0 w 317"/>
                <a:gd name="T1" fmla="*/ 0 h 188"/>
                <a:gd name="T2" fmla="*/ 78 w 317"/>
                <a:gd name="T3" fmla="*/ 0 h 188"/>
                <a:gd name="T4" fmla="*/ 111 w 317"/>
                <a:gd name="T5" fmla="*/ 0 h 188"/>
                <a:gd name="T6" fmla="*/ 144 w 317"/>
                <a:gd name="T7" fmla="*/ 0 h 188"/>
                <a:gd name="T8" fmla="*/ 200 w 317"/>
                <a:gd name="T9" fmla="*/ 0 h 188"/>
                <a:gd name="T10" fmla="*/ 222 w 317"/>
                <a:gd name="T11" fmla="*/ 5 h 188"/>
                <a:gd name="T12" fmla="*/ 239 w 317"/>
                <a:gd name="T13" fmla="*/ 17 h 188"/>
                <a:gd name="T14" fmla="*/ 253 w 317"/>
                <a:gd name="T15" fmla="*/ 35 h 188"/>
                <a:gd name="T16" fmla="*/ 266 w 317"/>
                <a:gd name="T17" fmla="*/ 58 h 188"/>
                <a:gd name="T18" fmla="*/ 278 w 317"/>
                <a:gd name="T19" fmla="*/ 83 h 188"/>
                <a:gd name="T20" fmla="*/ 288 w 317"/>
                <a:gd name="T21" fmla="*/ 108 h 188"/>
                <a:gd name="T22" fmla="*/ 297 w 317"/>
                <a:gd name="T23" fmla="*/ 135 h 188"/>
                <a:gd name="T24" fmla="*/ 305 w 317"/>
                <a:gd name="T25" fmla="*/ 159 h 188"/>
                <a:gd name="T26" fmla="*/ 311 w 317"/>
                <a:gd name="T27" fmla="*/ 172 h 188"/>
                <a:gd name="T28" fmla="*/ 317 w 317"/>
                <a:gd name="T29" fmla="*/ 188 h 188"/>
                <a:gd name="T30" fmla="*/ 0 w 317"/>
                <a:gd name="T31" fmla="*/ 188 h 188"/>
                <a:gd name="T32" fmla="*/ 0 w 317"/>
                <a:gd name="T33"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17" h="188">
                  <a:moveTo>
                    <a:pt x="0" y="0"/>
                  </a:moveTo>
                  <a:lnTo>
                    <a:pt x="78" y="0"/>
                  </a:lnTo>
                  <a:lnTo>
                    <a:pt x="111" y="0"/>
                  </a:lnTo>
                  <a:lnTo>
                    <a:pt x="144" y="0"/>
                  </a:lnTo>
                  <a:lnTo>
                    <a:pt x="200" y="0"/>
                  </a:lnTo>
                  <a:lnTo>
                    <a:pt x="222" y="5"/>
                  </a:lnTo>
                  <a:lnTo>
                    <a:pt x="239" y="17"/>
                  </a:lnTo>
                  <a:lnTo>
                    <a:pt x="253" y="35"/>
                  </a:lnTo>
                  <a:lnTo>
                    <a:pt x="266" y="58"/>
                  </a:lnTo>
                  <a:lnTo>
                    <a:pt x="278" y="83"/>
                  </a:lnTo>
                  <a:lnTo>
                    <a:pt x="288" y="108"/>
                  </a:lnTo>
                  <a:lnTo>
                    <a:pt x="297" y="135"/>
                  </a:lnTo>
                  <a:lnTo>
                    <a:pt x="305" y="159"/>
                  </a:lnTo>
                  <a:lnTo>
                    <a:pt x="311" y="172"/>
                  </a:lnTo>
                  <a:lnTo>
                    <a:pt x="317" y="188"/>
                  </a:lnTo>
                  <a:lnTo>
                    <a:pt x="0" y="188"/>
                  </a:lnTo>
                  <a:lnTo>
                    <a:pt x="0" y="0"/>
                  </a:lnTo>
                  <a:close/>
                </a:path>
              </a:pathLst>
            </a:custGeom>
            <a:solidFill>
              <a:srgbClr val="FFFFFF"/>
            </a:solidFill>
            <a:ln w="0">
              <a:noFill/>
              <a:prstDash val="solid"/>
              <a:round/>
            </a:ln>
          </p:spPr>
          <p:txBody>
            <a:bodyPr vert="horz" wrap="square" lIns="121920" tIns="60960" rIns="121920" bIns="60960" numCol="1" anchor="t" anchorCtr="0" compatLnSpc="1"/>
            <a:lstStyle/>
            <a:p>
              <a:pPr defTabSz="897255"/>
              <a:endParaRPr lang="es-SV" sz="2400">
                <a:solidFill>
                  <a:srgbClr val="000000"/>
                </a:solidFill>
                <a:latin typeface="微软简粗黑" charset="0"/>
                <a:ea typeface="微软简粗黑" charset="0"/>
              </a:endParaRPr>
            </a:p>
          </p:txBody>
        </p:sp>
        <p:sp>
          <p:nvSpPr>
            <p:cNvPr id="26" name="Freeform 8876"/>
            <p:cNvSpPr/>
            <p:nvPr/>
          </p:nvSpPr>
          <p:spPr bwMode="auto">
            <a:xfrm>
              <a:off x="2146385" y="10251090"/>
              <a:ext cx="19882633" cy="375741"/>
            </a:xfrm>
            <a:prstGeom prst="round2SameRect">
              <a:avLst>
                <a:gd name="adj1" fmla="val 16667"/>
                <a:gd name="adj2" fmla="val 50000"/>
              </a:avLst>
            </a:prstGeom>
            <a:solidFill>
              <a:schemeClr val="accent6"/>
            </a:solidFill>
            <a:ln w="0">
              <a:noFill/>
              <a:prstDash val="solid"/>
              <a:round/>
            </a:ln>
          </p:spPr>
          <p:txBody>
            <a:bodyPr vert="horz" wrap="square" lIns="121920" tIns="60960" rIns="121920" bIns="60960" numCol="1" anchor="t" anchorCtr="0" compatLnSpc="1"/>
            <a:lstStyle/>
            <a:p>
              <a:pPr defTabSz="897255"/>
              <a:endParaRPr lang="es-SV" sz="2400">
                <a:solidFill>
                  <a:srgbClr val="000000"/>
                </a:solidFill>
                <a:latin typeface="微软简粗黑" charset="0"/>
                <a:ea typeface="微软简粗黑" charset="0"/>
              </a:endParaRPr>
            </a:p>
          </p:txBody>
        </p:sp>
        <p:sp>
          <p:nvSpPr>
            <p:cNvPr id="35" name="Freeform 8877"/>
            <p:cNvSpPr/>
            <p:nvPr/>
          </p:nvSpPr>
          <p:spPr bwMode="auto">
            <a:xfrm>
              <a:off x="14134173" y="9615221"/>
              <a:ext cx="2008767" cy="2023219"/>
            </a:xfrm>
            <a:prstGeom prst="ellipse">
              <a:avLst/>
            </a:prstGeom>
            <a:solidFill>
              <a:srgbClr val="92D050"/>
            </a:solidFill>
            <a:ln w="0">
              <a:noFill/>
              <a:prstDash val="solid"/>
              <a:round/>
            </a:ln>
          </p:spPr>
          <p:txBody>
            <a:bodyPr vert="horz" wrap="square" lIns="121920" tIns="60960" rIns="121920" bIns="60960" numCol="1" anchor="t" anchorCtr="0" compatLnSpc="1"/>
            <a:lstStyle/>
            <a:p>
              <a:pPr defTabSz="897255"/>
              <a:endParaRPr lang="es-SV" sz="2400">
                <a:solidFill>
                  <a:srgbClr val="000000"/>
                </a:solidFill>
                <a:latin typeface="微软简粗黑" charset="0"/>
                <a:ea typeface="微软简粗黑" charset="0"/>
              </a:endParaRPr>
            </a:p>
          </p:txBody>
        </p:sp>
        <p:sp>
          <p:nvSpPr>
            <p:cNvPr id="36" name="Freeform 8878"/>
            <p:cNvSpPr/>
            <p:nvPr/>
          </p:nvSpPr>
          <p:spPr bwMode="auto">
            <a:xfrm>
              <a:off x="14567719" y="10048768"/>
              <a:ext cx="1141674" cy="1156125"/>
            </a:xfrm>
            <a:prstGeom prst="ellipse">
              <a:avLst/>
            </a:prstGeom>
            <a:solidFill>
              <a:srgbClr val="94A8B6"/>
            </a:solidFill>
            <a:ln w="0">
              <a:noFill/>
              <a:prstDash val="solid"/>
              <a:round/>
            </a:ln>
          </p:spPr>
          <p:txBody>
            <a:bodyPr vert="horz" wrap="square" lIns="121920" tIns="60960" rIns="121920" bIns="60960" numCol="1" anchor="t" anchorCtr="0" compatLnSpc="1"/>
            <a:lstStyle/>
            <a:p>
              <a:pPr defTabSz="897255"/>
              <a:endParaRPr lang="es-SV" sz="2400">
                <a:solidFill>
                  <a:srgbClr val="000000"/>
                </a:solidFill>
                <a:latin typeface="微软简粗黑" charset="0"/>
                <a:ea typeface="微软简粗黑" charset="0"/>
              </a:endParaRPr>
            </a:p>
          </p:txBody>
        </p:sp>
        <p:sp>
          <p:nvSpPr>
            <p:cNvPr id="37" name="Freeform 8879"/>
            <p:cNvSpPr/>
            <p:nvPr/>
          </p:nvSpPr>
          <p:spPr bwMode="auto">
            <a:xfrm>
              <a:off x="14741138" y="10222187"/>
              <a:ext cx="794836" cy="809287"/>
            </a:xfrm>
            <a:prstGeom prst="ellipse">
              <a:avLst/>
            </a:prstGeom>
            <a:solidFill>
              <a:srgbClr val="B9CAD1"/>
            </a:solidFill>
            <a:ln w="0">
              <a:noFill/>
              <a:prstDash val="solid"/>
              <a:round/>
            </a:ln>
          </p:spPr>
          <p:txBody>
            <a:bodyPr vert="horz" wrap="square" lIns="121920" tIns="60960" rIns="121920" bIns="60960" numCol="1" anchor="t" anchorCtr="0" compatLnSpc="1"/>
            <a:lstStyle/>
            <a:p>
              <a:pPr defTabSz="897255"/>
              <a:endParaRPr lang="es-SV" sz="2400">
                <a:solidFill>
                  <a:srgbClr val="000000"/>
                </a:solidFill>
                <a:latin typeface="微软简粗黑" charset="0"/>
                <a:ea typeface="微软简粗黑" charset="0"/>
              </a:endParaRPr>
            </a:p>
          </p:txBody>
        </p:sp>
        <p:sp>
          <p:nvSpPr>
            <p:cNvPr id="38" name="Freeform 8880"/>
            <p:cNvSpPr/>
            <p:nvPr/>
          </p:nvSpPr>
          <p:spPr bwMode="auto">
            <a:xfrm>
              <a:off x="19225415" y="9615221"/>
              <a:ext cx="2001544" cy="2023219"/>
            </a:xfrm>
            <a:prstGeom prst="ellipse">
              <a:avLst/>
            </a:prstGeom>
            <a:solidFill>
              <a:schemeClr val="accent6">
                <a:lumMod val="50000"/>
              </a:schemeClr>
            </a:solidFill>
            <a:ln w="0">
              <a:noFill/>
              <a:prstDash val="solid"/>
              <a:round/>
            </a:ln>
          </p:spPr>
          <p:txBody>
            <a:bodyPr vert="horz" wrap="square" lIns="121920" tIns="60960" rIns="121920" bIns="60960" numCol="1" anchor="t" anchorCtr="0" compatLnSpc="1"/>
            <a:lstStyle/>
            <a:p>
              <a:pPr defTabSz="897255"/>
              <a:endParaRPr lang="es-SV" sz="2400">
                <a:solidFill>
                  <a:srgbClr val="000000"/>
                </a:solidFill>
                <a:latin typeface="微软简粗黑" charset="0"/>
                <a:ea typeface="微软简粗黑" charset="0"/>
              </a:endParaRPr>
            </a:p>
          </p:txBody>
        </p:sp>
        <p:sp>
          <p:nvSpPr>
            <p:cNvPr id="43" name="Freeform 8881"/>
            <p:cNvSpPr/>
            <p:nvPr/>
          </p:nvSpPr>
          <p:spPr bwMode="auto">
            <a:xfrm>
              <a:off x="19658961" y="10048768"/>
              <a:ext cx="1134450" cy="1156125"/>
            </a:xfrm>
            <a:prstGeom prst="ellipse">
              <a:avLst/>
            </a:prstGeom>
            <a:solidFill>
              <a:srgbClr val="94A8B6"/>
            </a:solidFill>
            <a:ln w="0">
              <a:noFill/>
              <a:prstDash val="solid"/>
              <a:round/>
            </a:ln>
          </p:spPr>
          <p:txBody>
            <a:bodyPr vert="horz" wrap="square" lIns="121920" tIns="60960" rIns="121920" bIns="60960" numCol="1" anchor="t" anchorCtr="0" compatLnSpc="1"/>
            <a:lstStyle/>
            <a:p>
              <a:pPr defTabSz="897255"/>
              <a:endParaRPr lang="es-SV" sz="2400">
                <a:solidFill>
                  <a:srgbClr val="000000"/>
                </a:solidFill>
                <a:latin typeface="微软简粗黑" charset="0"/>
                <a:ea typeface="微软简粗黑" charset="0"/>
              </a:endParaRPr>
            </a:p>
          </p:txBody>
        </p:sp>
        <p:sp>
          <p:nvSpPr>
            <p:cNvPr id="44" name="Freeform 8882"/>
            <p:cNvSpPr/>
            <p:nvPr/>
          </p:nvSpPr>
          <p:spPr bwMode="auto">
            <a:xfrm>
              <a:off x="19825152" y="10222187"/>
              <a:ext cx="802064" cy="809287"/>
            </a:xfrm>
            <a:prstGeom prst="ellipse">
              <a:avLst/>
            </a:prstGeom>
            <a:solidFill>
              <a:srgbClr val="B9CAD1"/>
            </a:solidFill>
            <a:ln w="0">
              <a:noFill/>
              <a:prstDash val="solid"/>
              <a:round/>
            </a:ln>
          </p:spPr>
          <p:txBody>
            <a:bodyPr vert="horz" wrap="square" lIns="121920" tIns="60960" rIns="121920" bIns="60960" numCol="1" anchor="t" anchorCtr="0" compatLnSpc="1"/>
            <a:lstStyle/>
            <a:p>
              <a:pPr defTabSz="897255"/>
              <a:endParaRPr lang="es-SV" sz="2400">
                <a:solidFill>
                  <a:srgbClr val="000000"/>
                </a:solidFill>
                <a:latin typeface="微软简粗黑" charset="0"/>
                <a:ea typeface="微软简粗黑" charset="0"/>
              </a:endParaRPr>
            </a:p>
          </p:txBody>
        </p:sp>
        <p:sp>
          <p:nvSpPr>
            <p:cNvPr id="45" name="Freeform 8877"/>
            <p:cNvSpPr/>
            <p:nvPr/>
          </p:nvSpPr>
          <p:spPr bwMode="auto">
            <a:xfrm>
              <a:off x="2551430" y="9427350"/>
              <a:ext cx="2008767" cy="2023219"/>
            </a:xfrm>
            <a:prstGeom prst="ellipse">
              <a:avLst/>
            </a:prstGeom>
            <a:solidFill>
              <a:srgbClr val="92D050"/>
            </a:solidFill>
            <a:ln w="0">
              <a:noFill/>
              <a:prstDash val="solid"/>
              <a:round/>
            </a:ln>
          </p:spPr>
          <p:txBody>
            <a:bodyPr vert="horz" wrap="square" lIns="121920" tIns="60960" rIns="121920" bIns="60960" numCol="1" anchor="t" anchorCtr="0" compatLnSpc="1"/>
            <a:lstStyle/>
            <a:p>
              <a:pPr defTabSz="897255"/>
              <a:endParaRPr lang="es-SV" sz="2400">
                <a:solidFill>
                  <a:srgbClr val="000000"/>
                </a:solidFill>
                <a:latin typeface="微软简粗黑" charset="0"/>
                <a:ea typeface="微软简粗黑" charset="0"/>
              </a:endParaRPr>
            </a:p>
          </p:txBody>
        </p:sp>
        <p:sp>
          <p:nvSpPr>
            <p:cNvPr id="46" name="Freeform 8878"/>
            <p:cNvSpPr/>
            <p:nvPr/>
          </p:nvSpPr>
          <p:spPr bwMode="auto">
            <a:xfrm>
              <a:off x="2984976" y="9860897"/>
              <a:ext cx="1141674" cy="1156125"/>
            </a:xfrm>
            <a:prstGeom prst="ellipse">
              <a:avLst/>
            </a:prstGeom>
            <a:solidFill>
              <a:srgbClr val="94A8B6"/>
            </a:solidFill>
            <a:ln w="0">
              <a:noFill/>
              <a:prstDash val="solid"/>
              <a:round/>
            </a:ln>
          </p:spPr>
          <p:txBody>
            <a:bodyPr vert="horz" wrap="square" lIns="121920" tIns="60960" rIns="121920" bIns="60960" numCol="1" anchor="t" anchorCtr="0" compatLnSpc="1"/>
            <a:lstStyle/>
            <a:p>
              <a:pPr defTabSz="897255"/>
              <a:endParaRPr lang="es-SV" sz="2400">
                <a:solidFill>
                  <a:srgbClr val="000000"/>
                </a:solidFill>
                <a:latin typeface="微软简粗黑" charset="0"/>
                <a:ea typeface="微软简粗黑" charset="0"/>
              </a:endParaRPr>
            </a:p>
          </p:txBody>
        </p:sp>
        <p:sp>
          <p:nvSpPr>
            <p:cNvPr id="47" name="Freeform 8879"/>
            <p:cNvSpPr/>
            <p:nvPr/>
          </p:nvSpPr>
          <p:spPr bwMode="auto">
            <a:xfrm>
              <a:off x="3158395" y="10034316"/>
              <a:ext cx="794836" cy="809287"/>
            </a:xfrm>
            <a:prstGeom prst="ellipse">
              <a:avLst/>
            </a:prstGeom>
            <a:solidFill>
              <a:srgbClr val="B9CAD1"/>
            </a:solidFill>
            <a:ln w="0">
              <a:noFill/>
              <a:prstDash val="solid"/>
              <a:round/>
            </a:ln>
          </p:spPr>
          <p:txBody>
            <a:bodyPr vert="horz" wrap="square" lIns="121920" tIns="60960" rIns="121920" bIns="60960" numCol="1" anchor="t" anchorCtr="0" compatLnSpc="1"/>
            <a:lstStyle/>
            <a:p>
              <a:pPr defTabSz="897255"/>
              <a:endParaRPr lang="es-SV" sz="2400">
                <a:solidFill>
                  <a:srgbClr val="000000"/>
                </a:solidFill>
                <a:latin typeface="微软简粗黑" charset="0"/>
                <a:ea typeface="微软简粗黑" charset="0"/>
              </a:endParaRPr>
            </a:p>
          </p:txBody>
        </p:sp>
        <p:sp>
          <p:nvSpPr>
            <p:cNvPr id="48" name="Freeform 8877"/>
            <p:cNvSpPr/>
            <p:nvPr/>
          </p:nvSpPr>
          <p:spPr bwMode="auto">
            <a:xfrm>
              <a:off x="4666665" y="9505938"/>
              <a:ext cx="2008767" cy="2023219"/>
            </a:xfrm>
            <a:prstGeom prst="ellipse">
              <a:avLst/>
            </a:prstGeom>
            <a:solidFill>
              <a:schemeClr val="accent6"/>
            </a:solidFill>
            <a:ln w="0">
              <a:noFill/>
              <a:prstDash val="solid"/>
              <a:round/>
            </a:ln>
          </p:spPr>
          <p:txBody>
            <a:bodyPr vert="horz" wrap="square" lIns="121920" tIns="60960" rIns="121920" bIns="60960" numCol="1" anchor="t" anchorCtr="0" compatLnSpc="1"/>
            <a:lstStyle/>
            <a:p>
              <a:pPr defTabSz="897255"/>
              <a:endParaRPr lang="es-SV" sz="2400">
                <a:solidFill>
                  <a:srgbClr val="000000"/>
                </a:solidFill>
                <a:latin typeface="微软简粗黑" charset="0"/>
                <a:ea typeface="微软简粗黑" charset="0"/>
              </a:endParaRPr>
            </a:p>
          </p:txBody>
        </p:sp>
        <p:sp>
          <p:nvSpPr>
            <p:cNvPr id="49" name="Freeform 8878"/>
            <p:cNvSpPr/>
            <p:nvPr/>
          </p:nvSpPr>
          <p:spPr bwMode="auto">
            <a:xfrm>
              <a:off x="5100211" y="9939485"/>
              <a:ext cx="1141674" cy="1156125"/>
            </a:xfrm>
            <a:prstGeom prst="ellipse">
              <a:avLst/>
            </a:prstGeom>
            <a:solidFill>
              <a:srgbClr val="94A8B6"/>
            </a:solidFill>
            <a:ln w="0">
              <a:noFill/>
              <a:prstDash val="solid"/>
              <a:round/>
            </a:ln>
          </p:spPr>
          <p:txBody>
            <a:bodyPr vert="horz" wrap="square" lIns="121920" tIns="60960" rIns="121920" bIns="60960" numCol="1" anchor="t" anchorCtr="0" compatLnSpc="1"/>
            <a:lstStyle/>
            <a:p>
              <a:pPr defTabSz="897255"/>
              <a:endParaRPr lang="es-SV" sz="2400">
                <a:solidFill>
                  <a:srgbClr val="000000"/>
                </a:solidFill>
                <a:latin typeface="微软简粗黑" charset="0"/>
                <a:ea typeface="微软简粗黑" charset="0"/>
              </a:endParaRPr>
            </a:p>
          </p:txBody>
        </p:sp>
        <p:sp>
          <p:nvSpPr>
            <p:cNvPr id="50" name="Freeform 8879"/>
            <p:cNvSpPr/>
            <p:nvPr/>
          </p:nvSpPr>
          <p:spPr bwMode="auto">
            <a:xfrm>
              <a:off x="5273630" y="10112904"/>
              <a:ext cx="794836" cy="809287"/>
            </a:xfrm>
            <a:prstGeom prst="ellipse">
              <a:avLst/>
            </a:prstGeom>
            <a:solidFill>
              <a:srgbClr val="B9CAD1"/>
            </a:solidFill>
            <a:ln w="0">
              <a:noFill/>
              <a:prstDash val="solid"/>
              <a:round/>
            </a:ln>
          </p:spPr>
          <p:txBody>
            <a:bodyPr vert="horz" wrap="square" lIns="121920" tIns="60960" rIns="121920" bIns="60960" numCol="1" anchor="t" anchorCtr="0" compatLnSpc="1"/>
            <a:lstStyle/>
            <a:p>
              <a:pPr defTabSz="897255"/>
              <a:endParaRPr lang="es-SV" sz="2400">
                <a:solidFill>
                  <a:srgbClr val="000000"/>
                </a:solidFill>
                <a:latin typeface="微软简粗黑" charset="0"/>
                <a:ea typeface="微软简粗黑" charset="0"/>
              </a:endParaRPr>
            </a:p>
          </p:txBody>
        </p:sp>
        <p:sp>
          <p:nvSpPr>
            <p:cNvPr id="51" name="29 Rectángulo"/>
            <p:cNvSpPr/>
            <p:nvPr/>
          </p:nvSpPr>
          <p:spPr>
            <a:xfrm>
              <a:off x="6694861" y="9939485"/>
              <a:ext cx="1260140" cy="430837"/>
            </a:xfrm>
            <a:prstGeom prst="rect">
              <a:avLst/>
            </a:prstGeom>
            <a:solidFill>
              <a:schemeClr val="accent6"/>
            </a:solidFill>
            <a:ln w="0">
              <a:noFill/>
              <a:prstDash val="solid"/>
              <a:round/>
            </a:ln>
          </p:spPr>
          <p:txBody>
            <a:bodyPr vert="horz" wrap="square" lIns="121920" tIns="60960" rIns="121920" bIns="60960" numCol="1" anchor="t" anchorCtr="0" compatLnSpc="1"/>
            <a:lstStyle/>
            <a:p>
              <a:pPr defTabSz="897255"/>
              <a:endParaRPr lang="es-SV" sz="2400">
                <a:solidFill>
                  <a:srgbClr val="000000"/>
                </a:solidFill>
                <a:latin typeface="微软简粗黑" charset="0"/>
                <a:ea typeface="微软简粗黑" charset="0"/>
              </a:endParaRPr>
            </a:p>
          </p:txBody>
        </p:sp>
        <p:sp>
          <p:nvSpPr>
            <p:cNvPr id="52" name="30 Rectángulo"/>
            <p:cNvSpPr/>
            <p:nvPr/>
          </p:nvSpPr>
          <p:spPr>
            <a:xfrm>
              <a:off x="12497535" y="9939485"/>
              <a:ext cx="1260140" cy="430837"/>
            </a:xfrm>
            <a:prstGeom prst="rect">
              <a:avLst/>
            </a:prstGeom>
            <a:solidFill>
              <a:schemeClr val="accent6"/>
            </a:solidFill>
            <a:ln w="0">
              <a:noFill/>
              <a:prstDash val="solid"/>
              <a:round/>
            </a:ln>
          </p:spPr>
          <p:txBody>
            <a:bodyPr vert="horz" wrap="square" lIns="121920" tIns="60960" rIns="121920" bIns="60960" numCol="1" anchor="t" anchorCtr="0" compatLnSpc="1"/>
            <a:lstStyle/>
            <a:p>
              <a:pPr defTabSz="897255"/>
              <a:endParaRPr lang="es-SV" sz="2400">
                <a:solidFill>
                  <a:srgbClr val="000000"/>
                </a:solidFill>
                <a:latin typeface="微软简粗黑" charset="0"/>
                <a:ea typeface="微软简粗黑" charset="0"/>
              </a:endParaRPr>
            </a:p>
          </p:txBody>
        </p:sp>
      </p:grpSp>
      <p:sp>
        <p:nvSpPr>
          <p:cNvPr id="53" name="Textbox 1"/>
          <p:cNvSpPr/>
          <p:nvPr/>
        </p:nvSpPr>
        <p:spPr>
          <a:xfrm>
            <a:off x="889071" y="3196539"/>
            <a:ext cx="1097930" cy="608965"/>
          </a:xfrm>
          <a:prstGeom prst="rect">
            <a:avLst/>
          </a:prstGeom>
        </p:spPr>
        <p:txBody>
          <a:bodyPr wrap="square" lIns="119730" tIns="59853" rIns="119730" bIns="59853">
            <a:spAutoFit/>
          </a:bodyPr>
          <a:lstStyle/>
          <a:p>
            <a:pPr algn="r" defTabSz="897255"/>
            <a:r>
              <a:rPr lang="en-US" sz="1335" kern="1000" dirty="0">
                <a:solidFill>
                  <a:srgbClr val="1F1F1F"/>
                </a:solidFill>
                <a:latin typeface="微软简粗黑" charset="0"/>
                <a:ea typeface="微软简粗黑" charset="0"/>
                <a:cs typeface="Open Sans Condensed" panose="020B0604020202020204" charset="0"/>
              </a:rPr>
              <a:t>Identify</a:t>
            </a:r>
          </a:p>
          <a:p>
            <a:pPr algn="r" defTabSz="897255"/>
            <a:r>
              <a:rPr lang="en-US" sz="935" dirty="0">
                <a:solidFill>
                  <a:srgbClr val="575757"/>
                </a:solidFill>
                <a:latin typeface="微软简粗黑" charset="0"/>
                <a:ea typeface="微软简粗黑" charset="0"/>
              </a:rPr>
              <a:t>Imperdiet nec, imperdiet iaculis</a:t>
            </a:r>
            <a:r>
              <a:rPr lang="es-MX" sz="935" dirty="0">
                <a:solidFill>
                  <a:srgbClr val="575757"/>
                </a:solidFill>
                <a:latin typeface="微软简粗黑" charset="0"/>
                <a:ea typeface="微软简粗黑" charset="0"/>
              </a:rPr>
              <a:t>.</a:t>
            </a:r>
            <a:endParaRPr lang="en-US" sz="935" dirty="0">
              <a:solidFill>
                <a:srgbClr val="575757"/>
              </a:solidFill>
              <a:latin typeface="微软简粗黑" charset="0"/>
              <a:ea typeface="微软简粗黑" charset="0"/>
            </a:endParaRPr>
          </a:p>
        </p:txBody>
      </p:sp>
      <p:sp>
        <p:nvSpPr>
          <p:cNvPr id="54" name="Textbox 1"/>
          <p:cNvSpPr/>
          <p:nvPr/>
        </p:nvSpPr>
        <p:spPr>
          <a:xfrm>
            <a:off x="3647440" y="1223645"/>
            <a:ext cx="1182370" cy="608965"/>
          </a:xfrm>
          <a:prstGeom prst="rect">
            <a:avLst/>
          </a:prstGeom>
        </p:spPr>
        <p:txBody>
          <a:bodyPr wrap="square" lIns="119730" tIns="59853" rIns="119730" bIns="59853">
            <a:spAutoFit/>
          </a:bodyPr>
          <a:lstStyle/>
          <a:p>
            <a:pPr algn="ctr" defTabSz="897255"/>
            <a:r>
              <a:rPr lang="en-US" sz="1335" kern="1000" dirty="0">
                <a:solidFill>
                  <a:srgbClr val="1F1F1F"/>
                </a:solidFill>
                <a:latin typeface="微软简粗黑" charset="0"/>
                <a:ea typeface="微软简粗黑" charset="0"/>
                <a:cs typeface="Open Sans Condensed" panose="020B0604020202020204" charset="0"/>
              </a:rPr>
              <a:t>Brainstorm</a:t>
            </a:r>
          </a:p>
          <a:p>
            <a:pPr algn="ctr" defTabSz="897255"/>
            <a:r>
              <a:rPr lang="en-US" sz="935" dirty="0">
                <a:solidFill>
                  <a:srgbClr val="575757"/>
                </a:solidFill>
                <a:latin typeface="微软简粗黑" charset="0"/>
                <a:ea typeface="微软简粗黑" charset="0"/>
              </a:rPr>
              <a:t>Imperdiet nec, imperdiet iaculis.</a:t>
            </a:r>
          </a:p>
        </p:txBody>
      </p:sp>
      <p:sp>
        <p:nvSpPr>
          <p:cNvPr id="55" name="Textbox 1"/>
          <p:cNvSpPr/>
          <p:nvPr/>
        </p:nvSpPr>
        <p:spPr>
          <a:xfrm>
            <a:off x="5124032" y="1745969"/>
            <a:ext cx="1097930" cy="608965"/>
          </a:xfrm>
          <a:prstGeom prst="rect">
            <a:avLst/>
          </a:prstGeom>
        </p:spPr>
        <p:txBody>
          <a:bodyPr wrap="square" lIns="119730" tIns="59853" rIns="119730" bIns="59853">
            <a:spAutoFit/>
          </a:bodyPr>
          <a:lstStyle/>
          <a:p>
            <a:pPr algn="ctr" defTabSz="897255"/>
            <a:r>
              <a:rPr lang="en-US" sz="1335" kern="1000" dirty="0">
                <a:solidFill>
                  <a:srgbClr val="1F1F1F"/>
                </a:solidFill>
                <a:latin typeface="微软简粗黑" charset="0"/>
                <a:ea typeface="微软简粗黑" charset="0"/>
                <a:cs typeface="Open Sans Condensed" panose="020B0604020202020204" charset="0"/>
              </a:rPr>
              <a:t>Design</a:t>
            </a:r>
          </a:p>
          <a:p>
            <a:pPr algn="ctr" defTabSz="897255"/>
            <a:r>
              <a:rPr lang="en-US" sz="935" dirty="0">
                <a:solidFill>
                  <a:srgbClr val="575757"/>
                </a:solidFill>
                <a:latin typeface="微软简粗黑" charset="0"/>
                <a:ea typeface="微软简粗黑" charset="0"/>
              </a:rPr>
              <a:t>Imperdiet nec, imperdiet iaculis.</a:t>
            </a:r>
          </a:p>
        </p:txBody>
      </p:sp>
      <p:sp>
        <p:nvSpPr>
          <p:cNvPr id="56" name="Textbox 1"/>
          <p:cNvSpPr/>
          <p:nvPr/>
        </p:nvSpPr>
        <p:spPr>
          <a:xfrm>
            <a:off x="7895510" y="1754317"/>
            <a:ext cx="1097930" cy="608965"/>
          </a:xfrm>
          <a:prstGeom prst="rect">
            <a:avLst/>
          </a:prstGeom>
        </p:spPr>
        <p:txBody>
          <a:bodyPr wrap="square" lIns="119730" tIns="59853" rIns="119730" bIns="59853">
            <a:spAutoFit/>
          </a:bodyPr>
          <a:lstStyle/>
          <a:p>
            <a:pPr defTabSz="897255"/>
            <a:r>
              <a:rPr lang="en-US" sz="1335" kern="1000" dirty="0">
                <a:solidFill>
                  <a:srgbClr val="1F1F1F"/>
                </a:solidFill>
                <a:latin typeface="微软简粗黑" charset="0"/>
                <a:ea typeface="微软简粗黑" charset="0"/>
                <a:cs typeface="Open Sans Condensed" panose="020B0604020202020204" charset="0"/>
              </a:rPr>
              <a:t>Build</a:t>
            </a:r>
          </a:p>
          <a:p>
            <a:pPr defTabSz="897255"/>
            <a:r>
              <a:rPr lang="en-US" sz="935" dirty="0">
                <a:solidFill>
                  <a:srgbClr val="575757"/>
                </a:solidFill>
                <a:latin typeface="微软简粗黑" charset="0"/>
                <a:ea typeface="微软简粗黑" charset="0"/>
              </a:rPr>
              <a:t>Imperdiet nec, imperdiet iaculis.</a:t>
            </a:r>
          </a:p>
        </p:txBody>
      </p:sp>
    </p:spTree>
    <p:custDataLst>
      <p:tags r:id="rId1"/>
    </p:custDataLst>
  </p:cSld>
  <p:clrMapOvr>
    <a:masterClrMapping/>
  </p:clrMapOvr>
  <p:transition advTm="5336">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2000"/>
                                        <p:tgtEl>
                                          <p:spTgt spid="6"/>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box(in)">
                                      <p:cBhvr>
                                        <p:cTn id="10" dur="2000"/>
                                        <p:tgtEl>
                                          <p:spTgt spid="14"/>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ox(in)">
                                      <p:cBhvr>
                                        <p:cTn id="13" dur="2000"/>
                                        <p:tgtEl>
                                          <p:spTgt spid="15"/>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ox(in)">
                                      <p:cBhvr>
                                        <p:cTn id="16" dur="2000"/>
                                        <p:tgtEl>
                                          <p:spTgt spid="16"/>
                                        </p:tgtEl>
                                      </p:cBhvr>
                                    </p:animEffect>
                                  </p:childTnLst>
                                </p:cTn>
                              </p:par>
                              <p:par>
                                <p:cTn id="17" presetID="4" presetClass="entr" presetSubtype="16" fill="hold"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box(in)">
                                      <p:cBhvr>
                                        <p:cTn id="19" dur="2000"/>
                                        <p:tgtEl>
                                          <p:spTgt spid="17"/>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ntr" presetSubtype="10" fill="hold" grpId="0" nodeType="clickEffect">
                                  <p:stCondLst>
                                    <p:cond delay="0"/>
                                  </p:stCondLst>
                                  <p:childTnLst>
                                    <p:set>
                                      <p:cBhvr>
                                        <p:cTn id="23" dur="1" fill="hold">
                                          <p:stCondLst>
                                            <p:cond delay="0"/>
                                          </p:stCondLst>
                                        </p:cTn>
                                        <p:tgtEl>
                                          <p:spTgt spid="56"/>
                                        </p:tgtEl>
                                        <p:attrNameLst>
                                          <p:attrName>style.visibility</p:attrName>
                                        </p:attrNameLst>
                                      </p:cBhvr>
                                      <p:to>
                                        <p:strVal val="visible"/>
                                      </p:to>
                                    </p:set>
                                    <p:animEffect transition="in" filter="blinds(horizontal)">
                                      <p:cBhvr>
                                        <p:cTn id="24" dur="500"/>
                                        <p:tgtEl>
                                          <p:spTgt spid="56"/>
                                        </p:tgtEl>
                                      </p:cBhvr>
                                    </p:animEffect>
                                  </p:childTnLst>
                                </p:cTn>
                              </p:par>
                              <p:par>
                                <p:cTn id="25" presetID="3" presetClass="entr" presetSubtype="1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blinds(horizontal)">
                                      <p:cBhvr>
                                        <p:cTn id="27" dur="500"/>
                                        <p:tgtEl>
                                          <p:spTgt spid="55"/>
                                        </p:tgtEl>
                                      </p:cBhvr>
                                    </p:animEffect>
                                  </p:childTnLst>
                                </p:cTn>
                              </p:par>
                              <p:par>
                                <p:cTn id="28" presetID="3" presetClass="entr" presetSubtype="10" fill="hold" grpId="0" nodeType="with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blinds(horizontal)">
                                      <p:cBhvr>
                                        <p:cTn id="30" dur="500"/>
                                        <p:tgtEl>
                                          <p:spTgt spid="54"/>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blinds(horizontal)">
                                      <p:cBhvr>
                                        <p:cTn id="3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5" grpId="0" animBg="1"/>
      <p:bldP spid="16" grpId="0" animBg="1"/>
      <p:bldP spid="53" grpId="0"/>
      <p:bldP spid="54" grpId="0"/>
      <p:bldP spid="55" grpId="0"/>
      <p:bldP spid="5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545" y="-8255"/>
            <a:ext cx="12233910" cy="833120"/>
          </a:xfrm>
          <a:prstGeom prst="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pic>
        <p:nvPicPr>
          <p:cNvPr id="3" name="图片 2" descr="QQ截图20170308204816"/>
          <p:cNvPicPr>
            <a:picLocks noChangeAspect="1"/>
          </p:cNvPicPr>
          <p:nvPr/>
        </p:nvPicPr>
        <p:blipFill>
          <a:blip r:embed="rId4" cstate="print"/>
          <a:stretch>
            <a:fillRect/>
          </a:stretch>
        </p:blipFill>
        <p:spPr>
          <a:xfrm>
            <a:off x="-15240" y="5684520"/>
            <a:ext cx="12204065" cy="1208405"/>
          </a:xfrm>
          <a:prstGeom prst="rect">
            <a:avLst/>
          </a:prstGeom>
        </p:spPr>
      </p:pic>
      <p:sp>
        <p:nvSpPr>
          <p:cNvPr id="108" name="椭圆 107"/>
          <p:cNvSpPr/>
          <p:nvPr/>
        </p:nvSpPr>
        <p:spPr>
          <a:xfrm>
            <a:off x="709696" y="370157"/>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nvGrpSpPr>
          <p:cNvPr id="109" name="组合 108"/>
          <p:cNvGrpSpPr/>
          <p:nvPr/>
        </p:nvGrpSpPr>
        <p:grpSpPr>
          <a:xfrm>
            <a:off x="640284" y="56389"/>
            <a:ext cx="4021131" cy="613991"/>
            <a:chOff x="3418293" y="305852"/>
            <a:chExt cx="4844075" cy="872774"/>
          </a:xfrm>
        </p:grpSpPr>
        <p:sp>
          <p:nvSpPr>
            <p:cNvPr id="110" name="椭圆 109"/>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sp>
          <p:nvSpPr>
            <p:cNvPr id="111" name="矩形 11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grpSp>
        <p:nvGrpSpPr>
          <p:cNvPr id="112" name="组合 111"/>
          <p:cNvGrpSpPr/>
          <p:nvPr/>
        </p:nvGrpSpPr>
        <p:grpSpPr>
          <a:xfrm>
            <a:off x="574288" y="57950"/>
            <a:ext cx="970204" cy="1019136"/>
            <a:chOff x="1003288" y="1798087"/>
            <a:chExt cx="3398850" cy="3383513"/>
          </a:xfrm>
        </p:grpSpPr>
        <p:sp>
          <p:nvSpPr>
            <p:cNvPr id="11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nvGrpSpPr>
            <p:cNvPr id="115" name="组合 114"/>
            <p:cNvGrpSpPr/>
            <p:nvPr/>
          </p:nvGrpSpPr>
          <p:grpSpPr>
            <a:xfrm>
              <a:off x="1003288" y="1856944"/>
              <a:ext cx="3119221" cy="1919931"/>
              <a:chOff x="1028026" y="1617975"/>
              <a:chExt cx="3119221" cy="1919931"/>
            </a:xfrm>
          </p:grpSpPr>
          <p:sp>
            <p:nvSpPr>
              <p:cNvPr id="116" name="Freeform 13"/>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rgbClr val="9CCF3D"/>
                  </a:gs>
                </a:gsLst>
                <a:lin ang="0" scaled="0"/>
                <a:tileRect/>
              </a:gradFill>
              <a:ln w="101600">
                <a:gradFill>
                  <a:gsLst>
                    <a:gs pos="0">
                      <a:srgbClr val="9CCF3D"/>
                    </a:gs>
                    <a:gs pos="100000">
                      <a:schemeClr val="bg1"/>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7" name="Freeform 13"/>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grpSp>
      <p:sp>
        <p:nvSpPr>
          <p:cNvPr id="118" name="文本框 117"/>
          <p:cNvSpPr txBox="1"/>
          <p:nvPr/>
        </p:nvSpPr>
        <p:spPr>
          <a:xfrm>
            <a:off x="1723411" y="171408"/>
            <a:ext cx="2645285" cy="483235"/>
          </a:xfrm>
          <a:prstGeom prst="rect">
            <a:avLst/>
          </a:prstGeom>
          <a:noFill/>
        </p:spPr>
        <p:txBody>
          <a:bodyPr wrap="square" rtlCol="0">
            <a:spAutoFit/>
          </a:bodyPr>
          <a:lstStyle/>
          <a:p>
            <a:r>
              <a:rPr lang="zh-CN" altLang="en-US" sz="2400" b="1" dirty="0" smtClean="0">
                <a:solidFill>
                  <a:srgbClr val="9CCF3D"/>
                </a:solidFill>
                <a:latin typeface="微软简粗黑" charset="0"/>
                <a:ea typeface="微软简粗黑" charset="0"/>
              </a:rPr>
              <a:t>此处添加标题</a:t>
            </a:r>
          </a:p>
        </p:txBody>
      </p:sp>
      <p:sp>
        <p:nvSpPr>
          <p:cNvPr id="18" name="8 Forma libre"/>
          <p:cNvSpPr/>
          <p:nvPr/>
        </p:nvSpPr>
        <p:spPr bwMode="auto">
          <a:xfrm>
            <a:off x="3414022" y="2371538"/>
            <a:ext cx="1793245" cy="180906"/>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Lst>
            <a:ahLst/>
            <a:cxnLst>
              <a:cxn ang="0">
                <a:pos x="connsiteX0-45" y="connsiteY0-46"/>
              </a:cxn>
              <a:cxn ang="0">
                <a:pos x="connsiteX1-47" y="connsiteY1-48"/>
              </a:cxn>
              <a:cxn ang="0">
                <a:pos x="connsiteX2-49" y="connsiteY2-50"/>
              </a:cxn>
            </a:cxnLst>
            <a:rect l="l" t="t" r="r" b="b"/>
            <a:pathLst>
              <a:path w="502285" h="515488">
                <a:moveTo>
                  <a:pt x="502285" y="515488"/>
                </a:moveTo>
                <a:lnTo>
                  <a:pt x="436119" y="0"/>
                </a:lnTo>
                <a:lnTo>
                  <a:pt x="0" y="439"/>
                </a:lnTo>
              </a:path>
            </a:pathLst>
          </a:custGeom>
          <a:noFill/>
          <a:ln w="12700" cap="rnd">
            <a:solidFill>
              <a:schemeClr val="tx1">
                <a:lumMod val="65000"/>
                <a:lumOff val="35000"/>
              </a:schemeClr>
            </a:solidFill>
            <a:bevel/>
            <a:headEnd w="med" len="sm"/>
            <a:tailEnd type="oval" w="med" len="med"/>
          </a:ln>
        </p:spPr>
        <p:txBody>
          <a:bodyPr lIns="120249" tIns="60120" rIns="120249" bIns="60120" rtlCol="0" anchor="ctr"/>
          <a:lstStyle/>
          <a:p>
            <a:pPr algn="ctr" defTabSz="901065"/>
            <a:endParaRPr lang="es-SV" sz="935">
              <a:solidFill>
                <a:srgbClr val="FFFFFF">
                  <a:lumMod val="65000"/>
                </a:srgbClr>
              </a:solidFill>
              <a:latin typeface="微软简粗黑" charset="0"/>
              <a:ea typeface="微软简粗黑" charset="0"/>
            </a:endParaRPr>
          </a:p>
        </p:txBody>
      </p:sp>
      <p:sp>
        <p:nvSpPr>
          <p:cNvPr id="19" name="Textbox 1"/>
          <p:cNvSpPr/>
          <p:nvPr/>
        </p:nvSpPr>
        <p:spPr>
          <a:xfrm>
            <a:off x="781397" y="1957380"/>
            <a:ext cx="2632625" cy="852170"/>
          </a:xfrm>
          <a:prstGeom prst="rect">
            <a:avLst/>
          </a:prstGeom>
        </p:spPr>
        <p:txBody>
          <a:bodyPr wrap="square" lIns="120249" tIns="60120" rIns="120249" bIns="60120">
            <a:spAutoFit/>
          </a:bodyPr>
          <a:lstStyle/>
          <a:p>
            <a:pPr algn="r" defTabSz="901065">
              <a:lnSpc>
                <a:spcPct val="120000"/>
              </a:lnSpc>
            </a:pPr>
            <a:r>
              <a:rPr lang="en-US" sz="1065" b="1" dirty="0">
                <a:solidFill>
                  <a:srgbClr val="1F1F1F"/>
                </a:solidFill>
                <a:latin typeface="微软简粗黑" charset="0"/>
                <a:ea typeface="微软简粗黑" charset="0"/>
                <a:cs typeface="Open Sans Condensed" panose="020B0604020202020204" charset="0"/>
              </a:rPr>
              <a:t>New ideas</a:t>
            </a:r>
          </a:p>
          <a:p>
            <a:pPr algn="r" defTabSz="901065">
              <a:lnSpc>
                <a:spcPct val="125000"/>
              </a:lnSpc>
            </a:pPr>
            <a:r>
              <a:rPr lang="en-US" sz="935" dirty="0" err="1">
                <a:solidFill>
                  <a:srgbClr val="575757"/>
                </a:solidFill>
                <a:latin typeface="微软简粗黑" charset="0"/>
                <a:ea typeface="微软简粗黑" charset="0"/>
              </a:rPr>
              <a:t>Imperdiet</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iaculis</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ipsum</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Sed</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mauris</a:t>
            </a:r>
            <a:r>
              <a:rPr lang="en-US" sz="935" dirty="0">
                <a:solidFill>
                  <a:srgbClr val="575757"/>
                </a:solidFill>
                <a:latin typeface="微软简粗黑" charset="0"/>
                <a:ea typeface="微软简粗黑" charset="0"/>
              </a:rPr>
              <a:t>. Integer </a:t>
            </a:r>
            <a:r>
              <a:rPr lang="en-US" sz="935" dirty="0" err="1">
                <a:solidFill>
                  <a:srgbClr val="575757"/>
                </a:solidFill>
                <a:latin typeface="微软简粗黑" charset="0"/>
                <a:ea typeface="微软简粗黑" charset="0"/>
              </a:rPr>
              <a:t>sed</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aliquam</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Sed</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aliquam</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ultrices</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mauris</a:t>
            </a:r>
            <a:r>
              <a:rPr lang="en-US" sz="935" dirty="0">
                <a:solidFill>
                  <a:srgbClr val="575757"/>
                </a:solidFill>
                <a:latin typeface="微软简粗黑" charset="0"/>
                <a:ea typeface="微软简粗黑" charset="0"/>
              </a:rPr>
              <a:t>. Integer ante </a:t>
            </a:r>
            <a:r>
              <a:rPr lang="en-US" sz="935" dirty="0" err="1">
                <a:solidFill>
                  <a:srgbClr val="575757"/>
                </a:solidFill>
                <a:latin typeface="微软简粗黑" charset="0"/>
                <a:ea typeface="微软简粗黑" charset="0"/>
              </a:rPr>
              <a:t>arcu</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accumsan</a:t>
            </a:r>
            <a:r>
              <a:rPr lang="en-US" sz="935" dirty="0">
                <a:solidFill>
                  <a:srgbClr val="575757"/>
                </a:solidFill>
                <a:latin typeface="微软简粗黑" charset="0"/>
                <a:ea typeface="微软简粗黑" charset="0"/>
              </a:rPr>
              <a:t>.</a:t>
            </a:r>
          </a:p>
        </p:txBody>
      </p:sp>
      <p:sp>
        <p:nvSpPr>
          <p:cNvPr id="20" name="Textbox 1"/>
          <p:cNvSpPr/>
          <p:nvPr/>
        </p:nvSpPr>
        <p:spPr>
          <a:xfrm>
            <a:off x="780323" y="3991503"/>
            <a:ext cx="2633700" cy="852170"/>
          </a:xfrm>
          <a:prstGeom prst="rect">
            <a:avLst/>
          </a:prstGeom>
        </p:spPr>
        <p:txBody>
          <a:bodyPr wrap="square" lIns="120249" tIns="60120" rIns="120249" bIns="60120">
            <a:spAutoFit/>
          </a:bodyPr>
          <a:lstStyle/>
          <a:p>
            <a:pPr algn="r" defTabSz="901065">
              <a:lnSpc>
                <a:spcPct val="120000"/>
              </a:lnSpc>
            </a:pPr>
            <a:r>
              <a:rPr lang="en-US" sz="1065" b="1" dirty="0">
                <a:solidFill>
                  <a:srgbClr val="1F1F1F"/>
                </a:solidFill>
                <a:latin typeface="微软简粗黑" charset="0"/>
                <a:ea typeface="微软简粗黑" charset="0"/>
                <a:cs typeface="Open Sans Condensed" panose="020B0604020202020204" charset="0"/>
              </a:rPr>
              <a:t>Creativity</a:t>
            </a:r>
          </a:p>
          <a:p>
            <a:pPr algn="r" defTabSz="901065">
              <a:lnSpc>
                <a:spcPct val="125000"/>
              </a:lnSpc>
            </a:pPr>
            <a:r>
              <a:rPr lang="en-US" sz="935" dirty="0" err="1">
                <a:solidFill>
                  <a:srgbClr val="575757"/>
                </a:solidFill>
                <a:latin typeface="微软简粗黑" charset="0"/>
                <a:ea typeface="微软简粗黑" charset="0"/>
              </a:rPr>
              <a:t>Imperdiet</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iaculis</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ipsum</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Sed</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mauris</a:t>
            </a:r>
            <a:r>
              <a:rPr lang="en-US" sz="935" dirty="0">
                <a:solidFill>
                  <a:srgbClr val="575757"/>
                </a:solidFill>
                <a:latin typeface="微软简粗黑" charset="0"/>
                <a:ea typeface="微软简粗黑" charset="0"/>
              </a:rPr>
              <a:t>. Integer </a:t>
            </a:r>
            <a:r>
              <a:rPr lang="en-US" sz="935" dirty="0" err="1">
                <a:solidFill>
                  <a:srgbClr val="575757"/>
                </a:solidFill>
                <a:latin typeface="微软简粗黑" charset="0"/>
                <a:ea typeface="微软简粗黑" charset="0"/>
              </a:rPr>
              <a:t>sed</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aliquam</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Sed</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aliquam</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ultrices</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mauris</a:t>
            </a:r>
            <a:r>
              <a:rPr lang="en-US" sz="935" dirty="0">
                <a:solidFill>
                  <a:srgbClr val="575757"/>
                </a:solidFill>
                <a:latin typeface="微软简粗黑" charset="0"/>
                <a:ea typeface="微软简粗黑" charset="0"/>
              </a:rPr>
              <a:t>. Integer ante </a:t>
            </a:r>
            <a:r>
              <a:rPr lang="en-US" sz="935" dirty="0" err="1">
                <a:solidFill>
                  <a:srgbClr val="575757"/>
                </a:solidFill>
                <a:latin typeface="微软简粗黑" charset="0"/>
                <a:ea typeface="微软简粗黑" charset="0"/>
              </a:rPr>
              <a:t>arcu</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accumsan</a:t>
            </a:r>
            <a:r>
              <a:rPr lang="en-US" sz="935" dirty="0">
                <a:solidFill>
                  <a:srgbClr val="575757"/>
                </a:solidFill>
                <a:latin typeface="微软简粗黑" charset="0"/>
                <a:ea typeface="微软简粗黑" charset="0"/>
              </a:rPr>
              <a:t>.</a:t>
            </a:r>
          </a:p>
        </p:txBody>
      </p:sp>
      <p:sp>
        <p:nvSpPr>
          <p:cNvPr id="21" name="Textbox 1"/>
          <p:cNvSpPr/>
          <p:nvPr/>
        </p:nvSpPr>
        <p:spPr>
          <a:xfrm>
            <a:off x="8796378" y="2241286"/>
            <a:ext cx="2632625" cy="852170"/>
          </a:xfrm>
          <a:prstGeom prst="rect">
            <a:avLst/>
          </a:prstGeom>
        </p:spPr>
        <p:txBody>
          <a:bodyPr wrap="square" lIns="120249" tIns="60120" rIns="120249" bIns="60120">
            <a:spAutoFit/>
          </a:bodyPr>
          <a:lstStyle/>
          <a:p>
            <a:pPr defTabSz="901065">
              <a:lnSpc>
                <a:spcPct val="120000"/>
              </a:lnSpc>
            </a:pPr>
            <a:r>
              <a:rPr lang="en-US" sz="1065" b="1" dirty="0">
                <a:solidFill>
                  <a:srgbClr val="1F1F1F"/>
                </a:solidFill>
                <a:latin typeface="微软简粗黑" charset="0"/>
                <a:ea typeface="微软简粗黑" charset="0"/>
                <a:cs typeface="Open Sans Condensed" panose="020B0604020202020204" charset="0"/>
              </a:rPr>
              <a:t>Leadership</a:t>
            </a:r>
          </a:p>
          <a:p>
            <a:pPr algn="just" defTabSz="901065">
              <a:lnSpc>
                <a:spcPct val="125000"/>
              </a:lnSpc>
            </a:pPr>
            <a:r>
              <a:rPr lang="en-US" sz="935" dirty="0" err="1">
                <a:solidFill>
                  <a:srgbClr val="575757"/>
                </a:solidFill>
                <a:latin typeface="微软简粗黑" charset="0"/>
                <a:ea typeface="微软简粗黑" charset="0"/>
              </a:rPr>
              <a:t>Imperdiet</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iaculis</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ipsum</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Sed</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mauris</a:t>
            </a:r>
            <a:r>
              <a:rPr lang="en-US" sz="935" dirty="0">
                <a:solidFill>
                  <a:srgbClr val="575757"/>
                </a:solidFill>
                <a:latin typeface="微软简粗黑" charset="0"/>
                <a:ea typeface="微软简粗黑" charset="0"/>
              </a:rPr>
              <a:t>. Integer </a:t>
            </a:r>
            <a:r>
              <a:rPr lang="en-US" sz="935" dirty="0" err="1">
                <a:solidFill>
                  <a:srgbClr val="575757"/>
                </a:solidFill>
                <a:latin typeface="微软简粗黑" charset="0"/>
                <a:ea typeface="微软简粗黑" charset="0"/>
              </a:rPr>
              <a:t>sed</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aliquam</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Sed</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aliquam</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ultrices</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mauris</a:t>
            </a:r>
            <a:r>
              <a:rPr lang="en-US" sz="935" dirty="0">
                <a:solidFill>
                  <a:srgbClr val="575757"/>
                </a:solidFill>
                <a:latin typeface="微软简粗黑" charset="0"/>
                <a:ea typeface="微软简粗黑" charset="0"/>
              </a:rPr>
              <a:t>. Integer ante </a:t>
            </a:r>
            <a:r>
              <a:rPr lang="en-US" sz="935" dirty="0" err="1">
                <a:solidFill>
                  <a:srgbClr val="575757"/>
                </a:solidFill>
                <a:latin typeface="微软简粗黑" charset="0"/>
                <a:ea typeface="微软简粗黑" charset="0"/>
              </a:rPr>
              <a:t>arcu</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accumsan</a:t>
            </a:r>
            <a:r>
              <a:rPr lang="en-US" sz="935" dirty="0">
                <a:solidFill>
                  <a:srgbClr val="575757"/>
                </a:solidFill>
                <a:latin typeface="微软简粗黑" charset="0"/>
                <a:ea typeface="微软简粗黑" charset="0"/>
              </a:rPr>
              <a:t>.</a:t>
            </a:r>
          </a:p>
        </p:txBody>
      </p:sp>
      <p:sp>
        <p:nvSpPr>
          <p:cNvPr id="22" name="Textbox 1"/>
          <p:cNvSpPr/>
          <p:nvPr/>
        </p:nvSpPr>
        <p:spPr>
          <a:xfrm>
            <a:off x="8796377" y="4371848"/>
            <a:ext cx="2633700" cy="852170"/>
          </a:xfrm>
          <a:prstGeom prst="rect">
            <a:avLst/>
          </a:prstGeom>
        </p:spPr>
        <p:txBody>
          <a:bodyPr wrap="square" lIns="120249" tIns="60120" rIns="120249" bIns="60120">
            <a:spAutoFit/>
          </a:bodyPr>
          <a:lstStyle/>
          <a:p>
            <a:pPr defTabSz="901065">
              <a:lnSpc>
                <a:spcPct val="120000"/>
              </a:lnSpc>
            </a:pPr>
            <a:r>
              <a:rPr lang="en-US" sz="1065" b="1" dirty="0">
                <a:solidFill>
                  <a:srgbClr val="1F1F1F"/>
                </a:solidFill>
                <a:latin typeface="微软简粗黑" charset="0"/>
                <a:ea typeface="微软简粗黑" charset="0"/>
                <a:cs typeface="Open Sans Condensed" panose="020B0604020202020204" charset="0"/>
              </a:rPr>
              <a:t>Awesome</a:t>
            </a:r>
          </a:p>
          <a:p>
            <a:pPr algn="just" defTabSz="901065">
              <a:lnSpc>
                <a:spcPct val="125000"/>
              </a:lnSpc>
            </a:pPr>
            <a:r>
              <a:rPr lang="en-US" sz="935" dirty="0" err="1">
                <a:solidFill>
                  <a:srgbClr val="575757"/>
                </a:solidFill>
                <a:latin typeface="微软简粗黑" charset="0"/>
                <a:ea typeface="微软简粗黑" charset="0"/>
              </a:rPr>
              <a:t>Imperdiet</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iaculis</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ipsum</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Sed</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mauris</a:t>
            </a:r>
            <a:r>
              <a:rPr lang="en-US" sz="935" dirty="0">
                <a:solidFill>
                  <a:srgbClr val="575757"/>
                </a:solidFill>
                <a:latin typeface="微软简粗黑" charset="0"/>
                <a:ea typeface="微软简粗黑" charset="0"/>
              </a:rPr>
              <a:t>. Integer </a:t>
            </a:r>
            <a:r>
              <a:rPr lang="en-US" sz="935" dirty="0" err="1">
                <a:solidFill>
                  <a:srgbClr val="575757"/>
                </a:solidFill>
                <a:latin typeface="微软简粗黑" charset="0"/>
                <a:ea typeface="微软简粗黑" charset="0"/>
              </a:rPr>
              <a:t>sed</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aliquam</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Sed</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aliquam</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ultrices</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mauris</a:t>
            </a:r>
            <a:r>
              <a:rPr lang="en-US" sz="935" dirty="0">
                <a:solidFill>
                  <a:srgbClr val="575757"/>
                </a:solidFill>
                <a:latin typeface="微软简粗黑" charset="0"/>
                <a:ea typeface="微软简粗黑" charset="0"/>
              </a:rPr>
              <a:t>. Integer ante </a:t>
            </a:r>
            <a:r>
              <a:rPr lang="en-US" sz="935" dirty="0" err="1">
                <a:solidFill>
                  <a:srgbClr val="575757"/>
                </a:solidFill>
                <a:latin typeface="微软简粗黑" charset="0"/>
                <a:ea typeface="微软简粗黑" charset="0"/>
              </a:rPr>
              <a:t>arcu</a:t>
            </a:r>
            <a:r>
              <a:rPr lang="en-US" sz="935" dirty="0">
                <a:solidFill>
                  <a:srgbClr val="575757"/>
                </a:solidFill>
                <a:latin typeface="微软简粗黑" charset="0"/>
                <a:ea typeface="微软简粗黑" charset="0"/>
              </a:rPr>
              <a:t>, </a:t>
            </a:r>
            <a:r>
              <a:rPr lang="en-US" sz="935" dirty="0" err="1">
                <a:solidFill>
                  <a:srgbClr val="575757"/>
                </a:solidFill>
                <a:latin typeface="微软简粗黑" charset="0"/>
                <a:ea typeface="微软简粗黑" charset="0"/>
              </a:rPr>
              <a:t>accumsan</a:t>
            </a:r>
            <a:r>
              <a:rPr lang="en-US" sz="935" dirty="0">
                <a:solidFill>
                  <a:srgbClr val="575757"/>
                </a:solidFill>
                <a:latin typeface="微软简粗黑" charset="0"/>
                <a:ea typeface="微软简粗黑" charset="0"/>
              </a:rPr>
              <a:t>.</a:t>
            </a:r>
          </a:p>
        </p:txBody>
      </p:sp>
      <p:sp>
        <p:nvSpPr>
          <p:cNvPr id="23" name="8 Forma libre"/>
          <p:cNvSpPr/>
          <p:nvPr/>
        </p:nvSpPr>
        <p:spPr bwMode="auto">
          <a:xfrm>
            <a:off x="3418292" y="4448938"/>
            <a:ext cx="1603610" cy="234239"/>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Lst>
            <a:ahLst/>
            <a:cxnLst>
              <a:cxn ang="0">
                <a:pos x="connsiteX0-45" y="connsiteY0-46"/>
              </a:cxn>
              <a:cxn ang="0">
                <a:pos x="connsiteX1-47" y="connsiteY1-48"/>
              </a:cxn>
              <a:cxn ang="0">
                <a:pos x="connsiteX2-49" y="connsiteY2-50"/>
              </a:cxn>
            </a:cxnLst>
            <a:rect l="l" t="t" r="r" b="b"/>
            <a:pathLst>
              <a:path w="502285" h="515488">
                <a:moveTo>
                  <a:pt x="502285" y="515488"/>
                </a:moveTo>
                <a:lnTo>
                  <a:pt x="436119" y="0"/>
                </a:lnTo>
                <a:lnTo>
                  <a:pt x="0" y="439"/>
                </a:lnTo>
              </a:path>
            </a:pathLst>
          </a:custGeom>
          <a:noFill/>
          <a:ln w="12700" cap="rnd">
            <a:solidFill>
              <a:schemeClr val="tx1">
                <a:lumMod val="65000"/>
                <a:lumOff val="35000"/>
              </a:schemeClr>
            </a:solidFill>
            <a:bevel/>
            <a:headEnd w="med" len="sm"/>
            <a:tailEnd type="oval" w="med" len="med"/>
          </a:ln>
        </p:spPr>
        <p:txBody>
          <a:bodyPr lIns="120249" tIns="60120" rIns="120249" bIns="60120" rtlCol="0" anchor="ctr"/>
          <a:lstStyle/>
          <a:p>
            <a:pPr algn="ctr" defTabSz="901065"/>
            <a:endParaRPr lang="es-SV" sz="935">
              <a:solidFill>
                <a:srgbClr val="FFFFFF">
                  <a:lumMod val="65000"/>
                </a:srgbClr>
              </a:solidFill>
              <a:latin typeface="微软简粗黑" charset="0"/>
              <a:ea typeface="微软简粗黑" charset="0"/>
            </a:endParaRPr>
          </a:p>
        </p:txBody>
      </p:sp>
      <p:sp>
        <p:nvSpPr>
          <p:cNvPr id="24" name="8 Forma libre"/>
          <p:cNvSpPr/>
          <p:nvPr/>
        </p:nvSpPr>
        <p:spPr bwMode="auto">
          <a:xfrm flipH="1">
            <a:off x="7189189" y="2773052"/>
            <a:ext cx="1607217" cy="689109"/>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Lst>
            <a:ahLst/>
            <a:cxnLst>
              <a:cxn ang="0">
                <a:pos x="connsiteX0-45" y="connsiteY0-46"/>
              </a:cxn>
              <a:cxn ang="0">
                <a:pos x="connsiteX1-47" y="connsiteY1-48"/>
              </a:cxn>
              <a:cxn ang="0">
                <a:pos x="connsiteX2-49" y="connsiteY2-50"/>
              </a:cxn>
            </a:cxnLst>
            <a:rect l="l" t="t" r="r" b="b"/>
            <a:pathLst>
              <a:path w="502285" h="515488">
                <a:moveTo>
                  <a:pt x="502285" y="515488"/>
                </a:moveTo>
                <a:lnTo>
                  <a:pt x="436119" y="0"/>
                </a:lnTo>
                <a:lnTo>
                  <a:pt x="0" y="439"/>
                </a:lnTo>
              </a:path>
            </a:pathLst>
          </a:custGeom>
          <a:noFill/>
          <a:ln w="12700" cap="rnd">
            <a:solidFill>
              <a:schemeClr val="tx1">
                <a:lumMod val="65000"/>
                <a:lumOff val="35000"/>
              </a:schemeClr>
            </a:solidFill>
            <a:bevel/>
            <a:headEnd w="med" len="sm"/>
            <a:tailEnd type="oval" w="med" len="med"/>
          </a:ln>
        </p:spPr>
        <p:txBody>
          <a:bodyPr lIns="120249" tIns="60120" rIns="120249" bIns="60120" rtlCol="0" anchor="ctr"/>
          <a:lstStyle/>
          <a:p>
            <a:pPr algn="ctr" defTabSz="901065"/>
            <a:endParaRPr lang="es-SV" sz="935">
              <a:solidFill>
                <a:srgbClr val="FFFFFF">
                  <a:lumMod val="65000"/>
                </a:srgbClr>
              </a:solidFill>
              <a:latin typeface="微软简粗黑" charset="0"/>
              <a:ea typeface="微软简粗黑" charset="0"/>
            </a:endParaRPr>
          </a:p>
        </p:txBody>
      </p:sp>
      <p:sp>
        <p:nvSpPr>
          <p:cNvPr id="25" name="8 Forma libre"/>
          <p:cNvSpPr/>
          <p:nvPr/>
        </p:nvSpPr>
        <p:spPr bwMode="auto">
          <a:xfrm flipH="1" flipV="1">
            <a:off x="7203179" y="4488349"/>
            <a:ext cx="1593198" cy="358151"/>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 name="connsiteX0-15" fmla="*/ 1135857 w 1135857"/>
              <a:gd name="connsiteY0-16" fmla="*/ 515488 h 515488"/>
              <a:gd name="connsiteX1-17" fmla="*/ 1071960 w 1135857"/>
              <a:gd name="connsiteY1-18" fmla="*/ 0 h 515488"/>
              <a:gd name="connsiteX2-19" fmla="*/ 0 w 1135857"/>
              <a:gd name="connsiteY2-20" fmla="*/ 3519 h 515488"/>
              <a:gd name="connsiteX0-21" fmla="*/ 516656 w 516656"/>
              <a:gd name="connsiteY0-22" fmla="*/ 515488 h 515488"/>
              <a:gd name="connsiteX1-23" fmla="*/ 452759 w 516656"/>
              <a:gd name="connsiteY1-24" fmla="*/ 0 h 515488"/>
              <a:gd name="connsiteX2-25" fmla="*/ 0 w 516656"/>
              <a:gd name="connsiteY2-26" fmla="*/ 320212 h 515488"/>
              <a:gd name="connsiteX0-27" fmla="*/ 465224 w 465224"/>
              <a:gd name="connsiteY0-28" fmla="*/ 515488 h 515488"/>
              <a:gd name="connsiteX1-29" fmla="*/ 401327 w 465224"/>
              <a:gd name="connsiteY1-30" fmla="*/ 0 h 515488"/>
              <a:gd name="connsiteX2-31" fmla="*/ 0 w 465224"/>
              <a:gd name="connsiteY2-32" fmla="*/ 28150 h 515488"/>
              <a:gd name="connsiteX0-33" fmla="*/ 502285 w 502285"/>
              <a:gd name="connsiteY0-34" fmla="*/ 515488 h 515488"/>
              <a:gd name="connsiteX1-35" fmla="*/ 438388 w 502285"/>
              <a:gd name="connsiteY1-36" fmla="*/ 0 h 515488"/>
              <a:gd name="connsiteX2-37" fmla="*/ 0 w 502285"/>
              <a:gd name="connsiteY2-38" fmla="*/ 439 h 515488"/>
              <a:gd name="connsiteX0-39" fmla="*/ 502285 w 502285"/>
              <a:gd name="connsiteY0-40" fmla="*/ 593342 h 593342"/>
              <a:gd name="connsiteX1-41" fmla="*/ 438766 w 502285"/>
              <a:gd name="connsiteY1-42" fmla="*/ 0 h 593342"/>
              <a:gd name="connsiteX2-43" fmla="*/ 0 w 502285"/>
              <a:gd name="connsiteY2-44" fmla="*/ 78293 h 593342"/>
              <a:gd name="connsiteX0-45" fmla="*/ 502285 w 502285"/>
              <a:gd name="connsiteY0-46" fmla="*/ 515488 h 515488"/>
              <a:gd name="connsiteX1-47" fmla="*/ 436119 w 502285"/>
              <a:gd name="connsiteY1-48" fmla="*/ 0 h 515488"/>
              <a:gd name="connsiteX2-49" fmla="*/ 0 w 502285"/>
              <a:gd name="connsiteY2-50" fmla="*/ 439 h 515488"/>
            </a:gdLst>
            <a:ahLst/>
            <a:cxnLst>
              <a:cxn ang="0">
                <a:pos x="connsiteX0-45" y="connsiteY0-46"/>
              </a:cxn>
              <a:cxn ang="0">
                <a:pos x="connsiteX1-47" y="connsiteY1-48"/>
              </a:cxn>
              <a:cxn ang="0">
                <a:pos x="connsiteX2-49" y="connsiteY2-50"/>
              </a:cxn>
            </a:cxnLst>
            <a:rect l="l" t="t" r="r" b="b"/>
            <a:pathLst>
              <a:path w="502285" h="515488">
                <a:moveTo>
                  <a:pt x="502285" y="515488"/>
                </a:moveTo>
                <a:lnTo>
                  <a:pt x="436119" y="0"/>
                </a:lnTo>
                <a:lnTo>
                  <a:pt x="0" y="439"/>
                </a:lnTo>
              </a:path>
            </a:pathLst>
          </a:custGeom>
          <a:noFill/>
          <a:ln w="12700" cap="rnd">
            <a:solidFill>
              <a:schemeClr val="tx1">
                <a:lumMod val="65000"/>
                <a:lumOff val="35000"/>
              </a:schemeClr>
            </a:solidFill>
            <a:bevel/>
            <a:headEnd w="med" len="sm"/>
            <a:tailEnd type="oval" w="med" len="med"/>
          </a:ln>
        </p:spPr>
        <p:txBody>
          <a:bodyPr lIns="120249" tIns="60120" rIns="120249" bIns="60120" rtlCol="0" anchor="ctr"/>
          <a:lstStyle/>
          <a:p>
            <a:pPr algn="ctr" defTabSz="901065"/>
            <a:endParaRPr lang="es-SV" sz="935">
              <a:solidFill>
                <a:srgbClr val="FFFFFF">
                  <a:lumMod val="65000"/>
                </a:srgbClr>
              </a:solidFill>
              <a:latin typeface="微软简粗黑" charset="0"/>
              <a:ea typeface="微软简粗黑" charset="0"/>
            </a:endParaRPr>
          </a:p>
        </p:txBody>
      </p:sp>
      <p:grpSp>
        <p:nvGrpSpPr>
          <p:cNvPr id="4" name="111 Grupo"/>
          <p:cNvGrpSpPr>
            <a:grpSpLocks noChangeAspect="1"/>
          </p:cNvGrpSpPr>
          <p:nvPr/>
        </p:nvGrpSpPr>
        <p:grpSpPr>
          <a:xfrm>
            <a:off x="5019379" y="1315349"/>
            <a:ext cx="3381637" cy="4364006"/>
            <a:chOff x="4256581" y="7790451"/>
            <a:chExt cx="4731664" cy="6106524"/>
          </a:xfrm>
        </p:grpSpPr>
        <p:sp>
          <p:nvSpPr>
            <p:cNvPr id="5" name="112 Elipse"/>
            <p:cNvSpPr>
              <a:spLocks noChangeAspect="1"/>
            </p:cNvSpPr>
            <p:nvPr/>
          </p:nvSpPr>
          <p:spPr bwMode="auto">
            <a:xfrm>
              <a:off x="4256581" y="10809782"/>
              <a:ext cx="3087193" cy="3087193"/>
            </a:xfrm>
            <a:prstGeom prst="ellipse">
              <a:avLst/>
            </a:prstGeom>
            <a:solidFill>
              <a:schemeClr val="bg1">
                <a:lumMod val="85000"/>
              </a:schemeClr>
            </a:solidFill>
            <a:ln>
              <a:noFill/>
            </a:ln>
          </p:spPr>
          <p:txBody>
            <a:bodyPr lIns="0" tIns="0" rIns="0" bIns="0" rtlCol="0" anchor="ctr"/>
            <a:lstStyle/>
            <a:p>
              <a:pPr algn="ctr" defTabSz="901065"/>
              <a:endParaRPr lang="es-SV" sz="2400">
                <a:solidFill>
                  <a:srgbClr val="000000"/>
                </a:solidFill>
                <a:latin typeface="微软简粗黑" charset="0"/>
                <a:ea typeface="微软简粗黑" charset="0"/>
              </a:endParaRPr>
            </a:p>
          </p:txBody>
        </p:sp>
        <p:sp>
          <p:nvSpPr>
            <p:cNvPr id="6" name="176 Rectángulo"/>
            <p:cNvSpPr/>
            <p:nvPr/>
          </p:nvSpPr>
          <p:spPr bwMode="auto">
            <a:xfrm>
              <a:off x="4595247" y="7803898"/>
              <a:ext cx="3762940" cy="2070230"/>
            </a:xfrm>
            <a:custGeom>
              <a:avLst/>
              <a:gdLst/>
              <a:ahLst/>
              <a:cxnLst/>
              <a:rect l="l" t="t" r="r" b="b"/>
              <a:pathLst>
                <a:path w="3762940" h="2070230">
                  <a:moveTo>
                    <a:pt x="186657" y="0"/>
                  </a:moveTo>
                  <a:lnTo>
                    <a:pt x="2704746" y="0"/>
                  </a:lnTo>
                  <a:cubicBezTo>
                    <a:pt x="2807834" y="0"/>
                    <a:pt x="2891403" y="83569"/>
                    <a:pt x="2891403" y="186657"/>
                  </a:cubicBezTo>
                  <a:cubicBezTo>
                    <a:pt x="2891403" y="279380"/>
                    <a:pt x="2823794" y="356312"/>
                    <a:pt x="2735087" y="370256"/>
                  </a:cubicBezTo>
                  <a:lnTo>
                    <a:pt x="2735087" y="373314"/>
                  </a:lnTo>
                  <a:lnTo>
                    <a:pt x="2704746" y="373314"/>
                  </a:lnTo>
                  <a:lnTo>
                    <a:pt x="2598029" y="373314"/>
                  </a:lnTo>
                  <a:cubicBezTo>
                    <a:pt x="2500795" y="373314"/>
                    <a:pt x="2421972" y="452137"/>
                    <a:pt x="2421972" y="549371"/>
                  </a:cubicBezTo>
                  <a:cubicBezTo>
                    <a:pt x="2421972" y="646605"/>
                    <a:pt x="2500795" y="725428"/>
                    <a:pt x="2598029" y="725428"/>
                  </a:cubicBezTo>
                  <a:lnTo>
                    <a:pt x="2735087" y="725428"/>
                  </a:lnTo>
                  <a:lnTo>
                    <a:pt x="3576283" y="725428"/>
                  </a:lnTo>
                  <a:cubicBezTo>
                    <a:pt x="3679371" y="725428"/>
                    <a:pt x="3762940" y="808997"/>
                    <a:pt x="3762940" y="912085"/>
                  </a:cubicBezTo>
                  <a:cubicBezTo>
                    <a:pt x="3762940" y="1015173"/>
                    <a:pt x="3679371" y="1098742"/>
                    <a:pt x="3576283" y="1098742"/>
                  </a:cubicBezTo>
                  <a:lnTo>
                    <a:pt x="2106938" y="1098742"/>
                  </a:lnTo>
                  <a:lnTo>
                    <a:pt x="1937913" y="1098742"/>
                  </a:lnTo>
                  <a:cubicBezTo>
                    <a:pt x="1840679" y="1098742"/>
                    <a:pt x="1761856" y="1177566"/>
                    <a:pt x="1761855" y="1274799"/>
                  </a:cubicBezTo>
                  <a:cubicBezTo>
                    <a:pt x="1761856" y="1372033"/>
                    <a:pt x="1840679" y="1450857"/>
                    <a:pt x="1937913" y="1450857"/>
                  </a:cubicBezTo>
                  <a:lnTo>
                    <a:pt x="2085023" y="1450857"/>
                  </a:lnTo>
                  <a:lnTo>
                    <a:pt x="2106938" y="1450857"/>
                  </a:lnTo>
                  <a:lnTo>
                    <a:pt x="2106938" y="1453066"/>
                  </a:lnTo>
                  <a:cubicBezTo>
                    <a:pt x="2199755" y="1463040"/>
                    <a:pt x="2271680" y="1541877"/>
                    <a:pt x="2271680" y="1637514"/>
                  </a:cubicBezTo>
                  <a:cubicBezTo>
                    <a:pt x="2271680" y="1740602"/>
                    <a:pt x="2188111" y="1824171"/>
                    <a:pt x="2085023" y="1824171"/>
                  </a:cubicBezTo>
                  <a:lnTo>
                    <a:pt x="1535541" y="1824171"/>
                  </a:lnTo>
                  <a:cubicBezTo>
                    <a:pt x="1456016" y="1828206"/>
                    <a:pt x="1393454" y="1894521"/>
                    <a:pt x="1393454" y="1975447"/>
                  </a:cubicBezTo>
                  <a:cubicBezTo>
                    <a:pt x="1393454" y="2011874"/>
                    <a:pt x="1406130" y="2045340"/>
                    <a:pt x="1429109" y="2070230"/>
                  </a:cubicBezTo>
                  <a:lnTo>
                    <a:pt x="1003067" y="2070230"/>
                  </a:lnTo>
                  <a:cubicBezTo>
                    <a:pt x="1026046" y="2045340"/>
                    <a:pt x="1038722" y="2011873"/>
                    <a:pt x="1038722" y="1975446"/>
                  </a:cubicBezTo>
                  <a:cubicBezTo>
                    <a:pt x="1038722" y="1894604"/>
                    <a:pt x="976291" y="1828343"/>
                    <a:pt x="896864" y="1824171"/>
                  </a:cubicBezTo>
                  <a:lnTo>
                    <a:pt x="649832" y="1824171"/>
                  </a:lnTo>
                  <a:cubicBezTo>
                    <a:pt x="546744" y="1824171"/>
                    <a:pt x="463175" y="1740602"/>
                    <a:pt x="463175" y="1637514"/>
                  </a:cubicBezTo>
                  <a:cubicBezTo>
                    <a:pt x="463175" y="1534426"/>
                    <a:pt x="546744" y="1450857"/>
                    <a:pt x="649832" y="1450857"/>
                  </a:cubicBezTo>
                  <a:lnTo>
                    <a:pt x="1154695" y="1450857"/>
                  </a:lnTo>
                  <a:cubicBezTo>
                    <a:pt x="1251927" y="1450855"/>
                    <a:pt x="1330748" y="1372032"/>
                    <a:pt x="1330748" y="1274800"/>
                  </a:cubicBezTo>
                  <a:lnTo>
                    <a:pt x="1330749" y="1274800"/>
                  </a:lnTo>
                  <a:cubicBezTo>
                    <a:pt x="1330749" y="1177566"/>
                    <a:pt x="1251925" y="1098742"/>
                    <a:pt x="1154691" y="1098742"/>
                  </a:cubicBezTo>
                  <a:lnTo>
                    <a:pt x="1054452" y="1098742"/>
                  </a:lnTo>
                  <a:lnTo>
                    <a:pt x="1014298" y="1098742"/>
                  </a:lnTo>
                  <a:cubicBezTo>
                    <a:pt x="911210" y="1098742"/>
                    <a:pt x="827641" y="1015173"/>
                    <a:pt x="827641" y="912085"/>
                  </a:cubicBezTo>
                  <a:cubicBezTo>
                    <a:pt x="827641" y="808997"/>
                    <a:pt x="911210" y="725428"/>
                    <a:pt x="1014298" y="725428"/>
                  </a:cubicBezTo>
                  <a:lnTo>
                    <a:pt x="1075790" y="725428"/>
                  </a:lnTo>
                  <a:cubicBezTo>
                    <a:pt x="1173022" y="725426"/>
                    <a:pt x="1251842" y="646604"/>
                    <a:pt x="1251842" y="549372"/>
                  </a:cubicBezTo>
                  <a:lnTo>
                    <a:pt x="1251843" y="549372"/>
                  </a:lnTo>
                  <a:cubicBezTo>
                    <a:pt x="1251843" y="452138"/>
                    <a:pt x="1173020" y="373315"/>
                    <a:pt x="1075786" y="373315"/>
                  </a:cubicBezTo>
                  <a:lnTo>
                    <a:pt x="1054452" y="373315"/>
                  </a:lnTo>
                  <a:lnTo>
                    <a:pt x="1054452" y="373314"/>
                  </a:lnTo>
                  <a:lnTo>
                    <a:pt x="186657" y="373314"/>
                  </a:lnTo>
                  <a:cubicBezTo>
                    <a:pt x="83569" y="373314"/>
                    <a:pt x="0" y="289745"/>
                    <a:pt x="0" y="186657"/>
                  </a:cubicBezTo>
                  <a:cubicBezTo>
                    <a:pt x="0" y="83569"/>
                    <a:pt x="83569" y="0"/>
                    <a:pt x="186657" y="0"/>
                  </a:cubicBezTo>
                  <a:close/>
                </a:path>
              </a:pathLst>
            </a:custGeom>
            <a:solidFill>
              <a:srgbClr val="9CCF3D"/>
            </a:solidFill>
            <a:ln>
              <a:noFill/>
            </a:ln>
          </p:spPr>
          <p:txBody>
            <a:bodyPr lIns="0" tIns="0" rIns="0" bIns="0" rtlCol="0" anchor="ctr"/>
            <a:lstStyle/>
            <a:p>
              <a:pPr algn="ctr" defTabSz="901065"/>
              <a:endParaRPr lang="es-SV" sz="2400">
                <a:solidFill>
                  <a:srgbClr val="000000"/>
                </a:solidFill>
                <a:latin typeface="微软简粗黑" charset="0"/>
                <a:ea typeface="微软简粗黑" charset="0"/>
              </a:endParaRPr>
            </a:p>
          </p:txBody>
        </p:sp>
        <p:sp>
          <p:nvSpPr>
            <p:cNvPr id="7" name="114 Elipse"/>
            <p:cNvSpPr>
              <a:spLocks noChangeAspect="1"/>
            </p:cNvSpPr>
            <p:nvPr/>
          </p:nvSpPr>
          <p:spPr bwMode="auto">
            <a:xfrm>
              <a:off x="7727527" y="7790451"/>
              <a:ext cx="407133" cy="407133"/>
            </a:xfrm>
            <a:prstGeom prst="ellipse">
              <a:avLst/>
            </a:prstGeom>
            <a:solidFill>
              <a:srgbClr val="9CCF3D"/>
            </a:solidFill>
            <a:ln>
              <a:noFill/>
            </a:ln>
          </p:spPr>
          <p:txBody>
            <a:bodyPr lIns="0" tIns="0" rIns="0" bIns="0" rtlCol="0" anchor="ctr"/>
            <a:lstStyle/>
            <a:p>
              <a:pPr algn="ctr" defTabSz="901065"/>
              <a:endParaRPr lang="es-SV" sz="2400">
                <a:solidFill>
                  <a:srgbClr val="000000"/>
                </a:solidFill>
                <a:latin typeface="微软简粗黑" charset="0"/>
                <a:ea typeface="微软简粗黑" charset="0"/>
              </a:endParaRPr>
            </a:p>
          </p:txBody>
        </p:sp>
        <p:sp>
          <p:nvSpPr>
            <p:cNvPr id="8" name="115 Elipse"/>
            <p:cNvSpPr>
              <a:spLocks noChangeAspect="1"/>
            </p:cNvSpPr>
            <p:nvPr/>
          </p:nvSpPr>
          <p:spPr bwMode="auto">
            <a:xfrm>
              <a:off x="4717163" y="8343959"/>
              <a:ext cx="407133" cy="407133"/>
            </a:xfrm>
            <a:prstGeom prst="ellipse">
              <a:avLst/>
            </a:prstGeom>
            <a:solidFill>
              <a:srgbClr val="9CCF3D"/>
            </a:solidFill>
            <a:ln>
              <a:noFill/>
            </a:ln>
          </p:spPr>
          <p:txBody>
            <a:bodyPr lIns="0" tIns="0" rIns="0" bIns="0" rtlCol="0" anchor="ctr"/>
            <a:lstStyle/>
            <a:p>
              <a:pPr algn="ctr" defTabSz="901065"/>
              <a:endParaRPr lang="es-SV" sz="2400">
                <a:solidFill>
                  <a:srgbClr val="000000"/>
                </a:solidFill>
                <a:latin typeface="微软简粗黑" charset="0"/>
                <a:ea typeface="微软简粗黑" charset="0"/>
              </a:endParaRPr>
            </a:p>
          </p:txBody>
        </p:sp>
        <p:sp>
          <p:nvSpPr>
            <p:cNvPr id="9" name="116 Elipse"/>
            <p:cNvSpPr>
              <a:spLocks noChangeAspect="1"/>
            </p:cNvSpPr>
            <p:nvPr/>
          </p:nvSpPr>
          <p:spPr bwMode="auto">
            <a:xfrm>
              <a:off x="4374700" y="9235226"/>
              <a:ext cx="299299" cy="299299"/>
            </a:xfrm>
            <a:prstGeom prst="ellipse">
              <a:avLst/>
            </a:prstGeom>
            <a:solidFill>
              <a:srgbClr val="9CCF3D"/>
            </a:solidFill>
            <a:ln>
              <a:noFill/>
            </a:ln>
          </p:spPr>
          <p:txBody>
            <a:bodyPr lIns="0" tIns="0" rIns="0" bIns="0" rtlCol="0" anchor="ctr"/>
            <a:lstStyle/>
            <a:p>
              <a:pPr algn="ctr" defTabSz="901065"/>
              <a:endParaRPr lang="es-SV" sz="2400">
                <a:solidFill>
                  <a:srgbClr val="000000"/>
                </a:solidFill>
                <a:latin typeface="微软简粗黑" charset="0"/>
                <a:ea typeface="微软简粗黑" charset="0"/>
              </a:endParaRPr>
            </a:p>
          </p:txBody>
        </p:sp>
        <p:sp>
          <p:nvSpPr>
            <p:cNvPr id="10" name="117 Elipse"/>
            <p:cNvSpPr>
              <a:spLocks noChangeAspect="1"/>
            </p:cNvSpPr>
            <p:nvPr/>
          </p:nvSpPr>
          <p:spPr bwMode="auto">
            <a:xfrm>
              <a:off x="8688946" y="8935927"/>
              <a:ext cx="299299" cy="299299"/>
            </a:xfrm>
            <a:prstGeom prst="ellipse">
              <a:avLst/>
            </a:prstGeom>
            <a:solidFill>
              <a:srgbClr val="9CCF3D"/>
            </a:solidFill>
            <a:ln>
              <a:noFill/>
            </a:ln>
          </p:spPr>
          <p:txBody>
            <a:bodyPr lIns="0" tIns="0" rIns="0" bIns="0" rtlCol="0" anchor="ctr"/>
            <a:lstStyle/>
            <a:p>
              <a:pPr algn="ctr" defTabSz="901065"/>
              <a:endParaRPr lang="es-SV" sz="2400">
                <a:solidFill>
                  <a:srgbClr val="000000"/>
                </a:solidFill>
                <a:latin typeface="微软简粗黑" charset="0"/>
                <a:ea typeface="微软简粗黑" charset="0"/>
              </a:endParaRPr>
            </a:p>
          </p:txBody>
        </p:sp>
        <p:sp>
          <p:nvSpPr>
            <p:cNvPr id="119" name="118 Elipse"/>
            <p:cNvSpPr>
              <a:spLocks noChangeAspect="1"/>
            </p:cNvSpPr>
            <p:nvPr/>
          </p:nvSpPr>
          <p:spPr bwMode="auto">
            <a:xfrm>
              <a:off x="7671639" y="9974158"/>
              <a:ext cx="418111" cy="418111"/>
            </a:xfrm>
            <a:prstGeom prst="ellipse">
              <a:avLst/>
            </a:prstGeom>
            <a:solidFill>
              <a:srgbClr val="9CCF3D"/>
            </a:solidFill>
            <a:ln>
              <a:noFill/>
            </a:ln>
          </p:spPr>
          <p:txBody>
            <a:bodyPr lIns="0" tIns="0" rIns="0" bIns="0" rtlCol="0" anchor="ctr"/>
            <a:lstStyle/>
            <a:p>
              <a:pPr algn="ctr" defTabSz="901065"/>
              <a:endParaRPr lang="es-SV" sz="2400">
                <a:solidFill>
                  <a:srgbClr val="000000"/>
                </a:solidFill>
                <a:latin typeface="微软简粗黑" charset="0"/>
                <a:ea typeface="微软简粗黑" charset="0"/>
              </a:endParaRPr>
            </a:p>
          </p:txBody>
        </p:sp>
        <p:sp>
          <p:nvSpPr>
            <p:cNvPr id="120" name="119 Elipse"/>
            <p:cNvSpPr>
              <a:spLocks noChangeAspect="1"/>
            </p:cNvSpPr>
            <p:nvPr/>
          </p:nvSpPr>
          <p:spPr bwMode="auto">
            <a:xfrm>
              <a:off x="7946381" y="10860967"/>
              <a:ext cx="169970" cy="169970"/>
            </a:xfrm>
            <a:prstGeom prst="ellipse">
              <a:avLst/>
            </a:prstGeom>
            <a:solidFill>
              <a:srgbClr val="9CCF3D"/>
            </a:solidFill>
            <a:ln>
              <a:noFill/>
            </a:ln>
          </p:spPr>
          <p:txBody>
            <a:bodyPr lIns="0" tIns="0" rIns="0" bIns="0" rtlCol="0" anchor="ctr"/>
            <a:lstStyle/>
            <a:p>
              <a:pPr algn="ctr" defTabSz="901065"/>
              <a:endParaRPr lang="es-SV" sz="2400">
                <a:solidFill>
                  <a:srgbClr val="000000"/>
                </a:solidFill>
                <a:latin typeface="微软简粗黑" charset="0"/>
                <a:ea typeface="微软简粗黑" charset="0"/>
              </a:endParaRPr>
            </a:p>
          </p:txBody>
        </p:sp>
        <p:sp>
          <p:nvSpPr>
            <p:cNvPr id="121" name="120 Elipse"/>
            <p:cNvSpPr>
              <a:spLocks noChangeAspect="1"/>
            </p:cNvSpPr>
            <p:nvPr/>
          </p:nvSpPr>
          <p:spPr bwMode="auto">
            <a:xfrm>
              <a:off x="7171672" y="10271352"/>
              <a:ext cx="241834" cy="241834"/>
            </a:xfrm>
            <a:prstGeom prst="ellipse">
              <a:avLst/>
            </a:prstGeom>
            <a:solidFill>
              <a:srgbClr val="9CCF3D"/>
            </a:solidFill>
            <a:ln>
              <a:noFill/>
            </a:ln>
          </p:spPr>
          <p:txBody>
            <a:bodyPr lIns="0" tIns="0" rIns="0" bIns="0" rtlCol="0" anchor="ctr"/>
            <a:lstStyle/>
            <a:p>
              <a:pPr algn="ctr" defTabSz="901065"/>
              <a:endParaRPr lang="es-SV" sz="2400">
                <a:solidFill>
                  <a:srgbClr val="000000"/>
                </a:solidFill>
                <a:latin typeface="微软简粗黑" charset="0"/>
                <a:ea typeface="微软简粗黑" charset="0"/>
              </a:endParaRPr>
            </a:p>
          </p:txBody>
        </p:sp>
        <p:sp>
          <p:nvSpPr>
            <p:cNvPr id="122" name="121 Elipse"/>
            <p:cNvSpPr>
              <a:spLocks noChangeAspect="1"/>
            </p:cNvSpPr>
            <p:nvPr/>
          </p:nvSpPr>
          <p:spPr bwMode="auto">
            <a:xfrm>
              <a:off x="5296576" y="11314289"/>
              <a:ext cx="241834" cy="241834"/>
            </a:xfrm>
            <a:prstGeom prst="ellipse">
              <a:avLst/>
            </a:prstGeom>
            <a:solidFill>
              <a:srgbClr val="9CCF3D"/>
            </a:solidFill>
            <a:ln>
              <a:noFill/>
            </a:ln>
          </p:spPr>
          <p:txBody>
            <a:bodyPr lIns="0" tIns="0" rIns="0" bIns="0" rtlCol="0" anchor="ctr"/>
            <a:lstStyle/>
            <a:p>
              <a:pPr algn="ctr" defTabSz="901065"/>
              <a:endParaRPr lang="es-SV" sz="2400">
                <a:solidFill>
                  <a:srgbClr val="000000"/>
                </a:solidFill>
                <a:latin typeface="微软简粗黑" charset="0"/>
                <a:ea typeface="微软简粗黑" charset="0"/>
              </a:endParaRPr>
            </a:p>
          </p:txBody>
        </p:sp>
        <p:sp>
          <p:nvSpPr>
            <p:cNvPr id="123" name="122 Elipse"/>
            <p:cNvSpPr>
              <a:spLocks noChangeAspect="1"/>
            </p:cNvSpPr>
            <p:nvPr/>
          </p:nvSpPr>
          <p:spPr bwMode="auto">
            <a:xfrm>
              <a:off x="5623199" y="10533963"/>
              <a:ext cx="169970" cy="169970"/>
            </a:xfrm>
            <a:prstGeom prst="ellipse">
              <a:avLst/>
            </a:prstGeom>
            <a:solidFill>
              <a:schemeClr val="accent1"/>
            </a:solidFill>
            <a:ln>
              <a:noFill/>
            </a:ln>
          </p:spPr>
          <p:txBody>
            <a:bodyPr lIns="0" tIns="0" rIns="0" bIns="0" rtlCol="0" anchor="ctr"/>
            <a:lstStyle/>
            <a:p>
              <a:pPr algn="ctr" defTabSz="901065"/>
              <a:endParaRPr lang="es-SV" sz="2400">
                <a:solidFill>
                  <a:srgbClr val="000000"/>
                </a:solidFill>
                <a:latin typeface="微软简粗黑" charset="0"/>
                <a:ea typeface="微软简粗黑" charset="0"/>
              </a:endParaRPr>
            </a:p>
          </p:txBody>
        </p:sp>
        <p:sp>
          <p:nvSpPr>
            <p:cNvPr id="124" name="123 Elipse"/>
            <p:cNvSpPr>
              <a:spLocks noChangeAspect="1"/>
            </p:cNvSpPr>
            <p:nvPr/>
          </p:nvSpPr>
          <p:spPr bwMode="auto">
            <a:xfrm>
              <a:off x="5903716" y="11674329"/>
              <a:ext cx="169970" cy="169970"/>
            </a:xfrm>
            <a:prstGeom prst="ellipse">
              <a:avLst/>
            </a:prstGeom>
            <a:solidFill>
              <a:srgbClr val="9CCF3D"/>
            </a:solidFill>
            <a:ln>
              <a:noFill/>
            </a:ln>
          </p:spPr>
          <p:txBody>
            <a:bodyPr lIns="0" tIns="0" rIns="0" bIns="0" rtlCol="0" anchor="ctr"/>
            <a:lstStyle/>
            <a:p>
              <a:pPr algn="ctr" defTabSz="901065"/>
              <a:endParaRPr lang="es-SV" sz="2400">
                <a:solidFill>
                  <a:srgbClr val="000000"/>
                </a:solidFill>
                <a:latin typeface="微软简粗黑" charset="0"/>
                <a:ea typeface="微软简粗黑" charset="0"/>
              </a:endParaRPr>
            </a:p>
          </p:txBody>
        </p:sp>
        <p:sp>
          <p:nvSpPr>
            <p:cNvPr id="125" name="124 Elipse"/>
            <p:cNvSpPr>
              <a:spLocks noChangeAspect="1"/>
            </p:cNvSpPr>
            <p:nvPr/>
          </p:nvSpPr>
          <p:spPr bwMode="auto">
            <a:xfrm>
              <a:off x="5059948" y="11931110"/>
              <a:ext cx="299299" cy="299299"/>
            </a:xfrm>
            <a:prstGeom prst="ellipse">
              <a:avLst/>
            </a:prstGeom>
            <a:solidFill>
              <a:srgbClr val="9CCF3D"/>
            </a:solidFill>
            <a:ln>
              <a:noFill/>
            </a:ln>
          </p:spPr>
          <p:txBody>
            <a:bodyPr lIns="0" tIns="0" rIns="0" bIns="0" rtlCol="0" anchor="ctr"/>
            <a:lstStyle/>
            <a:p>
              <a:pPr algn="ctr" defTabSz="901065"/>
              <a:endParaRPr lang="es-SV" sz="2400">
                <a:solidFill>
                  <a:srgbClr val="000000"/>
                </a:solidFill>
                <a:latin typeface="微软简粗黑" charset="0"/>
                <a:ea typeface="微软简粗黑" charset="0"/>
              </a:endParaRPr>
            </a:p>
          </p:txBody>
        </p:sp>
        <p:sp>
          <p:nvSpPr>
            <p:cNvPr id="126" name="125 Rectángulo"/>
            <p:cNvSpPr/>
            <p:nvPr/>
          </p:nvSpPr>
          <p:spPr bwMode="auto">
            <a:xfrm>
              <a:off x="5442890" y="10182225"/>
              <a:ext cx="714575" cy="678742"/>
            </a:xfrm>
            <a:prstGeom prst="rect">
              <a:avLst/>
            </a:prstGeom>
            <a:solidFill>
              <a:schemeClr val="bg1">
                <a:lumMod val="85000"/>
              </a:schemeClr>
            </a:solidFill>
            <a:ln>
              <a:noFill/>
            </a:ln>
          </p:spPr>
          <p:txBody>
            <a:bodyPr lIns="0" tIns="0" rIns="0" bIns="0" rtlCol="0" anchor="ctr"/>
            <a:lstStyle/>
            <a:p>
              <a:pPr algn="ctr" defTabSz="901065"/>
              <a:endParaRPr lang="es-SV" sz="2400">
                <a:solidFill>
                  <a:srgbClr val="000000"/>
                </a:solidFill>
                <a:latin typeface="微软简粗黑" charset="0"/>
                <a:ea typeface="微软简粗黑" charset="0"/>
              </a:endParaRPr>
            </a:p>
          </p:txBody>
        </p:sp>
        <p:sp>
          <p:nvSpPr>
            <p:cNvPr id="127" name="126 Rectángulo"/>
            <p:cNvSpPr/>
            <p:nvPr/>
          </p:nvSpPr>
          <p:spPr bwMode="auto">
            <a:xfrm rot="2953758">
              <a:off x="6776264" y="10917079"/>
              <a:ext cx="451814" cy="429157"/>
            </a:xfrm>
            <a:prstGeom prst="rect">
              <a:avLst/>
            </a:prstGeom>
            <a:solidFill>
              <a:schemeClr val="bg1">
                <a:lumMod val="85000"/>
              </a:schemeClr>
            </a:solidFill>
            <a:ln>
              <a:noFill/>
            </a:ln>
          </p:spPr>
          <p:txBody>
            <a:bodyPr lIns="0" tIns="0" rIns="0" bIns="0" rtlCol="0" anchor="ctr"/>
            <a:lstStyle/>
            <a:p>
              <a:pPr algn="ctr" defTabSz="901065"/>
              <a:endParaRPr lang="es-SV" sz="2400">
                <a:solidFill>
                  <a:srgbClr val="000000"/>
                </a:solidFill>
                <a:latin typeface="微软简粗黑" charset="0"/>
                <a:ea typeface="微软简粗黑" charset="0"/>
              </a:endParaRPr>
            </a:p>
          </p:txBody>
        </p:sp>
        <p:sp>
          <p:nvSpPr>
            <p:cNvPr id="128" name="127 Acorde"/>
            <p:cNvSpPr>
              <a:spLocks noChangeAspect="1"/>
            </p:cNvSpPr>
            <p:nvPr/>
          </p:nvSpPr>
          <p:spPr bwMode="auto">
            <a:xfrm>
              <a:off x="4519479" y="11079688"/>
              <a:ext cx="2547380" cy="2547380"/>
            </a:xfrm>
            <a:prstGeom prst="chord">
              <a:avLst>
                <a:gd name="adj1" fmla="val 21530749"/>
                <a:gd name="adj2" fmla="val 10802399"/>
              </a:avLst>
            </a:prstGeom>
            <a:solidFill>
              <a:srgbClr val="9CCF3D"/>
            </a:solidFill>
            <a:ln>
              <a:noFill/>
            </a:ln>
          </p:spPr>
          <p:txBody>
            <a:bodyPr lIns="0" tIns="0" rIns="0" bIns="0" rtlCol="0" anchor="ctr"/>
            <a:lstStyle/>
            <a:p>
              <a:pPr algn="ctr" defTabSz="901065"/>
              <a:endParaRPr lang="es-SV" sz="2400">
                <a:solidFill>
                  <a:srgbClr val="000000"/>
                </a:solidFill>
                <a:latin typeface="微软简粗黑" charset="0"/>
                <a:ea typeface="微软简粗黑" charset="0"/>
              </a:endParaRPr>
            </a:p>
          </p:txBody>
        </p:sp>
        <p:sp>
          <p:nvSpPr>
            <p:cNvPr id="129" name="128 Elipse"/>
            <p:cNvSpPr>
              <a:spLocks noChangeAspect="1"/>
            </p:cNvSpPr>
            <p:nvPr/>
          </p:nvSpPr>
          <p:spPr bwMode="auto">
            <a:xfrm>
              <a:off x="5806552" y="12203728"/>
              <a:ext cx="299299" cy="299299"/>
            </a:xfrm>
            <a:prstGeom prst="ellipse">
              <a:avLst/>
            </a:prstGeom>
            <a:solidFill>
              <a:srgbClr val="9CCF3D"/>
            </a:solidFill>
            <a:ln>
              <a:noFill/>
            </a:ln>
          </p:spPr>
          <p:txBody>
            <a:bodyPr lIns="0" tIns="0" rIns="0" bIns="0" rtlCol="0" anchor="ctr"/>
            <a:lstStyle/>
            <a:p>
              <a:pPr algn="ctr" defTabSz="901065"/>
              <a:endParaRPr lang="es-SV" sz="2400">
                <a:solidFill>
                  <a:srgbClr val="000000"/>
                </a:solidFill>
                <a:latin typeface="微软简粗黑" charset="0"/>
                <a:ea typeface="微软简粗黑" charset="0"/>
              </a:endParaRPr>
            </a:p>
          </p:txBody>
        </p:sp>
        <p:sp>
          <p:nvSpPr>
            <p:cNvPr id="130" name="129 Elipse"/>
            <p:cNvSpPr>
              <a:spLocks noChangeAspect="1"/>
            </p:cNvSpPr>
            <p:nvPr/>
          </p:nvSpPr>
          <p:spPr bwMode="auto">
            <a:xfrm>
              <a:off x="6304543" y="12080759"/>
              <a:ext cx="545238" cy="545234"/>
            </a:xfrm>
            <a:prstGeom prst="ellipse">
              <a:avLst/>
            </a:prstGeom>
            <a:solidFill>
              <a:srgbClr val="9CCF3D"/>
            </a:solidFill>
            <a:ln>
              <a:noFill/>
            </a:ln>
          </p:spPr>
          <p:txBody>
            <a:bodyPr lIns="0" tIns="0" rIns="0" bIns="0" rtlCol="0" anchor="ctr"/>
            <a:lstStyle/>
            <a:p>
              <a:pPr algn="ctr" defTabSz="901065"/>
              <a:endParaRPr lang="es-SV" sz="2400">
                <a:solidFill>
                  <a:srgbClr val="000000"/>
                </a:solidFill>
                <a:latin typeface="微软简粗黑" charset="0"/>
                <a:ea typeface="微软简粗黑" charset="0"/>
              </a:endParaRPr>
            </a:p>
          </p:txBody>
        </p:sp>
        <p:sp>
          <p:nvSpPr>
            <p:cNvPr id="131" name="130 Elipse"/>
            <p:cNvSpPr>
              <a:spLocks noChangeAspect="1"/>
            </p:cNvSpPr>
            <p:nvPr/>
          </p:nvSpPr>
          <p:spPr bwMode="auto">
            <a:xfrm>
              <a:off x="5319213" y="12608741"/>
              <a:ext cx="305704" cy="305704"/>
            </a:xfrm>
            <a:prstGeom prst="ellipse">
              <a:avLst/>
            </a:prstGeom>
            <a:solidFill>
              <a:schemeClr val="bg1">
                <a:lumMod val="85000"/>
              </a:schemeClr>
            </a:solidFill>
            <a:ln>
              <a:noFill/>
            </a:ln>
          </p:spPr>
          <p:txBody>
            <a:bodyPr lIns="0" tIns="0" rIns="0" bIns="0" rtlCol="0" anchor="ctr"/>
            <a:lstStyle/>
            <a:p>
              <a:pPr algn="ctr" defTabSz="901065"/>
              <a:endParaRPr lang="es-SV" sz="2400">
                <a:solidFill>
                  <a:srgbClr val="000000"/>
                </a:solidFill>
                <a:latin typeface="微软简粗黑" charset="0"/>
                <a:ea typeface="微软简粗黑" charset="0"/>
              </a:endParaRPr>
            </a:p>
          </p:txBody>
        </p:sp>
        <p:sp>
          <p:nvSpPr>
            <p:cNvPr id="132" name="131 Elipse"/>
            <p:cNvSpPr>
              <a:spLocks noChangeAspect="1"/>
            </p:cNvSpPr>
            <p:nvPr/>
          </p:nvSpPr>
          <p:spPr bwMode="auto">
            <a:xfrm>
              <a:off x="4729227" y="12519759"/>
              <a:ext cx="241834" cy="241834"/>
            </a:xfrm>
            <a:prstGeom prst="ellipse">
              <a:avLst/>
            </a:prstGeom>
            <a:solidFill>
              <a:schemeClr val="bg1">
                <a:lumMod val="85000"/>
              </a:schemeClr>
            </a:solidFill>
            <a:ln>
              <a:noFill/>
            </a:ln>
          </p:spPr>
          <p:txBody>
            <a:bodyPr lIns="0" tIns="0" rIns="0" bIns="0" rtlCol="0" anchor="ctr"/>
            <a:lstStyle/>
            <a:p>
              <a:pPr algn="ctr" defTabSz="901065"/>
              <a:endParaRPr lang="es-SV" sz="2400">
                <a:solidFill>
                  <a:srgbClr val="000000"/>
                </a:solidFill>
                <a:latin typeface="微软简粗黑" charset="0"/>
                <a:ea typeface="微软简粗黑" charset="0"/>
              </a:endParaRPr>
            </a:p>
          </p:txBody>
        </p:sp>
        <p:sp>
          <p:nvSpPr>
            <p:cNvPr id="133" name="132 Elipse"/>
            <p:cNvSpPr>
              <a:spLocks noChangeAspect="1"/>
            </p:cNvSpPr>
            <p:nvPr/>
          </p:nvSpPr>
          <p:spPr bwMode="auto">
            <a:xfrm>
              <a:off x="6424044" y="12998447"/>
              <a:ext cx="241834" cy="241834"/>
            </a:xfrm>
            <a:prstGeom prst="ellipse">
              <a:avLst/>
            </a:prstGeom>
            <a:solidFill>
              <a:schemeClr val="bg1">
                <a:lumMod val="85000"/>
              </a:schemeClr>
            </a:solidFill>
            <a:ln>
              <a:noFill/>
            </a:ln>
          </p:spPr>
          <p:txBody>
            <a:bodyPr lIns="0" tIns="0" rIns="0" bIns="0" rtlCol="0" anchor="ctr"/>
            <a:lstStyle/>
            <a:p>
              <a:pPr algn="ctr" defTabSz="901065"/>
              <a:endParaRPr lang="es-SV" sz="2400">
                <a:solidFill>
                  <a:srgbClr val="000000"/>
                </a:solidFill>
                <a:latin typeface="微软简粗黑" charset="0"/>
                <a:ea typeface="微软简粗黑" charset="0"/>
              </a:endParaRPr>
            </a:p>
          </p:txBody>
        </p:sp>
        <p:sp>
          <p:nvSpPr>
            <p:cNvPr id="134" name="133 Elipse"/>
            <p:cNvSpPr>
              <a:spLocks noChangeAspect="1"/>
            </p:cNvSpPr>
            <p:nvPr/>
          </p:nvSpPr>
          <p:spPr bwMode="auto">
            <a:xfrm>
              <a:off x="5486046" y="13226044"/>
              <a:ext cx="156952" cy="156952"/>
            </a:xfrm>
            <a:prstGeom prst="ellipse">
              <a:avLst/>
            </a:prstGeom>
            <a:solidFill>
              <a:schemeClr val="bg1">
                <a:lumMod val="85000"/>
              </a:schemeClr>
            </a:solidFill>
            <a:ln>
              <a:noFill/>
            </a:ln>
          </p:spPr>
          <p:txBody>
            <a:bodyPr lIns="0" tIns="0" rIns="0" bIns="0" rtlCol="0" anchor="ctr"/>
            <a:lstStyle/>
            <a:p>
              <a:pPr algn="ctr" defTabSz="901065"/>
              <a:endParaRPr lang="es-SV" sz="2400">
                <a:solidFill>
                  <a:srgbClr val="000000"/>
                </a:solidFill>
                <a:latin typeface="微软简粗黑" charset="0"/>
                <a:ea typeface="微软简粗黑" charset="0"/>
              </a:endParaRPr>
            </a:p>
          </p:txBody>
        </p:sp>
        <p:sp>
          <p:nvSpPr>
            <p:cNvPr id="135" name="134 Elipse"/>
            <p:cNvSpPr>
              <a:spLocks noChangeAspect="1"/>
            </p:cNvSpPr>
            <p:nvPr/>
          </p:nvSpPr>
          <p:spPr bwMode="auto">
            <a:xfrm>
              <a:off x="6602273" y="12603133"/>
              <a:ext cx="91787" cy="91787"/>
            </a:xfrm>
            <a:prstGeom prst="ellipse">
              <a:avLst/>
            </a:prstGeom>
            <a:solidFill>
              <a:schemeClr val="bg1">
                <a:lumMod val="85000"/>
              </a:schemeClr>
            </a:solidFill>
            <a:ln>
              <a:noFill/>
            </a:ln>
          </p:spPr>
          <p:txBody>
            <a:bodyPr lIns="0" tIns="0" rIns="0" bIns="0" rtlCol="0" anchor="ctr"/>
            <a:lstStyle/>
            <a:p>
              <a:pPr algn="ctr" defTabSz="901065"/>
              <a:endParaRPr lang="es-SV" sz="2400">
                <a:solidFill>
                  <a:srgbClr val="000000"/>
                </a:solidFill>
                <a:latin typeface="微软简粗黑" charset="0"/>
                <a:ea typeface="微软简粗黑" charset="0"/>
              </a:endParaRPr>
            </a:p>
          </p:txBody>
        </p:sp>
        <p:sp>
          <p:nvSpPr>
            <p:cNvPr id="136" name="135 Rectángulo"/>
            <p:cNvSpPr/>
            <p:nvPr/>
          </p:nvSpPr>
          <p:spPr bwMode="auto">
            <a:xfrm>
              <a:off x="5443833" y="10182225"/>
              <a:ext cx="714575" cy="92426"/>
            </a:xfrm>
            <a:prstGeom prst="rect">
              <a:avLst/>
            </a:prstGeom>
            <a:solidFill>
              <a:schemeClr val="tx1">
                <a:alpha val="15000"/>
              </a:schemeClr>
            </a:solidFill>
            <a:ln>
              <a:noFill/>
            </a:ln>
          </p:spPr>
          <p:txBody>
            <a:bodyPr lIns="0" tIns="0" rIns="0" bIns="0" rtlCol="0" anchor="ctr"/>
            <a:lstStyle/>
            <a:p>
              <a:pPr algn="ctr" defTabSz="901065"/>
              <a:endParaRPr lang="es-SV" sz="2400">
                <a:solidFill>
                  <a:srgbClr val="000000"/>
                </a:solidFill>
                <a:latin typeface="微软简粗黑" charset="0"/>
                <a:ea typeface="微软简粗黑" charset="0"/>
              </a:endParaRPr>
            </a:p>
          </p:txBody>
        </p:sp>
        <p:sp>
          <p:nvSpPr>
            <p:cNvPr id="137" name="136 Rectángulo"/>
            <p:cNvSpPr/>
            <p:nvPr/>
          </p:nvSpPr>
          <p:spPr bwMode="auto">
            <a:xfrm rot="2953758">
              <a:off x="6906991" y="10975358"/>
              <a:ext cx="451814" cy="86657"/>
            </a:xfrm>
            <a:prstGeom prst="rect">
              <a:avLst/>
            </a:prstGeom>
            <a:solidFill>
              <a:schemeClr val="tx1">
                <a:alpha val="15000"/>
              </a:schemeClr>
            </a:solidFill>
            <a:ln>
              <a:noFill/>
            </a:ln>
          </p:spPr>
          <p:txBody>
            <a:bodyPr lIns="0" tIns="0" rIns="0" bIns="0" rtlCol="0" anchor="ctr"/>
            <a:lstStyle/>
            <a:p>
              <a:pPr algn="ctr" defTabSz="901065"/>
              <a:endParaRPr lang="es-SV" sz="2400">
                <a:solidFill>
                  <a:srgbClr val="000000"/>
                </a:solidFill>
                <a:latin typeface="微软简粗黑" charset="0"/>
                <a:ea typeface="微软简粗黑" charset="0"/>
              </a:endParaRPr>
            </a:p>
          </p:txBody>
        </p:sp>
        <p:sp>
          <p:nvSpPr>
            <p:cNvPr id="138" name="137 Rectángulo"/>
            <p:cNvSpPr/>
            <p:nvPr/>
          </p:nvSpPr>
          <p:spPr bwMode="auto">
            <a:xfrm rot="2953758">
              <a:off x="6941212" y="10830521"/>
              <a:ext cx="594463" cy="194805"/>
            </a:xfrm>
            <a:prstGeom prst="rect">
              <a:avLst/>
            </a:prstGeom>
            <a:solidFill>
              <a:schemeClr val="bg1">
                <a:lumMod val="85000"/>
              </a:schemeClr>
            </a:solidFill>
            <a:ln>
              <a:noFill/>
            </a:ln>
          </p:spPr>
          <p:txBody>
            <a:bodyPr lIns="0" tIns="0" rIns="0" bIns="0" rtlCol="0" anchor="ctr"/>
            <a:lstStyle/>
            <a:p>
              <a:pPr algn="ctr" defTabSz="901065"/>
              <a:endParaRPr lang="es-SV" sz="2400">
                <a:solidFill>
                  <a:srgbClr val="000000"/>
                </a:solidFill>
                <a:latin typeface="微软简粗黑" charset="0"/>
                <a:ea typeface="微软简粗黑" charset="0"/>
              </a:endParaRPr>
            </a:p>
          </p:txBody>
        </p:sp>
        <p:sp>
          <p:nvSpPr>
            <p:cNvPr id="139" name="138 Rectángulo"/>
            <p:cNvSpPr/>
            <p:nvPr/>
          </p:nvSpPr>
          <p:spPr bwMode="auto">
            <a:xfrm>
              <a:off x="5330085" y="9874128"/>
              <a:ext cx="940184" cy="308097"/>
            </a:xfrm>
            <a:prstGeom prst="rect">
              <a:avLst/>
            </a:prstGeom>
            <a:solidFill>
              <a:schemeClr val="bg1">
                <a:lumMod val="85000"/>
              </a:schemeClr>
            </a:solidFill>
            <a:ln>
              <a:noFill/>
            </a:ln>
          </p:spPr>
          <p:txBody>
            <a:bodyPr lIns="0" tIns="0" rIns="0" bIns="0" rtlCol="0" anchor="ctr"/>
            <a:lstStyle/>
            <a:p>
              <a:pPr algn="ctr" defTabSz="901065"/>
              <a:endParaRPr lang="es-SV" sz="2400">
                <a:solidFill>
                  <a:srgbClr val="000000"/>
                </a:solidFill>
                <a:latin typeface="微软简粗黑" charset="0"/>
                <a:ea typeface="微软简粗黑" charset="0"/>
              </a:endParaRPr>
            </a:p>
          </p:txBody>
        </p:sp>
      </p:grpSp>
    </p:spTree>
    <p:custDataLst>
      <p:tags r:id="rId1"/>
    </p:custDataLst>
  </p:cSld>
  <p:clrMapOvr>
    <a:masterClrMapping/>
  </p:clrMapOvr>
  <p:transition advTm="4305">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checkerboard(across)">
                                      <p:cBhvr>
                                        <p:cTn id="12" dur="500"/>
                                        <p:tgtEl>
                                          <p:spTgt spid="18"/>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checkerboard(across)">
                                      <p:cBhvr>
                                        <p:cTn id="15" dur="500"/>
                                        <p:tgtEl>
                                          <p:spTgt spid="19"/>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checkerboard(across)">
                                      <p:cBhvr>
                                        <p:cTn id="18" dur="500"/>
                                        <p:tgtEl>
                                          <p:spTgt spid="20"/>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checkerboard(across)">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checkerboard(across)">
                                      <p:cBhvr>
                                        <p:cTn id="26" dur="500"/>
                                        <p:tgtEl>
                                          <p:spTgt spid="21"/>
                                        </p:tgtEl>
                                      </p:cBhvr>
                                    </p:animEffect>
                                  </p:childTnLst>
                                </p:cTn>
                              </p:par>
                              <p:par>
                                <p:cTn id="27" presetID="5" presetClass="entr" presetSubtype="10"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checkerboard(across)">
                                      <p:cBhvr>
                                        <p:cTn id="29" dur="500"/>
                                        <p:tgtEl>
                                          <p:spTgt spid="22"/>
                                        </p:tgtEl>
                                      </p:cBhvr>
                                    </p:animEffect>
                                  </p:childTnLst>
                                </p:cTn>
                              </p:par>
                              <p:par>
                                <p:cTn id="30" presetID="5" presetClass="entr" presetSubtype="1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checkerboard(across)">
                                      <p:cBhvr>
                                        <p:cTn id="32" dur="500"/>
                                        <p:tgtEl>
                                          <p:spTgt spid="24"/>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checkerboard(across)">
                                      <p:cBhvr>
                                        <p:cTn id="3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p:bldP spid="20" grpId="0"/>
      <p:bldP spid="21" grpId="0"/>
      <p:bldP spid="22" grpId="0"/>
      <p:bldP spid="23" grpId="0" animBg="1"/>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4" cstate="screen"/>
          <a:stretch>
            <a:fillRect/>
          </a:stretch>
        </a:blipFill>
        <a:effectLst/>
      </p:bgPr>
    </p:bg>
    <p:spTree>
      <p:nvGrpSpPr>
        <p:cNvPr id="1" name=""/>
        <p:cNvGrpSpPr/>
        <p:nvPr/>
      </p:nvGrpSpPr>
      <p:grpSpPr>
        <a:xfrm>
          <a:off x="0" y="0"/>
          <a:ext cx="0" cy="0"/>
          <a:chOff x="0" y="0"/>
          <a:chExt cx="0" cy="0"/>
        </a:xfrm>
      </p:grpSpPr>
      <p:sp>
        <p:nvSpPr>
          <p:cNvPr id="14" name="文本框 13"/>
          <p:cNvSpPr txBox="1"/>
          <p:nvPr/>
        </p:nvSpPr>
        <p:spPr>
          <a:xfrm>
            <a:off x="6470650" y="779145"/>
            <a:ext cx="4272280" cy="1042035"/>
          </a:xfrm>
          <a:prstGeom prst="rect">
            <a:avLst/>
          </a:prstGeom>
          <a:noFill/>
        </p:spPr>
        <p:txBody>
          <a:bodyPr wrap="square" rtlCol="0">
            <a:spAutoFit/>
          </a:bodyPr>
          <a:lstStyle/>
          <a:p>
            <a:pPr algn="l">
              <a:lnSpc>
                <a:spcPct val="130000"/>
              </a:lnSpc>
            </a:pPr>
            <a:r>
              <a:rPr lang="zh-CN" altLang="en-US" sz="4800" b="1" dirty="0" smtClean="0">
                <a:solidFill>
                  <a:schemeClr val="bg1"/>
                </a:solidFill>
                <a:latin typeface="+mn-ea"/>
              </a:rPr>
              <a:t>目录</a:t>
            </a:r>
            <a:r>
              <a:rPr lang="en-US" altLang="zh-CN" sz="4800" b="1" dirty="0" smtClean="0">
                <a:solidFill>
                  <a:schemeClr val="bg1"/>
                </a:solidFill>
                <a:latin typeface="+mn-ea"/>
              </a:rPr>
              <a:t> </a:t>
            </a:r>
            <a:r>
              <a:rPr lang="en-US" altLang="zh-CN" sz="3200" b="1" dirty="0" smtClean="0">
                <a:solidFill>
                  <a:schemeClr val="bg1"/>
                </a:solidFill>
                <a:latin typeface="+mn-ea"/>
              </a:rPr>
              <a:t>GRINDING</a:t>
            </a:r>
          </a:p>
        </p:txBody>
      </p:sp>
      <p:sp>
        <p:nvSpPr>
          <p:cNvPr id="3" name="圆角矩形 2"/>
          <p:cNvSpPr/>
          <p:nvPr/>
        </p:nvSpPr>
        <p:spPr>
          <a:xfrm>
            <a:off x="3181985" y="4022725"/>
            <a:ext cx="2814955" cy="523240"/>
          </a:xfrm>
          <a:prstGeom prst="round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3315335" y="3977005"/>
            <a:ext cx="2914015" cy="566420"/>
          </a:xfrm>
          <a:prstGeom prst="rect">
            <a:avLst/>
          </a:prstGeom>
          <a:noFill/>
        </p:spPr>
        <p:txBody>
          <a:bodyPr wrap="square" rtlCol="0">
            <a:spAutoFit/>
          </a:bodyPr>
          <a:lstStyle/>
          <a:p>
            <a:pPr algn="l">
              <a:lnSpc>
                <a:spcPct val="130000"/>
              </a:lnSpc>
            </a:pPr>
            <a:r>
              <a:rPr lang="zh-CN" sz="2400" dirty="0" smtClean="0">
                <a:solidFill>
                  <a:schemeClr val="bg1"/>
                </a:solidFill>
                <a:latin typeface="微软简粗黑" charset="0"/>
                <a:ea typeface="微软简粗黑" charset="0"/>
              </a:rPr>
              <a:t>单击此处添加标题</a:t>
            </a:r>
          </a:p>
        </p:txBody>
      </p:sp>
      <p:sp>
        <p:nvSpPr>
          <p:cNvPr id="11" name="六边形 10"/>
          <p:cNvSpPr/>
          <p:nvPr/>
        </p:nvSpPr>
        <p:spPr>
          <a:xfrm rot="5400000">
            <a:off x="2475865" y="4011295"/>
            <a:ext cx="624840" cy="538480"/>
          </a:xfrm>
          <a:prstGeom prst="hexagon">
            <a:avLst/>
          </a:prstGeom>
          <a:solidFill>
            <a:srgbClr val="9CCF3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 name="文本框 1"/>
          <p:cNvSpPr txBox="1"/>
          <p:nvPr/>
        </p:nvSpPr>
        <p:spPr>
          <a:xfrm>
            <a:off x="2508250" y="3990975"/>
            <a:ext cx="538480" cy="566420"/>
          </a:xfrm>
          <a:prstGeom prst="rect">
            <a:avLst/>
          </a:prstGeom>
          <a:noFill/>
        </p:spPr>
        <p:txBody>
          <a:bodyPr wrap="square" rtlCol="0">
            <a:spAutoFit/>
          </a:bodyPr>
          <a:lstStyle/>
          <a:p>
            <a:pPr algn="l">
              <a:lnSpc>
                <a:spcPct val="130000"/>
              </a:lnSpc>
            </a:pPr>
            <a:r>
              <a:rPr lang="en-US" altLang="zh-CN" sz="2400" dirty="0" smtClean="0">
                <a:solidFill>
                  <a:schemeClr val="bg1"/>
                </a:solidFill>
                <a:latin typeface="微软简粗黑" charset="0"/>
                <a:ea typeface="微软简粗黑" charset="0"/>
              </a:rPr>
              <a:t>01</a:t>
            </a:r>
          </a:p>
        </p:txBody>
      </p:sp>
      <p:sp>
        <p:nvSpPr>
          <p:cNvPr id="5" name="圆角矩形 4"/>
          <p:cNvSpPr/>
          <p:nvPr/>
        </p:nvSpPr>
        <p:spPr>
          <a:xfrm>
            <a:off x="7269480" y="4036695"/>
            <a:ext cx="2814955" cy="523240"/>
          </a:xfrm>
          <a:prstGeom prst="round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7402830" y="3990975"/>
            <a:ext cx="2914015" cy="566420"/>
          </a:xfrm>
          <a:prstGeom prst="rect">
            <a:avLst/>
          </a:prstGeom>
          <a:noFill/>
        </p:spPr>
        <p:txBody>
          <a:bodyPr wrap="square" rtlCol="0">
            <a:spAutoFit/>
          </a:bodyPr>
          <a:lstStyle/>
          <a:p>
            <a:pPr algn="l">
              <a:lnSpc>
                <a:spcPct val="130000"/>
              </a:lnSpc>
            </a:pPr>
            <a:r>
              <a:rPr lang="zh-CN" sz="2400" dirty="0" smtClean="0">
                <a:solidFill>
                  <a:schemeClr val="bg1"/>
                </a:solidFill>
                <a:latin typeface="微软简粗黑" charset="0"/>
                <a:ea typeface="微软简粗黑" charset="0"/>
              </a:rPr>
              <a:t>单击此处添加标题</a:t>
            </a:r>
          </a:p>
        </p:txBody>
      </p:sp>
      <p:sp>
        <p:nvSpPr>
          <p:cNvPr id="7" name="六边形 6"/>
          <p:cNvSpPr/>
          <p:nvPr/>
        </p:nvSpPr>
        <p:spPr>
          <a:xfrm rot="5400000">
            <a:off x="6563360" y="4025265"/>
            <a:ext cx="624840" cy="538480"/>
          </a:xfrm>
          <a:prstGeom prst="hexagon">
            <a:avLst/>
          </a:prstGeom>
          <a:solidFill>
            <a:srgbClr val="9CCF3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8" name="文本框 7"/>
          <p:cNvSpPr txBox="1"/>
          <p:nvPr/>
        </p:nvSpPr>
        <p:spPr>
          <a:xfrm>
            <a:off x="6595745" y="4004945"/>
            <a:ext cx="538480" cy="566420"/>
          </a:xfrm>
          <a:prstGeom prst="rect">
            <a:avLst/>
          </a:prstGeom>
          <a:noFill/>
        </p:spPr>
        <p:txBody>
          <a:bodyPr wrap="square" rtlCol="0">
            <a:spAutoFit/>
          </a:bodyPr>
          <a:lstStyle/>
          <a:p>
            <a:pPr algn="l">
              <a:lnSpc>
                <a:spcPct val="130000"/>
              </a:lnSpc>
            </a:pPr>
            <a:r>
              <a:rPr lang="en-US" altLang="zh-CN" sz="2400" dirty="0" smtClean="0">
                <a:solidFill>
                  <a:schemeClr val="bg1"/>
                </a:solidFill>
                <a:latin typeface="微软简粗黑" charset="0"/>
                <a:ea typeface="微软简粗黑" charset="0"/>
              </a:rPr>
              <a:t>02</a:t>
            </a:r>
          </a:p>
        </p:txBody>
      </p:sp>
      <p:sp>
        <p:nvSpPr>
          <p:cNvPr id="9" name="圆角矩形 8"/>
          <p:cNvSpPr/>
          <p:nvPr/>
        </p:nvSpPr>
        <p:spPr>
          <a:xfrm>
            <a:off x="3180715" y="4998085"/>
            <a:ext cx="2814955" cy="523240"/>
          </a:xfrm>
          <a:prstGeom prst="round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3314065" y="4952365"/>
            <a:ext cx="2914015" cy="566420"/>
          </a:xfrm>
          <a:prstGeom prst="rect">
            <a:avLst/>
          </a:prstGeom>
          <a:noFill/>
        </p:spPr>
        <p:txBody>
          <a:bodyPr wrap="square" rtlCol="0">
            <a:spAutoFit/>
          </a:bodyPr>
          <a:lstStyle/>
          <a:p>
            <a:pPr algn="l">
              <a:lnSpc>
                <a:spcPct val="130000"/>
              </a:lnSpc>
            </a:pPr>
            <a:r>
              <a:rPr lang="zh-CN" sz="2400" dirty="0" smtClean="0">
                <a:solidFill>
                  <a:schemeClr val="bg1"/>
                </a:solidFill>
                <a:latin typeface="微软简粗黑" charset="0"/>
                <a:ea typeface="微软简粗黑" charset="0"/>
              </a:rPr>
              <a:t>单击此处添加标题</a:t>
            </a:r>
          </a:p>
        </p:txBody>
      </p:sp>
      <p:sp>
        <p:nvSpPr>
          <p:cNvPr id="12" name="六边形 11"/>
          <p:cNvSpPr/>
          <p:nvPr/>
        </p:nvSpPr>
        <p:spPr>
          <a:xfrm rot="5400000">
            <a:off x="2474595" y="4986655"/>
            <a:ext cx="624840" cy="538480"/>
          </a:xfrm>
          <a:prstGeom prst="hexagon">
            <a:avLst/>
          </a:prstGeom>
          <a:solidFill>
            <a:srgbClr val="9CCF3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2506980" y="4966335"/>
            <a:ext cx="538480" cy="566420"/>
          </a:xfrm>
          <a:prstGeom prst="rect">
            <a:avLst/>
          </a:prstGeom>
          <a:noFill/>
        </p:spPr>
        <p:txBody>
          <a:bodyPr wrap="square" rtlCol="0">
            <a:spAutoFit/>
          </a:bodyPr>
          <a:lstStyle/>
          <a:p>
            <a:pPr algn="l">
              <a:lnSpc>
                <a:spcPct val="130000"/>
              </a:lnSpc>
            </a:pPr>
            <a:r>
              <a:rPr lang="en-US" altLang="zh-CN" sz="2400" dirty="0" smtClean="0">
                <a:solidFill>
                  <a:schemeClr val="bg1"/>
                </a:solidFill>
                <a:latin typeface="微软简粗黑" charset="0"/>
                <a:ea typeface="微软简粗黑" charset="0"/>
              </a:rPr>
              <a:t>03</a:t>
            </a:r>
          </a:p>
        </p:txBody>
      </p:sp>
      <p:sp>
        <p:nvSpPr>
          <p:cNvPr id="15" name="圆角矩形 14"/>
          <p:cNvSpPr/>
          <p:nvPr/>
        </p:nvSpPr>
        <p:spPr>
          <a:xfrm>
            <a:off x="7268210" y="5012055"/>
            <a:ext cx="2814955" cy="523240"/>
          </a:xfrm>
          <a:prstGeom prst="round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7401560" y="4966335"/>
            <a:ext cx="2914015" cy="566420"/>
          </a:xfrm>
          <a:prstGeom prst="rect">
            <a:avLst/>
          </a:prstGeom>
          <a:noFill/>
        </p:spPr>
        <p:txBody>
          <a:bodyPr wrap="square" rtlCol="0">
            <a:spAutoFit/>
          </a:bodyPr>
          <a:lstStyle/>
          <a:p>
            <a:pPr algn="l">
              <a:lnSpc>
                <a:spcPct val="130000"/>
              </a:lnSpc>
            </a:pPr>
            <a:r>
              <a:rPr lang="zh-CN" sz="2400" dirty="0" smtClean="0">
                <a:solidFill>
                  <a:schemeClr val="bg1"/>
                </a:solidFill>
                <a:latin typeface="微软简粗黑" charset="0"/>
                <a:ea typeface="微软简粗黑" charset="0"/>
              </a:rPr>
              <a:t>单击此处添加标题</a:t>
            </a:r>
          </a:p>
        </p:txBody>
      </p:sp>
      <p:sp>
        <p:nvSpPr>
          <p:cNvPr id="17" name="六边形 16"/>
          <p:cNvSpPr/>
          <p:nvPr/>
        </p:nvSpPr>
        <p:spPr>
          <a:xfrm rot="5400000">
            <a:off x="6562090" y="5000625"/>
            <a:ext cx="624840" cy="538480"/>
          </a:xfrm>
          <a:prstGeom prst="hexagon">
            <a:avLst/>
          </a:prstGeom>
          <a:solidFill>
            <a:srgbClr val="9CCF3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8" name="文本框 17"/>
          <p:cNvSpPr txBox="1"/>
          <p:nvPr/>
        </p:nvSpPr>
        <p:spPr>
          <a:xfrm>
            <a:off x="6594475" y="4980305"/>
            <a:ext cx="538480" cy="566420"/>
          </a:xfrm>
          <a:prstGeom prst="rect">
            <a:avLst/>
          </a:prstGeom>
          <a:noFill/>
        </p:spPr>
        <p:txBody>
          <a:bodyPr wrap="square" rtlCol="0">
            <a:spAutoFit/>
          </a:bodyPr>
          <a:lstStyle/>
          <a:p>
            <a:pPr algn="l">
              <a:lnSpc>
                <a:spcPct val="130000"/>
              </a:lnSpc>
            </a:pPr>
            <a:r>
              <a:rPr lang="en-US" altLang="zh-CN" sz="2400" dirty="0" smtClean="0">
                <a:solidFill>
                  <a:schemeClr val="bg1"/>
                </a:solidFill>
                <a:latin typeface="微软简粗黑" charset="0"/>
                <a:ea typeface="微软简粗黑" charset="0"/>
              </a:rPr>
              <a:t>04</a:t>
            </a:r>
          </a:p>
        </p:txBody>
      </p:sp>
    </p:spTree>
    <p:custDataLst>
      <p:tags r:id="rId1"/>
    </p:custDataLst>
  </p:cSld>
  <p:clrMapOvr>
    <a:masterClrMapping/>
  </p:clrMapOvr>
  <p:transition advTm="7239">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75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barn(outVertical)">
                                      <p:cBhvr>
                                        <p:cTn id="7" dur="75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0-#ppt_w/2"/>
                                          </p:val>
                                        </p:tav>
                                        <p:tav tm="100000">
                                          <p:val>
                                            <p:strVal val="#ppt_x"/>
                                          </p:val>
                                        </p:tav>
                                      </p:tavLst>
                                    </p:anim>
                                    <p:anim calcmode="lin" valueType="num">
                                      <p:cBhvr additive="base">
                                        <p:cTn id="17" dur="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additive="base">
                                        <p:cTn id="20" dur="500" fill="hold"/>
                                        <p:tgtEl>
                                          <p:spTgt spid="11"/>
                                        </p:tgtEl>
                                        <p:attrNameLst>
                                          <p:attrName>ppt_x</p:attrName>
                                        </p:attrNameLst>
                                      </p:cBhvr>
                                      <p:tavLst>
                                        <p:tav tm="0">
                                          <p:val>
                                            <p:strVal val="0-#ppt_w/2"/>
                                          </p:val>
                                        </p:tav>
                                        <p:tav tm="100000">
                                          <p:val>
                                            <p:strVal val="#ppt_x"/>
                                          </p:val>
                                        </p:tav>
                                      </p:tavLst>
                                    </p:anim>
                                    <p:anim calcmode="lin" valueType="num">
                                      <p:cBhvr additive="base">
                                        <p:cTn id="21" dur="500" fill="hold"/>
                                        <p:tgtEl>
                                          <p:spTgt spid="11"/>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0-#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 calcmode="lin" valueType="num">
                                      <p:cBhvr additive="base">
                                        <p:cTn id="30" dur="500" fill="hold"/>
                                        <p:tgtEl>
                                          <p:spTgt spid="5"/>
                                        </p:tgtEl>
                                        <p:attrNameLst>
                                          <p:attrName>ppt_x</p:attrName>
                                        </p:attrNameLst>
                                      </p:cBhvr>
                                      <p:tavLst>
                                        <p:tav tm="0">
                                          <p:val>
                                            <p:strVal val="0-#ppt_w/2"/>
                                          </p:val>
                                        </p:tav>
                                        <p:tav tm="100000">
                                          <p:val>
                                            <p:strVal val="#ppt_x"/>
                                          </p:val>
                                        </p:tav>
                                      </p:tavLst>
                                    </p:anim>
                                    <p:anim calcmode="lin" valueType="num">
                                      <p:cBhvr additive="base">
                                        <p:cTn id="31" dur="500" fill="hold"/>
                                        <p:tgtEl>
                                          <p:spTgt spid="5"/>
                                        </p:tgtEl>
                                        <p:attrNameLst>
                                          <p:attrName>ppt_y</p:attrName>
                                        </p:attrNameLst>
                                      </p:cBhvr>
                                      <p:tavLst>
                                        <p:tav tm="0">
                                          <p:val>
                                            <p:strVal val="#ppt_y"/>
                                          </p:val>
                                        </p:tav>
                                        <p:tav tm="100000">
                                          <p:val>
                                            <p:strVal val="#ppt_y"/>
                                          </p:val>
                                        </p:tav>
                                      </p:tavLst>
                                    </p:anim>
                                  </p:childTnLst>
                                </p:cTn>
                              </p:par>
                              <p:par>
                                <p:cTn id="32" presetID="2" presetClass="entr" presetSubtype="8"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0-#ppt_w/2"/>
                                          </p:val>
                                        </p:tav>
                                        <p:tav tm="100000">
                                          <p:val>
                                            <p:strVal val="#ppt_x"/>
                                          </p:val>
                                        </p:tav>
                                      </p:tavLst>
                                    </p:anim>
                                    <p:anim calcmode="lin" valueType="num">
                                      <p:cBhvr additive="base">
                                        <p:cTn id="35" dur="500" fill="hold"/>
                                        <p:tgtEl>
                                          <p:spTgt spid="6"/>
                                        </p:tgtEl>
                                        <p:attrNameLst>
                                          <p:attrName>ppt_y</p:attrName>
                                        </p:attrNameLst>
                                      </p:cBhvr>
                                      <p:tavLst>
                                        <p:tav tm="0">
                                          <p:val>
                                            <p:strVal val="#ppt_y"/>
                                          </p:val>
                                        </p:tav>
                                        <p:tav tm="100000">
                                          <p:val>
                                            <p:strVal val="#ppt_y"/>
                                          </p:val>
                                        </p:tav>
                                      </p:tavLst>
                                    </p:anim>
                                  </p:childTnLst>
                                </p:cTn>
                              </p:par>
                              <p:par>
                                <p:cTn id="36" presetID="2" presetClass="entr" presetSubtype="8" fill="hold" grpId="0" nodeType="with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0-#ppt_w/2"/>
                                          </p:val>
                                        </p:tav>
                                        <p:tav tm="100000">
                                          <p:val>
                                            <p:strVal val="#ppt_x"/>
                                          </p:val>
                                        </p:tav>
                                      </p:tavLst>
                                    </p:anim>
                                    <p:anim calcmode="lin" valueType="num">
                                      <p:cBhvr additive="base">
                                        <p:cTn id="39" dur="500" fill="hold"/>
                                        <p:tgtEl>
                                          <p:spTgt spid="7"/>
                                        </p:tgtEl>
                                        <p:attrNameLst>
                                          <p:attrName>ppt_y</p:attrName>
                                        </p:attrNameLst>
                                      </p:cBhvr>
                                      <p:tavLst>
                                        <p:tav tm="0">
                                          <p:val>
                                            <p:strVal val="#ppt_y"/>
                                          </p:val>
                                        </p:tav>
                                        <p:tav tm="100000">
                                          <p:val>
                                            <p:strVal val="#ppt_y"/>
                                          </p:val>
                                        </p:tav>
                                      </p:tavLst>
                                    </p:anim>
                                  </p:childTnLst>
                                </p:cTn>
                              </p:par>
                              <p:par>
                                <p:cTn id="40" presetID="2" presetClass="entr" presetSubtype="8"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0-#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9"/>
                                        </p:tgtEl>
                                        <p:attrNameLst>
                                          <p:attrName>style.visibility</p:attrName>
                                        </p:attrNameLst>
                                      </p:cBhvr>
                                      <p:to>
                                        <p:strVal val="visible"/>
                                      </p:to>
                                    </p:set>
                                    <p:anim calcmode="lin" valueType="num">
                                      <p:cBhvr additive="base">
                                        <p:cTn id="48" dur="500" fill="hold"/>
                                        <p:tgtEl>
                                          <p:spTgt spid="9"/>
                                        </p:tgtEl>
                                        <p:attrNameLst>
                                          <p:attrName>ppt_x</p:attrName>
                                        </p:attrNameLst>
                                      </p:cBhvr>
                                      <p:tavLst>
                                        <p:tav tm="0">
                                          <p:val>
                                            <p:strVal val="0-#ppt_w/2"/>
                                          </p:val>
                                        </p:tav>
                                        <p:tav tm="100000">
                                          <p:val>
                                            <p:strVal val="#ppt_x"/>
                                          </p:val>
                                        </p:tav>
                                      </p:tavLst>
                                    </p:anim>
                                    <p:anim calcmode="lin" valueType="num">
                                      <p:cBhvr additive="base">
                                        <p:cTn id="49" dur="500" fill="hold"/>
                                        <p:tgtEl>
                                          <p:spTgt spid="9"/>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0-#ppt_w/2"/>
                                          </p:val>
                                        </p:tav>
                                        <p:tav tm="100000">
                                          <p:val>
                                            <p:strVal val="#ppt_x"/>
                                          </p:val>
                                        </p:tav>
                                      </p:tavLst>
                                    </p:anim>
                                    <p:anim calcmode="lin" valueType="num">
                                      <p:cBhvr additive="base">
                                        <p:cTn id="53" dur="500" fill="hold"/>
                                        <p:tgtEl>
                                          <p:spTgt spid="10"/>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0-#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par>
                                <p:cTn id="58" presetID="2" presetClass="entr" presetSubtype="8" fill="hold" grpId="0" nodeType="with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additive="base">
                                        <p:cTn id="60" dur="500" fill="hold"/>
                                        <p:tgtEl>
                                          <p:spTgt spid="13"/>
                                        </p:tgtEl>
                                        <p:attrNameLst>
                                          <p:attrName>ppt_x</p:attrName>
                                        </p:attrNameLst>
                                      </p:cBhvr>
                                      <p:tavLst>
                                        <p:tav tm="0">
                                          <p:val>
                                            <p:strVal val="0-#ppt_w/2"/>
                                          </p:val>
                                        </p:tav>
                                        <p:tav tm="100000">
                                          <p:val>
                                            <p:strVal val="#ppt_x"/>
                                          </p:val>
                                        </p:tav>
                                      </p:tavLst>
                                    </p:anim>
                                    <p:anim calcmode="lin" valueType="num">
                                      <p:cBhvr additive="base">
                                        <p:cTn id="61"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additive="base">
                                        <p:cTn id="66" dur="500" fill="hold"/>
                                        <p:tgtEl>
                                          <p:spTgt spid="15"/>
                                        </p:tgtEl>
                                        <p:attrNameLst>
                                          <p:attrName>ppt_x</p:attrName>
                                        </p:attrNameLst>
                                      </p:cBhvr>
                                      <p:tavLst>
                                        <p:tav tm="0">
                                          <p:val>
                                            <p:strVal val="0-#ppt_w/2"/>
                                          </p:val>
                                        </p:tav>
                                        <p:tav tm="100000">
                                          <p:val>
                                            <p:strVal val="#ppt_x"/>
                                          </p:val>
                                        </p:tav>
                                      </p:tavLst>
                                    </p:anim>
                                    <p:anim calcmode="lin" valueType="num">
                                      <p:cBhvr additive="base">
                                        <p:cTn id="67" dur="500" fill="hold"/>
                                        <p:tgtEl>
                                          <p:spTgt spid="15"/>
                                        </p:tgtEl>
                                        <p:attrNameLst>
                                          <p:attrName>ppt_y</p:attrName>
                                        </p:attrNameLst>
                                      </p:cBhvr>
                                      <p:tavLst>
                                        <p:tav tm="0">
                                          <p:val>
                                            <p:strVal val="#ppt_y"/>
                                          </p:val>
                                        </p:tav>
                                        <p:tav tm="100000">
                                          <p:val>
                                            <p:strVal val="#ppt_y"/>
                                          </p:val>
                                        </p:tav>
                                      </p:tavLst>
                                    </p:anim>
                                  </p:childTnLst>
                                </p:cTn>
                              </p:par>
                              <p:par>
                                <p:cTn id="68" presetID="2" presetClass="entr" presetSubtype="8" fill="hold" grpId="0" nodeType="withEffect">
                                  <p:stCondLst>
                                    <p:cond delay="0"/>
                                  </p:stCondLst>
                                  <p:childTnLst>
                                    <p:set>
                                      <p:cBhvr>
                                        <p:cTn id="69" dur="1" fill="hold">
                                          <p:stCondLst>
                                            <p:cond delay="0"/>
                                          </p:stCondLst>
                                        </p:cTn>
                                        <p:tgtEl>
                                          <p:spTgt spid="16"/>
                                        </p:tgtEl>
                                        <p:attrNameLst>
                                          <p:attrName>style.visibility</p:attrName>
                                        </p:attrNameLst>
                                      </p:cBhvr>
                                      <p:to>
                                        <p:strVal val="visible"/>
                                      </p:to>
                                    </p:set>
                                    <p:anim calcmode="lin" valueType="num">
                                      <p:cBhvr additive="base">
                                        <p:cTn id="70" dur="500" fill="hold"/>
                                        <p:tgtEl>
                                          <p:spTgt spid="16"/>
                                        </p:tgtEl>
                                        <p:attrNameLst>
                                          <p:attrName>ppt_x</p:attrName>
                                        </p:attrNameLst>
                                      </p:cBhvr>
                                      <p:tavLst>
                                        <p:tav tm="0">
                                          <p:val>
                                            <p:strVal val="0-#ppt_w/2"/>
                                          </p:val>
                                        </p:tav>
                                        <p:tav tm="100000">
                                          <p:val>
                                            <p:strVal val="#ppt_x"/>
                                          </p:val>
                                        </p:tav>
                                      </p:tavLst>
                                    </p:anim>
                                    <p:anim calcmode="lin" valueType="num">
                                      <p:cBhvr additive="base">
                                        <p:cTn id="71" dur="500" fill="hold"/>
                                        <p:tgtEl>
                                          <p:spTgt spid="16"/>
                                        </p:tgtEl>
                                        <p:attrNameLst>
                                          <p:attrName>ppt_y</p:attrName>
                                        </p:attrNameLst>
                                      </p:cBhvr>
                                      <p:tavLst>
                                        <p:tav tm="0">
                                          <p:val>
                                            <p:strVal val="#ppt_y"/>
                                          </p:val>
                                        </p:tav>
                                        <p:tav tm="100000">
                                          <p:val>
                                            <p:strVal val="#ppt_y"/>
                                          </p:val>
                                        </p:tav>
                                      </p:tavLst>
                                    </p:anim>
                                  </p:childTnLst>
                                </p:cTn>
                              </p:par>
                              <p:par>
                                <p:cTn id="72" presetID="2" presetClass="entr" presetSubtype="8" fill="hold" grpId="0"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500" fill="hold"/>
                                        <p:tgtEl>
                                          <p:spTgt spid="17"/>
                                        </p:tgtEl>
                                        <p:attrNameLst>
                                          <p:attrName>ppt_x</p:attrName>
                                        </p:attrNameLst>
                                      </p:cBhvr>
                                      <p:tavLst>
                                        <p:tav tm="0">
                                          <p:val>
                                            <p:strVal val="0-#ppt_w/2"/>
                                          </p:val>
                                        </p:tav>
                                        <p:tav tm="100000">
                                          <p:val>
                                            <p:strVal val="#ppt_x"/>
                                          </p:val>
                                        </p:tav>
                                      </p:tavLst>
                                    </p:anim>
                                    <p:anim calcmode="lin" valueType="num">
                                      <p:cBhvr additive="base">
                                        <p:cTn id="75" dur="5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additive="base">
                                        <p:cTn id="78" dur="500" fill="hold"/>
                                        <p:tgtEl>
                                          <p:spTgt spid="18"/>
                                        </p:tgtEl>
                                        <p:attrNameLst>
                                          <p:attrName>ppt_x</p:attrName>
                                        </p:attrNameLst>
                                      </p:cBhvr>
                                      <p:tavLst>
                                        <p:tav tm="0">
                                          <p:val>
                                            <p:strVal val="0-#ppt_w/2"/>
                                          </p:val>
                                        </p:tav>
                                        <p:tav tm="100000">
                                          <p:val>
                                            <p:strVal val="#ppt_x"/>
                                          </p:val>
                                        </p:tav>
                                      </p:tavLst>
                                    </p:anim>
                                    <p:anim calcmode="lin" valueType="num">
                                      <p:cBhvr additive="base">
                                        <p:cTn id="79"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4" grpId="0"/>
      <p:bldP spid="11" grpId="0" bldLvl="0" animBg="1"/>
      <p:bldP spid="2" grpId="0"/>
      <p:bldP spid="5" grpId="0" bldLvl="0" animBg="1"/>
      <p:bldP spid="6" grpId="0"/>
      <p:bldP spid="7" grpId="0" bldLvl="0" animBg="1"/>
      <p:bldP spid="8" grpId="0"/>
      <p:bldP spid="9" grpId="0" bldLvl="0" animBg="1"/>
      <p:bldP spid="10" grpId="0"/>
      <p:bldP spid="12" grpId="0" bldLvl="0" animBg="1"/>
      <p:bldP spid="13" grpId="0"/>
      <p:bldP spid="15" grpId="0" bldLvl="0" animBg="1"/>
      <p:bldP spid="16" grpId="0"/>
      <p:bldP spid="17" grpId="0" bldLvl="0" animBg="1"/>
      <p:bldP spid="1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cxnSp>
        <p:nvCxnSpPr>
          <p:cNvPr id="5" name="直接连接符 4"/>
          <p:cNvCxnSpPr/>
          <p:nvPr/>
        </p:nvCxnSpPr>
        <p:spPr>
          <a:xfrm>
            <a:off x="7660785" y="2939082"/>
            <a:ext cx="1108045" cy="554023"/>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6" name="文本框 5" descr="e7d195523061f1c0d3ba7f298e59d031c9c3f97027ed136f882110EF8F17BAD1F2C348D17C7856EF46CB4678CC9E44EE1ABA681E3133328A7B4D22AAF822B2429426B2355AA8CC4431B8568D2CF3B73ADF5964BB9916C1AAFCE9EA833C7DDC8425D8BA88DB0599F6A00A20541FA24F913707B9AB8618371F45B8F4E26F5A89A2851711534E8E3A97"/>
          <p:cNvSpPr txBox="1"/>
          <p:nvPr/>
        </p:nvSpPr>
        <p:spPr>
          <a:xfrm>
            <a:off x="1190628" y="4608944"/>
            <a:ext cx="4810575" cy="584775"/>
          </a:xfrm>
          <a:prstGeom prst="rect">
            <a:avLst/>
          </a:prstGeom>
          <a:noFill/>
        </p:spPr>
        <p:txBody>
          <a:bodyPr wrap="square" rtlCol="0">
            <a:spAutoFit/>
          </a:bodyPr>
          <a:lstStyle/>
          <a:p>
            <a:r>
              <a:rPr lang="en-US" altLang="zh-CN" sz="3200" spc="150" dirty="0" smtClean="0">
                <a:solidFill>
                  <a:schemeClr val="bg1"/>
                </a:solidFill>
                <a:latin typeface="+mn-ea"/>
              </a:rPr>
              <a:t>Bending Operation</a:t>
            </a:r>
          </a:p>
        </p:txBody>
      </p:sp>
      <p:sp>
        <p:nvSpPr>
          <p:cNvPr id="7" name="矩形 6" descr="e7d195523061f1c0d3ba7f298e59d031c9c3f97027ed136f882110EF8F17BAD1F2C348D17C7856EF46CB4678CC9E44EE1ABA681E3133328A7B4D22AAF822B2429426B2355AA8CC4431B8568D2CF3B73ADF5964BB9916C1AAFCE9EA833C7DDC8425D8BA88DB0599F6A00A20541FA24F913707B9AB8618371F45B8F4E26F5A89A2851711534E8E3A97"/>
          <p:cNvSpPr/>
          <p:nvPr/>
        </p:nvSpPr>
        <p:spPr>
          <a:xfrm>
            <a:off x="1190625" y="5152390"/>
            <a:ext cx="4628515" cy="1005840"/>
          </a:xfrm>
          <a:prstGeom prst="rect">
            <a:avLst/>
          </a:prstGeom>
        </p:spPr>
        <p:txBody>
          <a:bodyPr wrap="square">
            <a:spAutoFit/>
          </a:bodyPr>
          <a:lstStyle/>
          <a:p>
            <a:pPr>
              <a:lnSpc>
                <a:spcPct val="125000"/>
              </a:lnSpc>
            </a:pPr>
            <a:r>
              <a:rPr lang="en-US" altLang="zh-CN" sz="1600" dirty="0" smtClean="0">
                <a:solidFill>
                  <a:schemeClr val="bg1"/>
                </a:solidFill>
                <a:latin typeface="+mn-ea"/>
              </a:rPr>
              <a:t>think </a:t>
            </a:r>
            <a:r>
              <a:rPr lang="en-US" altLang="zh-CN" sz="1600" dirty="0">
                <a:solidFill>
                  <a:schemeClr val="bg1"/>
                </a:solidFill>
                <a:latin typeface="+mn-ea"/>
              </a:rPr>
              <a:t>don't want to give vent to out your inner voice can be in the high school children of the feelings in a period</a:t>
            </a:r>
          </a:p>
        </p:txBody>
      </p:sp>
      <p:cxnSp>
        <p:nvCxnSpPr>
          <p:cNvPr id="9" name="直接连接符 8"/>
          <p:cNvCxnSpPr/>
          <p:nvPr/>
        </p:nvCxnSpPr>
        <p:spPr>
          <a:xfrm>
            <a:off x="8059420" y="2236524"/>
            <a:ext cx="0" cy="600607"/>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0066596" y="1122866"/>
            <a:ext cx="295216" cy="147608"/>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六边形 10"/>
          <p:cNvSpPr/>
          <p:nvPr/>
        </p:nvSpPr>
        <p:spPr>
          <a:xfrm rot="5400000">
            <a:off x="8143373" y="1211818"/>
            <a:ext cx="2552515" cy="2200444"/>
          </a:xfrm>
          <a:prstGeom prst="hexagon">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descr="e7d195523061f1c0d3ba7f298e59d031c9c3f97027ed136f882110EF8F17BAD1F2C348D17C7856EF46CB4678CC9E44EE1ABA681E3133328A7B4D22AAF822B2429426B2355AA8CC4431B8568D2CF3B73ADF5964BB9916C1AAFCE9EA833C7DDC8425D8BA88DB0599F6A00A20541FA24F913707B9AB8618371F45B8F4E26F5A89A2851711534E8E3A97"/>
          <p:cNvSpPr txBox="1"/>
          <p:nvPr/>
        </p:nvSpPr>
        <p:spPr>
          <a:xfrm>
            <a:off x="8491220" y="2002790"/>
            <a:ext cx="1857375" cy="701040"/>
          </a:xfrm>
          <a:prstGeom prst="rect">
            <a:avLst/>
          </a:prstGeom>
          <a:noFill/>
          <a:ln>
            <a:noFill/>
          </a:ln>
        </p:spPr>
        <p:txBody>
          <a:bodyPr wrap="square" rtlCol="0" anchor="ctr" anchorCtr="0">
            <a:spAutoFit/>
          </a:bodyPr>
          <a:lstStyle>
            <a:defPPr>
              <a:defRPr lang="zh-CN"/>
            </a:defPPr>
            <a:lvl1pPr algn="dist">
              <a:defRPr sz="6600">
                <a:solidFill>
                  <a:schemeClr val="bg1"/>
                </a:solidFill>
                <a:latin typeface="+mj-lt"/>
              </a:defRPr>
            </a:lvl1pPr>
          </a:lstStyle>
          <a:p>
            <a:r>
              <a:rPr lang="zh-CN" altLang="en-US" sz="4000" b="1" dirty="0" smtClean="0">
                <a:solidFill>
                  <a:srgbClr val="9CCF3D"/>
                </a:solidFill>
                <a:latin typeface="微软简粗黑" charset="0"/>
                <a:ea typeface="微软简粗黑" charset="0"/>
              </a:rPr>
              <a:t>第四章</a:t>
            </a:r>
          </a:p>
        </p:txBody>
      </p:sp>
    </p:spTree>
  </p:cSld>
  <p:clrMapOvr>
    <a:masterClrMapping/>
  </p:clrMapOvr>
  <p:transition advTm="2714">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750"/>
                                        <p:tgtEl>
                                          <p:spTgt spid="10"/>
                                        </p:tgtEl>
                                      </p:cBhvr>
                                    </p:animEffect>
                                  </p:childTnLst>
                                </p:cTn>
                              </p:par>
                              <p:par>
                                <p:cTn id="8" presetID="22" presetClass="entr" presetSubtype="4" fill="hold"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750"/>
                                        <p:tgtEl>
                                          <p:spTgt spid="9"/>
                                        </p:tgtEl>
                                      </p:cBhvr>
                                    </p:animEffect>
                                  </p:childTnLst>
                                </p:cTn>
                              </p:par>
                              <p:par>
                                <p:cTn id="11" presetID="22" presetClass="entr" presetSubtype="8" fill="hold" nodeType="with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750"/>
                                        <p:tgtEl>
                                          <p:spTgt spid="5"/>
                                        </p:tgtEl>
                                      </p:cBhvr>
                                    </p:animEffect>
                                  </p:childTnLst>
                                </p:cTn>
                              </p:par>
                              <p:par>
                                <p:cTn id="14" presetID="22" presetClass="entr" presetSubtype="8" fill="hold" grpId="0"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1000"/>
                                        <p:tgtEl>
                                          <p:spTgt spid="6"/>
                                        </p:tgtEl>
                                      </p:cBhvr>
                                    </p:animEffect>
                                  </p:childTnLst>
                                </p:cTn>
                              </p:par>
                              <p:par>
                                <p:cTn id="17" presetID="22" presetClass="entr" presetSubtype="8" fill="hold" grpId="0" nodeType="with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750"/>
                                        <p:tgtEl>
                                          <p:spTgt spid="11"/>
                                        </p:tgtEl>
                                      </p:cBhvr>
                                    </p:animEffect>
                                  </p:childTnLst>
                                </p:cTn>
                              </p:par>
                              <p:par>
                                <p:cTn id="23" presetID="35" presetClass="path" presetSubtype="0" decel="33300" fill="hold" grpId="1" nodeType="withEffect">
                                  <p:stCondLst>
                                    <p:cond delay="1000"/>
                                  </p:stCondLst>
                                  <p:childTnLst>
                                    <p:animMotion origin="layout" path="M -2.08333E-6 0 L -0.07317 0 " pathEditMode="relative" rAng="0" ptsTypes="AA">
                                      <p:cBhvr>
                                        <p:cTn id="24" dur="750" spd="-100000" fill="hold"/>
                                        <p:tgtEl>
                                          <p:spTgt spid="11"/>
                                        </p:tgtEl>
                                        <p:attrNameLst>
                                          <p:attrName>ppt_x</p:attrName>
                                          <p:attrName>ppt_y</p:attrName>
                                        </p:attrNameLst>
                                      </p:cBhvr>
                                      <p:rCtr x="-3659" y="0"/>
                                    </p:animMotion>
                                  </p:childTnLst>
                                </p:cTn>
                              </p:par>
                              <p:par>
                                <p:cTn id="25" presetID="53" presetClass="entr" presetSubtype="16" fill="hold" grpId="0" nodeType="withEffect">
                                  <p:stCondLst>
                                    <p:cond delay="1000"/>
                                  </p:stCondLst>
                                  <p:childTnLst>
                                    <p:set>
                                      <p:cBhvr>
                                        <p:cTn id="26" dur="1" fill="hold">
                                          <p:stCondLst>
                                            <p:cond delay="0"/>
                                          </p:stCondLst>
                                        </p:cTn>
                                        <p:tgtEl>
                                          <p:spTgt spid="12"/>
                                        </p:tgtEl>
                                        <p:attrNameLst>
                                          <p:attrName>style.visibility</p:attrName>
                                        </p:attrNameLst>
                                      </p:cBhvr>
                                      <p:to>
                                        <p:strVal val="visible"/>
                                      </p:to>
                                    </p:set>
                                    <p:anim calcmode="lin" valueType="num">
                                      <p:cBhvr>
                                        <p:cTn id="27" dur="750" fill="hold"/>
                                        <p:tgtEl>
                                          <p:spTgt spid="12"/>
                                        </p:tgtEl>
                                        <p:attrNameLst>
                                          <p:attrName>ppt_w</p:attrName>
                                        </p:attrNameLst>
                                      </p:cBhvr>
                                      <p:tavLst>
                                        <p:tav tm="0">
                                          <p:val>
                                            <p:fltVal val="0"/>
                                          </p:val>
                                        </p:tav>
                                        <p:tav tm="100000">
                                          <p:val>
                                            <p:strVal val="#ppt_w"/>
                                          </p:val>
                                        </p:tav>
                                      </p:tavLst>
                                    </p:anim>
                                    <p:anim calcmode="lin" valueType="num">
                                      <p:cBhvr>
                                        <p:cTn id="28" dur="750" fill="hold"/>
                                        <p:tgtEl>
                                          <p:spTgt spid="12"/>
                                        </p:tgtEl>
                                        <p:attrNameLst>
                                          <p:attrName>ppt_h</p:attrName>
                                        </p:attrNameLst>
                                      </p:cBhvr>
                                      <p:tavLst>
                                        <p:tav tm="0">
                                          <p:val>
                                            <p:fltVal val="0"/>
                                          </p:val>
                                        </p:tav>
                                        <p:tav tm="100000">
                                          <p:val>
                                            <p:strVal val="#ppt_h"/>
                                          </p:val>
                                        </p:tav>
                                      </p:tavLst>
                                    </p:anim>
                                    <p:animEffect transition="in" filter="fade">
                                      <p:cBhvr>
                                        <p:cTn id="29"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bldLvl="0" animBg="1"/>
      <p:bldP spid="11" grpId="1" bldLvl="0" animBg="1"/>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545" y="-8255"/>
            <a:ext cx="12233910" cy="833120"/>
          </a:xfrm>
          <a:prstGeom prst="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pic>
        <p:nvPicPr>
          <p:cNvPr id="3" name="图片 2" descr="QQ截图20170308204816"/>
          <p:cNvPicPr>
            <a:picLocks noChangeAspect="1"/>
          </p:cNvPicPr>
          <p:nvPr/>
        </p:nvPicPr>
        <p:blipFill>
          <a:blip r:embed="rId3" cstate="print"/>
          <a:stretch>
            <a:fillRect/>
          </a:stretch>
        </p:blipFill>
        <p:spPr>
          <a:xfrm>
            <a:off x="-15240" y="5684520"/>
            <a:ext cx="12204065" cy="1208405"/>
          </a:xfrm>
          <a:prstGeom prst="rect">
            <a:avLst/>
          </a:prstGeom>
        </p:spPr>
      </p:pic>
      <p:sp>
        <p:nvSpPr>
          <p:cNvPr id="108" name="椭圆 107"/>
          <p:cNvSpPr/>
          <p:nvPr/>
        </p:nvSpPr>
        <p:spPr>
          <a:xfrm>
            <a:off x="709696" y="370157"/>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nvGrpSpPr>
          <p:cNvPr id="109" name="组合 108"/>
          <p:cNvGrpSpPr/>
          <p:nvPr/>
        </p:nvGrpSpPr>
        <p:grpSpPr>
          <a:xfrm>
            <a:off x="640284" y="56389"/>
            <a:ext cx="4021131" cy="613991"/>
            <a:chOff x="3418293" y="305852"/>
            <a:chExt cx="4844075" cy="872774"/>
          </a:xfrm>
        </p:grpSpPr>
        <p:sp>
          <p:nvSpPr>
            <p:cNvPr id="110" name="椭圆 109"/>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sp>
          <p:nvSpPr>
            <p:cNvPr id="111" name="矩形 11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grpSp>
        <p:nvGrpSpPr>
          <p:cNvPr id="112" name="组合 111"/>
          <p:cNvGrpSpPr/>
          <p:nvPr/>
        </p:nvGrpSpPr>
        <p:grpSpPr>
          <a:xfrm>
            <a:off x="574288" y="57950"/>
            <a:ext cx="970204" cy="1019136"/>
            <a:chOff x="1003288" y="1798087"/>
            <a:chExt cx="3398850" cy="3383513"/>
          </a:xfrm>
        </p:grpSpPr>
        <p:sp>
          <p:nvSpPr>
            <p:cNvPr id="11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nvGrpSpPr>
            <p:cNvPr id="115" name="组合 114"/>
            <p:cNvGrpSpPr/>
            <p:nvPr/>
          </p:nvGrpSpPr>
          <p:grpSpPr>
            <a:xfrm>
              <a:off x="1003288" y="1856944"/>
              <a:ext cx="3119221" cy="1919931"/>
              <a:chOff x="1028026" y="1617975"/>
              <a:chExt cx="3119221" cy="1919931"/>
            </a:xfrm>
          </p:grpSpPr>
          <p:sp>
            <p:nvSpPr>
              <p:cNvPr id="116" name="Freeform 13"/>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rgbClr val="9CCF3D"/>
                  </a:gs>
                </a:gsLst>
                <a:lin ang="0" scaled="0"/>
                <a:tileRect/>
              </a:gradFill>
              <a:ln w="101600">
                <a:gradFill>
                  <a:gsLst>
                    <a:gs pos="0">
                      <a:srgbClr val="9CCF3D"/>
                    </a:gs>
                    <a:gs pos="100000">
                      <a:schemeClr val="bg1"/>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7" name="Freeform 13"/>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grpSp>
      <p:sp>
        <p:nvSpPr>
          <p:cNvPr id="118" name="文本框 117"/>
          <p:cNvSpPr txBox="1"/>
          <p:nvPr/>
        </p:nvSpPr>
        <p:spPr>
          <a:xfrm>
            <a:off x="1723411" y="171408"/>
            <a:ext cx="2645285" cy="483235"/>
          </a:xfrm>
          <a:prstGeom prst="rect">
            <a:avLst/>
          </a:prstGeom>
          <a:noFill/>
        </p:spPr>
        <p:txBody>
          <a:bodyPr wrap="square" rtlCol="0">
            <a:spAutoFit/>
          </a:bodyPr>
          <a:lstStyle/>
          <a:p>
            <a:r>
              <a:rPr lang="zh-CN" altLang="en-US" sz="2400" b="1" dirty="0" smtClean="0">
                <a:solidFill>
                  <a:srgbClr val="9CCF3D"/>
                </a:solidFill>
                <a:latin typeface="微软简粗黑" charset="0"/>
                <a:ea typeface="微软简粗黑" charset="0"/>
              </a:rPr>
              <a:t>此处添加标题</a:t>
            </a:r>
          </a:p>
        </p:txBody>
      </p:sp>
      <p:cxnSp>
        <p:nvCxnSpPr>
          <p:cNvPr id="14" name="直接连接符 13"/>
          <p:cNvCxnSpPr>
            <a:stCxn id="11" idx="3"/>
            <a:endCxn id="6" idx="6"/>
          </p:cNvCxnSpPr>
          <p:nvPr/>
        </p:nvCxnSpPr>
        <p:spPr>
          <a:xfrm flipH="1" flipV="1">
            <a:off x="7651297" y="1919513"/>
            <a:ext cx="1823720" cy="90995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直接连接符 3"/>
          <p:cNvCxnSpPr>
            <a:stCxn id="6" idx="2"/>
            <a:endCxn id="5" idx="7"/>
          </p:cNvCxnSpPr>
          <p:nvPr/>
        </p:nvCxnSpPr>
        <p:spPr>
          <a:xfrm flipH="1">
            <a:off x="4480925" y="1919394"/>
            <a:ext cx="1957379" cy="786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a:stCxn id="5" idx="2"/>
            <a:endCxn id="32" idx="6"/>
          </p:cNvCxnSpPr>
          <p:nvPr/>
        </p:nvCxnSpPr>
        <p:spPr>
          <a:xfrm flipH="1">
            <a:off x="1846918" y="2320147"/>
            <a:ext cx="1856272" cy="2975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1" name="组合 90"/>
          <p:cNvGrpSpPr/>
          <p:nvPr/>
        </p:nvGrpSpPr>
        <p:grpSpPr>
          <a:xfrm>
            <a:off x="3703190" y="1864560"/>
            <a:ext cx="911173" cy="911173"/>
            <a:chOff x="3288547" y="2468956"/>
            <a:chExt cx="911173" cy="911173"/>
          </a:xfrm>
        </p:grpSpPr>
        <p:sp>
          <p:nvSpPr>
            <p:cNvPr id="5" name="椭圆 4"/>
            <p:cNvSpPr/>
            <p:nvPr/>
          </p:nvSpPr>
          <p:spPr>
            <a:xfrm>
              <a:off x="3288547" y="2468956"/>
              <a:ext cx="911173" cy="911173"/>
            </a:xfrm>
            <a:prstGeom prst="ellipse">
              <a:avLst/>
            </a:prstGeom>
            <a:solidFill>
              <a:srgbClr val="9CCF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sp>
          <p:nvSpPr>
            <p:cNvPr id="76" name="Freeform 9"/>
            <p:cNvSpPr>
              <a:spLocks noEditPoints="1"/>
            </p:cNvSpPr>
            <p:nvPr/>
          </p:nvSpPr>
          <p:spPr bwMode="auto">
            <a:xfrm>
              <a:off x="3525491" y="2777336"/>
              <a:ext cx="437285" cy="294412"/>
            </a:xfrm>
            <a:custGeom>
              <a:avLst/>
              <a:gdLst>
                <a:gd name="T0" fmla="*/ 128 w 128"/>
                <a:gd name="T1" fmla="*/ 6 h 86"/>
                <a:gd name="T2" fmla="*/ 122 w 128"/>
                <a:gd name="T3" fmla="*/ 0 h 86"/>
                <a:gd name="T4" fmla="*/ 6 w 128"/>
                <a:gd name="T5" fmla="*/ 0 h 86"/>
                <a:gd name="T6" fmla="*/ 0 w 128"/>
                <a:gd name="T7" fmla="*/ 6 h 86"/>
                <a:gd name="T8" fmla="*/ 0 w 128"/>
                <a:gd name="T9" fmla="*/ 80 h 86"/>
                <a:gd name="T10" fmla="*/ 6 w 128"/>
                <a:gd name="T11" fmla="*/ 86 h 86"/>
                <a:gd name="T12" fmla="*/ 122 w 128"/>
                <a:gd name="T13" fmla="*/ 86 h 86"/>
                <a:gd name="T14" fmla="*/ 128 w 128"/>
                <a:gd name="T15" fmla="*/ 80 h 86"/>
                <a:gd name="T16" fmla="*/ 128 w 128"/>
                <a:gd name="T17" fmla="*/ 6 h 86"/>
                <a:gd name="T18" fmla="*/ 120 w 128"/>
                <a:gd name="T19" fmla="*/ 4 h 86"/>
                <a:gd name="T20" fmla="*/ 64 w 128"/>
                <a:gd name="T21" fmla="*/ 51 h 86"/>
                <a:gd name="T22" fmla="*/ 8 w 128"/>
                <a:gd name="T23" fmla="*/ 4 h 86"/>
                <a:gd name="T24" fmla="*/ 120 w 128"/>
                <a:gd name="T25" fmla="*/ 4 h 86"/>
                <a:gd name="T26" fmla="*/ 5 w 128"/>
                <a:gd name="T27" fmla="*/ 78 h 86"/>
                <a:gd name="T28" fmla="*/ 5 w 128"/>
                <a:gd name="T29" fmla="*/ 7 h 86"/>
                <a:gd name="T30" fmla="*/ 47 w 128"/>
                <a:gd name="T31" fmla="*/ 43 h 86"/>
                <a:gd name="T32" fmla="*/ 5 w 128"/>
                <a:gd name="T33" fmla="*/ 78 h 86"/>
                <a:gd name="T34" fmla="*/ 8 w 128"/>
                <a:gd name="T35" fmla="*/ 81 h 86"/>
                <a:gd name="T36" fmla="*/ 51 w 128"/>
                <a:gd name="T37" fmla="*/ 46 h 86"/>
                <a:gd name="T38" fmla="*/ 63 w 128"/>
                <a:gd name="T39" fmla="*/ 56 h 86"/>
                <a:gd name="T40" fmla="*/ 65 w 128"/>
                <a:gd name="T41" fmla="*/ 56 h 86"/>
                <a:gd name="T42" fmla="*/ 77 w 128"/>
                <a:gd name="T43" fmla="*/ 46 h 86"/>
                <a:gd name="T44" fmla="*/ 120 w 128"/>
                <a:gd name="T45" fmla="*/ 81 h 86"/>
                <a:gd name="T46" fmla="*/ 8 w 128"/>
                <a:gd name="T47" fmla="*/ 81 h 86"/>
                <a:gd name="T48" fmla="*/ 123 w 128"/>
                <a:gd name="T49" fmla="*/ 78 h 86"/>
                <a:gd name="T50" fmla="*/ 81 w 128"/>
                <a:gd name="T51" fmla="*/ 43 h 86"/>
                <a:gd name="T52" fmla="*/ 123 w 128"/>
                <a:gd name="T53" fmla="*/ 7 h 86"/>
                <a:gd name="T54" fmla="*/ 123 w 128"/>
                <a:gd name="T55" fmla="*/ 78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8" h="86">
                  <a:moveTo>
                    <a:pt x="128" y="6"/>
                  </a:moveTo>
                  <a:cubicBezTo>
                    <a:pt x="128" y="2"/>
                    <a:pt x="125" y="0"/>
                    <a:pt x="122" y="0"/>
                  </a:cubicBezTo>
                  <a:cubicBezTo>
                    <a:pt x="6" y="0"/>
                    <a:pt x="6" y="0"/>
                    <a:pt x="6" y="0"/>
                  </a:cubicBezTo>
                  <a:cubicBezTo>
                    <a:pt x="3" y="0"/>
                    <a:pt x="0" y="2"/>
                    <a:pt x="0" y="6"/>
                  </a:cubicBezTo>
                  <a:cubicBezTo>
                    <a:pt x="0" y="80"/>
                    <a:pt x="0" y="80"/>
                    <a:pt x="0" y="80"/>
                  </a:cubicBezTo>
                  <a:cubicBezTo>
                    <a:pt x="0" y="83"/>
                    <a:pt x="3" y="86"/>
                    <a:pt x="6" y="86"/>
                  </a:cubicBezTo>
                  <a:cubicBezTo>
                    <a:pt x="122" y="86"/>
                    <a:pt x="122" y="86"/>
                    <a:pt x="122" y="86"/>
                  </a:cubicBezTo>
                  <a:cubicBezTo>
                    <a:pt x="125" y="86"/>
                    <a:pt x="128" y="83"/>
                    <a:pt x="128" y="80"/>
                  </a:cubicBezTo>
                  <a:lnTo>
                    <a:pt x="128" y="6"/>
                  </a:lnTo>
                  <a:close/>
                  <a:moveTo>
                    <a:pt x="120" y="4"/>
                  </a:moveTo>
                  <a:cubicBezTo>
                    <a:pt x="64" y="51"/>
                    <a:pt x="64" y="51"/>
                    <a:pt x="64" y="51"/>
                  </a:cubicBezTo>
                  <a:cubicBezTo>
                    <a:pt x="8" y="4"/>
                    <a:pt x="8" y="4"/>
                    <a:pt x="8" y="4"/>
                  </a:cubicBezTo>
                  <a:lnTo>
                    <a:pt x="120" y="4"/>
                  </a:lnTo>
                  <a:close/>
                  <a:moveTo>
                    <a:pt x="5" y="78"/>
                  </a:moveTo>
                  <a:cubicBezTo>
                    <a:pt x="5" y="7"/>
                    <a:pt x="5" y="7"/>
                    <a:pt x="5" y="7"/>
                  </a:cubicBezTo>
                  <a:cubicBezTo>
                    <a:pt x="47" y="43"/>
                    <a:pt x="47" y="43"/>
                    <a:pt x="47" y="43"/>
                  </a:cubicBezTo>
                  <a:lnTo>
                    <a:pt x="5" y="78"/>
                  </a:lnTo>
                  <a:close/>
                  <a:moveTo>
                    <a:pt x="8" y="81"/>
                  </a:moveTo>
                  <a:cubicBezTo>
                    <a:pt x="51" y="46"/>
                    <a:pt x="51" y="46"/>
                    <a:pt x="51" y="46"/>
                  </a:cubicBezTo>
                  <a:cubicBezTo>
                    <a:pt x="63" y="56"/>
                    <a:pt x="63" y="56"/>
                    <a:pt x="63" y="56"/>
                  </a:cubicBezTo>
                  <a:cubicBezTo>
                    <a:pt x="63" y="56"/>
                    <a:pt x="65" y="56"/>
                    <a:pt x="65" y="56"/>
                  </a:cubicBezTo>
                  <a:cubicBezTo>
                    <a:pt x="77" y="46"/>
                    <a:pt x="77" y="46"/>
                    <a:pt x="77" y="46"/>
                  </a:cubicBezTo>
                  <a:cubicBezTo>
                    <a:pt x="120" y="81"/>
                    <a:pt x="120" y="81"/>
                    <a:pt x="120" y="81"/>
                  </a:cubicBezTo>
                  <a:lnTo>
                    <a:pt x="8" y="81"/>
                  </a:lnTo>
                  <a:close/>
                  <a:moveTo>
                    <a:pt x="123" y="78"/>
                  </a:moveTo>
                  <a:cubicBezTo>
                    <a:pt x="81" y="43"/>
                    <a:pt x="81" y="43"/>
                    <a:pt x="81" y="43"/>
                  </a:cubicBezTo>
                  <a:cubicBezTo>
                    <a:pt x="123" y="7"/>
                    <a:pt x="123" y="7"/>
                    <a:pt x="123" y="7"/>
                  </a:cubicBezTo>
                  <a:lnTo>
                    <a:pt x="123" y="78"/>
                  </a:lnTo>
                  <a:close/>
                </a:path>
              </a:pathLst>
            </a:custGeom>
            <a:solidFill>
              <a:schemeClr val="bg1"/>
            </a:solidFill>
            <a:ln>
              <a:noFill/>
            </a:ln>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grpSp>
        <p:nvGrpSpPr>
          <p:cNvPr id="93" name="组合 92"/>
          <p:cNvGrpSpPr/>
          <p:nvPr/>
        </p:nvGrpSpPr>
        <p:grpSpPr>
          <a:xfrm>
            <a:off x="6438304" y="1313008"/>
            <a:ext cx="1212771" cy="1212771"/>
            <a:chOff x="5797623" y="1256185"/>
            <a:chExt cx="1212771" cy="1212771"/>
          </a:xfrm>
        </p:grpSpPr>
        <p:sp>
          <p:nvSpPr>
            <p:cNvPr id="6" name="椭圆 5"/>
            <p:cNvSpPr/>
            <p:nvPr/>
          </p:nvSpPr>
          <p:spPr>
            <a:xfrm>
              <a:off x="5797623" y="1256185"/>
              <a:ext cx="1212771" cy="1212771"/>
            </a:xfrm>
            <a:prstGeom prst="ellipse">
              <a:avLst/>
            </a:prstGeom>
            <a:solidFill>
              <a:srgbClr val="9CCF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sp>
          <p:nvSpPr>
            <p:cNvPr id="77" name="Freeform 30"/>
            <p:cNvSpPr>
              <a:spLocks noEditPoints="1"/>
            </p:cNvSpPr>
            <p:nvPr/>
          </p:nvSpPr>
          <p:spPr bwMode="auto">
            <a:xfrm>
              <a:off x="6199435" y="1572518"/>
              <a:ext cx="409147" cy="580105"/>
            </a:xfrm>
            <a:custGeom>
              <a:avLst/>
              <a:gdLst>
                <a:gd name="T0" fmla="*/ 79 w 90"/>
                <a:gd name="T1" fmla="*/ 63 h 128"/>
                <a:gd name="T2" fmla="*/ 79 w 90"/>
                <a:gd name="T3" fmla="*/ 61 h 128"/>
                <a:gd name="T4" fmla="*/ 79 w 90"/>
                <a:gd name="T5" fmla="*/ 59 h 128"/>
                <a:gd name="T6" fmla="*/ 90 w 90"/>
                <a:gd name="T7" fmla="*/ 40 h 128"/>
                <a:gd name="T8" fmla="*/ 90 w 90"/>
                <a:gd name="T9" fmla="*/ 39 h 128"/>
                <a:gd name="T10" fmla="*/ 88 w 90"/>
                <a:gd name="T11" fmla="*/ 37 h 128"/>
                <a:gd name="T12" fmla="*/ 56 w 90"/>
                <a:gd name="T13" fmla="*/ 37 h 128"/>
                <a:gd name="T14" fmla="*/ 56 w 90"/>
                <a:gd name="T15" fmla="*/ 28 h 128"/>
                <a:gd name="T16" fmla="*/ 50 w 90"/>
                <a:gd name="T17" fmla="*/ 22 h 128"/>
                <a:gd name="T18" fmla="*/ 4 w 90"/>
                <a:gd name="T19" fmla="*/ 22 h 128"/>
                <a:gd name="T20" fmla="*/ 4 w 90"/>
                <a:gd name="T21" fmla="*/ 2 h 128"/>
                <a:gd name="T22" fmla="*/ 2 w 90"/>
                <a:gd name="T23" fmla="*/ 0 h 128"/>
                <a:gd name="T24" fmla="*/ 0 w 90"/>
                <a:gd name="T25" fmla="*/ 2 h 128"/>
                <a:gd name="T26" fmla="*/ 0 w 90"/>
                <a:gd name="T27" fmla="*/ 128 h 128"/>
                <a:gd name="T28" fmla="*/ 4 w 90"/>
                <a:gd name="T29" fmla="*/ 128 h 128"/>
                <a:gd name="T30" fmla="*/ 4 w 90"/>
                <a:gd name="T31" fmla="*/ 71 h 128"/>
                <a:gd name="T32" fmla="*/ 37 w 90"/>
                <a:gd name="T33" fmla="*/ 71 h 128"/>
                <a:gd name="T34" fmla="*/ 37 w 90"/>
                <a:gd name="T35" fmla="*/ 80 h 128"/>
                <a:gd name="T36" fmla="*/ 43 w 90"/>
                <a:gd name="T37" fmla="*/ 86 h 128"/>
                <a:gd name="T38" fmla="*/ 88 w 90"/>
                <a:gd name="T39" fmla="*/ 86 h 128"/>
                <a:gd name="T40" fmla="*/ 90 w 90"/>
                <a:gd name="T41" fmla="*/ 83 h 128"/>
                <a:gd name="T42" fmla="*/ 90 w 90"/>
                <a:gd name="T43" fmla="*/ 82 h 128"/>
                <a:gd name="T44" fmla="*/ 79 w 90"/>
                <a:gd name="T45" fmla="*/ 63 h 128"/>
                <a:gd name="T46" fmla="*/ 4 w 90"/>
                <a:gd name="T47" fmla="*/ 66 h 128"/>
                <a:gd name="T48" fmla="*/ 4 w 90"/>
                <a:gd name="T49" fmla="*/ 26 h 128"/>
                <a:gd name="T50" fmla="*/ 51 w 90"/>
                <a:gd name="T51" fmla="*/ 26 h 128"/>
                <a:gd name="T52" fmla="*/ 51 w 90"/>
                <a:gd name="T53" fmla="*/ 66 h 128"/>
                <a:gd name="T54" fmla="*/ 4 w 90"/>
                <a:gd name="T55" fmla="*/ 66 h 128"/>
                <a:gd name="T56" fmla="*/ 41 w 90"/>
                <a:gd name="T57" fmla="*/ 81 h 128"/>
                <a:gd name="T58" fmla="*/ 41 w 90"/>
                <a:gd name="T59" fmla="*/ 71 h 128"/>
                <a:gd name="T60" fmla="*/ 50 w 90"/>
                <a:gd name="T61" fmla="*/ 71 h 128"/>
                <a:gd name="T62" fmla="*/ 56 w 90"/>
                <a:gd name="T63" fmla="*/ 65 h 128"/>
                <a:gd name="T64" fmla="*/ 56 w 90"/>
                <a:gd name="T65" fmla="*/ 41 h 128"/>
                <a:gd name="T66" fmla="*/ 84 w 90"/>
                <a:gd name="T67" fmla="*/ 41 h 128"/>
                <a:gd name="T68" fmla="*/ 75 w 90"/>
                <a:gd name="T69" fmla="*/ 57 h 128"/>
                <a:gd name="T70" fmla="*/ 75 w 90"/>
                <a:gd name="T71" fmla="*/ 57 h 128"/>
                <a:gd name="T72" fmla="*/ 74 w 90"/>
                <a:gd name="T73" fmla="*/ 61 h 128"/>
                <a:gd name="T74" fmla="*/ 75 w 90"/>
                <a:gd name="T75" fmla="*/ 65 h 128"/>
                <a:gd name="T76" fmla="*/ 75 w 90"/>
                <a:gd name="T77" fmla="*/ 66 h 128"/>
                <a:gd name="T78" fmla="*/ 84 w 90"/>
                <a:gd name="T79" fmla="*/ 81 h 128"/>
                <a:gd name="T80" fmla="*/ 41 w 90"/>
                <a:gd name="T81" fmla="*/ 8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 h="128">
                  <a:moveTo>
                    <a:pt x="79" y="63"/>
                  </a:moveTo>
                  <a:cubicBezTo>
                    <a:pt x="79" y="63"/>
                    <a:pt x="79" y="62"/>
                    <a:pt x="79" y="61"/>
                  </a:cubicBezTo>
                  <a:cubicBezTo>
                    <a:pt x="79" y="60"/>
                    <a:pt x="79" y="60"/>
                    <a:pt x="79" y="59"/>
                  </a:cubicBezTo>
                  <a:cubicBezTo>
                    <a:pt x="90" y="40"/>
                    <a:pt x="90" y="40"/>
                    <a:pt x="90" y="40"/>
                  </a:cubicBezTo>
                  <a:cubicBezTo>
                    <a:pt x="90" y="40"/>
                    <a:pt x="90" y="39"/>
                    <a:pt x="90" y="39"/>
                  </a:cubicBezTo>
                  <a:cubicBezTo>
                    <a:pt x="90" y="38"/>
                    <a:pt x="89" y="37"/>
                    <a:pt x="88" y="37"/>
                  </a:cubicBezTo>
                  <a:cubicBezTo>
                    <a:pt x="56" y="37"/>
                    <a:pt x="56" y="37"/>
                    <a:pt x="56" y="37"/>
                  </a:cubicBezTo>
                  <a:cubicBezTo>
                    <a:pt x="56" y="28"/>
                    <a:pt x="56" y="28"/>
                    <a:pt x="56" y="28"/>
                  </a:cubicBezTo>
                  <a:cubicBezTo>
                    <a:pt x="56" y="25"/>
                    <a:pt x="53" y="22"/>
                    <a:pt x="50" y="22"/>
                  </a:cubicBezTo>
                  <a:cubicBezTo>
                    <a:pt x="4" y="22"/>
                    <a:pt x="4" y="22"/>
                    <a:pt x="4" y="22"/>
                  </a:cubicBezTo>
                  <a:cubicBezTo>
                    <a:pt x="4" y="2"/>
                    <a:pt x="4" y="2"/>
                    <a:pt x="4" y="2"/>
                  </a:cubicBezTo>
                  <a:cubicBezTo>
                    <a:pt x="4" y="1"/>
                    <a:pt x="3" y="0"/>
                    <a:pt x="2" y="0"/>
                  </a:cubicBezTo>
                  <a:cubicBezTo>
                    <a:pt x="1" y="0"/>
                    <a:pt x="0" y="1"/>
                    <a:pt x="0" y="2"/>
                  </a:cubicBezTo>
                  <a:cubicBezTo>
                    <a:pt x="0" y="128"/>
                    <a:pt x="0" y="128"/>
                    <a:pt x="0" y="128"/>
                  </a:cubicBezTo>
                  <a:cubicBezTo>
                    <a:pt x="4" y="128"/>
                    <a:pt x="4" y="128"/>
                    <a:pt x="4" y="128"/>
                  </a:cubicBezTo>
                  <a:cubicBezTo>
                    <a:pt x="4" y="71"/>
                    <a:pt x="4" y="71"/>
                    <a:pt x="4" y="71"/>
                  </a:cubicBezTo>
                  <a:cubicBezTo>
                    <a:pt x="37" y="71"/>
                    <a:pt x="37" y="71"/>
                    <a:pt x="37" y="71"/>
                  </a:cubicBezTo>
                  <a:cubicBezTo>
                    <a:pt x="37" y="80"/>
                    <a:pt x="37" y="80"/>
                    <a:pt x="37" y="80"/>
                  </a:cubicBezTo>
                  <a:cubicBezTo>
                    <a:pt x="37" y="83"/>
                    <a:pt x="39" y="86"/>
                    <a:pt x="43" y="86"/>
                  </a:cubicBezTo>
                  <a:cubicBezTo>
                    <a:pt x="88" y="86"/>
                    <a:pt x="88" y="86"/>
                    <a:pt x="88" y="86"/>
                  </a:cubicBezTo>
                  <a:cubicBezTo>
                    <a:pt x="89" y="86"/>
                    <a:pt x="90" y="85"/>
                    <a:pt x="90" y="83"/>
                  </a:cubicBezTo>
                  <a:cubicBezTo>
                    <a:pt x="90" y="83"/>
                    <a:pt x="90" y="83"/>
                    <a:pt x="90" y="82"/>
                  </a:cubicBezTo>
                  <a:lnTo>
                    <a:pt x="79" y="63"/>
                  </a:lnTo>
                  <a:close/>
                  <a:moveTo>
                    <a:pt x="4" y="66"/>
                  </a:moveTo>
                  <a:cubicBezTo>
                    <a:pt x="4" y="26"/>
                    <a:pt x="4" y="26"/>
                    <a:pt x="4" y="26"/>
                  </a:cubicBezTo>
                  <a:cubicBezTo>
                    <a:pt x="51" y="26"/>
                    <a:pt x="51" y="26"/>
                    <a:pt x="51" y="26"/>
                  </a:cubicBezTo>
                  <a:cubicBezTo>
                    <a:pt x="51" y="66"/>
                    <a:pt x="51" y="66"/>
                    <a:pt x="51" y="66"/>
                  </a:cubicBezTo>
                  <a:lnTo>
                    <a:pt x="4" y="66"/>
                  </a:lnTo>
                  <a:close/>
                  <a:moveTo>
                    <a:pt x="41" y="81"/>
                  </a:moveTo>
                  <a:cubicBezTo>
                    <a:pt x="41" y="71"/>
                    <a:pt x="41" y="71"/>
                    <a:pt x="41" y="71"/>
                  </a:cubicBezTo>
                  <a:cubicBezTo>
                    <a:pt x="50" y="71"/>
                    <a:pt x="50" y="71"/>
                    <a:pt x="50" y="71"/>
                  </a:cubicBezTo>
                  <a:cubicBezTo>
                    <a:pt x="53" y="71"/>
                    <a:pt x="56" y="68"/>
                    <a:pt x="56" y="65"/>
                  </a:cubicBezTo>
                  <a:cubicBezTo>
                    <a:pt x="56" y="41"/>
                    <a:pt x="56" y="41"/>
                    <a:pt x="56" y="41"/>
                  </a:cubicBezTo>
                  <a:cubicBezTo>
                    <a:pt x="84" y="41"/>
                    <a:pt x="84" y="41"/>
                    <a:pt x="84" y="41"/>
                  </a:cubicBezTo>
                  <a:cubicBezTo>
                    <a:pt x="75" y="57"/>
                    <a:pt x="75" y="57"/>
                    <a:pt x="75" y="57"/>
                  </a:cubicBezTo>
                  <a:cubicBezTo>
                    <a:pt x="75" y="57"/>
                    <a:pt x="75" y="57"/>
                    <a:pt x="75" y="57"/>
                  </a:cubicBezTo>
                  <a:cubicBezTo>
                    <a:pt x="75" y="58"/>
                    <a:pt x="74" y="60"/>
                    <a:pt x="74" y="61"/>
                  </a:cubicBezTo>
                  <a:cubicBezTo>
                    <a:pt x="74" y="63"/>
                    <a:pt x="75" y="64"/>
                    <a:pt x="75" y="65"/>
                  </a:cubicBezTo>
                  <a:cubicBezTo>
                    <a:pt x="75" y="66"/>
                    <a:pt x="75" y="66"/>
                    <a:pt x="75" y="66"/>
                  </a:cubicBezTo>
                  <a:cubicBezTo>
                    <a:pt x="84" y="81"/>
                    <a:pt x="84" y="81"/>
                    <a:pt x="84" y="81"/>
                  </a:cubicBezTo>
                  <a:lnTo>
                    <a:pt x="41" y="81"/>
                  </a:lnTo>
                  <a:close/>
                </a:path>
              </a:pathLst>
            </a:custGeom>
            <a:solidFill>
              <a:schemeClr val="bg1"/>
            </a:solidFill>
            <a:ln>
              <a:noFill/>
            </a:ln>
          </p:spPr>
          <p:txBody>
            <a:bodyPr vert="horz" wrap="square" lIns="91440" tIns="45720" rIns="91440" bIns="45720" numCol="1" anchor="t" anchorCtr="0" compatLnSpc="1"/>
            <a:lstStyle/>
            <a:p>
              <a:r>
                <a:rPr lang="en-US" altLang="zh-CN" dirty="0" smtClean="0">
                  <a:latin typeface="微软简粗黑" charset="0"/>
                  <a:ea typeface="微软简粗黑" charset="0"/>
                </a:rPr>
                <a:t> </a:t>
              </a:r>
            </a:p>
          </p:txBody>
        </p:sp>
      </p:grpSp>
      <p:grpSp>
        <p:nvGrpSpPr>
          <p:cNvPr id="92" name="组合 91"/>
          <p:cNvGrpSpPr/>
          <p:nvPr/>
        </p:nvGrpSpPr>
        <p:grpSpPr>
          <a:xfrm>
            <a:off x="1162341" y="2275421"/>
            <a:ext cx="684577" cy="684577"/>
            <a:chOff x="1097797" y="3391120"/>
            <a:chExt cx="684577" cy="684577"/>
          </a:xfrm>
        </p:grpSpPr>
        <p:sp>
          <p:nvSpPr>
            <p:cNvPr id="32" name="椭圆 31"/>
            <p:cNvSpPr/>
            <p:nvPr/>
          </p:nvSpPr>
          <p:spPr>
            <a:xfrm>
              <a:off x="1097797" y="3391120"/>
              <a:ext cx="684577" cy="684577"/>
            </a:xfrm>
            <a:prstGeom prst="ellipse">
              <a:avLst/>
            </a:prstGeom>
            <a:solidFill>
              <a:srgbClr val="9CCF3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nvGrpSpPr>
            <p:cNvPr id="78" name="组合 77"/>
            <p:cNvGrpSpPr/>
            <p:nvPr/>
          </p:nvGrpSpPr>
          <p:grpSpPr>
            <a:xfrm>
              <a:off x="1288015" y="3553308"/>
              <a:ext cx="304141" cy="360201"/>
              <a:chOff x="1566863" y="5118100"/>
              <a:chExt cx="404812" cy="479426"/>
            </a:xfrm>
            <a:solidFill>
              <a:schemeClr val="bg1"/>
            </a:solidFill>
          </p:grpSpPr>
          <p:sp>
            <p:nvSpPr>
              <p:cNvPr id="79" name="Freeform 42"/>
              <p:cNvSpPr>
                <a:spLocks noEditPoints="1"/>
              </p:cNvSpPr>
              <p:nvPr/>
            </p:nvSpPr>
            <p:spPr bwMode="auto">
              <a:xfrm>
                <a:off x="1704975" y="5233988"/>
                <a:ext cx="128588" cy="363538"/>
              </a:xfrm>
              <a:custGeom>
                <a:avLst/>
                <a:gdLst>
                  <a:gd name="T0" fmla="*/ 24 w 34"/>
                  <a:gd name="T1" fmla="*/ 0 h 97"/>
                  <a:gd name="T2" fmla="*/ 10 w 34"/>
                  <a:gd name="T3" fmla="*/ 0 h 97"/>
                  <a:gd name="T4" fmla="*/ 0 w 34"/>
                  <a:gd name="T5" fmla="*/ 10 h 97"/>
                  <a:gd name="T6" fmla="*/ 10 w 34"/>
                  <a:gd name="T7" fmla="*/ 20 h 97"/>
                  <a:gd name="T8" fmla="*/ 15 w 34"/>
                  <a:gd name="T9" fmla="*/ 20 h 97"/>
                  <a:gd name="T10" fmla="*/ 15 w 34"/>
                  <a:gd name="T11" fmla="*/ 94 h 97"/>
                  <a:gd name="T12" fmla="*/ 17 w 34"/>
                  <a:gd name="T13" fmla="*/ 97 h 97"/>
                  <a:gd name="T14" fmla="*/ 19 w 34"/>
                  <a:gd name="T15" fmla="*/ 94 h 97"/>
                  <a:gd name="T16" fmla="*/ 19 w 34"/>
                  <a:gd name="T17" fmla="*/ 20 h 97"/>
                  <a:gd name="T18" fmla="*/ 24 w 34"/>
                  <a:gd name="T19" fmla="*/ 20 h 97"/>
                  <a:gd name="T20" fmla="*/ 34 w 34"/>
                  <a:gd name="T21" fmla="*/ 10 h 97"/>
                  <a:gd name="T22" fmla="*/ 24 w 34"/>
                  <a:gd name="T23" fmla="*/ 0 h 97"/>
                  <a:gd name="T24" fmla="*/ 24 w 34"/>
                  <a:gd name="T25" fmla="*/ 15 h 97"/>
                  <a:gd name="T26" fmla="*/ 10 w 34"/>
                  <a:gd name="T27" fmla="*/ 15 h 97"/>
                  <a:gd name="T28" fmla="*/ 4 w 34"/>
                  <a:gd name="T29" fmla="*/ 10 h 97"/>
                  <a:gd name="T30" fmla="*/ 10 w 34"/>
                  <a:gd name="T31" fmla="*/ 5 h 97"/>
                  <a:gd name="T32" fmla="*/ 24 w 34"/>
                  <a:gd name="T33" fmla="*/ 5 h 97"/>
                  <a:gd name="T34" fmla="*/ 30 w 34"/>
                  <a:gd name="T35" fmla="*/ 10 h 97"/>
                  <a:gd name="T36" fmla="*/ 24 w 34"/>
                  <a:gd name="T37" fmla="*/ 1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97">
                    <a:moveTo>
                      <a:pt x="24" y="0"/>
                    </a:moveTo>
                    <a:cubicBezTo>
                      <a:pt x="10" y="0"/>
                      <a:pt x="10" y="0"/>
                      <a:pt x="10" y="0"/>
                    </a:cubicBezTo>
                    <a:cubicBezTo>
                      <a:pt x="4" y="0"/>
                      <a:pt x="0" y="5"/>
                      <a:pt x="0" y="10"/>
                    </a:cubicBezTo>
                    <a:cubicBezTo>
                      <a:pt x="0" y="15"/>
                      <a:pt x="4" y="20"/>
                      <a:pt x="10" y="20"/>
                    </a:cubicBezTo>
                    <a:cubicBezTo>
                      <a:pt x="15" y="20"/>
                      <a:pt x="15" y="20"/>
                      <a:pt x="15" y="20"/>
                    </a:cubicBezTo>
                    <a:cubicBezTo>
                      <a:pt x="15" y="94"/>
                      <a:pt x="15" y="94"/>
                      <a:pt x="15" y="94"/>
                    </a:cubicBezTo>
                    <a:cubicBezTo>
                      <a:pt x="15" y="96"/>
                      <a:pt x="16" y="97"/>
                      <a:pt x="17" y="97"/>
                    </a:cubicBezTo>
                    <a:cubicBezTo>
                      <a:pt x="18" y="97"/>
                      <a:pt x="19" y="96"/>
                      <a:pt x="19" y="94"/>
                    </a:cubicBezTo>
                    <a:cubicBezTo>
                      <a:pt x="19" y="20"/>
                      <a:pt x="19" y="20"/>
                      <a:pt x="19" y="20"/>
                    </a:cubicBezTo>
                    <a:cubicBezTo>
                      <a:pt x="24" y="20"/>
                      <a:pt x="24" y="20"/>
                      <a:pt x="24" y="20"/>
                    </a:cubicBezTo>
                    <a:cubicBezTo>
                      <a:pt x="30" y="20"/>
                      <a:pt x="34" y="15"/>
                      <a:pt x="34" y="10"/>
                    </a:cubicBezTo>
                    <a:cubicBezTo>
                      <a:pt x="34" y="5"/>
                      <a:pt x="30" y="0"/>
                      <a:pt x="24" y="0"/>
                    </a:cubicBezTo>
                    <a:close/>
                    <a:moveTo>
                      <a:pt x="24" y="15"/>
                    </a:moveTo>
                    <a:cubicBezTo>
                      <a:pt x="10" y="15"/>
                      <a:pt x="10" y="15"/>
                      <a:pt x="10" y="15"/>
                    </a:cubicBezTo>
                    <a:cubicBezTo>
                      <a:pt x="7" y="15"/>
                      <a:pt x="4" y="13"/>
                      <a:pt x="4" y="10"/>
                    </a:cubicBezTo>
                    <a:cubicBezTo>
                      <a:pt x="4" y="7"/>
                      <a:pt x="7" y="5"/>
                      <a:pt x="10" y="5"/>
                    </a:cubicBezTo>
                    <a:cubicBezTo>
                      <a:pt x="24" y="5"/>
                      <a:pt x="24" y="5"/>
                      <a:pt x="24" y="5"/>
                    </a:cubicBezTo>
                    <a:cubicBezTo>
                      <a:pt x="27" y="5"/>
                      <a:pt x="30" y="7"/>
                      <a:pt x="30" y="10"/>
                    </a:cubicBezTo>
                    <a:cubicBezTo>
                      <a:pt x="30" y="13"/>
                      <a:pt x="27" y="15"/>
                      <a:pt x="24"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80" name="Freeform 43"/>
              <p:cNvSpPr/>
              <p:nvPr/>
            </p:nvSpPr>
            <p:spPr bwMode="auto">
              <a:xfrm>
                <a:off x="1762125" y="5118100"/>
                <a:ext cx="14288" cy="77788"/>
              </a:xfrm>
              <a:custGeom>
                <a:avLst/>
                <a:gdLst>
                  <a:gd name="T0" fmla="*/ 2 w 4"/>
                  <a:gd name="T1" fmla="*/ 21 h 21"/>
                  <a:gd name="T2" fmla="*/ 4 w 4"/>
                  <a:gd name="T3" fmla="*/ 19 h 21"/>
                  <a:gd name="T4" fmla="*/ 4 w 4"/>
                  <a:gd name="T5" fmla="*/ 2 h 21"/>
                  <a:gd name="T6" fmla="*/ 2 w 4"/>
                  <a:gd name="T7" fmla="*/ 0 h 21"/>
                  <a:gd name="T8" fmla="*/ 0 w 4"/>
                  <a:gd name="T9" fmla="*/ 2 h 21"/>
                  <a:gd name="T10" fmla="*/ 0 w 4"/>
                  <a:gd name="T11" fmla="*/ 19 h 21"/>
                  <a:gd name="T12" fmla="*/ 2 w 4"/>
                  <a:gd name="T13" fmla="*/ 21 h 21"/>
                </a:gdLst>
                <a:ahLst/>
                <a:cxnLst>
                  <a:cxn ang="0">
                    <a:pos x="T0" y="T1"/>
                  </a:cxn>
                  <a:cxn ang="0">
                    <a:pos x="T2" y="T3"/>
                  </a:cxn>
                  <a:cxn ang="0">
                    <a:pos x="T4" y="T5"/>
                  </a:cxn>
                  <a:cxn ang="0">
                    <a:pos x="T6" y="T7"/>
                  </a:cxn>
                  <a:cxn ang="0">
                    <a:pos x="T8" y="T9"/>
                  </a:cxn>
                  <a:cxn ang="0">
                    <a:pos x="T10" y="T11"/>
                  </a:cxn>
                  <a:cxn ang="0">
                    <a:pos x="T12" y="T13"/>
                  </a:cxn>
                </a:cxnLst>
                <a:rect l="0" t="0" r="r" b="b"/>
                <a:pathLst>
                  <a:path w="4" h="21">
                    <a:moveTo>
                      <a:pt x="2" y="21"/>
                    </a:moveTo>
                    <a:cubicBezTo>
                      <a:pt x="3" y="21"/>
                      <a:pt x="4" y="20"/>
                      <a:pt x="4" y="19"/>
                    </a:cubicBezTo>
                    <a:cubicBezTo>
                      <a:pt x="4" y="2"/>
                      <a:pt x="4" y="2"/>
                      <a:pt x="4" y="2"/>
                    </a:cubicBezTo>
                    <a:cubicBezTo>
                      <a:pt x="4" y="1"/>
                      <a:pt x="3" y="0"/>
                      <a:pt x="2" y="0"/>
                    </a:cubicBezTo>
                    <a:cubicBezTo>
                      <a:pt x="1" y="0"/>
                      <a:pt x="0" y="1"/>
                      <a:pt x="0" y="2"/>
                    </a:cubicBezTo>
                    <a:cubicBezTo>
                      <a:pt x="0" y="19"/>
                      <a:pt x="0" y="19"/>
                      <a:pt x="0" y="19"/>
                    </a:cubicBezTo>
                    <a:cubicBezTo>
                      <a:pt x="0" y="20"/>
                      <a:pt x="1" y="21"/>
                      <a:pt x="2"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81" name="Freeform 44"/>
              <p:cNvSpPr>
                <a:spLocks noEditPoints="1"/>
              </p:cNvSpPr>
              <p:nvPr/>
            </p:nvSpPr>
            <p:spPr bwMode="auto">
              <a:xfrm>
                <a:off x="1566863" y="5399088"/>
                <a:ext cx="127000" cy="198438"/>
              </a:xfrm>
              <a:custGeom>
                <a:avLst/>
                <a:gdLst>
                  <a:gd name="T0" fmla="*/ 24 w 34"/>
                  <a:gd name="T1" fmla="*/ 0 h 53"/>
                  <a:gd name="T2" fmla="*/ 10 w 34"/>
                  <a:gd name="T3" fmla="*/ 0 h 53"/>
                  <a:gd name="T4" fmla="*/ 0 w 34"/>
                  <a:gd name="T5" fmla="*/ 10 h 53"/>
                  <a:gd name="T6" fmla="*/ 10 w 34"/>
                  <a:gd name="T7" fmla="*/ 19 h 53"/>
                  <a:gd name="T8" fmla="*/ 15 w 34"/>
                  <a:gd name="T9" fmla="*/ 19 h 53"/>
                  <a:gd name="T10" fmla="*/ 15 w 34"/>
                  <a:gd name="T11" fmla="*/ 50 h 53"/>
                  <a:gd name="T12" fmla="*/ 17 w 34"/>
                  <a:gd name="T13" fmla="*/ 53 h 53"/>
                  <a:gd name="T14" fmla="*/ 19 w 34"/>
                  <a:gd name="T15" fmla="*/ 50 h 53"/>
                  <a:gd name="T16" fmla="*/ 19 w 34"/>
                  <a:gd name="T17" fmla="*/ 19 h 53"/>
                  <a:gd name="T18" fmla="*/ 24 w 34"/>
                  <a:gd name="T19" fmla="*/ 19 h 53"/>
                  <a:gd name="T20" fmla="*/ 34 w 34"/>
                  <a:gd name="T21" fmla="*/ 10 h 53"/>
                  <a:gd name="T22" fmla="*/ 24 w 34"/>
                  <a:gd name="T23" fmla="*/ 0 h 53"/>
                  <a:gd name="T24" fmla="*/ 24 w 34"/>
                  <a:gd name="T25" fmla="*/ 15 h 53"/>
                  <a:gd name="T26" fmla="*/ 10 w 34"/>
                  <a:gd name="T27" fmla="*/ 15 h 53"/>
                  <a:gd name="T28" fmla="*/ 4 w 34"/>
                  <a:gd name="T29" fmla="*/ 10 h 53"/>
                  <a:gd name="T30" fmla="*/ 10 w 34"/>
                  <a:gd name="T31" fmla="*/ 4 h 53"/>
                  <a:gd name="T32" fmla="*/ 24 w 34"/>
                  <a:gd name="T33" fmla="*/ 4 h 53"/>
                  <a:gd name="T34" fmla="*/ 29 w 34"/>
                  <a:gd name="T35" fmla="*/ 10 h 53"/>
                  <a:gd name="T36" fmla="*/ 24 w 34"/>
                  <a:gd name="T37" fmla="*/ 1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53">
                    <a:moveTo>
                      <a:pt x="24" y="0"/>
                    </a:moveTo>
                    <a:cubicBezTo>
                      <a:pt x="10" y="0"/>
                      <a:pt x="10" y="0"/>
                      <a:pt x="10" y="0"/>
                    </a:cubicBezTo>
                    <a:cubicBezTo>
                      <a:pt x="4" y="0"/>
                      <a:pt x="0" y="4"/>
                      <a:pt x="0" y="10"/>
                    </a:cubicBezTo>
                    <a:cubicBezTo>
                      <a:pt x="0" y="15"/>
                      <a:pt x="4" y="19"/>
                      <a:pt x="10" y="19"/>
                    </a:cubicBezTo>
                    <a:cubicBezTo>
                      <a:pt x="15" y="19"/>
                      <a:pt x="15" y="19"/>
                      <a:pt x="15" y="19"/>
                    </a:cubicBezTo>
                    <a:cubicBezTo>
                      <a:pt x="15" y="50"/>
                      <a:pt x="15" y="50"/>
                      <a:pt x="15" y="50"/>
                    </a:cubicBezTo>
                    <a:cubicBezTo>
                      <a:pt x="15" y="52"/>
                      <a:pt x="16" y="53"/>
                      <a:pt x="17" y="53"/>
                    </a:cubicBezTo>
                    <a:cubicBezTo>
                      <a:pt x="18" y="53"/>
                      <a:pt x="19" y="52"/>
                      <a:pt x="19" y="50"/>
                    </a:cubicBezTo>
                    <a:cubicBezTo>
                      <a:pt x="19" y="19"/>
                      <a:pt x="19" y="19"/>
                      <a:pt x="19" y="19"/>
                    </a:cubicBezTo>
                    <a:cubicBezTo>
                      <a:pt x="24" y="19"/>
                      <a:pt x="24" y="19"/>
                      <a:pt x="24" y="19"/>
                    </a:cubicBezTo>
                    <a:cubicBezTo>
                      <a:pt x="30" y="19"/>
                      <a:pt x="34" y="15"/>
                      <a:pt x="34" y="10"/>
                    </a:cubicBezTo>
                    <a:cubicBezTo>
                      <a:pt x="34" y="4"/>
                      <a:pt x="30" y="0"/>
                      <a:pt x="24" y="0"/>
                    </a:cubicBezTo>
                    <a:close/>
                    <a:moveTo>
                      <a:pt x="24" y="15"/>
                    </a:moveTo>
                    <a:cubicBezTo>
                      <a:pt x="10" y="15"/>
                      <a:pt x="10" y="15"/>
                      <a:pt x="10" y="15"/>
                    </a:cubicBezTo>
                    <a:cubicBezTo>
                      <a:pt x="7" y="15"/>
                      <a:pt x="4" y="12"/>
                      <a:pt x="4" y="10"/>
                    </a:cubicBezTo>
                    <a:cubicBezTo>
                      <a:pt x="4" y="7"/>
                      <a:pt x="7" y="4"/>
                      <a:pt x="10" y="4"/>
                    </a:cubicBezTo>
                    <a:cubicBezTo>
                      <a:pt x="24" y="4"/>
                      <a:pt x="24" y="4"/>
                      <a:pt x="24" y="4"/>
                    </a:cubicBezTo>
                    <a:cubicBezTo>
                      <a:pt x="27" y="4"/>
                      <a:pt x="29" y="7"/>
                      <a:pt x="29" y="10"/>
                    </a:cubicBezTo>
                    <a:cubicBezTo>
                      <a:pt x="29" y="12"/>
                      <a:pt x="27" y="15"/>
                      <a:pt x="24"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82" name="Freeform 45"/>
              <p:cNvSpPr/>
              <p:nvPr/>
            </p:nvSpPr>
            <p:spPr bwMode="auto">
              <a:xfrm>
                <a:off x="1622425" y="5118100"/>
                <a:ext cx="15875" cy="242888"/>
              </a:xfrm>
              <a:custGeom>
                <a:avLst/>
                <a:gdLst>
                  <a:gd name="T0" fmla="*/ 2 w 4"/>
                  <a:gd name="T1" fmla="*/ 65 h 65"/>
                  <a:gd name="T2" fmla="*/ 4 w 4"/>
                  <a:gd name="T3" fmla="*/ 63 h 65"/>
                  <a:gd name="T4" fmla="*/ 4 w 4"/>
                  <a:gd name="T5" fmla="*/ 2 h 65"/>
                  <a:gd name="T6" fmla="*/ 2 w 4"/>
                  <a:gd name="T7" fmla="*/ 0 h 65"/>
                  <a:gd name="T8" fmla="*/ 0 w 4"/>
                  <a:gd name="T9" fmla="*/ 2 h 65"/>
                  <a:gd name="T10" fmla="*/ 0 w 4"/>
                  <a:gd name="T11" fmla="*/ 63 h 65"/>
                  <a:gd name="T12" fmla="*/ 2 w 4"/>
                  <a:gd name="T13" fmla="*/ 65 h 65"/>
                </a:gdLst>
                <a:ahLst/>
                <a:cxnLst>
                  <a:cxn ang="0">
                    <a:pos x="T0" y="T1"/>
                  </a:cxn>
                  <a:cxn ang="0">
                    <a:pos x="T2" y="T3"/>
                  </a:cxn>
                  <a:cxn ang="0">
                    <a:pos x="T4" y="T5"/>
                  </a:cxn>
                  <a:cxn ang="0">
                    <a:pos x="T6" y="T7"/>
                  </a:cxn>
                  <a:cxn ang="0">
                    <a:pos x="T8" y="T9"/>
                  </a:cxn>
                  <a:cxn ang="0">
                    <a:pos x="T10" y="T11"/>
                  </a:cxn>
                  <a:cxn ang="0">
                    <a:pos x="T12" y="T13"/>
                  </a:cxn>
                </a:cxnLst>
                <a:rect l="0" t="0" r="r" b="b"/>
                <a:pathLst>
                  <a:path w="4" h="65">
                    <a:moveTo>
                      <a:pt x="2" y="65"/>
                    </a:moveTo>
                    <a:cubicBezTo>
                      <a:pt x="3" y="65"/>
                      <a:pt x="4" y="64"/>
                      <a:pt x="4" y="63"/>
                    </a:cubicBezTo>
                    <a:cubicBezTo>
                      <a:pt x="4" y="2"/>
                      <a:pt x="4" y="2"/>
                      <a:pt x="4" y="2"/>
                    </a:cubicBezTo>
                    <a:cubicBezTo>
                      <a:pt x="4" y="1"/>
                      <a:pt x="3" y="0"/>
                      <a:pt x="2" y="0"/>
                    </a:cubicBezTo>
                    <a:cubicBezTo>
                      <a:pt x="1" y="0"/>
                      <a:pt x="0" y="1"/>
                      <a:pt x="0" y="2"/>
                    </a:cubicBezTo>
                    <a:cubicBezTo>
                      <a:pt x="0" y="63"/>
                      <a:pt x="0" y="63"/>
                      <a:pt x="0" y="63"/>
                    </a:cubicBezTo>
                    <a:cubicBezTo>
                      <a:pt x="0" y="64"/>
                      <a:pt x="1" y="65"/>
                      <a:pt x="2"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83" name="Freeform 46"/>
              <p:cNvSpPr>
                <a:spLocks noEditPoints="1"/>
              </p:cNvSpPr>
              <p:nvPr/>
            </p:nvSpPr>
            <p:spPr bwMode="auto">
              <a:xfrm>
                <a:off x="1844675" y="5399088"/>
                <a:ext cx="127000" cy="198438"/>
              </a:xfrm>
              <a:custGeom>
                <a:avLst/>
                <a:gdLst>
                  <a:gd name="T0" fmla="*/ 24 w 34"/>
                  <a:gd name="T1" fmla="*/ 0 h 53"/>
                  <a:gd name="T2" fmla="*/ 10 w 34"/>
                  <a:gd name="T3" fmla="*/ 0 h 53"/>
                  <a:gd name="T4" fmla="*/ 0 w 34"/>
                  <a:gd name="T5" fmla="*/ 10 h 53"/>
                  <a:gd name="T6" fmla="*/ 10 w 34"/>
                  <a:gd name="T7" fmla="*/ 19 h 53"/>
                  <a:gd name="T8" fmla="*/ 15 w 34"/>
                  <a:gd name="T9" fmla="*/ 19 h 53"/>
                  <a:gd name="T10" fmla="*/ 15 w 34"/>
                  <a:gd name="T11" fmla="*/ 50 h 53"/>
                  <a:gd name="T12" fmla="*/ 17 w 34"/>
                  <a:gd name="T13" fmla="*/ 53 h 53"/>
                  <a:gd name="T14" fmla="*/ 19 w 34"/>
                  <a:gd name="T15" fmla="*/ 50 h 53"/>
                  <a:gd name="T16" fmla="*/ 19 w 34"/>
                  <a:gd name="T17" fmla="*/ 19 h 53"/>
                  <a:gd name="T18" fmla="*/ 24 w 34"/>
                  <a:gd name="T19" fmla="*/ 19 h 53"/>
                  <a:gd name="T20" fmla="*/ 34 w 34"/>
                  <a:gd name="T21" fmla="*/ 10 h 53"/>
                  <a:gd name="T22" fmla="*/ 24 w 34"/>
                  <a:gd name="T23" fmla="*/ 0 h 53"/>
                  <a:gd name="T24" fmla="*/ 24 w 34"/>
                  <a:gd name="T25" fmla="*/ 15 h 53"/>
                  <a:gd name="T26" fmla="*/ 10 w 34"/>
                  <a:gd name="T27" fmla="*/ 15 h 53"/>
                  <a:gd name="T28" fmla="*/ 5 w 34"/>
                  <a:gd name="T29" fmla="*/ 10 h 53"/>
                  <a:gd name="T30" fmla="*/ 10 w 34"/>
                  <a:gd name="T31" fmla="*/ 4 h 53"/>
                  <a:gd name="T32" fmla="*/ 24 w 34"/>
                  <a:gd name="T33" fmla="*/ 4 h 53"/>
                  <a:gd name="T34" fmla="*/ 30 w 34"/>
                  <a:gd name="T35" fmla="*/ 10 h 53"/>
                  <a:gd name="T36" fmla="*/ 24 w 34"/>
                  <a:gd name="T37" fmla="*/ 1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 h="53">
                    <a:moveTo>
                      <a:pt x="24" y="0"/>
                    </a:moveTo>
                    <a:cubicBezTo>
                      <a:pt x="10" y="0"/>
                      <a:pt x="10" y="0"/>
                      <a:pt x="10" y="0"/>
                    </a:cubicBezTo>
                    <a:cubicBezTo>
                      <a:pt x="4" y="0"/>
                      <a:pt x="0" y="4"/>
                      <a:pt x="0" y="10"/>
                    </a:cubicBezTo>
                    <a:cubicBezTo>
                      <a:pt x="0" y="15"/>
                      <a:pt x="4" y="19"/>
                      <a:pt x="10" y="19"/>
                    </a:cubicBezTo>
                    <a:cubicBezTo>
                      <a:pt x="15" y="19"/>
                      <a:pt x="15" y="19"/>
                      <a:pt x="15" y="19"/>
                    </a:cubicBezTo>
                    <a:cubicBezTo>
                      <a:pt x="15" y="50"/>
                      <a:pt x="15" y="50"/>
                      <a:pt x="15" y="50"/>
                    </a:cubicBezTo>
                    <a:cubicBezTo>
                      <a:pt x="15" y="52"/>
                      <a:pt x="16" y="53"/>
                      <a:pt x="17" y="53"/>
                    </a:cubicBezTo>
                    <a:cubicBezTo>
                      <a:pt x="18" y="53"/>
                      <a:pt x="19" y="52"/>
                      <a:pt x="19" y="50"/>
                    </a:cubicBezTo>
                    <a:cubicBezTo>
                      <a:pt x="19" y="19"/>
                      <a:pt x="19" y="19"/>
                      <a:pt x="19" y="19"/>
                    </a:cubicBezTo>
                    <a:cubicBezTo>
                      <a:pt x="24" y="19"/>
                      <a:pt x="24" y="19"/>
                      <a:pt x="24" y="19"/>
                    </a:cubicBezTo>
                    <a:cubicBezTo>
                      <a:pt x="30" y="19"/>
                      <a:pt x="34" y="15"/>
                      <a:pt x="34" y="10"/>
                    </a:cubicBezTo>
                    <a:cubicBezTo>
                      <a:pt x="34" y="4"/>
                      <a:pt x="30" y="0"/>
                      <a:pt x="24" y="0"/>
                    </a:cubicBezTo>
                    <a:close/>
                    <a:moveTo>
                      <a:pt x="24" y="15"/>
                    </a:moveTo>
                    <a:cubicBezTo>
                      <a:pt x="10" y="15"/>
                      <a:pt x="10" y="15"/>
                      <a:pt x="10" y="15"/>
                    </a:cubicBezTo>
                    <a:cubicBezTo>
                      <a:pt x="7" y="15"/>
                      <a:pt x="5" y="12"/>
                      <a:pt x="5" y="10"/>
                    </a:cubicBezTo>
                    <a:cubicBezTo>
                      <a:pt x="5" y="7"/>
                      <a:pt x="7" y="4"/>
                      <a:pt x="10" y="4"/>
                    </a:cubicBezTo>
                    <a:cubicBezTo>
                      <a:pt x="24" y="4"/>
                      <a:pt x="24" y="4"/>
                      <a:pt x="24" y="4"/>
                    </a:cubicBezTo>
                    <a:cubicBezTo>
                      <a:pt x="27" y="4"/>
                      <a:pt x="30" y="7"/>
                      <a:pt x="30" y="10"/>
                    </a:cubicBezTo>
                    <a:cubicBezTo>
                      <a:pt x="30" y="12"/>
                      <a:pt x="27" y="15"/>
                      <a:pt x="24"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84" name="Freeform 47"/>
              <p:cNvSpPr/>
              <p:nvPr/>
            </p:nvSpPr>
            <p:spPr bwMode="auto">
              <a:xfrm>
                <a:off x="1900238" y="5118100"/>
                <a:ext cx="15875" cy="242888"/>
              </a:xfrm>
              <a:custGeom>
                <a:avLst/>
                <a:gdLst>
                  <a:gd name="T0" fmla="*/ 2 w 4"/>
                  <a:gd name="T1" fmla="*/ 65 h 65"/>
                  <a:gd name="T2" fmla="*/ 4 w 4"/>
                  <a:gd name="T3" fmla="*/ 63 h 65"/>
                  <a:gd name="T4" fmla="*/ 4 w 4"/>
                  <a:gd name="T5" fmla="*/ 2 h 65"/>
                  <a:gd name="T6" fmla="*/ 2 w 4"/>
                  <a:gd name="T7" fmla="*/ 0 h 65"/>
                  <a:gd name="T8" fmla="*/ 0 w 4"/>
                  <a:gd name="T9" fmla="*/ 2 h 65"/>
                  <a:gd name="T10" fmla="*/ 0 w 4"/>
                  <a:gd name="T11" fmla="*/ 63 h 65"/>
                  <a:gd name="T12" fmla="*/ 2 w 4"/>
                  <a:gd name="T13" fmla="*/ 65 h 65"/>
                </a:gdLst>
                <a:ahLst/>
                <a:cxnLst>
                  <a:cxn ang="0">
                    <a:pos x="T0" y="T1"/>
                  </a:cxn>
                  <a:cxn ang="0">
                    <a:pos x="T2" y="T3"/>
                  </a:cxn>
                  <a:cxn ang="0">
                    <a:pos x="T4" y="T5"/>
                  </a:cxn>
                  <a:cxn ang="0">
                    <a:pos x="T6" y="T7"/>
                  </a:cxn>
                  <a:cxn ang="0">
                    <a:pos x="T8" y="T9"/>
                  </a:cxn>
                  <a:cxn ang="0">
                    <a:pos x="T10" y="T11"/>
                  </a:cxn>
                  <a:cxn ang="0">
                    <a:pos x="T12" y="T13"/>
                  </a:cxn>
                </a:cxnLst>
                <a:rect l="0" t="0" r="r" b="b"/>
                <a:pathLst>
                  <a:path w="4" h="65">
                    <a:moveTo>
                      <a:pt x="2" y="65"/>
                    </a:moveTo>
                    <a:cubicBezTo>
                      <a:pt x="3" y="65"/>
                      <a:pt x="4" y="64"/>
                      <a:pt x="4" y="63"/>
                    </a:cubicBezTo>
                    <a:cubicBezTo>
                      <a:pt x="4" y="2"/>
                      <a:pt x="4" y="2"/>
                      <a:pt x="4" y="2"/>
                    </a:cubicBezTo>
                    <a:cubicBezTo>
                      <a:pt x="4" y="1"/>
                      <a:pt x="3" y="0"/>
                      <a:pt x="2" y="0"/>
                    </a:cubicBezTo>
                    <a:cubicBezTo>
                      <a:pt x="1" y="0"/>
                      <a:pt x="0" y="1"/>
                      <a:pt x="0" y="2"/>
                    </a:cubicBezTo>
                    <a:cubicBezTo>
                      <a:pt x="0" y="63"/>
                      <a:pt x="0" y="63"/>
                      <a:pt x="0" y="63"/>
                    </a:cubicBezTo>
                    <a:cubicBezTo>
                      <a:pt x="0" y="64"/>
                      <a:pt x="1" y="65"/>
                      <a:pt x="2" y="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grpSp>
      <p:grpSp>
        <p:nvGrpSpPr>
          <p:cNvPr id="94" name="组合 93"/>
          <p:cNvGrpSpPr/>
          <p:nvPr/>
        </p:nvGrpSpPr>
        <p:grpSpPr>
          <a:xfrm>
            <a:off x="9475017" y="1875063"/>
            <a:ext cx="1938655" cy="1908175"/>
            <a:chOff x="8654303" y="1563535"/>
            <a:chExt cx="1938655" cy="1908175"/>
          </a:xfrm>
        </p:grpSpPr>
        <p:pic>
          <p:nvPicPr>
            <p:cNvPr id="11" name="图片 10" descr="C:\Users\Administrator\Desktop\QQ截图20170308161314.jpgQQ截图20170308161314"/>
            <p:cNvPicPr preferRelativeResize="0">
              <a:picLocks noChangeAspect="1"/>
            </p:cNvPicPr>
            <p:nvPr/>
          </p:nvPicPr>
          <p:blipFill>
            <a:blip r:embed="rId4" cstate="screen"/>
            <a:srcRect/>
            <a:stretch>
              <a:fillRect/>
            </a:stretch>
          </p:blipFill>
          <p:spPr>
            <a:xfrm>
              <a:off x="8654303" y="1563535"/>
              <a:ext cx="1938655" cy="1908175"/>
            </a:xfrm>
            <a:custGeom>
              <a:avLst/>
              <a:gdLst>
                <a:gd name="connsiteX0" fmla="*/ 1771650 w 3543300"/>
                <a:gd name="connsiteY0" fmla="*/ 0 h 3543300"/>
                <a:gd name="connsiteX1" fmla="*/ 3543300 w 3543300"/>
                <a:gd name="connsiteY1" fmla="*/ 1771650 h 3543300"/>
                <a:gd name="connsiteX2" fmla="*/ 1771650 w 3543300"/>
                <a:gd name="connsiteY2" fmla="*/ 3543300 h 3543300"/>
                <a:gd name="connsiteX3" fmla="*/ 0 w 3543300"/>
                <a:gd name="connsiteY3" fmla="*/ 1771650 h 3543300"/>
                <a:gd name="connsiteX4" fmla="*/ 1771650 w 3543300"/>
                <a:gd name="connsiteY4" fmla="*/ 0 h 3543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3300" h="3543300">
                  <a:moveTo>
                    <a:pt x="1771650" y="0"/>
                  </a:moveTo>
                  <a:cubicBezTo>
                    <a:pt x="2750105" y="0"/>
                    <a:pt x="3543300" y="793195"/>
                    <a:pt x="3543300" y="1771650"/>
                  </a:cubicBezTo>
                  <a:cubicBezTo>
                    <a:pt x="3543300" y="2750105"/>
                    <a:pt x="2750105" y="3543300"/>
                    <a:pt x="1771650" y="3543300"/>
                  </a:cubicBezTo>
                  <a:cubicBezTo>
                    <a:pt x="793195" y="3543300"/>
                    <a:pt x="0" y="2750105"/>
                    <a:pt x="0" y="1771650"/>
                  </a:cubicBezTo>
                  <a:cubicBezTo>
                    <a:pt x="0" y="793195"/>
                    <a:pt x="793195" y="0"/>
                    <a:pt x="1771650" y="0"/>
                  </a:cubicBezTo>
                  <a:close/>
                </a:path>
              </a:pathLst>
            </a:custGeom>
            <a:solidFill>
              <a:srgbClr val="9CCF3D"/>
            </a:solidFill>
            <a:effectLst/>
          </p:spPr>
        </p:pic>
        <p:grpSp>
          <p:nvGrpSpPr>
            <p:cNvPr id="85" name="组合 84"/>
            <p:cNvGrpSpPr/>
            <p:nvPr/>
          </p:nvGrpSpPr>
          <p:grpSpPr>
            <a:xfrm>
              <a:off x="9332640" y="2382454"/>
              <a:ext cx="582025" cy="439881"/>
              <a:chOff x="11139488" y="5168901"/>
              <a:chExt cx="481013" cy="363538"/>
            </a:xfrm>
            <a:solidFill>
              <a:schemeClr val="bg1"/>
            </a:solidFill>
          </p:grpSpPr>
          <p:sp>
            <p:nvSpPr>
              <p:cNvPr id="86" name="Freeform 26"/>
              <p:cNvSpPr>
                <a:spLocks noEditPoints="1"/>
              </p:cNvSpPr>
              <p:nvPr/>
            </p:nvSpPr>
            <p:spPr bwMode="auto">
              <a:xfrm>
                <a:off x="11353800" y="5265738"/>
                <a:ext cx="211138" cy="211138"/>
              </a:xfrm>
              <a:custGeom>
                <a:avLst/>
                <a:gdLst>
                  <a:gd name="T0" fmla="*/ 28 w 56"/>
                  <a:gd name="T1" fmla="*/ 56 h 56"/>
                  <a:gd name="T2" fmla="*/ 56 w 56"/>
                  <a:gd name="T3" fmla="*/ 28 h 56"/>
                  <a:gd name="T4" fmla="*/ 28 w 56"/>
                  <a:gd name="T5" fmla="*/ 0 h 56"/>
                  <a:gd name="T6" fmla="*/ 0 w 56"/>
                  <a:gd name="T7" fmla="*/ 28 h 56"/>
                  <a:gd name="T8" fmla="*/ 28 w 56"/>
                  <a:gd name="T9" fmla="*/ 56 h 56"/>
                  <a:gd name="T10" fmla="*/ 11 w 56"/>
                  <a:gd name="T11" fmla="*/ 11 h 56"/>
                  <a:gd name="T12" fmla="*/ 28 w 56"/>
                  <a:gd name="T13" fmla="*/ 5 h 56"/>
                  <a:gd name="T14" fmla="*/ 45 w 56"/>
                  <a:gd name="T15" fmla="*/ 11 h 56"/>
                  <a:gd name="T16" fmla="*/ 52 w 56"/>
                  <a:gd name="T17" fmla="*/ 28 h 56"/>
                  <a:gd name="T18" fmla="*/ 45 w 56"/>
                  <a:gd name="T19" fmla="*/ 45 h 56"/>
                  <a:gd name="T20" fmla="*/ 28 w 56"/>
                  <a:gd name="T21" fmla="*/ 52 h 56"/>
                  <a:gd name="T22" fmla="*/ 11 w 56"/>
                  <a:gd name="T23" fmla="*/ 45 h 56"/>
                  <a:gd name="T24" fmla="*/ 4 w 56"/>
                  <a:gd name="T25" fmla="*/ 28 h 56"/>
                  <a:gd name="T26" fmla="*/ 11 w 56"/>
                  <a:gd name="T27" fmla="*/ 11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6" h="56">
                    <a:moveTo>
                      <a:pt x="28" y="56"/>
                    </a:moveTo>
                    <a:cubicBezTo>
                      <a:pt x="44" y="56"/>
                      <a:pt x="56" y="44"/>
                      <a:pt x="56" y="28"/>
                    </a:cubicBezTo>
                    <a:cubicBezTo>
                      <a:pt x="56" y="13"/>
                      <a:pt x="44" y="0"/>
                      <a:pt x="28" y="0"/>
                    </a:cubicBezTo>
                    <a:cubicBezTo>
                      <a:pt x="12" y="0"/>
                      <a:pt x="0" y="13"/>
                      <a:pt x="0" y="28"/>
                    </a:cubicBezTo>
                    <a:cubicBezTo>
                      <a:pt x="0" y="44"/>
                      <a:pt x="12" y="56"/>
                      <a:pt x="28" y="56"/>
                    </a:cubicBezTo>
                    <a:close/>
                    <a:moveTo>
                      <a:pt x="11" y="11"/>
                    </a:moveTo>
                    <a:cubicBezTo>
                      <a:pt x="16" y="7"/>
                      <a:pt x="22" y="5"/>
                      <a:pt x="28" y="5"/>
                    </a:cubicBezTo>
                    <a:cubicBezTo>
                      <a:pt x="34" y="5"/>
                      <a:pt x="40" y="7"/>
                      <a:pt x="45" y="11"/>
                    </a:cubicBezTo>
                    <a:cubicBezTo>
                      <a:pt x="49" y="16"/>
                      <a:pt x="52" y="22"/>
                      <a:pt x="52" y="28"/>
                    </a:cubicBezTo>
                    <a:cubicBezTo>
                      <a:pt x="52" y="35"/>
                      <a:pt x="49" y="40"/>
                      <a:pt x="45" y="45"/>
                    </a:cubicBezTo>
                    <a:cubicBezTo>
                      <a:pt x="40" y="49"/>
                      <a:pt x="34" y="52"/>
                      <a:pt x="28" y="52"/>
                    </a:cubicBezTo>
                    <a:cubicBezTo>
                      <a:pt x="22" y="52"/>
                      <a:pt x="16" y="49"/>
                      <a:pt x="11" y="45"/>
                    </a:cubicBezTo>
                    <a:cubicBezTo>
                      <a:pt x="7" y="40"/>
                      <a:pt x="4" y="35"/>
                      <a:pt x="4" y="28"/>
                    </a:cubicBezTo>
                    <a:cubicBezTo>
                      <a:pt x="4" y="22"/>
                      <a:pt x="7" y="16"/>
                      <a:pt x="11"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87" name="Freeform 27"/>
              <p:cNvSpPr>
                <a:spLocks noEditPoints="1"/>
              </p:cNvSpPr>
              <p:nvPr/>
            </p:nvSpPr>
            <p:spPr bwMode="auto">
              <a:xfrm>
                <a:off x="11422063" y="5337176"/>
                <a:ext cx="74613" cy="71438"/>
              </a:xfrm>
              <a:custGeom>
                <a:avLst/>
                <a:gdLst>
                  <a:gd name="T0" fmla="*/ 10 w 20"/>
                  <a:gd name="T1" fmla="*/ 19 h 19"/>
                  <a:gd name="T2" fmla="*/ 20 w 20"/>
                  <a:gd name="T3" fmla="*/ 9 h 19"/>
                  <a:gd name="T4" fmla="*/ 10 w 20"/>
                  <a:gd name="T5" fmla="*/ 0 h 19"/>
                  <a:gd name="T6" fmla="*/ 0 w 20"/>
                  <a:gd name="T7" fmla="*/ 9 h 19"/>
                  <a:gd name="T8" fmla="*/ 10 w 20"/>
                  <a:gd name="T9" fmla="*/ 19 h 19"/>
                  <a:gd name="T10" fmla="*/ 10 w 20"/>
                  <a:gd name="T11" fmla="*/ 4 h 19"/>
                  <a:gd name="T12" fmla="*/ 15 w 20"/>
                  <a:gd name="T13" fmla="*/ 9 h 19"/>
                  <a:gd name="T14" fmla="*/ 10 w 20"/>
                  <a:gd name="T15" fmla="*/ 14 h 19"/>
                  <a:gd name="T16" fmla="*/ 5 w 20"/>
                  <a:gd name="T17" fmla="*/ 9 h 19"/>
                  <a:gd name="T18" fmla="*/ 10 w 20"/>
                  <a:gd name="T19" fmla="*/ 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10" y="19"/>
                    </a:moveTo>
                    <a:cubicBezTo>
                      <a:pt x="15" y="19"/>
                      <a:pt x="20" y="15"/>
                      <a:pt x="20" y="9"/>
                    </a:cubicBezTo>
                    <a:cubicBezTo>
                      <a:pt x="20" y="4"/>
                      <a:pt x="15" y="0"/>
                      <a:pt x="10" y="0"/>
                    </a:cubicBezTo>
                    <a:cubicBezTo>
                      <a:pt x="5" y="0"/>
                      <a:pt x="0" y="4"/>
                      <a:pt x="0" y="9"/>
                    </a:cubicBezTo>
                    <a:cubicBezTo>
                      <a:pt x="0" y="15"/>
                      <a:pt x="5" y="19"/>
                      <a:pt x="10" y="19"/>
                    </a:cubicBezTo>
                    <a:close/>
                    <a:moveTo>
                      <a:pt x="10" y="4"/>
                    </a:moveTo>
                    <a:cubicBezTo>
                      <a:pt x="13" y="4"/>
                      <a:pt x="15" y="6"/>
                      <a:pt x="15" y="9"/>
                    </a:cubicBezTo>
                    <a:cubicBezTo>
                      <a:pt x="15" y="12"/>
                      <a:pt x="13" y="14"/>
                      <a:pt x="10" y="14"/>
                    </a:cubicBezTo>
                    <a:cubicBezTo>
                      <a:pt x="7" y="14"/>
                      <a:pt x="5" y="12"/>
                      <a:pt x="5" y="9"/>
                    </a:cubicBezTo>
                    <a:cubicBezTo>
                      <a:pt x="5" y="6"/>
                      <a:pt x="7" y="4"/>
                      <a:pt x="1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88" name="Freeform 28"/>
              <p:cNvSpPr/>
              <p:nvPr/>
            </p:nvSpPr>
            <p:spPr bwMode="auto">
              <a:xfrm>
                <a:off x="11196638" y="5292726"/>
                <a:ext cx="101600" cy="19050"/>
              </a:xfrm>
              <a:custGeom>
                <a:avLst/>
                <a:gdLst>
                  <a:gd name="T0" fmla="*/ 24 w 27"/>
                  <a:gd name="T1" fmla="*/ 0 h 5"/>
                  <a:gd name="T2" fmla="*/ 2 w 27"/>
                  <a:gd name="T3" fmla="*/ 0 h 5"/>
                  <a:gd name="T4" fmla="*/ 0 w 27"/>
                  <a:gd name="T5" fmla="*/ 3 h 5"/>
                  <a:gd name="T6" fmla="*/ 2 w 27"/>
                  <a:gd name="T7" fmla="*/ 5 h 5"/>
                  <a:gd name="T8" fmla="*/ 24 w 27"/>
                  <a:gd name="T9" fmla="*/ 5 h 5"/>
                  <a:gd name="T10" fmla="*/ 27 w 27"/>
                  <a:gd name="T11" fmla="*/ 3 h 5"/>
                  <a:gd name="T12" fmla="*/ 24 w 27"/>
                  <a:gd name="T13" fmla="*/ 0 h 5"/>
                </a:gdLst>
                <a:ahLst/>
                <a:cxnLst>
                  <a:cxn ang="0">
                    <a:pos x="T0" y="T1"/>
                  </a:cxn>
                  <a:cxn ang="0">
                    <a:pos x="T2" y="T3"/>
                  </a:cxn>
                  <a:cxn ang="0">
                    <a:pos x="T4" y="T5"/>
                  </a:cxn>
                  <a:cxn ang="0">
                    <a:pos x="T6" y="T7"/>
                  </a:cxn>
                  <a:cxn ang="0">
                    <a:pos x="T8" y="T9"/>
                  </a:cxn>
                  <a:cxn ang="0">
                    <a:pos x="T10" y="T11"/>
                  </a:cxn>
                  <a:cxn ang="0">
                    <a:pos x="T12" y="T13"/>
                  </a:cxn>
                </a:cxnLst>
                <a:rect l="0" t="0" r="r" b="b"/>
                <a:pathLst>
                  <a:path w="27" h="5">
                    <a:moveTo>
                      <a:pt x="24" y="0"/>
                    </a:moveTo>
                    <a:cubicBezTo>
                      <a:pt x="2" y="0"/>
                      <a:pt x="2" y="0"/>
                      <a:pt x="2" y="0"/>
                    </a:cubicBezTo>
                    <a:cubicBezTo>
                      <a:pt x="1" y="0"/>
                      <a:pt x="0" y="1"/>
                      <a:pt x="0" y="3"/>
                    </a:cubicBezTo>
                    <a:cubicBezTo>
                      <a:pt x="0" y="4"/>
                      <a:pt x="1" y="5"/>
                      <a:pt x="2" y="5"/>
                    </a:cubicBezTo>
                    <a:cubicBezTo>
                      <a:pt x="24" y="5"/>
                      <a:pt x="24" y="5"/>
                      <a:pt x="24" y="5"/>
                    </a:cubicBezTo>
                    <a:cubicBezTo>
                      <a:pt x="26" y="5"/>
                      <a:pt x="27" y="4"/>
                      <a:pt x="27" y="3"/>
                    </a:cubicBezTo>
                    <a:cubicBezTo>
                      <a:pt x="27" y="1"/>
                      <a:pt x="26" y="0"/>
                      <a:pt x="2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89" name="Freeform 29"/>
              <p:cNvSpPr>
                <a:spLocks noEditPoints="1"/>
              </p:cNvSpPr>
              <p:nvPr/>
            </p:nvSpPr>
            <p:spPr bwMode="auto">
              <a:xfrm>
                <a:off x="11139488" y="5168901"/>
                <a:ext cx="481013" cy="363538"/>
              </a:xfrm>
              <a:custGeom>
                <a:avLst/>
                <a:gdLst>
                  <a:gd name="T0" fmla="*/ 122 w 128"/>
                  <a:gd name="T1" fmla="*/ 11 h 97"/>
                  <a:gd name="T2" fmla="*/ 49 w 128"/>
                  <a:gd name="T3" fmla="*/ 11 h 97"/>
                  <a:gd name="T4" fmla="*/ 49 w 128"/>
                  <a:gd name="T5" fmla="*/ 6 h 97"/>
                  <a:gd name="T6" fmla="*/ 43 w 128"/>
                  <a:gd name="T7" fmla="*/ 0 h 97"/>
                  <a:gd name="T8" fmla="*/ 21 w 128"/>
                  <a:gd name="T9" fmla="*/ 0 h 97"/>
                  <a:gd name="T10" fmla="*/ 15 w 128"/>
                  <a:gd name="T11" fmla="*/ 6 h 97"/>
                  <a:gd name="T12" fmla="*/ 15 w 128"/>
                  <a:gd name="T13" fmla="*/ 11 h 97"/>
                  <a:gd name="T14" fmla="*/ 6 w 128"/>
                  <a:gd name="T15" fmla="*/ 11 h 97"/>
                  <a:gd name="T16" fmla="*/ 0 w 128"/>
                  <a:gd name="T17" fmla="*/ 17 h 97"/>
                  <a:gd name="T18" fmla="*/ 0 w 128"/>
                  <a:gd name="T19" fmla="*/ 91 h 97"/>
                  <a:gd name="T20" fmla="*/ 6 w 128"/>
                  <a:gd name="T21" fmla="*/ 97 h 97"/>
                  <a:gd name="T22" fmla="*/ 122 w 128"/>
                  <a:gd name="T23" fmla="*/ 97 h 97"/>
                  <a:gd name="T24" fmla="*/ 128 w 128"/>
                  <a:gd name="T25" fmla="*/ 91 h 97"/>
                  <a:gd name="T26" fmla="*/ 128 w 128"/>
                  <a:gd name="T27" fmla="*/ 17 h 97"/>
                  <a:gd name="T28" fmla="*/ 122 w 128"/>
                  <a:gd name="T29" fmla="*/ 11 h 97"/>
                  <a:gd name="T30" fmla="*/ 123 w 128"/>
                  <a:gd name="T31" fmla="*/ 93 h 97"/>
                  <a:gd name="T32" fmla="*/ 5 w 128"/>
                  <a:gd name="T33" fmla="*/ 93 h 97"/>
                  <a:gd name="T34" fmla="*/ 5 w 128"/>
                  <a:gd name="T35" fmla="*/ 16 h 97"/>
                  <a:gd name="T36" fmla="*/ 19 w 128"/>
                  <a:gd name="T37" fmla="*/ 16 h 97"/>
                  <a:gd name="T38" fmla="*/ 19 w 128"/>
                  <a:gd name="T39" fmla="*/ 4 h 97"/>
                  <a:gd name="T40" fmla="*/ 44 w 128"/>
                  <a:gd name="T41" fmla="*/ 4 h 97"/>
                  <a:gd name="T42" fmla="*/ 44 w 128"/>
                  <a:gd name="T43" fmla="*/ 16 h 97"/>
                  <a:gd name="T44" fmla="*/ 123 w 128"/>
                  <a:gd name="T45" fmla="*/ 16 h 97"/>
                  <a:gd name="T46" fmla="*/ 123 w 128"/>
                  <a:gd name="T47" fmla="*/ 93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8" h="97">
                    <a:moveTo>
                      <a:pt x="122" y="11"/>
                    </a:moveTo>
                    <a:cubicBezTo>
                      <a:pt x="49" y="11"/>
                      <a:pt x="49" y="11"/>
                      <a:pt x="49" y="11"/>
                    </a:cubicBezTo>
                    <a:cubicBezTo>
                      <a:pt x="49" y="6"/>
                      <a:pt x="49" y="6"/>
                      <a:pt x="49" y="6"/>
                    </a:cubicBezTo>
                    <a:cubicBezTo>
                      <a:pt x="49" y="3"/>
                      <a:pt x="46" y="0"/>
                      <a:pt x="43" y="0"/>
                    </a:cubicBezTo>
                    <a:cubicBezTo>
                      <a:pt x="21" y="0"/>
                      <a:pt x="21" y="0"/>
                      <a:pt x="21" y="0"/>
                    </a:cubicBezTo>
                    <a:cubicBezTo>
                      <a:pt x="18" y="0"/>
                      <a:pt x="15" y="3"/>
                      <a:pt x="15" y="6"/>
                    </a:cubicBezTo>
                    <a:cubicBezTo>
                      <a:pt x="15" y="11"/>
                      <a:pt x="15" y="11"/>
                      <a:pt x="15" y="11"/>
                    </a:cubicBezTo>
                    <a:cubicBezTo>
                      <a:pt x="6" y="11"/>
                      <a:pt x="6" y="11"/>
                      <a:pt x="6" y="11"/>
                    </a:cubicBezTo>
                    <a:cubicBezTo>
                      <a:pt x="3" y="11"/>
                      <a:pt x="0" y="14"/>
                      <a:pt x="0" y="17"/>
                    </a:cubicBezTo>
                    <a:cubicBezTo>
                      <a:pt x="0" y="91"/>
                      <a:pt x="0" y="91"/>
                      <a:pt x="0" y="91"/>
                    </a:cubicBezTo>
                    <a:cubicBezTo>
                      <a:pt x="0" y="95"/>
                      <a:pt x="3" y="97"/>
                      <a:pt x="6" y="97"/>
                    </a:cubicBezTo>
                    <a:cubicBezTo>
                      <a:pt x="122" y="97"/>
                      <a:pt x="122" y="97"/>
                      <a:pt x="122" y="97"/>
                    </a:cubicBezTo>
                    <a:cubicBezTo>
                      <a:pt x="125" y="97"/>
                      <a:pt x="128" y="95"/>
                      <a:pt x="128" y="91"/>
                    </a:cubicBezTo>
                    <a:cubicBezTo>
                      <a:pt x="128" y="17"/>
                      <a:pt x="128" y="17"/>
                      <a:pt x="128" y="17"/>
                    </a:cubicBezTo>
                    <a:cubicBezTo>
                      <a:pt x="128" y="14"/>
                      <a:pt x="125" y="11"/>
                      <a:pt x="122" y="11"/>
                    </a:cubicBezTo>
                    <a:close/>
                    <a:moveTo>
                      <a:pt x="123" y="93"/>
                    </a:moveTo>
                    <a:cubicBezTo>
                      <a:pt x="5" y="93"/>
                      <a:pt x="5" y="93"/>
                      <a:pt x="5" y="93"/>
                    </a:cubicBezTo>
                    <a:cubicBezTo>
                      <a:pt x="5" y="16"/>
                      <a:pt x="5" y="16"/>
                      <a:pt x="5" y="16"/>
                    </a:cubicBezTo>
                    <a:cubicBezTo>
                      <a:pt x="19" y="16"/>
                      <a:pt x="19" y="16"/>
                      <a:pt x="19" y="16"/>
                    </a:cubicBezTo>
                    <a:cubicBezTo>
                      <a:pt x="19" y="4"/>
                      <a:pt x="19" y="4"/>
                      <a:pt x="19" y="4"/>
                    </a:cubicBezTo>
                    <a:cubicBezTo>
                      <a:pt x="44" y="4"/>
                      <a:pt x="44" y="4"/>
                      <a:pt x="44" y="4"/>
                    </a:cubicBezTo>
                    <a:cubicBezTo>
                      <a:pt x="44" y="16"/>
                      <a:pt x="44" y="16"/>
                      <a:pt x="44" y="16"/>
                    </a:cubicBezTo>
                    <a:cubicBezTo>
                      <a:pt x="123" y="16"/>
                      <a:pt x="123" y="16"/>
                      <a:pt x="123" y="16"/>
                    </a:cubicBezTo>
                    <a:lnTo>
                      <a:pt x="123" y="9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grpSp>
      <p:grpSp>
        <p:nvGrpSpPr>
          <p:cNvPr id="107" name="组合 106"/>
          <p:cNvGrpSpPr/>
          <p:nvPr/>
        </p:nvGrpSpPr>
        <p:grpSpPr>
          <a:xfrm>
            <a:off x="2973380" y="3056587"/>
            <a:ext cx="2649402" cy="911554"/>
            <a:chOff x="1847736" y="3513940"/>
            <a:chExt cx="3317239" cy="911554"/>
          </a:xfrm>
        </p:grpSpPr>
        <p:sp>
          <p:nvSpPr>
            <p:cNvPr id="103" name="矩形 102"/>
            <p:cNvSpPr/>
            <p:nvPr/>
          </p:nvSpPr>
          <p:spPr>
            <a:xfrm>
              <a:off x="2065813" y="3513940"/>
              <a:ext cx="2881085" cy="369332"/>
            </a:xfrm>
            <a:prstGeom prst="rect">
              <a:avLst/>
            </a:prstGeom>
          </p:spPr>
          <p:txBody>
            <a:bodyPr wrap="square">
              <a:spAutoFit/>
            </a:bodyPr>
            <a:lstStyle/>
            <a:p>
              <a:pPr lvl="0" algn="ctr">
                <a:defRPr/>
              </a:pPr>
              <a:r>
                <a:rPr lang="en-US" altLang="zh-CN" kern="0" dirty="0" smtClean="0">
                  <a:latin typeface="微软简粗黑" charset="0"/>
                  <a:ea typeface="微软简粗黑" charset="0"/>
                </a:rPr>
                <a:t>Bending Operation</a:t>
              </a:r>
              <a:endParaRPr kumimoji="0" lang="en-US" altLang="zh-CN" sz="1800" b="0" i="0" u="none" strike="noStrike" kern="0" cap="none" spc="0" normalizeH="0" baseline="0" noProof="0" dirty="0" smtClean="0">
                <a:ln>
                  <a:noFill/>
                </a:ln>
                <a:effectLst/>
                <a:uLnTx/>
                <a:uFillTx/>
                <a:latin typeface="微软简粗黑" charset="0"/>
                <a:ea typeface="微软简粗黑" charset="0"/>
              </a:endParaRPr>
            </a:p>
          </p:txBody>
        </p:sp>
        <p:sp>
          <p:nvSpPr>
            <p:cNvPr id="104" name="矩形 103"/>
            <p:cNvSpPr/>
            <p:nvPr/>
          </p:nvSpPr>
          <p:spPr>
            <a:xfrm>
              <a:off x="1847736" y="3853030"/>
              <a:ext cx="3317239" cy="572464"/>
            </a:xfrm>
            <a:prstGeom prst="rect">
              <a:avLst/>
            </a:prstGeom>
          </p:spPr>
          <p:txBody>
            <a:bodyPr wrap="square">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altLang="zh-CN" sz="1200" b="0" i="0" u="none" strike="noStrike" kern="0" cap="none" spc="0" normalizeH="0" baseline="0" noProof="0" dirty="0" smtClean="0">
                  <a:ln>
                    <a:noFill/>
                  </a:ln>
                  <a:solidFill>
                    <a:schemeClr val="tx1">
                      <a:lumMod val="75000"/>
                      <a:lumOff val="25000"/>
                    </a:schemeClr>
                  </a:solidFill>
                  <a:effectLst/>
                  <a:uLnTx/>
                  <a:uFillTx/>
                  <a:latin typeface="微软简粗黑" charset="0"/>
                  <a:ea typeface="微软简粗黑" charset="0"/>
                </a:rPr>
                <a:t>You can’t change the past</a:t>
              </a:r>
              <a:r>
                <a:rPr kumimoji="0" lang="zh-CN" altLang="en-US" sz="1200" b="0" i="0" u="none" strike="noStrike" kern="0" cap="none" spc="0" normalizeH="0" baseline="0" noProof="0" dirty="0" smtClean="0">
                  <a:ln>
                    <a:noFill/>
                  </a:ln>
                  <a:solidFill>
                    <a:schemeClr val="tx1">
                      <a:lumMod val="75000"/>
                      <a:lumOff val="25000"/>
                    </a:schemeClr>
                  </a:solidFill>
                  <a:effectLst/>
                  <a:uLnTx/>
                  <a:uFillTx/>
                  <a:latin typeface="微软简粗黑" charset="0"/>
                  <a:ea typeface="微软简粗黑" charset="0"/>
                </a:rPr>
                <a:t>，</a:t>
              </a:r>
              <a:r>
                <a:rPr kumimoji="0" lang="en-US" altLang="zh-CN" sz="1200" b="0" i="0" u="none" strike="noStrike" kern="0" cap="none" spc="0" normalizeH="0" baseline="0" noProof="0" dirty="0" smtClean="0">
                  <a:ln>
                    <a:noFill/>
                  </a:ln>
                  <a:solidFill>
                    <a:schemeClr val="tx1">
                      <a:lumMod val="75000"/>
                      <a:lumOff val="25000"/>
                    </a:schemeClr>
                  </a:solidFill>
                  <a:effectLst/>
                  <a:uLnTx/>
                  <a:uFillTx/>
                  <a:latin typeface="微软简粗黑" charset="0"/>
                  <a:ea typeface="微软简粗黑" charset="0"/>
                </a:rPr>
                <a:t>but you can ruin the </a:t>
              </a:r>
            </a:p>
          </p:txBody>
        </p:sp>
      </p:grpSp>
      <p:grpSp>
        <p:nvGrpSpPr>
          <p:cNvPr id="7" name="组合 6"/>
          <p:cNvGrpSpPr/>
          <p:nvPr/>
        </p:nvGrpSpPr>
        <p:grpSpPr>
          <a:xfrm>
            <a:off x="5455240" y="2580768"/>
            <a:ext cx="3317239" cy="887125"/>
            <a:chOff x="1847736" y="3513940"/>
            <a:chExt cx="3317239" cy="887125"/>
          </a:xfrm>
        </p:grpSpPr>
        <p:sp>
          <p:nvSpPr>
            <p:cNvPr id="8" name="矩形 7"/>
            <p:cNvSpPr/>
            <p:nvPr/>
          </p:nvSpPr>
          <p:spPr>
            <a:xfrm>
              <a:off x="2486686" y="3513940"/>
              <a:ext cx="2039341" cy="369332"/>
            </a:xfrm>
            <a:prstGeom prst="rect">
              <a:avLst/>
            </a:prstGeom>
          </p:spPr>
          <p:txBody>
            <a:bodyPr wrap="none">
              <a:spAutoFit/>
            </a:bodyPr>
            <a:lstStyle/>
            <a:p>
              <a:pPr lvl="0" algn="ctr">
                <a:defRPr/>
              </a:pPr>
              <a:r>
                <a:rPr lang="en-US" altLang="zh-CN" kern="0" dirty="0" smtClean="0">
                  <a:latin typeface="微软简粗黑" charset="0"/>
                  <a:ea typeface="微软简粗黑" charset="0"/>
                </a:rPr>
                <a:t>Internal Grinding</a:t>
              </a:r>
              <a:endParaRPr kumimoji="0" lang="en-US" altLang="zh-CN" sz="1800" b="0" i="0" u="none" strike="noStrike" kern="0" cap="none" spc="0" normalizeH="0" baseline="0" noProof="0" dirty="0" smtClean="0">
                <a:ln>
                  <a:noFill/>
                </a:ln>
                <a:effectLst/>
                <a:uLnTx/>
                <a:uFillTx/>
                <a:latin typeface="微软简粗黑" charset="0"/>
                <a:ea typeface="微软简粗黑" charset="0"/>
              </a:endParaRPr>
            </a:p>
          </p:txBody>
        </p:sp>
        <p:sp>
          <p:nvSpPr>
            <p:cNvPr id="9" name="矩形 8"/>
            <p:cNvSpPr/>
            <p:nvPr/>
          </p:nvSpPr>
          <p:spPr>
            <a:xfrm>
              <a:off x="1847736" y="3853030"/>
              <a:ext cx="3317239" cy="548035"/>
            </a:xfrm>
            <a:prstGeom prst="rect">
              <a:avLst/>
            </a:prstGeom>
          </p:spPr>
          <p:txBody>
            <a:bodyPr wrap="square">
              <a:spAutoFit/>
            </a:bodyPr>
            <a:lstStyle/>
            <a:p>
              <a:pPr marL="0" marR="0" lvl="0" indent="0" algn="ctr" defTabSz="914400" eaLnBrk="1" fontAlgn="auto" latinLnBrk="0" hangingPunct="1">
                <a:lnSpc>
                  <a:spcPct val="130000"/>
                </a:lnSpc>
                <a:spcBef>
                  <a:spcPts val="0"/>
                </a:spcBef>
                <a:spcAft>
                  <a:spcPts val="0"/>
                </a:spcAft>
                <a:buClrTx/>
                <a:buSzTx/>
                <a:buFontTx/>
                <a:buNone/>
                <a:defRPr/>
              </a:pPr>
              <a:r>
                <a:rPr kumimoji="0" lang="en-US" altLang="zh-CN" sz="1200" b="0" i="0" u="none" strike="noStrike" kern="0" cap="none" spc="0" normalizeH="0" baseline="0" noProof="0" dirty="0" smtClean="0">
                  <a:ln>
                    <a:noFill/>
                  </a:ln>
                  <a:solidFill>
                    <a:schemeClr val="tx1">
                      <a:lumMod val="75000"/>
                      <a:lumOff val="25000"/>
                    </a:schemeClr>
                  </a:solidFill>
                  <a:effectLst/>
                  <a:uLnTx/>
                  <a:uFillTx/>
                  <a:latin typeface="微软简粗黑" charset="0"/>
                  <a:ea typeface="微软简粗黑" charset="0"/>
                </a:rPr>
                <a:t>You can’t change the past</a:t>
              </a:r>
              <a:r>
                <a:rPr kumimoji="0" lang="zh-CN" altLang="en-US" sz="1200" b="0" i="0" u="none" strike="noStrike" kern="0" cap="none" spc="0" normalizeH="0" baseline="0" noProof="0" dirty="0" smtClean="0">
                  <a:ln>
                    <a:noFill/>
                  </a:ln>
                  <a:solidFill>
                    <a:schemeClr val="tx1">
                      <a:lumMod val="75000"/>
                      <a:lumOff val="25000"/>
                    </a:schemeClr>
                  </a:solidFill>
                  <a:effectLst/>
                  <a:uLnTx/>
                  <a:uFillTx/>
                  <a:latin typeface="微软简粗黑" charset="0"/>
                  <a:ea typeface="微软简粗黑" charset="0"/>
                </a:rPr>
                <a:t>，</a:t>
              </a:r>
              <a:r>
                <a:rPr kumimoji="0" lang="en-US" altLang="zh-CN" sz="1200" b="0" i="0" u="none" strike="noStrike" kern="0" cap="none" spc="0" normalizeH="0" baseline="0" noProof="0" dirty="0" smtClean="0">
                  <a:ln>
                    <a:noFill/>
                  </a:ln>
                  <a:solidFill>
                    <a:schemeClr val="tx1">
                      <a:lumMod val="75000"/>
                      <a:lumOff val="25000"/>
                    </a:schemeClr>
                  </a:solidFill>
                  <a:effectLst/>
                  <a:uLnTx/>
                  <a:uFillTx/>
                  <a:latin typeface="微软简粗黑" charset="0"/>
                  <a:ea typeface="微软简粗黑" charset="0"/>
                </a:rPr>
                <a:t>but you can ruin the present by</a:t>
              </a:r>
            </a:p>
          </p:txBody>
        </p:sp>
      </p:grpSp>
      <p:grpSp>
        <p:nvGrpSpPr>
          <p:cNvPr id="10" name="组合 9"/>
          <p:cNvGrpSpPr/>
          <p:nvPr/>
        </p:nvGrpSpPr>
        <p:grpSpPr>
          <a:xfrm>
            <a:off x="2190755" y="4338407"/>
            <a:ext cx="8544624" cy="1290502"/>
            <a:chOff x="-2999621" y="3375058"/>
            <a:chExt cx="8544624" cy="1290502"/>
          </a:xfrm>
        </p:grpSpPr>
        <p:sp>
          <p:nvSpPr>
            <p:cNvPr id="12" name="矩形 11"/>
            <p:cNvSpPr/>
            <p:nvPr/>
          </p:nvSpPr>
          <p:spPr>
            <a:xfrm>
              <a:off x="2306615" y="3375058"/>
              <a:ext cx="3238387" cy="461665"/>
            </a:xfrm>
            <a:prstGeom prst="rect">
              <a:avLst/>
            </a:prstGeom>
          </p:spPr>
          <p:txBody>
            <a:bodyPr wrap="none">
              <a:spAutoFit/>
            </a:bodyPr>
            <a:lstStyle/>
            <a:p>
              <a:pPr lvl="0" algn="r">
                <a:defRPr/>
              </a:pPr>
              <a:r>
                <a:rPr lang="en-US" altLang="zh-CN" sz="2400" kern="0" dirty="0" smtClean="0">
                  <a:latin typeface="微软简粗黑" charset="0"/>
                  <a:ea typeface="微软简粗黑" charset="0"/>
                </a:rPr>
                <a:t>Hardening Capacity</a:t>
              </a:r>
              <a:endParaRPr kumimoji="0" lang="en-US" altLang="zh-CN" sz="2400" b="0" i="0" u="none" strike="noStrike" kern="0" cap="none" spc="0" normalizeH="0" baseline="0" noProof="0" dirty="0" smtClean="0">
                <a:ln>
                  <a:noFill/>
                </a:ln>
                <a:effectLst/>
                <a:uLnTx/>
                <a:uFillTx/>
                <a:latin typeface="微软简粗黑" charset="0"/>
                <a:ea typeface="微软简粗黑" charset="0"/>
              </a:endParaRPr>
            </a:p>
          </p:txBody>
        </p:sp>
        <p:sp>
          <p:nvSpPr>
            <p:cNvPr id="13" name="矩形 12"/>
            <p:cNvSpPr/>
            <p:nvPr/>
          </p:nvSpPr>
          <p:spPr>
            <a:xfrm>
              <a:off x="-2999621" y="3853030"/>
              <a:ext cx="8544624" cy="812530"/>
            </a:xfrm>
            <a:prstGeom prst="rect">
              <a:avLst/>
            </a:prstGeom>
          </p:spPr>
          <p:txBody>
            <a:bodyPr wrap="square">
              <a:spAutoFit/>
            </a:bodyPr>
            <a:lstStyle/>
            <a:p>
              <a:pPr lvl="0" algn="r">
                <a:lnSpc>
                  <a:spcPct val="130000"/>
                </a:lnSpc>
                <a:defRPr/>
              </a:pPr>
              <a:r>
                <a:rPr lang="en-US" altLang="zh-CN" sz="1200" kern="0" dirty="0">
                  <a:solidFill>
                    <a:schemeClr val="tx1">
                      <a:lumMod val="75000"/>
                      <a:lumOff val="25000"/>
                    </a:schemeClr>
                  </a:solidFill>
                  <a:latin typeface="微软简粗黑" charset="0"/>
                  <a:ea typeface="微软简粗黑" charset="0"/>
                </a:rPr>
                <a:t>the sky is dark, the air is fresh factor after just rained. Suddenly thought of blue plaid shirt; Those were broken into various shapes of stationery; From the corner at the beginning of deep friendship; Have declared the end of the encounter that haven't start planning... Those years, those days of do, finally, like </a:t>
              </a:r>
              <a:r>
                <a:rPr lang="en-US" altLang="zh-CN" sz="1200" kern="0" dirty="0" smtClean="0">
                  <a:solidFill>
                    <a:schemeClr val="tx1">
                      <a:lumMod val="75000"/>
                      <a:lumOff val="25000"/>
                    </a:schemeClr>
                  </a:solidFill>
                  <a:latin typeface="微软简粗黑" charset="0"/>
                  <a:ea typeface="微软简粗黑" charset="0"/>
                </a:rPr>
                <a:t>youth</a:t>
              </a:r>
              <a:endParaRPr kumimoji="0" lang="en-US" altLang="zh-CN" sz="1200" b="0" i="0" u="none" strike="noStrike" kern="0" cap="none" spc="0" normalizeH="0" baseline="0" noProof="0" dirty="0" smtClean="0">
                <a:ln>
                  <a:noFill/>
                </a:ln>
                <a:solidFill>
                  <a:schemeClr val="tx1">
                    <a:lumMod val="75000"/>
                    <a:lumOff val="25000"/>
                  </a:schemeClr>
                </a:solidFill>
                <a:effectLst/>
                <a:uLnTx/>
                <a:uFillTx/>
                <a:latin typeface="微软简粗黑" charset="0"/>
                <a:ea typeface="微软简粗黑" charset="0"/>
              </a:endParaRPr>
            </a:p>
          </p:txBody>
        </p:sp>
      </p:grpSp>
      <p:cxnSp>
        <p:nvCxnSpPr>
          <p:cNvPr id="31" name="直接连接符 30"/>
          <p:cNvCxnSpPr/>
          <p:nvPr/>
        </p:nvCxnSpPr>
        <p:spPr>
          <a:xfrm>
            <a:off x="10892130" y="4567452"/>
            <a:ext cx="0" cy="867503"/>
          </a:xfrm>
          <a:prstGeom prst="line">
            <a:avLst/>
          </a:prstGeom>
          <a:ln w="31750" cap="rnd">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advTm="3010">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750"/>
                                        <p:tgtEl>
                                          <p:spTgt spid="92"/>
                                        </p:tgtEl>
                                      </p:cBhvr>
                                    </p:animEffect>
                                  </p:childTnLst>
                                </p:cTn>
                              </p:par>
                              <p:par>
                                <p:cTn id="8" presetID="63" presetClass="path" presetSubtype="0" decel="50000" fill="hold" nodeType="withEffect">
                                  <p:stCondLst>
                                    <p:cond delay="0"/>
                                  </p:stCondLst>
                                  <p:childTnLst>
                                    <p:animMotion origin="layout" path="M 0.01523 -2.96296E-6 L -0.06862 0.00579 " pathEditMode="relative" rAng="0" ptsTypes="AA">
                                      <p:cBhvr>
                                        <p:cTn id="9" dur="750" spd="-100000" fill="hold"/>
                                        <p:tgtEl>
                                          <p:spTgt spid="92"/>
                                        </p:tgtEl>
                                        <p:attrNameLst>
                                          <p:attrName>ppt_x</p:attrName>
                                          <p:attrName>ppt_y</p:attrName>
                                        </p:attrNameLst>
                                      </p:cBhvr>
                                      <p:rCtr x="-4193" y="278"/>
                                    </p:animMotion>
                                  </p:childTnLst>
                                </p:cTn>
                              </p:par>
                              <p:par>
                                <p:cTn id="10" presetID="35" presetClass="path" presetSubtype="0" accel="50000" decel="50000" fill="hold" nodeType="withEffect">
                                  <p:stCondLst>
                                    <p:cond delay="750"/>
                                  </p:stCondLst>
                                  <p:childTnLst>
                                    <p:animMotion origin="layout" path="M 0.01602 1.85185E-6 L 5E-6 1.85185E-6 " pathEditMode="relative" rAng="0" ptsTypes="AA">
                                      <p:cBhvr>
                                        <p:cTn id="11" dur="750" fill="hold"/>
                                        <p:tgtEl>
                                          <p:spTgt spid="92"/>
                                        </p:tgtEl>
                                        <p:attrNameLst>
                                          <p:attrName>ppt_x</p:attrName>
                                          <p:attrName>ppt_y</p:attrName>
                                        </p:attrNameLst>
                                      </p:cBhvr>
                                      <p:rCtr x="-807" y="0"/>
                                    </p:animMotion>
                                  </p:childTnLst>
                                </p:cTn>
                              </p:par>
                              <p:par>
                                <p:cTn id="12" presetID="10" presetClass="entr" presetSubtype="0" fill="hold" nodeType="withEffect">
                                  <p:stCondLst>
                                    <p:cond delay="100"/>
                                  </p:stCondLst>
                                  <p:childTnLst>
                                    <p:set>
                                      <p:cBhvr>
                                        <p:cTn id="13" dur="1" fill="hold">
                                          <p:stCondLst>
                                            <p:cond delay="0"/>
                                          </p:stCondLst>
                                        </p:cTn>
                                        <p:tgtEl>
                                          <p:spTgt spid="91"/>
                                        </p:tgtEl>
                                        <p:attrNameLst>
                                          <p:attrName>style.visibility</p:attrName>
                                        </p:attrNameLst>
                                      </p:cBhvr>
                                      <p:to>
                                        <p:strVal val="visible"/>
                                      </p:to>
                                    </p:set>
                                    <p:animEffect transition="in" filter="fade">
                                      <p:cBhvr>
                                        <p:cTn id="14" dur="750"/>
                                        <p:tgtEl>
                                          <p:spTgt spid="91"/>
                                        </p:tgtEl>
                                      </p:cBhvr>
                                    </p:animEffect>
                                  </p:childTnLst>
                                </p:cTn>
                              </p:par>
                              <p:par>
                                <p:cTn id="15" presetID="64" presetClass="path" presetSubtype="0" decel="30000" fill="hold" nodeType="withEffect">
                                  <p:stCondLst>
                                    <p:cond delay="100"/>
                                  </p:stCondLst>
                                  <p:childTnLst>
                                    <p:animMotion origin="layout" path="M 4.16667E-6 0.03889 L -0.00026 -0.08425 " pathEditMode="relative" rAng="0" ptsTypes="AA">
                                      <p:cBhvr>
                                        <p:cTn id="16" dur="750" spd="-100000" fill="hold"/>
                                        <p:tgtEl>
                                          <p:spTgt spid="91"/>
                                        </p:tgtEl>
                                        <p:attrNameLst>
                                          <p:attrName>ppt_x</p:attrName>
                                          <p:attrName>ppt_y</p:attrName>
                                        </p:attrNameLst>
                                      </p:cBhvr>
                                      <p:rCtr x="-13" y="-6157"/>
                                    </p:animMotion>
                                  </p:childTnLst>
                                </p:cTn>
                              </p:par>
                              <p:par>
                                <p:cTn id="17" presetID="64" presetClass="path" presetSubtype="0" accel="30000" decel="30000" fill="hold" nodeType="withEffect">
                                  <p:stCondLst>
                                    <p:cond delay="850"/>
                                  </p:stCondLst>
                                  <p:childTnLst>
                                    <p:animMotion origin="layout" path="M -6.25E-7 0.03842 L -6.25E-7 1.85185E-6 " pathEditMode="relative" rAng="0" ptsTypes="AA">
                                      <p:cBhvr>
                                        <p:cTn id="18" dur="750" fill="hold"/>
                                        <p:tgtEl>
                                          <p:spTgt spid="91"/>
                                        </p:tgtEl>
                                        <p:attrNameLst>
                                          <p:attrName>ppt_x</p:attrName>
                                          <p:attrName>ppt_y</p:attrName>
                                        </p:attrNameLst>
                                      </p:cBhvr>
                                      <p:rCtr x="0" y="-1921"/>
                                    </p:animMotion>
                                  </p:childTnLst>
                                </p:cTn>
                              </p:par>
                              <p:par>
                                <p:cTn id="19" presetID="10" presetClass="entr" presetSubtype="0" fill="hold" nodeType="withEffect">
                                  <p:stCondLst>
                                    <p:cond delay="200"/>
                                  </p:stCondLst>
                                  <p:childTnLst>
                                    <p:set>
                                      <p:cBhvr>
                                        <p:cTn id="20" dur="1" fill="hold">
                                          <p:stCondLst>
                                            <p:cond delay="0"/>
                                          </p:stCondLst>
                                        </p:cTn>
                                        <p:tgtEl>
                                          <p:spTgt spid="93"/>
                                        </p:tgtEl>
                                        <p:attrNameLst>
                                          <p:attrName>style.visibility</p:attrName>
                                        </p:attrNameLst>
                                      </p:cBhvr>
                                      <p:to>
                                        <p:strVal val="visible"/>
                                      </p:to>
                                    </p:set>
                                    <p:animEffect transition="in" filter="fade">
                                      <p:cBhvr>
                                        <p:cTn id="21" dur="750"/>
                                        <p:tgtEl>
                                          <p:spTgt spid="93"/>
                                        </p:tgtEl>
                                      </p:cBhvr>
                                    </p:animEffect>
                                  </p:childTnLst>
                                </p:cTn>
                              </p:par>
                              <p:par>
                                <p:cTn id="22" presetID="42" presetClass="path" presetSubtype="0" decel="30000" fill="hold" nodeType="withEffect">
                                  <p:stCondLst>
                                    <p:cond delay="200"/>
                                  </p:stCondLst>
                                  <p:childTnLst>
                                    <p:animMotion origin="layout" path="M -4.58333E-6 -0.03981 L -0.00039 0.0757 " pathEditMode="relative" rAng="0" ptsTypes="AA">
                                      <p:cBhvr>
                                        <p:cTn id="23" dur="750" spd="-100000" fill="hold"/>
                                        <p:tgtEl>
                                          <p:spTgt spid="93"/>
                                        </p:tgtEl>
                                        <p:attrNameLst>
                                          <p:attrName>ppt_x</p:attrName>
                                          <p:attrName>ppt_y</p:attrName>
                                        </p:attrNameLst>
                                      </p:cBhvr>
                                      <p:rCtr x="-26" y="5764"/>
                                    </p:animMotion>
                                  </p:childTnLst>
                                </p:cTn>
                              </p:par>
                              <p:par>
                                <p:cTn id="24" presetID="42" presetClass="path" presetSubtype="0" accel="30000" decel="30000" fill="hold" nodeType="withEffect">
                                  <p:stCondLst>
                                    <p:cond delay="950"/>
                                  </p:stCondLst>
                                  <p:childTnLst>
                                    <p:animMotion origin="layout" path="M 2.08333E-7 -0.03981 L 2.08333E-7 -3.33333E-6 " pathEditMode="relative" rAng="0" ptsTypes="AA">
                                      <p:cBhvr>
                                        <p:cTn id="25" dur="750" fill="hold"/>
                                        <p:tgtEl>
                                          <p:spTgt spid="93"/>
                                        </p:tgtEl>
                                        <p:attrNameLst>
                                          <p:attrName>ppt_x</p:attrName>
                                          <p:attrName>ppt_y</p:attrName>
                                        </p:attrNameLst>
                                      </p:cBhvr>
                                      <p:rCtr x="0" y="1991"/>
                                    </p:animMotion>
                                  </p:childTnLst>
                                </p:cTn>
                              </p:par>
                              <p:par>
                                <p:cTn id="26" presetID="10" presetClass="entr" presetSubtype="0" fill="hold" nodeType="withEffect">
                                  <p:stCondLst>
                                    <p:cond delay="300"/>
                                  </p:stCondLst>
                                  <p:childTnLst>
                                    <p:set>
                                      <p:cBhvr>
                                        <p:cTn id="27" dur="1" fill="hold">
                                          <p:stCondLst>
                                            <p:cond delay="0"/>
                                          </p:stCondLst>
                                        </p:cTn>
                                        <p:tgtEl>
                                          <p:spTgt spid="94"/>
                                        </p:tgtEl>
                                        <p:attrNameLst>
                                          <p:attrName>style.visibility</p:attrName>
                                        </p:attrNameLst>
                                      </p:cBhvr>
                                      <p:to>
                                        <p:strVal val="visible"/>
                                      </p:to>
                                    </p:set>
                                    <p:animEffect transition="in" filter="fade">
                                      <p:cBhvr>
                                        <p:cTn id="28" dur="750"/>
                                        <p:tgtEl>
                                          <p:spTgt spid="94"/>
                                        </p:tgtEl>
                                      </p:cBhvr>
                                    </p:animEffect>
                                  </p:childTnLst>
                                </p:cTn>
                              </p:par>
                              <p:par>
                                <p:cTn id="29" presetID="63" presetClass="path" presetSubtype="0" decel="50000" fill="hold" nodeType="withEffect">
                                  <p:stCondLst>
                                    <p:cond delay="300"/>
                                  </p:stCondLst>
                                  <p:childTnLst>
                                    <p:animMotion origin="layout" path="M -0.01562 1.48148E-6 L 0.07956 0.00023 " pathEditMode="relative" rAng="0" ptsTypes="AA">
                                      <p:cBhvr>
                                        <p:cTn id="30" dur="750" spd="-100000" fill="hold"/>
                                        <p:tgtEl>
                                          <p:spTgt spid="94"/>
                                        </p:tgtEl>
                                        <p:attrNameLst>
                                          <p:attrName>ppt_x</p:attrName>
                                          <p:attrName>ppt_y</p:attrName>
                                        </p:attrNameLst>
                                      </p:cBhvr>
                                      <p:rCtr x="4753" y="0"/>
                                    </p:animMotion>
                                  </p:childTnLst>
                                </p:cTn>
                              </p:par>
                              <p:par>
                                <p:cTn id="31" presetID="35" presetClass="path" presetSubtype="0" accel="50000" decel="50000" fill="hold" nodeType="withEffect">
                                  <p:stCondLst>
                                    <p:cond delay="1050"/>
                                  </p:stCondLst>
                                  <p:childTnLst>
                                    <p:animMotion origin="layout" path="M -0.01562 -3.33333E-6 L -4.16667E-6 -3.33333E-6 " pathEditMode="relative" rAng="0" ptsTypes="AA">
                                      <p:cBhvr>
                                        <p:cTn id="32" dur="750" fill="hold"/>
                                        <p:tgtEl>
                                          <p:spTgt spid="94"/>
                                        </p:tgtEl>
                                        <p:attrNameLst>
                                          <p:attrName>ppt_x</p:attrName>
                                          <p:attrName>ppt_y</p:attrName>
                                        </p:attrNameLst>
                                      </p:cBhvr>
                                      <p:rCtr x="781" y="0"/>
                                    </p:animMotion>
                                  </p:childTnLst>
                                </p:cTn>
                              </p:par>
                              <p:par>
                                <p:cTn id="33" presetID="10" presetClass="entr" presetSubtype="0" fill="hold" nodeType="withEffect">
                                  <p:stCondLst>
                                    <p:cond delay="100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500"/>
                                        <p:tgtEl>
                                          <p:spTgt spid="33"/>
                                        </p:tgtEl>
                                      </p:cBhvr>
                                    </p:animEffect>
                                  </p:childTnLst>
                                </p:cTn>
                              </p:par>
                              <p:par>
                                <p:cTn id="36" presetID="10" presetClass="entr" presetSubtype="0" fill="hold" nodeType="withEffect">
                                  <p:stCondLst>
                                    <p:cond delay="105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par>
                                <p:cTn id="39" presetID="22" presetClass="entr" presetSubtype="1" fill="hold" nodeType="withEffect">
                                  <p:stCondLst>
                                    <p:cond delay="1050"/>
                                  </p:stCondLst>
                                  <p:childTnLst>
                                    <p:set>
                                      <p:cBhvr>
                                        <p:cTn id="40" dur="1" fill="hold">
                                          <p:stCondLst>
                                            <p:cond delay="0"/>
                                          </p:stCondLst>
                                        </p:cTn>
                                        <p:tgtEl>
                                          <p:spTgt spid="107"/>
                                        </p:tgtEl>
                                        <p:attrNameLst>
                                          <p:attrName>style.visibility</p:attrName>
                                        </p:attrNameLst>
                                      </p:cBhvr>
                                      <p:to>
                                        <p:strVal val="visible"/>
                                      </p:to>
                                    </p:set>
                                    <p:animEffect transition="in" filter="wipe(up)">
                                      <p:cBhvr>
                                        <p:cTn id="41" dur="500"/>
                                        <p:tgtEl>
                                          <p:spTgt spid="107"/>
                                        </p:tgtEl>
                                      </p:cBhvr>
                                    </p:animEffect>
                                  </p:childTnLst>
                                </p:cTn>
                              </p:par>
                              <p:par>
                                <p:cTn id="42" presetID="10" presetClass="entr" presetSubtype="0" fill="hold" nodeType="withEffect">
                                  <p:stCondLst>
                                    <p:cond delay="125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22" presetClass="entr" presetSubtype="1" fill="hold" nodeType="withEffect">
                                  <p:stCondLst>
                                    <p:cond delay="125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par>
                                <p:cTn id="48" presetID="10" presetClass="entr" presetSubtype="0" fill="hold" nodeType="withEffect">
                                  <p:stCondLst>
                                    <p:cond delay="100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750"/>
                                        <p:tgtEl>
                                          <p:spTgt spid="31"/>
                                        </p:tgtEl>
                                      </p:cBhvr>
                                    </p:animEffect>
                                  </p:childTnLst>
                                </p:cTn>
                              </p:par>
                              <p:par>
                                <p:cTn id="51" presetID="63" presetClass="path" presetSubtype="0" decel="50000" fill="hold" nodeType="withEffect">
                                  <p:stCondLst>
                                    <p:cond delay="1000"/>
                                  </p:stCondLst>
                                  <p:childTnLst>
                                    <p:animMotion origin="layout" path="M -0.01563 7.40741E-7 L 0.03828 7.40741E-7 " pathEditMode="relative" rAng="0" ptsTypes="AA">
                                      <p:cBhvr>
                                        <p:cTn id="52" dur="750" spd="-100000" fill="hold"/>
                                        <p:tgtEl>
                                          <p:spTgt spid="31"/>
                                        </p:tgtEl>
                                        <p:attrNameLst>
                                          <p:attrName>ppt_x</p:attrName>
                                          <p:attrName>ppt_y</p:attrName>
                                        </p:attrNameLst>
                                      </p:cBhvr>
                                      <p:rCtr x="2695" y="0"/>
                                    </p:animMotion>
                                  </p:childTnLst>
                                </p:cTn>
                              </p:par>
                              <p:par>
                                <p:cTn id="53" presetID="35" presetClass="path" presetSubtype="0" accel="50000" decel="50000" fill="hold" nodeType="withEffect">
                                  <p:stCondLst>
                                    <p:cond delay="1750"/>
                                  </p:stCondLst>
                                  <p:childTnLst>
                                    <p:animMotion origin="layout" path="M -0.01563 7.40741E-7 L 3.125E-6 7.40741E-7 " pathEditMode="relative" rAng="0" ptsTypes="AA">
                                      <p:cBhvr>
                                        <p:cTn id="54" dur="750" fill="hold"/>
                                        <p:tgtEl>
                                          <p:spTgt spid="31"/>
                                        </p:tgtEl>
                                        <p:attrNameLst>
                                          <p:attrName>ppt_x</p:attrName>
                                          <p:attrName>ppt_y</p:attrName>
                                        </p:attrNameLst>
                                      </p:cBhvr>
                                      <p:rCtr x="781" y="0"/>
                                    </p:animMotion>
                                  </p:childTnLst>
                                </p:cTn>
                              </p:par>
                              <p:par>
                                <p:cTn id="55" presetID="10" presetClass="entr" presetSubtype="0" fill="hold" nodeType="withEffect">
                                  <p:stCondLst>
                                    <p:cond delay="1250"/>
                                  </p:stCondLst>
                                  <p:childTnLst>
                                    <p:set>
                                      <p:cBhvr>
                                        <p:cTn id="56" dur="1" fill="hold">
                                          <p:stCondLst>
                                            <p:cond delay="0"/>
                                          </p:stCondLst>
                                        </p:cTn>
                                        <p:tgtEl>
                                          <p:spTgt spid="10"/>
                                        </p:tgtEl>
                                        <p:attrNameLst>
                                          <p:attrName>style.visibility</p:attrName>
                                        </p:attrNameLst>
                                      </p:cBhvr>
                                      <p:to>
                                        <p:strVal val="visible"/>
                                      </p:to>
                                    </p:set>
                                    <p:animEffect transition="in" filter="fade">
                                      <p:cBhvr>
                                        <p:cTn id="57" dur="750"/>
                                        <p:tgtEl>
                                          <p:spTgt spid="10"/>
                                        </p:tgtEl>
                                      </p:cBhvr>
                                    </p:animEffect>
                                  </p:childTnLst>
                                </p:cTn>
                              </p:par>
                              <p:par>
                                <p:cTn id="58" presetID="63" presetClass="path" presetSubtype="0" decel="50000" fill="hold" nodeType="withEffect">
                                  <p:stCondLst>
                                    <p:cond delay="1250"/>
                                  </p:stCondLst>
                                  <p:childTnLst>
                                    <p:animMotion origin="layout" path="M 0.01524 3.33333E-6 L -0.0345 -0.00116 " pathEditMode="relative" rAng="0" ptsTypes="AA">
                                      <p:cBhvr>
                                        <p:cTn id="59" dur="750" spd="-100000" fill="hold"/>
                                        <p:tgtEl>
                                          <p:spTgt spid="10"/>
                                        </p:tgtEl>
                                        <p:attrNameLst>
                                          <p:attrName>ppt_x</p:attrName>
                                          <p:attrName>ppt_y</p:attrName>
                                        </p:attrNameLst>
                                      </p:cBhvr>
                                      <p:rCtr x="-2487" y="-69"/>
                                    </p:animMotion>
                                  </p:childTnLst>
                                </p:cTn>
                              </p:par>
                              <p:par>
                                <p:cTn id="60" presetID="35" presetClass="path" presetSubtype="0" accel="50000" decel="50000" fill="hold" nodeType="withEffect">
                                  <p:stCondLst>
                                    <p:cond delay="2000"/>
                                  </p:stCondLst>
                                  <p:childTnLst>
                                    <p:animMotion origin="layout" path="M 0.01602 3.33333E-6 L -2.70833E-6 3.33333E-6 " pathEditMode="relative" rAng="0" ptsTypes="AA">
                                      <p:cBhvr>
                                        <p:cTn id="61" dur="750" fill="hold"/>
                                        <p:tgtEl>
                                          <p:spTgt spid="10"/>
                                        </p:tgtEl>
                                        <p:attrNameLst>
                                          <p:attrName>ppt_x</p:attrName>
                                          <p:attrName>ppt_y</p:attrName>
                                        </p:attrNameLst>
                                      </p:cBhvr>
                                      <p:rCtr x="-807"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545" y="-8255"/>
            <a:ext cx="12233910" cy="833120"/>
          </a:xfrm>
          <a:prstGeom prst="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pic>
        <p:nvPicPr>
          <p:cNvPr id="3" name="图片 2" descr="QQ截图20170308204816"/>
          <p:cNvPicPr>
            <a:picLocks noChangeAspect="1"/>
          </p:cNvPicPr>
          <p:nvPr/>
        </p:nvPicPr>
        <p:blipFill>
          <a:blip r:embed="rId3" cstate="print"/>
          <a:stretch>
            <a:fillRect/>
          </a:stretch>
        </p:blipFill>
        <p:spPr>
          <a:xfrm>
            <a:off x="-15240" y="5684520"/>
            <a:ext cx="12204065" cy="1208405"/>
          </a:xfrm>
          <a:prstGeom prst="rect">
            <a:avLst/>
          </a:prstGeom>
        </p:spPr>
      </p:pic>
      <p:sp>
        <p:nvSpPr>
          <p:cNvPr id="108" name="椭圆 107"/>
          <p:cNvSpPr/>
          <p:nvPr/>
        </p:nvSpPr>
        <p:spPr>
          <a:xfrm>
            <a:off x="709696" y="370157"/>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nvGrpSpPr>
          <p:cNvPr id="109" name="组合 108"/>
          <p:cNvGrpSpPr/>
          <p:nvPr/>
        </p:nvGrpSpPr>
        <p:grpSpPr>
          <a:xfrm>
            <a:off x="640284" y="56389"/>
            <a:ext cx="4021131" cy="613991"/>
            <a:chOff x="3418293" y="305852"/>
            <a:chExt cx="4844075" cy="872774"/>
          </a:xfrm>
        </p:grpSpPr>
        <p:sp>
          <p:nvSpPr>
            <p:cNvPr id="110" name="椭圆 109"/>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sp>
          <p:nvSpPr>
            <p:cNvPr id="111" name="矩形 11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grpSp>
        <p:nvGrpSpPr>
          <p:cNvPr id="112" name="组合 111"/>
          <p:cNvGrpSpPr/>
          <p:nvPr/>
        </p:nvGrpSpPr>
        <p:grpSpPr>
          <a:xfrm>
            <a:off x="574288" y="57950"/>
            <a:ext cx="970204" cy="1019136"/>
            <a:chOff x="1003288" y="1798087"/>
            <a:chExt cx="3398850" cy="3383513"/>
          </a:xfrm>
        </p:grpSpPr>
        <p:sp>
          <p:nvSpPr>
            <p:cNvPr id="11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nvGrpSpPr>
            <p:cNvPr id="115" name="组合 114"/>
            <p:cNvGrpSpPr/>
            <p:nvPr/>
          </p:nvGrpSpPr>
          <p:grpSpPr>
            <a:xfrm>
              <a:off x="1003288" y="1856944"/>
              <a:ext cx="3119221" cy="1919931"/>
              <a:chOff x="1028026" y="1617975"/>
              <a:chExt cx="3119221" cy="1919931"/>
            </a:xfrm>
          </p:grpSpPr>
          <p:sp>
            <p:nvSpPr>
              <p:cNvPr id="116" name="Freeform 13"/>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rgbClr val="9CCF3D"/>
                  </a:gs>
                </a:gsLst>
                <a:lin ang="0" scaled="0"/>
                <a:tileRect/>
              </a:gradFill>
              <a:ln w="101600">
                <a:gradFill>
                  <a:gsLst>
                    <a:gs pos="0">
                      <a:srgbClr val="9CCF3D"/>
                    </a:gs>
                    <a:gs pos="100000">
                      <a:schemeClr val="bg1"/>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7" name="Freeform 13"/>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grpSp>
      <p:sp>
        <p:nvSpPr>
          <p:cNvPr id="118" name="文本框 117"/>
          <p:cNvSpPr txBox="1"/>
          <p:nvPr/>
        </p:nvSpPr>
        <p:spPr>
          <a:xfrm>
            <a:off x="1723411" y="171408"/>
            <a:ext cx="2645285" cy="483235"/>
          </a:xfrm>
          <a:prstGeom prst="rect">
            <a:avLst/>
          </a:prstGeom>
          <a:noFill/>
        </p:spPr>
        <p:txBody>
          <a:bodyPr wrap="square" rtlCol="0">
            <a:spAutoFit/>
          </a:bodyPr>
          <a:lstStyle/>
          <a:p>
            <a:r>
              <a:rPr lang="zh-CN" altLang="en-US" sz="2400" b="1" dirty="0" smtClean="0">
                <a:solidFill>
                  <a:srgbClr val="9CCF3D"/>
                </a:solidFill>
                <a:latin typeface="微软简粗黑" charset="0"/>
                <a:ea typeface="微软简粗黑" charset="0"/>
              </a:rPr>
              <a:t>此处添加标题</a:t>
            </a:r>
          </a:p>
        </p:txBody>
      </p:sp>
      <p:grpSp>
        <p:nvGrpSpPr>
          <p:cNvPr id="49" name="组合 48"/>
          <p:cNvGrpSpPr/>
          <p:nvPr/>
        </p:nvGrpSpPr>
        <p:grpSpPr>
          <a:xfrm>
            <a:off x="4897738" y="1041139"/>
            <a:ext cx="683573" cy="683572"/>
            <a:chOff x="4897738" y="1190999"/>
            <a:chExt cx="683573" cy="683572"/>
          </a:xfrm>
        </p:grpSpPr>
        <p:sp>
          <p:nvSpPr>
            <p:cNvPr id="4" name="矩形 3"/>
            <p:cNvSpPr/>
            <p:nvPr/>
          </p:nvSpPr>
          <p:spPr>
            <a:xfrm>
              <a:off x="4897738" y="1190999"/>
              <a:ext cx="683573" cy="683572"/>
            </a:xfrm>
            <a:prstGeom prst="rect">
              <a:avLst/>
            </a:prstGeom>
            <a:solidFill>
              <a:srgbClr val="9CCF3D"/>
            </a:solidFill>
            <a:ln>
              <a:noFill/>
            </a:ln>
            <a:effectLst>
              <a:outerShdw blurRad="177800" dist="1270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sp>
          <p:nvSpPr>
            <p:cNvPr id="10" name="Freeform 9"/>
            <p:cNvSpPr/>
            <p:nvPr/>
          </p:nvSpPr>
          <p:spPr bwMode="auto">
            <a:xfrm>
              <a:off x="5061397" y="1388487"/>
              <a:ext cx="356255" cy="288596"/>
            </a:xfrm>
            <a:custGeom>
              <a:avLst/>
              <a:gdLst>
                <a:gd name="T0" fmla="*/ 30 w 153"/>
                <a:gd name="T1" fmla="*/ 130 h 136"/>
                <a:gd name="T2" fmla="*/ 64 w 153"/>
                <a:gd name="T3" fmla="*/ 117 h 136"/>
                <a:gd name="T4" fmla="*/ 67 w 153"/>
                <a:gd name="T5" fmla="*/ 135 h 136"/>
                <a:gd name="T6" fmla="*/ 106 w 153"/>
                <a:gd name="T7" fmla="*/ 111 h 136"/>
                <a:gd name="T8" fmla="*/ 67 w 153"/>
                <a:gd name="T9" fmla="*/ 65 h 136"/>
                <a:gd name="T10" fmla="*/ 110 w 153"/>
                <a:gd name="T11" fmla="*/ 107 h 136"/>
                <a:gd name="T12" fmla="*/ 146 w 153"/>
                <a:gd name="T13" fmla="*/ 121 h 136"/>
                <a:gd name="T14" fmla="*/ 150 w 153"/>
                <a:gd name="T15" fmla="*/ 120 h 136"/>
                <a:gd name="T16" fmla="*/ 152 w 153"/>
                <a:gd name="T17" fmla="*/ 118 h 136"/>
                <a:gd name="T18" fmla="*/ 152 w 153"/>
                <a:gd name="T19" fmla="*/ 118 h 136"/>
                <a:gd name="T20" fmla="*/ 152 w 153"/>
                <a:gd name="T21" fmla="*/ 117 h 136"/>
                <a:gd name="T22" fmla="*/ 152 w 153"/>
                <a:gd name="T23" fmla="*/ 116 h 136"/>
                <a:gd name="T24" fmla="*/ 147 w 153"/>
                <a:gd name="T25" fmla="*/ 113 h 136"/>
                <a:gd name="T26" fmla="*/ 111 w 153"/>
                <a:gd name="T27" fmla="*/ 100 h 136"/>
                <a:gd name="T28" fmla="*/ 135 w 153"/>
                <a:gd name="T29" fmla="*/ 59 h 136"/>
                <a:gd name="T30" fmla="*/ 118 w 153"/>
                <a:gd name="T31" fmla="*/ 56 h 136"/>
                <a:gd name="T32" fmla="*/ 128 w 153"/>
                <a:gd name="T33" fmla="*/ 32 h 136"/>
                <a:gd name="T34" fmla="*/ 110 w 153"/>
                <a:gd name="T35" fmla="*/ 32 h 136"/>
                <a:gd name="T36" fmla="*/ 105 w 153"/>
                <a:gd name="T37" fmla="*/ 3 h 136"/>
                <a:gd name="T38" fmla="*/ 92 w 153"/>
                <a:gd name="T39" fmla="*/ 18 h 136"/>
                <a:gd name="T40" fmla="*/ 84 w 153"/>
                <a:gd name="T41" fmla="*/ 11 h 136"/>
                <a:gd name="T42" fmla="*/ 77 w 153"/>
                <a:gd name="T43" fmla="*/ 41 h 136"/>
                <a:gd name="T44" fmla="*/ 60 w 153"/>
                <a:gd name="T45" fmla="*/ 10 h 136"/>
                <a:gd name="T46" fmla="*/ 49 w 153"/>
                <a:gd name="T47" fmla="*/ 23 h 136"/>
                <a:gd name="T48" fmla="*/ 21 w 153"/>
                <a:gd name="T49" fmla="*/ 0 h 136"/>
                <a:gd name="T50" fmla="*/ 31 w 153"/>
                <a:gd name="T51" fmla="*/ 37 h 136"/>
                <a:gd name="T52" fmla="*/ 14 w 153"/>
                <a:gd name="T53" fmla="*/ 42 h 136"/>
                <a:gd name="T54" fmla="*/ 44 w 153"/>
                <a:gd name="T55" fmla="*/ 71 h 136"/>
                <a:gd name="T56" fmla="*/ 12 w 153"/>
                <a:gd name="T57" fmla="*/ 71 h 136"/>
                <a:gd name="T58" fmla="*/ 18 w 153"/>
                <a:gd name="T59" fmla="*/ 82 h 136"/>
                <a:gd name="T60" fmla="*/ 0 w 153"/>
                <a:gd name="T61" fmla="*/ 91 h 136"/>
                <a:gd name="T62" fmla="*/ 35 w 153"/>
                <a:gd name="T63" fmla="*/ 106 h 136"/>
                <a:gd name="T64" fmla="*/ 30 w 153"/>
                <a:gd name="T65" fmla="*/ 130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3" h="136">
                  <a:moveTo>
                    <a:pt x="30" y="130"/>
                  </a:moveTo>
                  <a:cubicBezTo>
                    <a:pt x="30" y="130"/>
                    <a:pt x="55" y="114"/>
                    <a:pt x="64" y="117"/>
                  </a:cubicBezTo>
                  <a:cubicBezTo>
                    <a:pt x="72" y="121"/>
                    <a:pt x="66" y="135"/>
                    <a:pt x="67" y="135"/>
                  </a:cubicBezTo>
                  <a:cubicBezTo>
                    <a:pt x="67" y="136"/>
                    <a:pt x="97" y="135"/>
                    <a:pt x="106" y="111"/>
                  </a:cubicBezTo>
                  <a:cubicBezTo>
                    <a:pt x="98" y="105"/>
                    <a:pt x="82" y="92"/>
                    <a:pt x="67" y="65"/>
                  </a:cubicBezTo>
                  <a:cubicBezTo>
                    <a:pt x="83" y="87"/>
                    <a:pt x="102" y="101"/>
                    <a:pt x="110" y="107"/>
                  </a:cubicBezTo>
                  <a:cubicBezTo>
                    <a:pt x="120" y="113"/>
                    <a:pt x="134" y="119"/>
                    <a:pt x="146" y="121"/>
                  </a:cubicBezTo>
                  <a:cubicBezTo>
                    <a:pt x="147" y="121"/>
                    <a:pt x="149" y="121"/>
                    <a:pt x="150" y="120"/>
                  </a:cubicBezTo>
                  <a:cubicBezTo>
                    <a:pt x="151" y="119"/>
                    <a:pt x="151" y="119"/>
                    <a:pt x="152" y="118"/>
                  </a:cubicBezTo>
                  <a:cubicBezTo>
                    <a:pt x="152" y="118"/>
                    <a:pt x="152" y="118"/>
                    <a:pt x="152" y="118"/>
                  </a:cubicBezTo>
                  <a:cubicBezTo>
                    <a:pt x="152" y="117"/>
                    <a:pt x="152" y="117"/>
                    <a:pt x="152" y="117"/>
                  </a:cubicBezTo>
                  <a:cubicBezTo>
                    <a:pt x="152" y="117"/>
                    <a:pt x="152" y="117"/>
                    <a:pt x="152" y="116"/>
                  </a:cubicBezTo>
                  <a:cubicBezTo>
                    <a:pt x="153" y="114"/>
                    <a:pt x="152" y="112"/>
                    <a:pt x="147" y="113"/>
                  </a:cubicBezTo>
                  <a:cubicBezTo>
                    <a:pt x="140" y="115"/>
                    <a:pt x="123" y="109"/>
                    <a:pt x="111" y="100"/>
                  </a:cubicBezTo>
                  <a:cubicBezTo>
                    <a:pt x="137" y="86"/>
                    <a:pt x="134" y="59"/>
                    <a:pt x="135" y="59"/>
                  </a:cubicBezTo>
                  <a:cubicBezTo>
                    <a:pt x="135" y="60"/>
                    <a:pt x="124" y="63"/>
                    <a:pt x="118" y="56"/>
                  </a:cubicBezTo>
                  <a:cubicBezTo>
                    <a:pt x="111" y="50"/>
                    <a:pt x="128" y="32"/>
                    <a:pt x="128" y="32"/>
                  </a:cubicBezTo>
                  <a:cubicBezTo>
                    <a:pt x="128" y="32"/>
                    <a:pt x="117" y="40"/>
                    <a:pt x="110" y="32"/>
                  </a:cubicBezTo>
                  <a:cubicBezTo>
                    <a:pt x="103" y="25"/>
                    <a:pt x="105" y="3"/>
                    <a:pt x="105" y="3"/>
                  </a:cubicBezTo>
                  <a:cubicBezTo>
                    <a:pt x="105" y="3"/>
                    <a:pt x="100" y="18"/>
                    <a:pt x="92" y="18"/>
                  </a:cubicBezTo>
                  <a:cubicBezTo>
                    <a:pt x="84" y="17"/>
                    <a:pt x="84" y="11"/>
                    <a:pt x="84" y="11"/>
                  </a:cubicBezTo>
                  <a:cubicBezTo>
                    <a:pt x="84" y="11"/>
                    <a:pt x="84" y="40"/>
                    <a:pt x="77" y="41"/>
                  </a:cubicBezTo>
                  <a:cubicBezTo>
                    <a:pt x="68" y="43"/>
                    <a:pt x="59" y="10"/>
                    <a:pt x="60" y="10"/>
                  </a:cubicBezTo>
                  <a:cubicBezTo>
                    <a:pt x="59" y="9"/>
                    <a:pt x="61" y="25"/>
                    <a:pt x="49" y="23"/>
                  </a:cubicBezTo>
                  <a:cubicBezTo>
                    <a:pt x="37" y="21"/>
                    <a:pt x="21" y="0"/>
                    <a:pt x="21" y="0"/>
                  </a:cubicBezTo>
                  <a:cubicBezTo>
                    <a:pt x="21" y="0"/>
                    <a:pt x="31" y="26"/>
                    <a:pt x="31" y="37"/>
                  </a:cubicBezTo>
                  <a:cubicBezTo>
                    <a:pt x="30" y="48"/>
                    <a:pt x="14" y="42"/>
                    <a:pt x="14" y="42"/>
                  </a:cubicBezTo>
                  <a:cubicBezTo>
                    <a:pt x="14" y="43"/>
                    <a:pt x="43" y="59"/>
                    <a:pt x="44" y="71"/>
                  </a:cubicBezTo>
                  <a:cubicBezTo>
                    <a:pt x="44" y="83"/>
                    <a:pt x="19" y="74"/>
                    <a:pt x="12" y="71"/>
                  </a:cubicBezTo>
                  <a:cubicBezTo>
                    <a:pt x="14" y="72"/>
                    <a:pt x="17" y="75"/>
                    <a:pt x="18" y="82"/>
                  </a:cubicBezTo>
                  <a:cubicBezTo>
                    <a:pt x="18" y="92"/>
                    <a:pt x="0" y="91"/>
                    <a:pt x="0" y="91"/>
                  </a:cubicBezTo>
                  <a:cubicBezTo>
                    <a:pt x="0" y="91"/>
                    <a:pt x="27" y="99"/>
                    <a:pt x="35" y="106"/>
                  </a:cubicBezTo>
                  <a:cubicBezTo>
                    <a:pt x="42" y="114"/>
                    <a:pt x="30" y="130"/>
                    <a:pt x="30" y="130"/>
                  </a:cubicBezTo>
                  <a:close/>
                </a:path>
              </a:pathLst>
            </a:custGeom>
            <a:solidFill>
              <a:schemeClr val="bg1"/>
            </a:solidFill>
            <a:ln>
              <a:noFill/>
            </a:ln>
          </p:spPr>
          <p:txBody>
            <a:bodyPr vert="horz" wrap="square" lIns="91440" tIns="45720" rIns="91440" bIns="45720" numCol="1" anchor="t" anchorCtr="0" compatLnSpc="1"/>
            <a:lstStyle/>
            <a:p>
              <a:endParaRPr lang="en-US" dirty="0">
                <a:latin typeface="微软简粗黑" charset="0"/>
                <a:ea typeface="微软简粗黑" charset="0"/>
              </a:endParaRPr>
            </a:p>
          </p:txBody>
        </p:sp>
      </p:grpSp>
      <p:grpSp>
        <p:nvGrpSpPr>
          <p:cNvPr id="51" name="组合 50"/>
          <p:cNvGrpSpPr/>
          <p:nvPr/>
        </p:nvGrpSpPr>
        <p:grpSpPr>
          <a:xfrm>
            <a:off x="3873053" y="3469462"/>
            <a:ext cx="1000819" cy="1000817"/>
            <a:chOff x="3873053" y="3251729"/>
            <a:chExt cx="1000819" cy="1000817"/>
          </a:xfrm>
        </p:grpSpPr>
        <p:sp>
          <p:nvSpPr>
            <p:cNvPr id="5" name="矩形 4"/>
            <p:cNvSpPr/>
            <p:nvPr/>
          </p:nvSpPr>
          <p:spPr>
            <a:xfrm>
              <a:off x="3873053" y="3251729"/>
              <a:ext cx="1000819" cy="1000817"/>
            </a:xfrm>
            <a:prstGeom prst="rect">
              <a:avLst/>
            </a:prstGeom>
            <a:solidFill>
              <a:srgbClr val="9CCF3D"/>
            </a:solidFill>
            <a:ln>
              <a:noFill/>
            </a:ln>
            <a:effectLst>
              <a:outerShdw blurRad="177800" dist="1270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sp>
          <p:nvSpPr>
            <p:cNvPr id="11" name="Freeform 26"/>
            <p:cNvSpPr/>
            <p:nvPr/>
          </p:nvSpPr>
          <p:spPr bwMode="auto">
            <a:xfrm>
              <a:off x="4124930" y="3544791"/>
              <a:ext cx="497065" cy="414693"/>
            </a:xfrm>
            <a:custGeom>
              <a:avLst/>
              <a:gdLst>
                <a:gd name="T0" fmla="*/ 128 w 132"/>
                <a:gd name="T1" fmla="*/ 71 h 110"/>
                <a:gd name="T2" fmla="*/ 108 w 132"/>
                <a:gd name="T3" fmla="*/ 26 h 110"/>
                <a:gd name="T4" fmla="*/ 105 w 132"/>
                <a:gd name="T5" fmla="*/ 23 h 110"/>
                <a:gd name="T6" fmla="*/ 87 w 132"/>
                <a:gd name="T7" fmla="*/ 20 h 110"/>
                <a:gd name="T8" fmla="*/ 86 w 132"/>
                <a:gd name="T9" fmla="*/ 21 h 110"/>
                <a:gd name="T10" fmla="*/ 77 w 132"/>
                <a:gd name="T11" fmla="*/ 18 h 110"/>
                <a:gd name="T12" fmla="*/ 70 w 132"/>
                <a:gd name="T13" fmla="*/ 21 h 110"/>
                <a:gd name="T14" fmla="*/ 67 w 132"/>
                <a:gd name="T15" fmla="*/ 26 h 110"/>
                <a:gd name="T16" fmla="*/ 59 w 132"/>
                <a:gd name="T17" fmla="*/ 24 h 110"/>
                <a:gd name="T18" fmla="*/ 53 w 132"/>
                <a:gd name="T19" fmla="*/ 27 h 110"/>
                <a:gd name="T20" fmla="*/ 50 w 132"/>
                <a:gd name="T21" fmla="*/ 31 h 110"/>
                <a:gd name="T22" fmla="*/ 50 w 132"/>
                <a:gd name="T23" fmla="*/ 37 h 110"/>
                <a:gd name="T24" fmla="*/ 47 w 132"/>
                <a:gd name="T25" fmla="*/ 35 h 110"/>
                <a:gd name="T26" fmla="*/ 27 w 132"/>
                <a:gd name="T27" fmla="*/ 15 h 110"/>
                <a:gd name="T28" fmla="*/ 22 w 132"/>
                <a:gd name="T29" fmla="*/ 36 h 110"/>
                <a:gd name="T30" fmla="*/ 38 w 132"/>
                <a:gd name="T31" fmla="*/ 53 h 110"/>
                <a:gd name="T32" fmla="*/ 61 w 132"/>
                <a:gd name="T33" fmla="*/ 89 h 110"/>
                <a:gd name="T34" fmla="*/ 40 w 132"/>
                <a:gd name="T35" fmla="*/ 87 h 110"/>
                <a:gd name="T36" fmla="*/ 25 w 132"/>
                <a:gd name="T37" fmla="*/ 100 h 110"/>
                <a:gd name="T38" fmla="*/ 89 w 132"/>
                <a:gd name="T39" fmla="*/ 106 h 110"/>
                <a:gd name="T40" fmla="*/ 93 w 132"/>
                <a:gd name="T41" fmla="*/ 110 h 110"/>
                <a:gd name="T42" fmla="*/ 119 w 132"/>
                <a:gd name="T43" fmla="*/ 95 h 110"/>
                <a:gd name="T44" fmla="*/ 132 w 132"/>
                <a:gd name="T45" fmla="*/ 75 h 110"/>
                <a:gd name="T46" fmla="*/ 128 w 132"/>
                <a:gd name="T47" fmla="*/ 7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2" h="110">
                  <a:moveTo>
                    <a:pt x="128" y="71"/>
                  </a:moveTo>
                  <a:cubicBezTo>
                    <a:pt x="119" y="58"/>
                    <a:pt x="128" y="62"/>
                    <a:pt x="108" y="26"/>
                  </a:cubicBezTo>
                  <a:cubicBezTo>
                    <a:pt x="106" y="24"/>
                    <a:pt x="106" y="23"/>
                    <a:pt x="105" y="23"/>
                  </a:cubicBezTo>
                  <a:cubicBezTo>
                    <a:pt x="98" y="16"/>
                    <a:pt x="92" y="15"/>
                    <a:pt x="87" y="20"/>
                  </a:cubicBezTo>
                  <a:cubicBezTo>
                    <a:pt x="87" y="21"/>
                    <a:pt x="87" y="21"/>
                    <a:pt x="86" y="21"/>
                  </a:cubicBezTo>
                  <a:cubicBezTo>
                    <a:pt x="83" y="19"/>
                    <a:pt x="80" y="18"/>
                    <a:pt x="77" y="18"/>
                  </a:cubicBezTo>
                  <a:cubicBezTo>
                    <a:pt x="75" y="18"/>
                    <a:pt x="72" y="19"/>
                    <a:pt x="70" y="21"/>
                  </a:cubicBezTo>
                  <a:cubicBezTo>
                    <a:pt x="69" y="22"/>
                    <a:pt x="68" y="24"/>
                    <a:pt x="67" y="26"/>
                  </a:cubicBezTo>
                  <a:cubicBezTo>
                    <a:pt x="64" y="24"/>
                    <a:pt x="62" y="24"/>
                    <a:pt x="59" y="24"/>
                  </a:cubicBezTo>
                  <a:cubicBezTo>
                    <a:pt x="57" y="24"/>
                    <a:pt x="55" y="25"/>
                    <a:pt x="53" y="27"/>
                  </a:cubicBezTo>
                  <a:cubicBezTo>
                    <a:pt x="52" y="28"/>
                    <a:pt x="51" y="30"/>
                    <a:pt x="50" y="31"/>
                  </a:cubicBezTo>
                  <a:cubicBezTo>
                    <a:pt x="50" y="33"/>
                    <a:pt x="50" y="35"/>
                    <a:pt x="50" y="37"/>
                  </a:cubicBezTo>
                  <a:cubicBezTo>
                    <a:pt x="47" y="35"/>
                    <a:pt x="47" y="35"/>
                    <a:pt x="47" y="35"/>
                  </a:cubicBezTo>
                  <a:cubicBezTo>
                    <a:pt x="47" y="35"/>
                    <a:pt x="41" y="30"/>
                    <a:pt x="27" y="15"/>
                  </a:cubicBezTo>
                  <a:cubicBezTo>
                    <a:pt x="14" y="0"/>
                    <a:pt x="0" y="12"/>
                    <a:pt x="22" y="36"/>
                  </a:cubicBezTo>
                  <a:cubicBezTo>
                    <a:pt x="44" y="59"/>
                    <a:pt x="38" y="53"/>
                    <a:pt x="38" y="53"/>
                  </a:cubicBezTo>
                  <a:cubicBezTo>
                    <a:pt x="38" y="53"/>
                    <a:pt x="66" y="83"/>
                    <a:pt x="61" y="89"/>
                  </a:cubicBezTo>
                  <a:cubicBezTo>
                    <a:pt x="59" y="93"/>
                    <a:pt x="50" y="88"/>
                    <a:pt x="40" y="87"/>
                  </a:cubicBezTo>
                  <a:cubicBezTo>
                    <a:pt x="29" y="86"/>
                    <a:pt x="17" y="92"/>
                    <a:pt x="25" y="100"/>
                  </a:cubicBezTo>
                  <a:cubicBezTo>
                    <a:pt x="34" y="107"/>
                    <a:pt x="83" y="105"/>
                    <a:pt x="89" y="106"/>
                  </a:cubicBezTo>
                  <a:cubicBezTo>
                    <a:pt x="93" y="110"/>
                    <a:pt x="93" y="110"/>
                    <a:pt x="93" y="110"/>
                  </a:cubicBezTo>
                  <a:cubicBezTo>
                    <a:pt x="102" y="107"/>
                    <a:pt x="112" y="102"/>
                    <a:pt x="119" y="95"/>
                  </a:cubicBezTo>
                  <a:cubicBezTo>
                    <a:pt x="124" y="90"/>
                    <a:pt x="129" y="83"/>
                    <a:pt x="132" y="75"/>
                  </a:cubicBezTo>
                  <a:cubicBezTo>
                    <a:pt x="132" y="75"/>
                    <a:pt x="130" y="74"/>
                    <a:pt x="128" y="71"/>
                  </a:cubicBezTo>
                  <a:close/>
                </a:path>
              </a:pathLst>
            </a:custGeom>
            <a:solidFill>
              <a:schemeClr val="bg1"/>
            </a:solidFill>
            <a:ln>
              <a:noFill/>
            </a:ln>
          </p:spPr>
          <p:txBody>
            <a:bodyPr vert="horz" wrap="square" lIns="91440" tIns="45720" rIns="91440" bIns="45720" numCol="1" anchor="t" anchorCtr="0" compatLnSpc="1"/>
            <a:lstStyle/>
            <a:p>
              <a:endParaRPr lang="en-US" dirty="0">
                <a:latin typeface="微软简粗黑" charset="0"/>
                <a:ea typeface="微软简粗黑" charset="0"/>
              </a:endParaRPr>
            </a:p>
          </p:txBody>
        </p:sp>
      </p:grpSp>
      <p:grpSp>
        <p:nvGrpSpPr>
          <p:cNvPr id="50" name="组合 49"/>
          <p:cNvGrpSpPr/>
          <p:nvPr/>
        </p:nvGrpSpPr>
        <p:grpSpPr>
          <a:xfrm>
            <a:off x="7168630" y="2221122"/>
            <a:ext cx="751930" cy="751929"/>
            <a:chOff x="7168630" y="2187499"/>
            <a:chExt cx="751930" cy="751929"/>
          </a:xfrm>
        </p:grpSpPr>
        <p:sp>
          <p:nvSpPr>
            <p:cNvPr id="6" name="矩形 5"/>
            <p:cNvSpPr/>
            <p:nvPr/>
          </p:nvSpPr>
          <p:spPr>
            <a:xfrm>
              <a:off x="7168630" y="2187499"/>
              <a:ext cx="751930" cy="751929"/>
            </a:xfrm>
            <a:prstGeom prst="rect">
              <a:avLst/>
            </a:prstGeom>
            <a:solidFill>
              <a:srgbClr val="9CCF3D"/>
            </a:solidFill>
            <a:ln>
              <a:noFill/>
            </a:ln>
            <a:effectLst>
              <a:outerShdw blurRad="177800" dist="1270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sp>
          <p:nvSpPr>
            <p:cNvPr id="12" name="Freeform 28"/>
            <p:cNvSpPr/>
            <p:nvPr/>
          </p:nvSpPr>
          <p:spPr bwMode="auto">
            <a:xfrm>
              <a:off x="7352534" y="2374603"/>
              <a:ext cx="384122" cy="377720"/>
            </a:xfrm>
            <a:custGeom>
              <a:avLst/>
              <a:gdLst>
                <a:gd name="T0" fmla="*/ 16 w 136"/>
                <a:gd name="T1" fmla="*/ 57 h 134"/>
                <a:gd name="T2" fmla="*/ 0 w 136"/>
                <a:gd name="T3" fmla="*/ 72 h 134"/>
                <a:gd name="T4" fmla="*/ 25 w 136"/>
                <a:gd name="T5" fmla="*/ 92 h 134"/>
                <a:gd name="T6" fmla="*/ 37 w 136"/>
                <a:gd name="T7" fmla="*/ 78 h 134"/>
                <a:gd name="T8" fmla="*/ 55 w 136"/>
                <a:gd name="T9" fmla="*/ 80 h 134"/>
                <a:gd name="T10" fmla="*/ 42 w 136"/>
                <a:gd name="T11" fmla="*/ 95 h 134"/>
                <a:gd name="T12" fmla="*/ 44 w 136"/>
                <a:gd name="T13" fmla="*/ 115 h 134"/>
                <a:gd name="T14" fmla="*/ 65 w 136"/>
                <a:gd name="T15" fmla="*/ 134 h 134"/>
                <a:gd name="T16" fmla="*/ 92 w 136"/>
                <a:gd name="T17" fmla="*/ 98 h 134"/>
                <a:gd name="T18" fmla="*/ 79 w 136"/>
                <a:gd name="T19" fmla="*/ 92 h 134"/>
                <a:gd name="T20" fmla="*/ 80 w 136"/>
                <a:gd name="T21" fmla="*/ 78 h 134"/>
                <a:gd name="T22" fmla="*/ 96 w 136"/>
                <a:gd name="T23" fmla="*/ 76 h 134"/>
                <a:gd name="T24" fmla="*/ 107 w 136"/>
                <a:gd name="T25" fmla="*/ 90 h 134"/>
                <a:gd name="T26" fmla="*/ 136 w 136"/>
                <a:gd name="T27" fmla="*/ 62 h 134"/>
                <a:gd name="T28" fmla="*/ 103 w 136"/>
                <a:gd name="T29" fmla="*/ 40 h 134"/>
                <a:gd name="T30" fmla="*/ 90 w 136"/>
                <a:gd name="T31" fmla="*/ 54 h 134"/>
                <a:gd name="T32" fmla="*/ 75 w 136"/>
                <a:gd name="T33" fmla="*/ 40 h 134"/>
                <a:gd name="T34" fmla="*/ 93 w 136"/>
                <a:gd name="T35" fmla="*/ 27 h 134"/>
                <a:gd name="T36" fmla="*/ 71 w 136"/>
                <a:gd name="T37" fmla="*/ 0 h 134"/>
                <a:gd name="T38" fmla="*/ 37 w 136"/>
                <a:gd name="T39" fmla="*/ 28 h 134"/>
                <a:gd name="T40" fmla="*/ 30 w 136"/>
                <a:gd name="T41" fmla="*/ 16 h 134"/>
                <a:gd name="T42" fmla="*/ 12 w 136"/>
                <a:gd name="T43" fmla="*/ 15 h 134"/>
                <a:gd name="T44" fmla="*/ 19 w 136"/>
                <a:gd name="T45" fmla="*/ 32 h 134"/>
                <a:gd name="T46" fmla="*/ 16 w 136"/>
                <a:gd name="T47" fmla="*/ 57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6" h="134">
                  <a:moveTo>
                    <a:pt x="16" y="57"/>
                  </a:moveTo>
                  <a:cubicBezTo>
                    <a:pt x="6" y="64"/>
                    <a:pt x="0" y="72"/>
                    <a:pt x="0" y="72"/>
                  </a:cubicBezTo>
                  <a:cubicBezTo>
                    <a:pt x="0" y="72"/>
                    <a:pt x="16" y="94"/>
                    <a:pt x="25" y="92"/>
                  </a:cubicBezTo>
                  <a:cubicBezTo>
                    <a:pt x="33" y="90"/>
                    <a:pt x="33" y="85"/>
                    <a:pt x="37" y="78"/>
                  </a:cubicBezTo>
                  <a:cubicBezTo>
                    <a:pt x="40" y="70"/>
                    <a:pt x="54" y="72"/>
                    <a:pt x="55" y="80"/>
                  </a:cubicBezTo>
                  <a:cubicBezTo>
                    <a:pt x="55" y="87"/>
                    <a:pt x="53" y="94"/>
                    <a:pt x="42" y="95"/>
                  </a:cubicBezTo>
                  <a:cubicBezTo>
                    <a:pt x="32" y="96"/>
                    <a:pt x="31" y="108"/>
                    <a:pt x="44" y="115"/>
                  </a:cubicBezTo>
                  <a:cubicBezTo>
                    <a:pt x="56" y="122"/>
                    <a:pt x="56" y="127"/>
                    <a:pt x="65" y="134"/>
                  </a:cubicBezTo>
                  <a:cubicBezTo>
                    <a:pt x="74" y="124"/>
                    <a:pt x="98" y="105"/>
                    <a:pt x="92" y="98"/>
                  </a:cubicBezTo>
                  <a:cubicBezTo>
                    <a:pt x="86" y="95"/>
                    <a:pt x="85" y="99"/>
                    <a:pt x="79" y="92"/>
                  </a:cubicBezTo>
                  <a:cubicBezTo>
                    <a:pt x="73" y="86"/>
                    <a:pt x="78" y="80"/>
                    <a:pt x="80" y="78"/>
                  </a:cubicBezTo>
                  <a:cubicBezTo>
                    <a:pt x="82" y="75"/>
                    <a:pt x="90" y="70"/>
                    <a:pt x="96" y="76"/>
                  </a:cubicBezTo>
                  <a:cubicBezTo>
                    <a:pt x="102" y="82"/>
                    <a:pt x="96" y="89"/>
                    <a:pt x="107" y="90"/>
                  </a:cubicBezTo>
                  <a:cubicBezTo>
                    <a:pt x="118" y="91"/>
                    <a:pt x="127" y="71"/>
                    <a:pt x="136" y="62"/>
                  </a:cubicBezTo>
                  <a:cubicBezTo>
                    <a:pt x="123" y="49"/>
                    <a:pt x="114" y="34"/>
                    <a:pt x="103" y="40"/>
                  </a:cubicBezTo>
                  <a:cubicBezTo>
                    <a:pt x="91" y="46"/>
                    <a:pt x="98" y="45"/>
                    <a:pt x="90" y="54"/>
                  </a:cubicBezTo>
                  <a:cubicBezTo>
                    <a:pt x="81" y="62"/>
                    <a:pt x="67" y="48"/>
                    <a:pt x="75" y="40"/>
                  </a:cubicBezTo>
                  <a:cubicBezTo>
                    <a:pt x="83" y="32"/>
                    <a:pt x="85" y="36"/>
                    <a:pt x="93" y="27"/>
                  </a:cubicBezTo>
                  <a:cubicBezTo>
                    <a:pt x="101" y="18"/>
                    <a:pt x="83" y="12"/>
                    <a:pt x="71" y="0"/>
                  </a:cubicBezTo>
                  <a:cubicBezTo>
                    <a:pt x="60" y="15"/>
                    <a:pt x="45" y="29"/>
                    <a:pt x="37" y="28"/>
                  </a:cubicBezTo>
                  <a:cubicBezTo>
                    <a:pt x="30" y="26"/>
                    <a:pt x="30" y="22"/>
                    <a:pt x="30" y="16"/>
                  </a:cubicBezTo>
                  <a:cubicBezTo>
                    <a:pt x="30" y="11"/>
                    <a:pt x="18" y="8"/>
                    <a:pt x="12" y="15"/>
                  </a:cubicBezTo>
                  <a:cubicBezTo>
                    <a:pt x="6" y="23"/>
                    <a:pt x="11" y="30"/>
                    <a:pt x="19" y="32"/>
                  </a:cubicBezTo>
                  <a:cubicBezTo>
                    <a:pt x="27" y="33"/>
                    <a:pt x="26" y="50"/>
                    <a:pt x="16" y="57"/>
                  </a:cubicBezTo>
                  <a:close/>
                </a:path>
              </a:pathLst>
            </a:custGeom>
            <a:solidFill>
              <a:schemeClr val="bg1"/>
            </a:solidFill>
            <a:ln>
              <a:noFill/>
            </a:ln>
          </p:spPr>
          <p:txBody>
            <a:bodyPr vert="horz" wrap="square" lIns="91440" tIns="45720" rIns="91440" bIns="45720" numCol="1" anchor="t" anchorCtr="0" compatLnSpc="1"/>
            <a:lstStyle/>
            <a:p>
              <a:endParaRPr lang="en-US" dirty="0">
                <a:latin typeface="微软简粗黑" charset="0"/>
                <a:ea typeface="微软简粗黑" charset="0"/>
              </a:endParaRPr>
            </a:p>
          </p:txBody>
        </p:sp>
      </p:grpSp>
      <p:grpSp>
        <p:nvGrpSpPr>
          <p:cNvPr id="52" name="组合 51"/>
          <p:cNvGrpSpPr/>
          <p:nvPr/>
        </p:nvGrpSpPr>
        <p:grpSpPr>
          <a:xfrm>
            <a:off x="6529247" y="4966691"/>
            <a:ext cx="1100901" cy="1100899"/>
            <a:chOff x="7710347" y="4566102"/>
            <a:chExt cx="1100901" cy="1100899"/>
          </a:xfrm>
        </p:grpSpPr>
        <p:sp>
          <p:nvSpPr>
            <p:cNvPr id="7" name="矩形 6"/>
            <p:cNvSpPr/>
            <p:nvPr/>
          </p:nvSpPr>
          <p:spPr>
            <a:xfrm>
              <a:off x="7710347" y="4566102"/>
              <a:ext cx="1100901" cy="1100899"/>
            </a:xfrm>
            <a:prstGeom prst="rect">
              <a:avLst/>
            </a:prstGeom>
            <a:solidFill>
              <a:srgbClr val="9CCF3D"/>
            </a:solidFill>
            <a:ln>
              <a:noFill/>
            </a:ln>
            <a:effectLst>
              <a:outerShdw blurRad="177800" dist="127000" dir="2700000" algn="tl" rotWithShape="0">
                <a:schemeClr val="tx1">
                  <a:lumMod val="75000"/>
                  <a:lumOff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sp>
          <p:nvSpPr>
            <p:cNvPr id="13" name="Freeform 43"/>
            <p:cNvSpPr/>
            <p:nvPr/>
          </p:nvSpPr>
          <p:spPr bwMode="auto">
            <a:xfrm>
              <a:off x="8006583" y="4883640"/>
              <a:ext cx="508426" cy="465820"/>
            </a:xfrm>
            <a:custGeom>
              <a:avLst/>
              <a:gdLst>
                <a:gd name="T0" fmla="*/ 8 w 135"/>
                <a:gd name="T1" fmla="*/ 37 h 124"/>
                <a:gd name="T2" fmla="*/ 28 w 135"/>
                <a:gd name="T3" fmla="*/ 58 h 124"/>
                <a:gd name="T4" fmla="*/ 83 w 135"/>
                <a:gd name="T5" fmla="*/ 113 h 124"/>
                <a:gd name="T6" fmla="*/ 124 w 135"/>
                <a:gd name="T7" fmla="*/ 113 h 124"/>
                <a:gd name="T8" fmla="*/ 124 w 135"/>
                <a:gd name="T9" fmla="*/ 72 h 124"/>
                <a:gd name="T10" fmla="*/ 86 w 135"/>
                <a:gd name="T11" fmla="*/ 34 h 124"/>
                <a:gd name="T12" fmla="*/ 69 w 135"/>
                <a:gd name="T13" fmla="*/ 17 h 124"/>
                <a:gd name="T14" fmla="*/ 66 w 135"/>
                <a:gd name="T15" fmla="*/ 14 h 124"/>
                <a:gd name="T16" fmla="*/ 60 w 135"/>
                <a:gd name="T17" fmla="*/ 14 h 124"/>
                <a:gd name="T18" fmla="*/ 60 w 135"/>
                <a:gd name="T19" fmla="*/ 20 h 124"/>
                <a:gd name="T20" fmla="*/ 118 w 135"/>
                <a:gd name="T21" fmla="*/ 78 h 124"/>
                <a:gd name="T22" fmla="*/ 118 w 135"/>
                <a:gd name="T23" fmla="*/ 107 h 124"/>
                <a:gd name="T24" fmla="*/ 89 w 135"/>
                <a:gd name="T25" fmla="*/ 107 h 124"/>
                <a:gd name="T26" fmla="*/ 57 w 135"/>
                <a:gd name="T27" fmla="*/ 75 h 124"/>
                <a:gd name="T28" fmla="*/ 58 w 135"/>
                <a:gd name="T29" fmla="*/ 75 h 124"/>
                <a:gd name="T30" fmla="*/ 54 w 135"/>
                <a:gd name="T31" fmla="*/ 72 h 124"/>
                <a:gd name="T32" fmla="*/ 34 w 135"/>
                <a:gd name="T33" fmla="*/ 52 h 124"/>
                <a:gd name="T34" fmla="*/ 13 w 135"/>
                <a:gd name="T35" fmla="*/ 31 h 124"/>
                <a:gd name="T36" fmla="*/ 13 w 135"/>
                <a:gd name="T37" fmla="*/ 14 h 124"/>
                <a:gd name="T38" fmla="*/ 31 w 135"/>
                <a:gd name="T39" fmla="*/ 14 h 124"/>
                <a:gd name="T40" fmla="*/ 55 w 135"/>
                <a:gd name="T41" fmla="*/ 38 h 124"/>
                <a:gd name="T42" fmla="*/ 89 w 135"/>
                <a:gd name="T43" fmla="*/ 72 h 124"/>
                <a:gd name="T44" fmla="*/ 89 w 135"/>
                <a:gd name="T45" fmla="*/ 78 h 124"/>
                <a:gd name="T46" fmla="*/ 83 w 135"/>
                <a:gd name="T47" fmla="*/ 78 h 124"/>
                <a:gd name="T48" fmla="*/ 60 w 135"/>
                <a:gd name="T49" fmla="*/ 55 h 124"/>
                <a:gd name="T50" fmla="*/ 49 w 135"/>
                <a:gd name="T51" fmla="*/ 44 h 124"/>
                <a:gd name="T52" fmla="*/ 43 w 135"/>
                <a:gd name="T53" fmla="*/ 37 h 124"/>
                <a:gd name="T54" fmla="*/ 37 w 135"/>
                <a:gd name="T55" fmla="*/ 37 h 124"/>
                <a:gd name="T56" fmla="*/ 37 w 135"/>
                <a:gd name="T57" fmla="*/ 43 h 124"/>
                <a:gd name="T58" fmla="*/ 77 w 135"/>
                <a:gd name="T59" fmla="*/ 84 h 124"/>
                <a:gd name="T60" fmla="*/ 95 w 135"/>
                <a:gd name="T61" fmla="*/ 84 h 124"/>
                <a:gd name="T62" fmla="*/ 95 w 135"/>
                <a:gd name="T63" fmla="*/ 66 h 124"/>
                <a:gd name="T64" fmla="*/ 37 w 135"/>
                <a:gd name="T65" fmla="*/ 8 h 124"/>
                <a:gd name="T66" fmla="*/ 8 w 135"/>
                <a:gd name="T67" fmla="*/ 8 h 124"/>
                <a:gd name="T68" fmla="*/ 8 w 135"/>
                <a:gd name="T69" fmla="*/ 37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35" h="124">
                  <a:moveTo>
                    <a:pt x="8" y="37"/>
                  </a:moveTo>
                  <a:cubicBezTo>
                    <a:pt x="28" y="58"/>
                    <a:pt x="28" y="58"/>
                    <a:pt x="28" y="58"/>
                  </a:cubicBezTo>
                  <a:cubicBezTo>
                    <a:pt x="83" y="113"/>
                    <a:pt x="83" y="113"/>
                    <a:pt x="83" y="113"/>
                  </a:cubicBezTo>
                  <a:cubicBezTo>
                    <a:pt x="95" y="124"/>
                    <a:pt x="113" y="124"/>
                    <a:pt x="124" y="113"/>
                  </a:cubicBezTo>
                  <a:cubicBezTo>
                    <a:pt x="135" y="102"/>
                    <a:pt x="135" y="83"/>
                    <a:pt x="124" y="72"/>
                  </a:cubicBezTo>
                  <a:cubicBezTo>
                    <a:pt x="86" y="34"/>
                    <a:pt x="86" y="34"/>
                    <a:pt x="86" y="34"/>
                  </a:cubicBezTo>
                  <a:cubicBezTo>
                    <a:pt x="69" y="17"/>
                    <a:pt x="69" y="17"/>
                    <a:pt x="69" y="17"/>
                  </a:cubicBezTo>
                  <a:cubicBezTo>
                    <a:pt x="66" y="14"/>
                    <a:pt x="66" y="14"/>
                    <a:pt x="66" y="14"/>
                  </a:cubicBezTo>
                  <a:cubicBezTo>
                    <a:pt x="64" y="12"/>
                    <a:pt x="62" y="12"/>
                    <a:pt x="60" y="14"/>
                  </a:cubicBezTo>
                  <a:cubicBezTo>
                    <a:pt x="58" y="15"/>
                    <a:pt x="58" y="18"/>
                    <a:pt x="60" y="20"/>
                  </a:cubicBezTo>
                  <a:cubicBezTo>
                    <a:pt x="118" y="78"/>
                    <a:pt x="118" y="78"/>
                    <a:pt x="118" y="78"/>
                  </a:cubicBezTo>
                  <a:cubicBezTo>
                    <a:pt x="126" y="86"/>
                    <a:pt x="126" y="99"/>
                    <a:pt x="118" y="107"/>
                  </a:cubicBezTo>
                  <a:cubicBezTo>
                    <a:pt x="110" y="115"/>
                    <a:pt x="97" y="115"/>
                    <a:pt x="89" y="107"/>
                  </a:cubicBezTo>
                  <a:cubicBezTo>
                    <a:pt x="57" y="75"/>
                    <a:pt x="57" y="75"/>
                    <a:pt x="57" y="75"/>
                  </a:cubicBezTo>
                  <a:cubicBezTo>
                    <a:pt x="57" y="75"/>
                    <a:pt x="58" y="75"/>
                    <a:pt x="58" y="75"/>
                  </a:cubicBezTo>
                  <a:cubicBezTo>
                    <a:pt x="57" y="74"/>
                    <a:pt x="55" y="73"/>
                    <a:pt x="54" y="72"/>
                  </a:cubicBezTo>
                  <a:cubicBezTo>
                    <a:pt x="34" y="52"/>
                    <a:pt x="34" y="52"/>
                    <a:pt x="34" y="52"/>
                  </a:cubicBezTo>
                  <a:cubicBezTo>
                    <a:pt x="13" y="31"/>
                    <a:pt x="13" y="31"/>
                    <a:pt x="13" y="31"/>
                  </a:cubicBezTo>
                  <a:cubicBezTo>
                    <a:pt x="9" y="27"/>
                    <a:pt x="9" y="19"/>
                    <a:pt x="13" y="14"/>
                  </a:cubicBezTo>
                  <a:cubicBezTo>
                    <a:pt x="18" y="9"/>
                    <a:pt x="26" y="9"/>
                    <a:pt x="31" y="14"/>
                  </a:cubicBezTo>
                  <a:cubicBezTo>
                    <a:pt x="55" y="38"/>
                    <a:pt x="55" y="38"/>
                    <a:pt x="55" y="38"/>
                  </a:cubicBezTo>
                  <a:cubicBezTo>
                    <a:pt x="89" y="72"/>
                    <a:pt x="89" y="72"/>
                    <a:pt x="89" y="72"/>
                  </a:cubicBezTo>
                  <a:cubicBezTo>
                    <a:pt x="91" y="74"/>
                    <a:pt x="91" y="76"/>
                    <a:pt x="89" y="78"/>
                  </a:cubicBezTo>
                  <a:cubicBezTo>
                    <a:pt x="87" y="80"/>
                    <a:pt x="85" y="80"/>
                    <a:pt x="83" y="78"/>
                  </a:cubicBezTo>
                  <a:cubicBezTo>
                    <a:pt x="60" y="55"/>
                    <a:pt x="60" y="55"/>
                    <a:pt x="60" y="55"/>
                  </a:cubicBezTo>
                  <a:cubicBezTo>
                    <a:pt x="49" y="44"/>
                    <a:pt x="49" y="44"/>
                    <a:pt x="49" y="44"/>
                  </a:cubicBezTo>
                  <a:cubicBezTo>
                    <a:pt x="43" y="37"/>
                    <a:pt x="43" y="37"/>
                    <a:pt x="43" y="37"/>
                  </a:cubicBezTo>
                  <a:cubicBezTo>
                    <a:pt x="41" y="36"/>
                    <a:pt x="38" y="36"/>
                    <a:pt x="37" y="37"/>
                  </a:cubicBezTo>
                  <a:cubicBezTo>
                    <a:pt x="35" y="39"/>
                    <a:pt x="35" y="41"/>
                    <a:pt x="37" y="43"/>
                  </a:cubicBezTo>
                  <a:cubicBezTo>
                    <a:pt x="77" y="84"/>
                    <a:pt x="77" y="84"/>
                    <a:pt x="77" y="84"/>
                  </a:cubicBezTo>
                  <a:cubicBezTo>
                    <a:pt x="82" y="89"/>
                    <a:pt x="90" y="89"/>
                    <a:pt x="95" y="84"/>
                  </a:cubicBezTo>
                  <a:cubicBezTo>
                    <a:pt x="100" y="79"/>
                    <a:pt x="100" y="71"/>
                    <a:pt x="95" y="66"/>
                  </a:cubicBezTo>
                  <a:cubicBezTo>
                    <a:pt x="37" y="8"/>
                    <a:pt x="37" y="8"/>
                    <a:pt x="37" y="8"/>
                  </a:cubicBezTo>
                  <a:cubicBezTo>
                    <a:pt x="29" y="0"/>
                    <a:pt x="16" y="0"/>
                    <a:pt x="8" y="8"/>
                  </a:cubicBezTo>
                  <a:cubicBezTo>
                    <a:pt x="0" y="16"/>
                    <a:pt x="0" y="29"/>
                    <a:pt x="8" y="37"/>
                  </a:cubicBezTo>
                  <a:close/>
                </a:path>
              </a:pathLst>
            </a:custGeom>
            <a:solidFill>
              <a:schemeClr val="bg1"/>
            </a:solidFill>
            <a:ln>
              <a:noFill/>
            </a:ln>
          </p:spPr>
          <p:txBody>
            <a:bodyPr vert="horz" wrap="square" lIns="91440" tIns="45720" rIns="91440" bIns="45720" numCol="1" anchor="t" anchorCtr="0" compatLnSpc="1"/>
            <a:lstStyle/>
            <a:p>
              <a:endParaRPr lang="en-US" dirty="0">
                <a:latin typeface="微软简粗黑" charset="0"/>
                <a:ea typeface="微软简粗黑" charset="0"/>
              </a:endParaRPr>
            </a:p>
          </p:txBody>
        </p:sp>
      </p:grpSp>
      <p:cxnSp>
        <p:nvCxnSpPr>
          <p:cNvPr id="15" name="直接连接符 14"/>
          <p:cNvCxnSpPr/>
          <p:nvPr/>
        </p:nvCxnSpPr>
        <p:spPr>
          <a:xfrm>
            <a:off x="5581311" y="1595015"/>
            <a:ext cx="1587500" cy="1214120"/>
          </a:xfrm>
          <a:prstGeom prst="line">
            <a:avLst/>
          </a:prstGeom>
          <a:ln>
            <a:solidFill>
              <a:schemeClr val="tx1">
                <a:lumMod val="75000"/>
                <a:lumOff val="25000"/>
                <a:alpha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4873872" y="2809091"/>
            <a:ext cx="2294890" cy="1372870"/>
          </a:xfrm>
          <a:prstGeom prst="line">
            <a:avLst/>
          </a:prstGeom>
          <a:ln>
            <a:solidFill>
              <a:schemeClr val="tx1">
                <a:lumMod val="75000"/>
                <a:lumOff val="25000"/>
                <a:alpha val="50000"/>
              </a:schemeClr>
            </a:solidFill>
          </a:ln>
          <a:effectLst/>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4873872" y="4181961"/>
            <a:ext cx="1655445" cy="1547495"/>
          </a:xfrm>
          <a:prstGeom prst="line">
            <a:avLst/>
          </a:prstGeom>
          <a:ln>
            <a:solidFill>
              <a:schemeClr val="tx1">
                <a:lumMod val="75000"/>
                <a:lumOff val="25000"/>
                <a:alpha val="50000"/>
              </a:schemeClr>
            </a:solidFill>
          </a:ln>
          <a:effectLst/>
        </p:spPr>
        <p:style>
          <a:lnRef idx="1">
            <a:schemeClr val="accent1"/>
          </a:lnRef>
          <a:fillRef idx="0">
            <a:schemeClr val="accent1"/>
          </a:fillRef>
          <a:effectRef idx="0">
            <a:schemeClr val="accent1"/>
          </a:effectRef>
          <a:fontRef idx="minor">
            <a:schemeClr val="tx1"/>
          </a:fontRef>
        </p:style>
      </p:cxnSp>
      <p:sp>
        <p:nvSpPr>
          <p:cNvPr id="27" name="矩形 26"/>
          <p:cNvSpPr/>
          <p:nvPr/>
        </p:nvSpPr>
        <p:spPr>
          <a:xfrm>
            <a:off x="1044903" y="1413724"/>
            <a:ext cx="3689176" cy="548035"/>
          </a:xfrm>
          <a:prstGeom prst="rect">
            <a:avLst/>
          </a:prstGeom>
        </p:spPr>
        <p:txBody>
          <a:bodyPr wrap="square">
            <a:spAutoFit/>
          </a:bodyPr>
          <a:lstStyle/>
          <a:p>
            <a:pPr algn="r">
              <a:lnSpc>
                <a:spcPct val="130000"/>
              </a:lnSpc>
            </a:pPr>
            <a:r>
              <a:rPr lang="en-US" altLang="zh-CN" sz="1200" dirty="0">
                <a:latin typeface="微软简粗黑" charset="0"/>
                <a:ea typeface="微软简粗黑" charset="0"/>
              </a:rPr>
              <a:t>Pray for powers equal to your </a:t>
            </a:r>
            <a:r>
              <a:rPr lang="en-US" altLang="zh-CN" sz="1200" dirty="0" smtClean="0">
                <a:latin typeface="微软简粗黑" charset="0"/>
                <a:ea typeface="微软简粗黑" charset="0"/>
              </a:rPr>
              <a:t>tasks . Then </a:t>
            </a:r>
            <a:r>
              <a:rPr lang="en-US" altLang="zh-CN" sz="1200" dirty="0">
                <a:latin typeface="微软简粗黑" charset="0"/>
                <a:ea typeface="微软简粗黑" charset="0"/>
              </a:rPr>
              <a:t>the doing of work shall be no </a:t>
            </a:r>
            <a:r>
              <a:rPr lang="en-US" altLang="zh-CN" sz="1200" dirty="0" smtClean="0">
                <a:latin typeface="微软简粗黑" charset="0"/>
                <a:ea typeface="微软简粗黑" charset="0"/>
              </a:rPr>
              <a:t>miracle , shall be</a:t>
            </a:r>
          </a:p>
        </p:txBody>
      </p:sp>
      <p:sp>
        <p:nvSpPr>
          <p:cNvPr id="28" name="矩形 27"/>
          <p:cNvSpPr/>
          <p:nvPr/>
        </p:nvSpPr>
        <p:spPr>
          <a:xfrm>
            <a:off x="2273149" y="924882"/>
            <a:ext cx="2460930" cy="583565"/>
          </a:xfrm>
          <a:prstGeom prst="rect">
            <a:avLst/>
          </a:prstGeom>
          <a:noFill/>
        </p:spPr>
        <p:txBody>
          <a:bodyPr wrap="square" rtlCol="0">
            <a:spAutoFit/>
          </a:bodyPr>
          <a:lstStyle/>
          <a:p>
            <a:pPr algn="r"/>
            <a:r>
              <a:rPr lang="en-US" altLang="zh-CN" sz="3200" dirty="0">
                <a:solidFill>
                  <a:schemeClr val="tx1">
                    <a:lumMod val="25000"/>
                    <a:lumOff val="75000"/>
                  </a:schemeClr>
                </a:solidFill>
                <a:latin typeface="微软简粗黑" charset="0"/>
                <a:ea typeface="微软简粗黑" charset="0"/>
              </a:rPr>
              <a:t>2016</a:t>
            </a:r>
          </a:p>
        </p:txBody>
      </p:sp>
      <p:sp>
        <p:nvSpPr>
          <p:cNvPr id="40" name="矩形 39"/>
          <p:cNvSpPr/>
          <p:nvPr/>
        </p:nvSpPr>
        <p:spPr>
          <a:xfrm>
            <a:off x="8169449" y="2612749"/>
            <a:ext cx="3689176" cy="572464"/>
          </a:xfrm>
          <a:prstGeom prst="rect">
            <a:avLst/>
          </a:prstGeom>
        </p:spPr>
        <p:txBody>
          <a:bodyPr wrap="square">
            <a:spAutoFit/>
          </a:bodyPr>
          <a:lstStyle/>
          <a:p>
            <a:pPr>
              <a:lnSpc>
                <a:spcPct val="130000"/>
              </a:lnSpc>
            </a:pPr>
            <a:r>
              <a:rPr lang="en-US" altLang="zh-CN" sz="1200" dirty="0">
                <a:latin typeface="微软简粗黑" charset="0"/>
                <a:ea typeface="微软简粗黑" charset="0"/>
              </a:rPr>
              <a:t>Pray for powers equal to your </a:t>
            </a:r>
            <a:r>
              <a:rPr lang="en-US" altLang="zh-CN" sz="1200" dirty="0" smtClean="0">
                <a:latin typeface="微软简粗黑" charset="0"/>
                <a:ea typeface="微软简粗黑" charset="0"/>
              </a:rPr>
              <a:t>tasks . Then </a:t>
            </a:r>
            <a:r>
              <a:rPr lang="en-US" altLang="zh-CN" sz="1200" dirty="0">
                <a:latin typeface="微软简粗黑" charset="0"/>
                <a:ea typeface="微软简粗黑" charset="0"/>
              </a:rPr>
              <a:t>the doing of work shall be no </a:t>
            </a:r>
            <a:r>
              <a:rPr lang="en-US" altLang="zh-CN" sz="1200" dirty="0" smtClean="0">
                <a:latin typeface="微软简粗黑" charset="0"/>
                <a:ea typeface="微软简粗黑" charset="0"/>
              </a:rPr>
              <a:t>miracle , shall be</a:t>
            </a:r>
          </a:p>
        </p:txBody>
      </p:sp>
      <p:sp>
        <p:nvSpPr>
          <p:cNvPr id="41" name="矩形 40"/>
          <p:cNvSpPr/>
          <p:nvPr/>
        </p:nvSpPr>
        <p:spPr>
          <a:xfrm>
            <a:off x="8169449" y="1984555"/>
            <a:ext cx="2460930" cy="706755"/>
          </a:xfrm>
          <a:prstGeom prst="rect">
            <a:avLst/>
          </a:prstGeom>
          <a:noFill/>
        </p:spPr>
        <p:txBody>
          <a:bodyPr wrap="square" rtlCol="0">
            <a:spAutoFit/>
          </a:bodyPr>
          <a:lstStyle/>
          <a:p>
            <a:r>
              <a:rPr lang="en-US" altLang="zh-CN" sz="4000" dirty="0" smtClean="0">
                <a:solidFill>
                  <a:schemeClr val="tx1">
                    <a:lumMod val="25000"/>
                    <a:lumOff val="75000"/>
                  </a:schemeClr>
                </a:solidFill>
                <a:latin typeface="微软简粗黑" charset="0"/>
                <a:ea typeface="微软简粗黑" charset="0"/>
              </a:rPr>
              <a:t>2017</a:t>
            </a:r>
          </a:p>
        </p:txBody>
      </p:sp>
      <p:sp>
        <p:nvSpPr>
          <p:cNvPr id="42" name="矩形 41"/>
          <p:cNvSpPr/>
          <p:nvPr/>
        </p:nvSpPr>
        <p:spPr>
          <a:xfrm>
            <a:off x="-64655" y="3969871"/>
            <a:ext cx="3689176" cy="548035"/>
          </a:xfrm>
          <a:prstGeom prst="rect">
            <a:avLst/>
          </a:prstGeom>
        </p:spPr>
        <p:txBody>
          <a:bodyPr wrap="square">
            <a:spAutoFit/>
          </a:bodyPr>
          <a:lstStyle/>
          <a:p>
            <a:pPr algn="r">
              <a:lnSpc>
                <a:spcPct val="130000"/>
              </a:lnSpc>
            </a:pPr>
            <a:r>
              <a:rPr lang="en-US" altLang="zh-CN" sz="1200" dirty="0">
                <a:latin typeface="微软简粗黑" charset="0"/>
                <a:ea typeface="微软简粗黑" charset="0"/>
              </a:rPr>
              <a:t>Pray for powers equal to your </a:t>
            </a:r>
            <a:r>
              <a:rPr lang="en-US" altLang="zh-CN" sz="1200" dirty="0" smtClean="0">
                <a:latin typeface="微软简粗黑" charset="0"/>
                <a:ea typeface="微软简粗黑" charset="0"/>
              </a:rPr>
              <a:t>tasks . Then </a:t>
            </a:r>
            <a:r>
              <a:rPr lang="en-US" altLang="zh-CN" sz="1200" dirty="0">
                <a:latin typeface="微软简粗黑" charset="0"/>
                <a:ea typeface="微软简粗黑" charset="0"/>
              </a:rPr>
              <a:t>the doing of work shall be no </a:t>
            </a:r>
            <a:r>
              <a:rPr lang="en-US" altLang="zh-CN" sz="1200" dirty="0" smtClean="0">
                <a:latin typeface="微软简粗黑" charset="0"/>
                <a:ea typeface="微软简粗黑" charset="0"/>
              </a:rPr>
              <a:t>miracle , shall be</a:t>
            </a:r>
          </a:p>
        </p:txBody>
      </p:sp>
      <p:sp>
        <p:nvSpPr>
          <p:cNvPr id="43" name="矩形 42"/>
          <p:cNvSpPr/>
          <p:nvPr/>
        </p:nvSpPr>
        <p:spPr>
          <a:xfrm>
            <a:off x="1163591" y="3171093"/>
            <a:ext cx="2460930" cy="829310"/>
          </a:xfrm>
          <a:prstGeom prst="rect">
            <a:avLst/>
          </a:prstGeom>
          <a:noFill/>
        </p:spPr>
        <p:txBody>
          <a:bodyPr wrap="square" rtlCol="0">
            <a:spAutoFit/>
          </a:bodyPr>
          <a:lstStyle/>
          <a:p>
            <a:pPr algn="r"/>
            <a:r>
              <a:rPr lang="en-US" altLang="zh-CN" sz="4800" dirty="0" smtClean="0">
                <a:solidFill>
                  <a:schemeClr val="tx1">
                    <a:lumMod val="25000"/>
                    <a:lumOff val="75000"/>
                  </a:schemeClr>
                </a:solidFill>
                <a:latin typeface="微软简粗黑" charset="0"/>
                <a:ea typeface="微软简粗黑" charset="0"/>
              </a:rPr>
              <a:t>2018</a:t>
            </a:r>
          </a:p>
        </p:txBody>
      </p:sp>
      <p:sp>
        <p:nvSpPr>
          <p:cNvPr id="44" name="矩形 43"/>
          <p:cNvSpPr/>
          <p:nvPr/>
        </p:nvSpPr>
        <p:spPr>
          <a:xfrm>
            <a:off x="7920560" y="5517141"/>
            <a:ext cx="3689176" cy="548035"/>
          </a:xfrm>
          <a:prstGeom prst="rect">
            <a:avLst/>
          </a:prstGeom>
        </p:spPr>
        <p:txBody>
          <a:bodyPr wrap="square">
            <a:spAutoFit/>
          </a:bodyPr>
          <a:lstStyle/>
          <a:p>
            <a:pPr>
              <a:lnSpc>
                <a:spcPct val="130000"/>
              </a:lnSpc>
            </a:pPr>
            <a:r>
              <a:rPr lang="en-US" altLang="zh-CN" sz="1200" dirty="0">
                <a:latin typeface="微软简粗黑" charset="0"/>
                <a:ea typeface="微软简粗黑" charset="0"/>
              </a:rPr>
              <a:t>Pray for powers equal to your </a:t>
            </a:r>
            <a:r>
              <a:rPr lang="en-US" altLang="zh-CN" sz="1200" dirty="0" smtClean="0">
                <a:latin typeface="微软简粗黑" charset="0"/>
                <a:ea typeface="微软简粗黑" charset="0"/>
              </a:rPr>
              <a:t>tasks . Then </a:t>
            </a:r>
            <a:r>
              <a:rPr lang="en-US" altLang="zh-CN" sz="1200" dirty="0">
                <a:latin typeface="微软简粗黑" charset="0"/>
                <a:ea typeface="微软简粗黑" charset="0"/>
              </a:rPr>
              <a:t>the doing of work shall be no </a:t>
            </a:r>
            <a:r>
              <a:rPr lang="en-US" altLang="zh-CN" sz="1200" dirty="0" smtClean="0">
                <a:latin typeface="微软简粗黑" charset="0"/>
                <a:ea typeface="微软简粗黑" charset="0"/>
              </a:rPr>
              <a:t>miracle , shall be</a:t>
            </a:r>
          </a:p>
        </p:txBody>
      </p:sp>
      <p:sp>
        <p:nvSpPr>
          <p:cNvPr id="45" name="矩形 44"/>
          <p:cNvSpPr/>
          <p:nvPr/>
        </p:nvSpPr>
        <p:spPr>
          <a:xfrm>
            <a:off x="7920560" y="4619512"/>
            <a:ext cx="2460930" cy="1014095"/>
          </a:xfrm>
          <a:prstGeom prst="rect">
            <a:avLst/>
          </a:prstGeom>
          <a:noFill/>
        </p:spPr>
        <p:txBody>
          <a:bodyPr wrap="square" rtlCol="0">
            <a:spAutoFit/>
          </a:bodyPr>
          <a:lstStyle/>
          <a:p>
            <a:r>
              <a:rPr lang="en-US" altLang="zh-CN" sz="6000" dirty="0" smtClean="0">
                <a:solidFill>
                  <a:schemeClr val="tx1">
                    <a:lumMod val="25000"/>
                    <a:lumOff val="75000"/>
                  </a:schemeClr>
                </a:solidFill>
                <a:latin typeface="微软简粗黑" charset="0"/>
                <a:ea typeface="微软简粗黑" charset="0"/>
              </a:rPr>
              <a:t>201</a:t>
            </a:r>
            <a:r>
              <a:rPr lang="en-US" sz="6000" dirty="0" smtClean="0">
                <a:solidFill>
                  <a:schemeClr val="tx1">
                    <a:lumMod val="25000"/>
                    <a:lumOff val="75000"/>
                  </a:schemeClr>
                </a:solidFill>
                <a:latin typeface="微软简粗黑" charset="0"/>
                <a:ea typeface="微软简粗黑" charset="0"/>
              </a:rPr>
              <a:t>9</a:t>
            </a:r>
            <a:endParaRPr lang="en-US" sz="6000" dirty="0">
              <a:solidFill>
                <a:schemeClr val="tx1">
                  <a:lumMod val="25000"/>
                  <a:lumOff val="75000"/>
                </a:schemeClr>
              </a:solidFill>
              <a:latin typeface="微软简粗黑" charset="0"/>
              <a:ea typeface="微软简粗黑" charset="0"/>
            </a:endParaRPr>
          </a:p>
        </p:txBody>
      </p:sp>
    </p:spTree>
  </p:cSld>
  <p:clrMapOvr>
    <a:masterClrMapping/>
  </p:clrMapOvr>
  <p:transition advTm="3089">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5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750"/>
                                        <p:tgtEl>
                                          <p:spTgt spid="49"/>
                                        </p:tgtEl>
                                      </p:cBhvr>
                                    </p:animEffect>
                                  </p:childTnLst>
                                </p:cTn>
                              </p:par>
                              <p:par>
                                <p:cTn id="8" presetID="63" presetClass="path" presetSubtype="0" decel="50000" fill="hold" nodeType="withEffect">
                                  <p:stCondLst>
                                    <p:cond delay="250"/>
                                  </p:stCondLst>
                                  <p:childTnLst>
                                    <p:animMotion origin="layout" path="M 0.01523 1.85185E-6 L -0.10885 1.85185E-6 " pathEditMode="relative" rAng="0" ptsTypes="AA">
                                      <p:cBhvr>
                                        <p:cTn id="9" dur="750" spd="-100000" fill="hold"/>
                                        <p:tgtEl>
                                          <p:spTgt spid="49"/>
                                        </p:tgtEl>
                                        <p:attrNameLst>
                                          <p:attrName>ppt_x</p:attrName>
                                          <p:attrName>ppt_y</p:attrName>
                                        </p:attrNameLst>
                                      </p:cBhvr>
                                      <p:rCtr x="-6211" y="0"/>
                                    </p:animMotion>
                                  </p:childTnLst>
                                </p:cTn>
                              </p:par>
                              <p:par>
                                <p:cTn id="10" presetID="35" presetClass="path" presetSubtype="0" accel="50000" decel="50000" fill="hold" nodeType="withEffect">
                                  <p:stCondLst>
                                    <p:cond delay="1000"/>
                                  </p:stCondLst>
                                  <p:childTnLst>
                                    <p:animMotion origin="layout" path="M 0.01602 1.85185E-6 L -4.16667E-7 1.85185E-6 " pathEditMode="relative" rAng="0" ptsTypes="AA">
                                      <p:cBhvr>
                                        <p:cTn id="11" dur="750" fill="hold"/>
                                        <p:tgtEl>
                                          <p:spTgt spid="49"/>
                                        </p:tgtEl>
                                        <p:attrNameLst>
                                          <p:attrName>ppt_x</p:attrName>
                                          <p:attrName>ppt_y</p:attrName>
                                        </p:attrNameLst>
                                      </p:cBhvr>
                                      <p:rCtr x="-807" y="0"/>
                                    </p:animMotion>
                                  </p:childTnLst>
                                </p:cTn>
                              </p:par>
                              <p:par>
                                <p:cTn id="12" presetID="22" presetClass="entr" presetSubtype="2" fill="hold" grpId="0" nodeType="withEffect">
                                  <p:stCondLst>
                                    <p:cond delay="750"/>
                                  </p:stCondLst>
                                  <p:childTnLst>
                                    <p:set>
                                      <p:cBhvr>
                                        <p:cTn id="13" dur="1" fill="hold">
                                          <p:stCondLst>
                                            <p:cond delay="0"/>
                                          </p:stCondLst>
                                        </p:cTn>
                                        <p:tgtEl>
                                          <p:spTgt spid="28"/>
                                        </p:tgtEl>
                                        <p:attrNameLst>
                                          <p:attrName>style.visibility</p:attrName>
                                        </p:attrNameLst>
                                      </p:cBhvr>
                                      <p:to>
                                        <p:strVal val="visible"/>
                                      </p:to>
                                    </p:set>
                                    <p:animEffect transition="in" filter="wipe(right)">
                                      <p:cBhvr>
                                        <p:cTn id="14" dur="1000"/>
                                        <p:tgtEl>
                                          <p:spTgt spid="28"/>
                                        </p:tgtEl>
                                      </p:cBhvr>
                                    </p:animEffect>
                                  </p:childTnLst>
                                </p:cTn>
                              </p:par>
                              <p:par>
                                <p:cTn id="15" presetID="22" presetClass="entr" presetSubtype="2" fill="hold" grpId="0" nodeType="withEffect">
                                  <p:stCondLst>
                                    <p:cond delay="750"/>
                                  </p:stCondLst>
                                  <p:childTnLst>
                                    <p:set>
                                      <p:cBhvr>
                                        <p:cTn id="16" dur="1" fill="hold">
                                          <p:stCondLst>
                                            <p:cond delay="0"/>
                                          </p:stCondLst>
                                        </p:cTn>
                                        <p:tgtEl>
                                          <p:spTgt spid="27"/>
                                        </p:tgtEl>
                                        <p:attrNameLst>
                                          <p:attrName>style.visibility</p:attrName>
                                        </p:attrNameLst>
                                      </p:cBhvr>
                                      <p:to>
                                        <p:strVal val="visible"/>
                                      </p:to>
                                    </p:set>
                                    <p:animEffect transition="in" filter="wipe(right)">
                                      <p:cBhvr>
                                        <p:cTn id="17" dur="1000"/>
                                        <p:tgtEl>
                                          <p:spTgt spid="27"/>
                                        </p:tgtEl>
                                      </p:cBhvr>
                                    </p:animEffect>
                                  </p:childTnLst>
                                </p:cTn>
                              </p:par>
                              <p:par>
                                <p:cTn id="18" presetID="10" presetClass="entr" presetSubtype="0" fill="hold" nodeType="withEffect">
                                  <p:stCondLst>
                                    <p:cond delay="500"/>
                                  </p:stCondLst>
                                  <p:childTnLst>
                                    <p:set>
                                      <p:cBhvr>
                                        <p:cTn id="19" dur="1" fill="hold">
                                          <p:stCondLst>
                                            <p:cond delay="0"/>
                                          </p:stCondLst>
                                        </p:cTn>
                                        <p:tgtEl>
                                          <p:spTgt spid="50"/>
                                        </p:tgtEl>
                                        <p:attrNameLst>
                                          <p:attrName>style.visibility</p:attrName>
                                        </p:attrNameLst>
                                      </p:cBhvr>
                                      <p:to>
                                        <p:strVal val="visible"/>
                                      </p:to>
                                    </p:set>
                                    <p:animEffect transition="in" filter="fade">
                                      <p:cBhvr>
                                        <p:cTn id="20" dur="750"/>
                                        <p:tgtEl>
                                          <p:spTgt spid="50"/>
                                        </p:tgtEl>
                                      </p:cBhvr>
                                    </p:animEffect>
                                  </p:childTnLst>
                                </p:cTn>
                              </p:par>
                              <p:par>
                                <p:cTn id="21" presetID="64" presetClass="path" presetSubtype="0" decel="30000" fill="hold" nodeType="withEffect">
                                  <p:stCondLst>
                                    <p:cond delay="500"/>
                                  </p:stCondLst>
                                  <p:childTnLst>
                                    <p:animMotion origin="layout" path="M 6.25E-7 0.03889 L 6.25E-7 -0.14814 " pathEditMode="relative" rAng="0" ptsTypes="AA">
                                      <p:cBhvr>
                                        <p:cTn id="22" dur="750" spd="-100000" fill="hold"/>
                                        <p:tgtEl>
                                          <p:spTgt spid="50"/>
                                        </p:tgtEl>
                                        <p:attrNameLst>
                                          <p:attrName>ppt_x</p:attrName>
                                          <p:attrName>ppt_y</p:attrName>
                                        </p:attrNameLst>
                                      </p:cBhvr>
                                      <p:rCtr x="0" y="-9352"/>
                                    </p:animMotion>
                                  </p:childTnLst>
                                </p:cTn>
                              </p:par>
                              <p:par>
                                <p:cTn id="23" presetID="64" presetClass="path" presetSubtype="0" accel="30000" decel="30000" fill="hold" nodeType="withEffect">
                                  <p:stCondLst>
                                    <p:cond delay="1250"/>
                                  </p:stCondLst>
                                  <p:childTnLst>
                                    <p:animMotion origin="layout" path="M 6.25E-7 0.03843 L 6.25E-7 -4.81481E-6 " pathEditMode="relative" rAng="0" ptsTypes="AA">
                                      <p:cBhvr>
                                        <p:cTn id="24" dur="750" fill="hold"/>
                                        <p:tgtEl>
                                          <p:spTgt spid="50"/>
                                        </p:tgtEl>
                                        <p:attrNameLst>
                                          <p:attrName>ppt_x</p:attrName>
                                          <p:attrName>ppt_y</p:attrName>
                                        </p:attrNameLst>
                                      </p:cBhvr>
                                      <p:rCtr x="0" y="-1921"/>
                                    </p:animMotion>
                                  </p:childTnLst>
                                </p:cTn>
                              </p:par>
                              <p:par>
                                <p:cTn id="25" presetID="22" presetClass="entr" presetSubtype="8" fill="hold" grpId="0" nodeType="withEffect">
                                  <p:stCondLst>
                                    <p:cond delay="1000"/>
                                  </p:stCondLst>
                                  <p:childTnLst>
                                    <p:set>
                                      <p:cBhvr>
                                        <p:cTn id="26" dur="1" fill="hold">
                                          <p:stCondLst>
                                            <p:cond delay="0"/>
                                          </p:stCondLst>
                                        </p:cTn>
                                        <p:tgtEl>
                                          <p:spTgt spid="40"/>
                                        </p:tgtEl>
                                        <p:attrNameLst>
                                          <p:attrName>style.visibility</p:attrName>
                                        </p:attrNameLst>
                                      </p:cBhvr>
                                      <p:to>
                                        <p:strVal val="visible"/>
                                      </p:to>
                                    </p:set>
                                    <p:animEffect transition="in" filter="wipe(left)">
                                      <p:cBhvr>
                                        <p:cTn id="27" dur="1000"/>
                                        <p:tgtEl>
                                          <p:spTgt spid="40"/>
                                        </p:tgtEl>
                                      </p:cBhvr>
                                    </p:animEffect>
                                  </p:childTnLst>
                                </p:cTn>
                              </p:par>
                              <p:par>
                                <p:cTn id="28" presetID="22" presetClass="entr" presetSubtype="8" fill="hold" grpId="0" nodeType="withEffect">
                                  <p:stCondLst>
                                    <p:cond delay="1000"/>
                                  </p:stCondLst>
                                  <p:childTnLst>
                                    <p:set>
                                      <p:cBhvr>
                                        <p:cTn id="29" dur="1" fill="hold">
                                          <p:stCondLst>
                                            <p:cond delay="0"/>
                                          </p:stCondLst>
                                        </p:cTn>
                                        <p:tgtEl>
                                          <p:spTgt spid="41"/>
                                        </p:tgtEl>
                                        <p:attrNameLst>
                                          <p:attrName>style.visibility</p:attrName>
                                        </p:attrNameLst>
                                      </p:cBhvr>
                                      <p:to>
                                        <p:strVal val="visible"/>
                                      </p:to>
                                    </p:set>
                                    <p:animEffect transition="in" filter="wipe(left)">
                                      <p:cBhvr>
                                        <p:cTn id="30" dur="1000"/>
                                        <p:tgtEl>
                                          <p:spTgt spid="41"/>
                                        </p:tgtEl>
                                      </p:cBhvr>
                                    </p:animEffect>
                                  </p:childTnLst>
                                </p:cTn>
                              </p:par>
                              <p:par>
                                <p:cTn id="31" presetID="10" presetClass="entr" presetSubtype="0" fill="hold" nodeType="withEffect">
                                  <p:stCondLst>
                                    <p:cond delay="75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750"/>
                                        <p:tgtEl>
                                          <p:spTgt spid="51"/>
                                        </p:tgtEl>
                                      </p:cBhvr>
                                    </p:animEffect>
                                  </p:childTnLst>
                                </p:cTn>
                              </p:par>
                              <p:par>
                                <p:cTn id="34" presetID="42" presetClass="path" presetSubtype="0" decel="30000" fill="hold" nodeType="withEffect">
                                  <p:stCondLst>
                                    <p:cond delay="750"/>
                                  </p:stCondLst>
                                  <p:childTnLst>
                                    <p:animMotion origin="layout" path="M 2.08333E-6 -0.03981 L 2.08333E-6 0.14815 " pathEditMode="relative" rAng="0" ptsTypes="AA">
                                      <p:cBhvr>
                                        <p:cTn id="35" dur="750" spd="-100000" fill="hold"/>
                                        <p:tgtEl>
                                          <p:spTgt spid="51"/>
                                        </p:tgtEl>
                                        <p:attrNameLst>
                                          <p:attrName>ppt_x</p:attrName>
                                          <p:attrName>ppt_y</p:attrName>
                                        </p:attrNameLst>
                                      </p:cBhvr>
                                      <p:rCtr x="0" y="9398"/>
                                    </p:animMotion>
                                  </p:childTnLst>
                                </p:cTn>
                              </p:par>
                              <p:par>
                                <p:cTn id="36" presetID="42" presetClass="path" presetSubtype="0" accel="30000" decel="30000" fill="hold" nodeType="withEffect">
                                  <p:stCondLst>
                                    <p:cond delay="1500"/>
                                  </p:stCondLst>
                                  <p:childTnLst>
                                    <p:animMotion origin="layout" path="M 2.08333E-6 -0.03981 L 2.08333E-6 -4.07407E-6 " pathEditMode="relative" rAng="0" ptsTypes="AA">
                                      <p:cBhvr>
                                        <p:cTn id="37" dur="750" fill="hold"/>
                                        <p:tgtEl>
                                          <p:spTgt spid="51"/>
                                        </p:tgtEl>
                                        <p:attrNameLst>
                                          <p:attrName>ppt_x</p:attrName>
                                          <p:attrName>ppt_y</p:attrName>
                                        </p:attrNameLst>
                                      </p:cBhvr>
                                      <p:rCtr x="0" y="1991"/>
                                    </p:animMotion>
                                  </p:childTnLst>
                                </p:cTn>
                              </p:par>
                              <p:par>
                                <p:cTn id="38" presetID="22" presetClass="entr" presetSubtype="2" fill="hold" grpId="0" nodeType="withEffect">
                                  <p:stCondLst>
                                    <p:cond delay="1250"/>
                                  </p:stCondLst>
                                  <p:childTnLst>
                                    <p:set>
                                      <p:cBhvr>
                                        <p:cTn id="39" dur="1" fill="hold">
                                          <p:stCondLst>
                                            <p:cond delay="0"/>
                                          </p:stCondLst>
                                        </p:cTn>
                                        <p:tgtEl>
                                          <p:spTgt spid="43"/>
                                        </p:tgtEl>
                                        <p:attrNameLst>
                                          <p:attrName>style.visibility</p:attrName>
                                        </p:attrNameLst>
                                      </p:cBhvr>
                                      <p:to>
                                        <p:strVal val="visible"/>
                                      </p:to>
                                    </p:set>
                                    <p:animEffect transition="in" filter="wipe(right)">
                                      <p:cBhvr>
                                        <p:cTn id="40" dur="1000"/>
                                        <p:tgtEl>
                                          <p:spTgt spid="43"/>
                                        </p:tgtEl>
                                      </p:cBhvr>
                                    </p:animEffect>
                                  </p:childTnLst>
                                </p:cTn>
                              </p:par>
                              <p:par>
                                <p:cTn id="41" presetID="22" presetClass="entr" presetSubtype="2" fill="hold" grpId="0" nodeType="withEffect">
                                  <p:stCondLst>
                                    <p:cond delay="125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1000"/>
                                        <p:tgtEl>
                                          <p:spTgt spid="42"/>
                                        </p:tgtEl>
                                      </p:cBhvr>
                                    </p:animEffect>
                                  </p:childTnLst>
                                </p:cTn>
                              </p:par>
                              <p:par>
                                <p:cTn id="44" presetID="10" presetClass="entr" presetSubtype="0" fill="hold" nodeType="withEffect">
                                  <p:stCondLst>
                                    <p:cond delay="100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750"/>
                                        <p:tgtEl>
                                          <p:spTgt spid="52"/>
                                        </p:tgtEl>
                                      </p:cBhvr>
                                    </p:animEffect>
                                  </p:childTnLst>
                                </p:cTn>
                              </p:par>
                              <p:par>
                                <p:cTn id="47" presetID="63" presetClass="path" presetSubtype="0" decel="50000" fill="hold" nodeType="withEffect">
                                  <p:stCondLst>
                                    <p:cond delay="1000"/>
                                  </p:stCondLst>
                                  <p:childTnLst>
                                    <p:animMotion origin="layout" path="M -0.01563 -4.07407E-6 L 0.1108 -4.07407E-6 " pathEditMode="relative" rAng="0" ptsTypes="AA">
                                      <p:cBhvr>
                                        <p:cTn id="48" dur="750" spd="-100000" fill="hold"/>
                                        <p:tgtEl>
                                          <p:spTgt spid="52"/>
                                        </p:tgtEl>
                                        <p:attrNameLst>
                                          <p:attrName>ppt_x</p:attrName>
                                          <p:attrName>ppt_y</p:attrName>
                                        </p:attrNameLst>
                                      </p:cBhvr>
                                      <p:rCtr x="6315" y="0"/>
                                    </p:animMotion>
                                  </p:childTnLst>
                                </p:cTn>
                              </p:par>
                              <p:par>
                                <p:cTn id="49" presetID="35" presetClass="path" presetSubtype="0" accel="50000" decel="50000" fill="hold" nodeType="withEffect">
                                  <p:stCondLst>
                                    <p:cond delay="1750"/>
                                  </p:stCondLst>
                                  <p:childTnLst>
                                    <p:animMotion origin="layout" path="M -0.01563 -4.07407E-6 L 3.95833E-6 -4.07407E-6 " pathEditMode="relative" rAng="0" ptsTypes="AA">
                                      <p:cBhvr>
                                        <p:cTn id="50" dur="750" fill="hold"/>
                                        <p:tgtEl>
                                          <p:spTgt spid="52"/>
                                        </p:tgtEl>
                                        <p:attrNameLst>
                                          <p:attrName>ppt_x</p:attrName>
                                          <p:attrName>ppt_y</p:attrName>
                                        </p:attrNameLst>
                                      </p:cBhvr>
                                      <p:rCtr x="781" y="0"/>
                                    </p:animMotion>
                                  </p:childTnLst>
                                </p:cTn>
                              </p:par>
                              <p:par>
                                <p:cTn id="51" presetID="22" presetClass="entr" presetSubtype="8" fill="hold" grpId="0" nodeType="withEffect">
                                  <p:stCondLst>
                                    <p:cond delay="150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1000"/>
                                        <p:tgtEl>
                                          <p:spTgt spid="45"/>
                                        </p:tgtEl>
                                      </p:cBhvr>
                                    </p:animEffect>
                                  </p:childTnLst>
                                </p:cTn>
                              </p:par>
                              <p:par>
                                <p:cTn id="54" presetID="22" presetClass="entr" presetSubtype="8" fill="hold" grpId="0" nodeType="withEffect">
                                  <p:stCondLst>
                                    <p:cond delay="1500"/>
                                  </p:stCondLst>
                                  <p:childTnLst>
                                    <p:set>
                                      <p:cBhvr>
                                        <p:cTn id="55" dur="1" fill="hold">
                                          <p:stCondLst>
                                            <p:cond delay="0"/>
                                          </p:stCondLst>
                                        </p:cTn>
                                        <p:tgtEl>
                                          <p:spTgt spid="44"/>
                                        </p:tgtEl>
                                        <p:attrNameLst>
                                          <p:attrName>style.visibility</p:attrName>
                                        </p:attrNameLst>
                                      </p:cBhvr>
                                      <p:to>
                                        <p:strVal val="visible"/>
                                      </p:to>
                                    </p:set>
                                    <p:animEffect transition="in" filter="wipe(left)">
                                      <p:cBhvr>
                                        <p:cTn id="56" dur="1000"/>
                                        <p:tgtEl>
                                          <p:spTgt spid="44"/>
                                        </p:tgtEl>
                                      </p:cBhvr>
                                    </p:animEffect>
                                  </p:childTnLst>
                                </p:cTn>
                              </p:par>
                              <p:par>
                                <p:cTn id="57" presetID="10" presetClass="entr" presetSubtype="0" fill="hold" nodeType="withEffect">
                                  <p:stCondLst>
                                    <p:cond delay="100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childTnLst>
                                </p:cTn>
                              </p:par>
                              <p:par>
                                <p:cTn id="60" presetID="10" presetClass="entr" presetSubtype="0" fill="hold" nodeType="withEffect">
                                  <p:stCondLst>
                                    <p:cond delay="100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childTnLst>
                                </p:cTn>
                              </p:par>
                              <p:par>
                                <p:cTn id="63" presetID="10" presetClass="entr" presetSubtype="0" fill="hold" nodeType="withEffect">
                                  <p:stCondLst>
                                    <p:cond delay="100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P spid="40" grpId="0"/>
      <p:bldP spid="41" grpId="0"/>
      <p:bldP spid="42" grpId="0"/>
      <p:bldP spid="43" grpId="0"/>
      <p:bldP spid="44" grpId="0"/>
      <p:bldP spid="4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545" y="-8255"/>
            <a:ext cx="12233910" cy="833120"/>
          </a:xfrm>
          <a:prstGeom prst="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pic>
        <p:nvPicPr>
          <p:cNvPr id="3" name="图片 2" descr="QQ截图20170308204816"/>
          <p:cNvPicPr>
            <a:picLocks noChangeAspect="1"/>
          </p:cNvPicPr>
          <p:nvPr/>
        </p:nvPicPr>
        <p:blipFill>
          <a:blip r:embed="rId3" cstate="print"/>
          <a:stretch>
            <a:fillRect/>
          </a:stretch>
        </p:blipFill>
        <p:spPr>
          <a:xfrm>
            <a:off x="-15240" y="5684520"/>
            <a:ext cx="12204065" cy="1208405"/>
          </a:xfrm>
          <a:prstGeom prst="rect">
            <a:avLst/>
          </a:prstGeom>
        </p:spPr>
      </p:pic>
      <p:sp>
        <p:nvSpPr>
          <p:cNvPr id="108" name="椭圆 107"/>
          <p:cNvSpPr/>
          <p:nvPr/>
        </p:nvSpPr>
        <p:spPr>
          <a:xfrm>
            <a:off x="709696" y="370157"/>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nvGrpSpPr>
          <p:cNvPr id="109" name="组合 108"/>
          <p:cNvGrpSpPr/>
          <p:nvPr/>
        </p:nvGrpSpPr>
        <p:grpSpPr>
          <a:xfrm>
            <a:off x="640284" y="56389"/>
            <a:ext cx="4021131" cy="613991"/>
            <a:chOff x="3418293" y="305852"/>
            <a:chExt cx="4844075" cy="872774"/>
          </a:xfrm>
        </p:grpSpPr>
        <p:sp>
          <p:nvSpPr>
            <p:cNvPr id="110" name="椭圆 109"/>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sp>
          <p:nvSpPr>
            <p:cNvPr id="111" name="矩形 11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grpSp>
        <p:nvGrpSpPr>
          <p:cNvPr id="112" name="组合 111"/>
          <p:cNvGrpSpPr/>
          <p:nvPr/>
        </p:nvGrpSpPr>
        <p:grpSpPr>
          <a:xfrm>
            <a:off x="574288" y="57950"/>
            <a:ext cx="970204" cy="1019136"/>
            <a:chOff x="1003288" y="1798087"/>
            <a:chExt cx="3398850" cy="3383513"/>
          </a:xfrm>
        </p:grpSpPr>
        <p:sp>
          <p:nvSpPr>
            <p:cNvPr id="11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nvGrpSpPr>
            <p:cNvPr id="115" name="组合 114"/>
            <p:cNvGrpSpPr/>
            <p:nvPr/>
          </p:nvGrpSpPr>
          <p:grpSpPr>
            <a:xfrm>
              <a:off x="1003288" y="1856944"/>
              <a:ext cx="3119221" cy="1919931"/>
              <a:chOff x="1028026" y="1617975"/>
              <a:chExt cx="3119221" cy="1919931"/>
            </a:xfrm>
          </p:grpSpPr>
          <p:sp>
            <p:nvSpPr>
              <p:cNvPr id="116" name="Freeform 13"/>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rgbClr val="9CCF3D"/>
                  </a:gs>
                </a:gsLst>
                <a:lin ang="0" scaled="0"/>
                <a:tileRect/>
              </a:gradFill>
              <a:ln w="101600">
                <a:gradFill>
                  <a:gsLst>
                    <a:gs pos="0">
                      <a:srgbClr val="9CCF3D"/>
                    </a:gs>
                    <a:gs pos="100000">
                      <a:schemeClr val="bg1"/>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7" name="Freeform 13"/>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grpSp>
      <p:sp>
        <p:nvSpPr>
          <p:cNvPr id="118" name="文本框 117"/>
          <p:cNvSpPr txBox="1"/>
          <p:nvPr/>
        </p:nvSpPr>
        <p:spPr>
          <a:xfrm>
            <a:off x="1723411" y="171408"/>
            <a:ext cx="2645285" cy="483235"/>
          </a:xfrm>
          <a:prstGeom prst="rect">
            <a:avLst/>
          </a:prstGeom>
          <a:noFill/>
        </p:spPr>
        <p:txBody>
          <a:bodyPr wrap="square" rtlCol="0">
            <a:spAutoFit/>
          </a:bodyPr>
          <a:lstStyle/>
          <a:p>
            <a:r>
              <a:rPr lang="zh-CN" altLang="en-US" sz="2400" b="1" dirty="0" smtClean="0">
                <a:solidFill>
                  <a:srgbClr val="9CCF3D"/>
                </a:solidFill>
                <a:latin typeface="微软简粗黑" charset="0"/>
                <a:ea typeface="微软简粗黑" charset="0"/>
              </a:rPr>
              <a:t>此处添加标题</a:t>
            </a:r>
          </a:p>
        </p:txBody>
      </p:sp>
      <p:sp>
        <p:nvSpPr>
          <p:cNvPr id="4" name="椭圆 3"/>
          <p:cNvSpPr/>
          <p:nvPr/>
        </p:nvSpPr>
        <p:spPr>
          <a:xfrm>
            <a:off x="2636826" y="2568585"/>
            <a:ext cx="1452785" cy="1452785"/>
          </a:xfrm>
          <a:prstGeom prst="ellipse">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200" dirty="0">
                <a:solidFill>
                  <a:schemeClr val="bg1"/>
                </a:solidFill>
                <a:latin typeface="微软简粗黑" charset="0"/>
                <a:ea typeface="微软简粗黑" charset="0"/>
              </a:rPr>
              <a:t>团队</a:t>
            </a:r>
          </a:p>
        </p:txBody>
      </p:sp>
      <p:sp>
        <p:nvSpPr>
          <p:cNvPr id="5" name="椭圆 4"/>
          <p:cNvSpPr/>
          <p:nvPr/>
        </p:nvSpPr>
        <p:spPr>
          <a:xfrm>
            <a:off x="4104216" y="2303335"/>
            <a:ext cx="724159" cy="724159"/>
          </a:xfrm>
          <a:prstGeom prst="ellipse">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200" dirty="0" smtClean="0">
                <a:solidFill>
                  <a:schemeClr val="bg1"/>
                </a:solidFill>
                <a:latin typeface="微软简粗黑" charset="0"/>
                <a:ea typeface="微软简粗黑" charset="0"/>
              </a:rPr>
              <a:t>坚持</a:t>
            </a:r>
          </a:p>
        </p:txBody>
      </p:sp>
      <p:sp>
        <p:nvSpPr>
          <p:cNvPr id="6" name="椭圆 5"/>
          <p:cNvSpPr/>
          <p:nvPr/>
        </p:nvSpPr>
        <p:spPr>
          <a:xfrm>
            <a:off x="1548474" y="4172804"/>
            <a:ext cx="833021" cy="833021"/>
          </a:xfrm>
          <a:prstGeom prst="ellipse">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简粗黑" charset="0"/>
                <a:ea typeface="微软简粗黑" charset="0"/>
              </a:rPr>
              <a:t>努力</a:t>
            </a:r>
          </a:p>
        </p:txBody>
      </p:sp>
      <p:sp>
        <p:nvSpPr>
          <p:cNvPr id="7" name="椭圆 6"/>
          <p:cNvSpPr/>
          <p:nvPr/>
        </p:nvSpPr>
        <p:spPr>
          <a:xfrm>
            <a:off x="1694750" y="1855561"/>
            <a:ext cx="1024139" cy="1024139"/>
          </a:xfrm>
          <a:prstGeom prst="ellipse">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solidFill>
                  <a:schemeClr val="bg1"/>
                </a:solidFill>
                <a:latin typeface="微软简粗黑" charset="0"/>
                <a:ea typeface="微软简粗黑" charset="0"/>
              </a:rPr>
              <a:t>能力</a:t>
            </a:r>
          </a:p>
        </p:txBody>
      </p:sp>
      <p:sp>
        <p:nvSpPr>
          <p:cNvPr id="8" name="椭圆 7"/>
          <p:cNvSpPr/>
          <p:nvPr/>
        </p:nvSpPr>
        <p:spPr>
          <a:xfrm>
            <a:off x="3618669" y="4475341"/>
            <a:ext cx="833021" cy="833021"/>
          </a:xfrm>
          <a:prstGeom prst="ellipse">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smtClean="0">
                <a:solidFill>
                  <a:schemeClr val="bg1"/>
                </a:solidFill>
                <a:latin typeface="微软简粗黑" charset="0"/>
                <a:ea typeface="微软简粗黑" charset="0"/>
              </a:rPr>
              <a:t>创新</a:t>
            </a:r>
          </a:p>
        </p:txBody>
      </p:sp>
      <p:sp>
        <p:nvSpPr>
          <p:cNvPr id="9" name="椭圆 8"/>
          <p:cNvSpPr/>
          <p:nvPr/>
        </p:nvSpPr>
        <p:spPr>
          <a:xfrm>
            <a:off x="2861830" y="4286619"/>
            <a:ext cx="426038" cy="426038"/>
          </a:xfrm>
          <a:prstGeom prst="ellipse">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sp>
        <p:nvSpPr>
          <p:cNvPr id="10" name="椭圆 9"/>
          <p:cNvSpPr/>
          <p:nvPr/>
        </p:nvSpPr>
        <p:spPr>
          <a:xfrm>
            <a:off x="4281099" y="3347113"/>
            <a:ext cx="212039" cy="212039"/>
          </a:xfrm>
          <a:prstGeom prst="ellipse">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sp>
        <p:nvSpPr>
          <p:cNvPr id="11" name="椭圆 10"/>
          <p:cNvSpPr/>
          <p:nvPr/>
        </p:nvSpPr>
        <p:spPr>
          <a:xfrm>
            <a:off x="1250132" y="3197820"/>
            <a:ext cx="375644" cy="375644"/>
          </a:xfrm>
          <a:prstGeom prst="ellipse">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sp>
        <p:nvSpPr>
          <p:cNvPr id="12" name="椭圆 11"/>
          <p:cNvSpPr/>
          <p:nvPr/>
        </p:nvSpPr>
        <p:spPr>
          <a:xfrm flipH="1">
            <a:off x="3151770" y="1972153"/>
            <a:ext cx="180785" cy="180785"/>
          </a:xfrm>
          <a:prstGeom prst="ellipse">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sp>
        <p:nvSpPr>
          <p:cNvPr id="13" name="椭圆 12"/>
          <p:cNvSpPr/>
          <p:nvPr/>
        </p:nvSpPr>
        <p:spPr>
          <a:xfrm flipH="1">
            <a:off x="4226932" y="4084411"/>
            <a:ext cx="180785" cy="180785"/>
          </a:xfrm>
          <a:prstGeom prst="ellipse">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sp>
        <p:nvSpPr>
          <p:cNvPr id="14" name="矩形 13"/>
          <p:cNvSpPr/>
          <p:nvPr/>
        </p:nvSpPr>
        <p:spPr>
          <a:xfrm>
            <a:off x="5024078" y="1286149"/>
            <a:ext cx="5942652" cy="769441"/>
          </a:xfrm>
          <a:prstGeom prst="rect">
            <a:avLst/>
          </a:prstGeom>
          <a:noFill/>
        </p:spPr>
        <p:txBody>
          <a:bodyPr wrap="none" lIns="91440" tIns="45720" rIns="91440" bIns="45720">
            <a:spAutoFit/>
          </a:bodyPr>
          <a:lstStyle/>
          <a:p>
            <a:pPr algn="ctr"/>
            <a:r>
              <a:rPr lang="en-US" altLang="zh-CN" sz="4400" dirty="0" smtClean="0">
                <a:ln w="0"/>
                <a:solidFill>
                  <a:srgbClr val="9CCF3D"/>
                </a:solidFill>
                <a:latin typeface="微软简粗黑" charset="0"/>
                <a:ea typeface="微软简粗黑" charset="0"/>
              </a:rPr>
              <a:t>During My Childhood</a:t>
            </a:r>
            <a:endParaRPr lang="en-US" altLang="zh-CN" sz="4400" cap="none" spc="0" dirty="0" smtClean="0">
              <a:ln w="0"/>
              <a:solidFill>
                <a:srgbClr val="9CCF3D"/>
              </a:solidFill>
              <a:latin typeface="微软简粗黑" charset="0"/>
              <a:ea typeface="微软简粗黑" charset="0"/>
            </a:endParaRPr>
          </a:p>
        </p:txBody>
      </p:sp>
      <p:sp>
        <p:nvSpPr>
          <p:cNvPr id="15" name="矩形 14"/>
          <p:cNvSpPr/>
          <p:nvPr/>
        </p:nvSpPr>
        <p:spPr>
          <a:xfrm>
            <a:off x="6919930" y="2032565"/>
            <a:ext cx="4437433" cy="769441"/>
          </a:xfrm>
          <a:prstGeom prst="rect">
            <a:avLst/>
          </a:prstGeom>
          <a:noFill/>
        </p:spPr>
        <p:txBody>
          <a:bodyPr wrap="none" lIns="91440" tIns="45720" rIns="91440" bIns="45720">
            <a:spAutoFit/>
          </a:bodyPr>
          <a:lstStyle/>
          <a:p>
            <a:pPr algn="ctr"/>
            <a:r>
              <a:rPr lang="en-US" altLang="zh-CN" sz="4400" dirty="0" smtClean="0">
                <a:ln w="0"/>
                <a:solidFill>
                  <a:srgbClr val="9CCF3D"/>
                </a:solidFill>
                <a:latin typeface="微软简粗黑" charset="0"/>
                <a:ea typeface="微软简粗黑" charset="0"/>
              </a:rPr>
              <a:t>Heat Treatment</a:t>
            </a:r>
            <a:endParaRPr lang="en-US" altLang="zh-CN" sz="4400" cap="none" spc="0" dirty="0" smtClean="0">
              <a:ln w="0"/>
              <a:solidFill>
                <a:srgbClr val="9CCF3D"/>
              </a:solidFill>
              <a:latin typeface="微软简粗黑" charset="0"/>
              <a:ea typeface="微软简粗黑" charset="0"/>
            </a:endParaRPr>
          </a:p>
        </p:txBody>
      </p:sp>
      <p:sp>
        <p:nvSpPr>
          <p:cNvPr id="16" name="矩形 15"/>
          <p:cNvSpPr/>
          <p:nvPr/>
        </p:nvSpPr>
        <p:spPr>
          <a:xfrm>
            <a:off x="6210299" y="3103506"/>
            <a:ext cx="4851401" cy="812530"/>
          </a:xfrm>
          <a:prstGeom prst="rect">
            <a:avLst/>
          </a:prstGeom>
          <a:noFill/>
        </p:spPr>
        <p:txBody>
          <a:bodyPr wrap="square" lIns="91440" tIns="45720" rIns="91440" bIns="45720">
            <a:spAutoFit/>
          </a:bodyPr>
          <a:lstStyle/>
          <a:p>
            <a:pPr>
              <a:lnSpc>
                <a:spcPct val="130000"/>
              </a:lnSpc>
            </a:pPr>
            <a:r>
              <a:rPr lang="en-US" altLang="zh-CN" sz="1200" dirty="0">
                <a:solidFill>
                  <a:schemeClr val="tx1"/>
                </a:solidFill>
                <a:latin typeface="微软简粗黑" charset="0"/>
                <a:ea typeface="微软简粗黑" charset="0"/>
              </a:rPr>
              <a:t>Do not pray for tasks equal to your </a:t>
            </a:r>
            <a:r>
              <a:rPr lang="en-US" altLang="zh-CN" sz="1200" dirty="0" err="1">
                <a:solidFill>
                  <a:schemeClr val="tx1"/>
                </a:solidFill>
                <a:latin typeface="微软简粗黑" charset="0"/>
                <a:ea typeface="微软简粗黑" charset="0"/>
              </a:rPr>
              <a:t>powers.Pray</a:t>
            </a:r>
            <a:r>
              <a:rPr lang="en-US" altLang="zh-CN" sz="1200" dirty="0">
                <a:solidFill>
                  <a:schemeClr val="tx1"/>
                </a:solidFill>
                <a:latin typeface="微软简粗黑" charset="0"/>
                <a:ea typeface="微软简粗黑" charset="0"/>
              </a:rPr>
              <a:t> for powers equal to your </a:t>
            </a:r>
            <a:r>
              <a:rPr lang="en-US" altLang="zh-CN" sz="1200" dirty="0" err="1">
                <a:solidFill>
                  <a:schemeClr val="tx1"/>
                </a:solidFill>
                <a:latin typeface="微软简粗黑" charset="0"/>
                <a:ea typeface="微软简粗黑" charset="0"/>
              </a:rPr>
              <a:t>tasks.Then</a:t>
            </a:r>
            <a:r>
              <a:rPr lang="en-US" altLang="zh-CN" sz="1200" dirty="0">
                <a:solidFill>
                  <a:schemeClr val="tx1"/>
                </a:solidFill>
                <a:latin typeface="微软简粗黑" charset="0"/>
                <a:ea typeface="微软简粗黑" charset="0"/>
              </a:rPr>
              <a:t> the doing of work shall be no </a:t>
            </a:r>
            <a:r>
              <a:rPr lang="en-US" altLang="zh-CN" sz="1200" dirty="0" err="1">
                <a:solidFill>
                  <a:schemeClr val="tx1"/>
                </a:solidFill>
                <a:latin typeface="微软简粗黑" charset="0"/>
                <a:ea typeface="微软简粗黑" charset="0"/>
              </a:rPr>
              <a:t>miracle,but</a:t>
            </a:r>
            <a:r>
              <a:rPr lang="en-US" altLang="zh-CN" sz="1200" dirty="0">
                <a:solidFill>
                  <a:schemeClr val="tx1"/>
                </a:solidFill>
                <a:latin typeface="微软简粗黑" charset="0"/>
                <a:ea typeface="微软简粗黑" charset="0"/>
              </a:rPr>
              <a:t> you shall be the miracle</a:t>
            </a:r>
          </a:p>
        </p:txBody>
      </p:sp>
      <p:sp>
        <p:nvSpPr>
          <p:cNvPr id="17" name="矩形 16"/>
          <p:cNvSpPr/>
          <p:nvPr/>
        </p:nvSpPr>
        <p:spPr>
          <a:xfrm>
            <a:off x="6210300" y="4127097"/>
            <a:ext cx="4851400" cy="1052596"/>
          </a:xfrm>
          <a:prstGeom prst="rect">
            <a:avLst/>
          </a:prstGeom>
          <a:noFill/>
        </p:spPr>
        <p:txBody>
          <a:bodyPr wrap="square" lIns="91440" tIns="45720" rIns="91440" bIns="45720">
            <a:spAutoFit/>
          </a:bodyPr>
          <a:lstStyle/>
          <a:p>
            <a:pPr>
              <a:lnSpc>
                <a:spcPct val="130000"/>
              </a:lnSpc>
            </a:pPr>
            <a:r>
              <a:rPr lang="en-US" altLang="zh-CN" sz="1200" dirty="0">
                <a:solidFill>
                  <a:schemeClr val="tx1"/>
                </a:solidFill>
                <a:latin typeface="微软简粗黑" charset="0"/>
                <a:ea typeface="微软简粗黑" charset="0"/>
              </a:rPr>
              <a:t>when graduation party in the throat, later again stood on the pitch he has sweat profusely, looked at his thrown a basketball hoops, suddenly found himself has already can't remember his appearance</a:t>
            </a:r>
          </a:p>
        </p:txBody>
      </p:sp>
    </p:spTree>
  </p:cSld>
  <p:clrMapOvr>
    <a:masterClrMapping/>
  </p:clrMapOvr>
  <p:transition advTm="3494">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50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par>
                                <p:cTn id="10" presetID="42" presetClass="path" presetSubtype="0" decel="30000" fill="hold" grpId="1" nodeType="withEffect">
                                  <p:stCondLst>
                                    <p:cond delay="500"/>
                                  </p:stCondLst>
                                  <p:childTnLst>
                                    <p:animMotion origin="layout" path="M -2.08333E-7 -0.03982 L 0.00078 0.10972 " pathEditMode="relative" rAng="0" ptsTypes="AA">
                                      <p:cBhvr>
                                        <p:cTn id="11" dur="750" spd="-100000" fill="hold"/>
                                        <p:tgtEl>
                                          <p:spTgt spid="8"/>
                                        </p:tgtEl>
                                        <p:attrNameLst>
                                          <p:attrName>ppt_x</p:attrName>
                                          <p:attrName>ppt_y</p:attrName>
                                        </p:attrNameLst>
                                      </p:cBhvr>
                                      <p:rCtr x="39" y="7477"/>
                                    </p:animMotion>
                                  </p:childTnLst>
                                </p:cTn>
                              </p:par>
                              <p:par>
                                <p:cTn id="12" presetID="42" presetClass="path" presetSubtype="0" accel="30000" decel="30000" fill="hold" grpId="2" nodeType="withEffect">
                                  <p:stCondLst>
                                    <p:cond delay="1250"/>
                                  </p:stCondLst>
                                  <p:childTnLst>
                                    <p:animMotion origin="layout" path="M -2.08333E-7 -0.03982 L -2.08333E-7 1.85185E-6 " pathEditMode="relative" rAng="0" ptsTypes="AA">
                                      <p:cBhvr>
                                        <p:cTn id="13" dur="750" fill="hold"/>
                                        <p:tgtEl>
                                          <p:spTgt spid="8"/>
                                        </p:tgtEl>
                                        <p:attrNameLst>
                                          <p:attrName>ppt_x</p:attrName>
                                          <p:attrName>ppt_y</p:attrName>
                                        </p:attrNameLst>
                                      </p:cBhvr>
                                      <p:rCtr x="0" y="1991"/>
                                    </p:animMotion>
                                  </p:childTnLst>
                                </p:cTn>
                              </p:par>
                              <p:par>
                                <p:cTn id="14" presetID="53" presetClass="entr" presetSubtype="16" fill="hold" grpId="0" nodeType="withEffect">
                                  <p:stCondLst>
                                    <p:cond delay="50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Effect transition="in" filter="fade">
                                      <p:cBhvr>
                                        <p:cTn id="18" dur="1000"/>
                                        <p:tgtEl>
                                          <p:spTgt spid="5"/>
                                        </p:tgtEl>
                                      </p:cBhvr>
                                    </p:animEffect>
                                  </p:childTnLst>
                                </p:cTn>
                              </p:par>
                              <p:par>
                                <p:cTn id="19" presetID="63" presetClass="path" presetSubtype="0" decel="50000" fill="hold" grpId="1" nodeType="withEffect">
                                  <p:stCondLst>
                                    <p:cond delay="500"/>
                                  </p:stCondLst>
                                  <p:childTnLst>
                                    <p:animMotion origin="layout" path="M -0.02774 1.85185E-6 L 0.06093 -0.00023 " pathEditMode="relative" rAng="0" ptsTypes="AA">
                                      <p:cBhvr>
                                        <p:cTn id="20" dur="750" spd="-100000" fill="hold"/>
                                        <p:tgtEl>
                                          <p:spTgt spid="5"/>
                                        </p:tgtEl>
                                        <p:attrNameLst>
                                          <p:attrName>ppt_x</p:attrName>
                                          <p:attrName>ppt_y</p:attrName>
                                        </p:attrNameLst>
                                      </p:cBhvr>
                                      <p:rCtr x="4427" y="-23"/>
                                    </p:animMotion>
                                  </p:childTnLst>
                                </p:cTn>
                              </p:par>
                              <p:par>
                                <p:cTn id="21" presetID="35" presetClass="path" presetSubtype="0" accel="50000" decel="50000" fill="hold" grpId="2" nodeType="withEffect">
                                  <p:stCondLst>
                                    <p:cond delay="1250"/>
                                  </p:stCondLst>
                                  <p:childTnLst>
                                    <p:animMotion origin="layout" path="M -0.028 1.85185E-6 L 3.95833E-6 1.85185E-6 " pathEditMode="relative" rAng="0" ptsTypes="AA">
                                      <p:cBhvr>
                                        <p:cTn id="22" dur="750" fill="hold"/>
                                        <p:tgtEl>
                                          <p:spTgt spid="5"/>
                                        </p:tgtEl>
                                        <p:attrNameLst>
                                          <p:attrName>ppt_x</p:attrName>
                                          <p:attrName>ppt_y</p:attrName>
                                        </p:attrNameLst>
                                      </p:cBhvr>
                                      <p:rCtr x="1393" y="0"/>
                                    </p:animMotion>
                                  </p:childTnLst>
                                </p:cTn>
                              </p:par>
                              <p:par>
                                <p:cTn id="23" presetID="53" presetClass="entr" presetSubtype="16" fill="hold" grpId="0" nodeType="withEffect">
                                  <p:stCondLst>
                                    <p:cond delay="50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64" presetClass="path" presetSubtype="0" decel="30000" fill="hold" grpId="1" nodeType="withEffect">
                                  <p:stCondLst>
                                    <p:cond delay="500"/>
                                  </p:stCondLst>
                                  <p:childTnLst>
                                    <p:animMotion origin="layout" path="M 3.95833E-6 0.03889 L 3.95833E-6 -0.10949 " pathEditMode="relative" rAng="0" ptsTypes="AA">
                                      <p:cBhvr>
                                        <p:cTn id="29" dur="750" spd="-100000" fill="hold"/>
                                        <p:tgtEl>
                                          <p:spTgt spid="7"/>
                                        </p:tgtEl>
                                        <p:attrNameLst>
                                          <p:attrName>ppt_x</p:attrName>
                                          <p:attrName>ppt_y</p:attrName>
                                        </p:attrNameLst>
                                      </p:cBhvr>
                                      <p:rCtr x="0" y="-7431"/>
                                    </p:animMotion>
                                  </p:childTnLst>
                                </p:cTn>
                              </p:par>
                              <p:par>
                                <p:cTn id="30" presetID="64" presetClass="path" presetSubtype="0" accel="30000" decel="30000" fill="hold" grpId="2" nodeType="withEffect">
                                  <p:stCondLst>
                                    <p:cond delay="1250"/>
                                  </p:stCondLst>
                                  <p:childTnLst>
                                    <p:animMotion origin="layout" path="M 3.95833E-6 0.03842 L 3.95833E-6 1.85185E-6 " pathEditMode="relative" rAng="0" ptsTypes="AA">
                                      <p:cBhvr>
                                        <p:cTn id="31" dur="750" fill="hold"/>
                                        <p:tgtEl>
                                          <p:spTgt spid="7"/>
                                        </p:tgtEl>
                                        <p:attrNameLst>
                                          <p:attrName>ppt_x</p:attrName>
                                          <p:attrName>ppt_y</p:attrName>
                                        </p:attrNameLst>
                                      </p:cBhvr>
                                      <p:rCtr x="0" y="-1921"/>
                                    </p:animMotion>
                                  </p:childTnLst>
                                </p:cTn>
                              </p:par>
                              <p:par>
                                <p:cTn id="32" presetID="53" presetClass="entr" presetSubtype="16" fill="hold" grpId="0"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1000" fill="hold"/>
                                        <p:tgtEl>
                                          <p:spTgt spid="6"/>
                                        </p:tgtEl>
                                        <p:attrNameLst>
                                          <p:attrName>ppt_w</p:attrName>
                                        </p:attrNameLst>
                                      </p:cBhvr>
                                      <p:tavLst>
                                        <p:tav tm="0">
                                          <p:val>
                                            <p:fltVal val="0"/>
                                          </p:val>
                                        </p:tav>
                                        <p:tav tm="100000">
                                          <p:val>
                                            <p:strVal val="#ppt_w"/>
                                          </p:val>
                                        </p:tav>
                                      </p:tavLst>
                                    </p:anim>
                                    <p:anim calcmode="lin" valueType="num">
                                      <p:cBhvr>
                                        <p:cTn id="35" dur="1000" fill="hold"/>
                                        <p:tgtEl>
                                          <p:spTgt spid="6"/>
                                        </p:tgtEl>
                                        <p:attrNameLst>
                                          <p:attrName>ppt_h</p:attrName>
                                        </p:attrNameLst>
                                      </p:cBhvr>
                                      <p:tavLst>
                                        <p:tav tm="0">
                                          <p:val>
                                            <p:fltVal val="0"/>
                                          </p:val>
                                        </p:tav>
                                        <p:tav tm="100000">
                                          <p:val>
                                            <p:strVal val="#ppt_h"/>
                                          </p:val>
                                        </p:tav>
                                      </p:tavLst>
                                    </p:anim>
                                    <p:animEffect transition="in" filter="fade">
                                      <p:cBhvr>
                                        <p:cTn id="36" dur="1000"/>
                                        <p:tgtEl>
                                          <p:spTgt spid="6"/>
                                        </p:tgtEl>
                                      </p:cBhvr>
                                    </p:animEffect>
                                  </p:childTnLst>
                                </p:cTn>
                              </p:par>
                              <p:par>
                                <p:cTn id="37" presetID="63" presetClass="path" presetSubtype="0" decel="50000" fill="hold" grpId="1" nodeType="withEffect">
                                  <p:stCondLst>
                                    <p:cond delay="500"/>
                                  </p:stCondLst>
                                  <p:childTnLst>
                                    <p:animMotion origin="layout" path="M 0.01523 -2.59259E-6 L -0.06094 0.00093 " pathEditMode="relative" rAng="0" ptsTypes="AA">
                                      <p:cBhvr>
                                        <p:cTn id="38" dur="750" spd="-100000" fill="hold"/>
                                        <p:tgtEl>
                                          <p:spTgt spid="6"/>
                                        </p:tgtEl>
                                        <p:attrNameLst>
                                          <p:attrName>ppt_x</p:attrName>
                                          <p:attrName>ppt_y</p:attrName>
                                        </p:attrNameLst>
                                      </p:cBhvr>
                                      <p:rCtr x="-3815" y="46"/>
                                    </p:animMotion>
                                  </p:childTnLst>
                                </p:cTn>
                              </p:par>
                              <p:par>
                                <p:cTn id="39" presetID="35" presetClass="path" presetSubtype="0" accel="50000" decel="50000" fill="hold" grpId="2" nodeType="withEffect">
                                  <p:stCondLst>
                                    <p:cond delay="1250"/>
                                  </p:stCondLst>
                                  <p:childTnLst>
                                    <p:animMotion origin="layout" path="M 0.01601 -2.59259E-6 L 2.70833E-6 -2.59259E-6 " pathEditMode="relative" rAng="0" ptsTypes="AA">
                                      <p:cBhvr>
                                        <p:cTn id="40" dur="750" fill="hold"/>
                                        <p:tgtEl>
                                          <p:spTgt spid="6"/>
                                        </p:tgtEl>
                                        <p:attrNameLst>
                                          <p:attrName>ppt_x</p:attrName>
                                          <p:attrName>ppt_y</p:attrName>
                                        </p:attrNameLst>
                                      </p:cBhvr>
                                      <p:rCtr x="-807" y="0"/>
                                    </p:animMotion>
                                  </p:childTnLst>
                                </p:cTn>
                              </p:par>
                              <p:par>
                                <p:cTn id="41" presetID="53" presetClass="entr" presetSubtype="16" fill="hold" grpId="0" nodeType="withEffect">
                                  <p:stCondLst>
                                    <p:cond delay="1250"/>
                                  </p:stCondLst>
                                  <p:childTnLst>
                                    <p:set>
                                      <p:cBhvr>
                                        <p:cTn id="42" dur="1" fill="hold">
                                          <p:stCondLst>
                                            <p:cond delay="0"/>
                                          </p:stCondLst>
                                        </p:cTn>
                                        <p:tgtEl>
                                          <p:spTgt spid="4"/>
                                        </p:tgtEl>
                                        <p:attrNameLst>
                                          <p:attrName>style.visibility</p:attrName>
                                        </p:attrNameLst>
                                      </p:cBhvr>
                                      <p:to>
                                        <p:strVal val="visible"/>
                                      </p:to>
                                    </p:set>
                                    <p:anim calcmode="lin" valueType="num">
                                      <p:cBhvr>
                                        <p:cTn id="43" dur="1000" fill="hold"/>
                                        <p:tgtEl>
                                          <p:spTgt spid="4"/>
                                        </p:tgtEl>
                                        <p:attrNameLst>
                                          <p:attrName>ppt_w</p:attrName>
                                        </p:attrNameLst>
                                      </p:cBhvr>
                                      <p:tavLst>
                                        <p:tav tm="0">
                                          <p:val>
                                            <p:fltVal val="0"/>
                                          </p:val>
                                        </p:tav>
                                        <p:tav tm="100000">
                                          <p:val>
                                            <p:strVal val="#ppt_w"/>
                                          </p:val>
                                        </p:tav>
                                      </p:tavLst>
                                    </p:anim>
                                    <p:anim calcmode="lin" valueType="num">
                                      <p:cBhvr>
                                        <p:cTn id="44" dur="1000" fill="hold"/>
                                        <p:tgtEl>
                                          <p:spTgt spid="4"/>
                                        </p:tgtEl>
                                        <p:attrNameLst>
                                          <p:attrName>ppt_h</p:attrName>
                                        </p:attrNameLst>
                                      </p:cBhvr>
                                      <p:tavLst>
                                        <p:tav tm="0">
                                          <p:val>
                                            <p:fltVal val="0"/>
                                          </p:val>
                                        </p:tav>
                                        <p:tav tm="100000">
                                          <p:val>
                                            <p:strVal val="#ppt_h"/>
                                          </p:val>
                                        </p:tav>
                                      </p:tavLst>
                                    </p:anim>
                                    <p:animEffect transition="in" filter="fade">
                                      <p:cBhvr>
                                        <p:cTn id="45" dur="1000"/>
                                        <p:tgtEl>
                                          <p:spTgt spid="4"/>
                                        </p:tgtEl>
                                      </p:cBhvr>
                                    </p:animEffect>
                                  </p:childTnLst>
                                </p:cTn>
                              </p:par>
                              <p:par>
                                <p:cTn id="46" presetID="10" presetClass="entr" presetSubtype="0" fill="hold" grpId="0" nodeType="withEffect">
                                  <p:stCondLst>
                                    <p:cond delay="1500"/>
                                  </p:stCondLst>
                                  <p:childTnLst>
                                    <p:set>
                                      <p:cBhvr>
                                        <p:cTn id="47" dur="1" fill="hold">
                                          <p:stCondLst>
                                            <p:cond delay="0"/>
                                          </p:stCondLst>
                                        </p:cTn>
                                        <p:tgtEl>
                                          <p:spTgt spid="11"/>
                                        </p:tgtEl>
                                        <p:attrNameLst>
                                          <p:attrName>style.visibility</p:attrName>
                                        </p:attrNameLst>
                                      </p:cBhvr>
                                      <p:to>
                                        <p:strVal val="visible"/>
                                      </p:to>
                                    </p:set>
                                    <p:animEffect transition="in" filter="fade">
                                      <p:cBhvr>
                                        <p:cTn id="48" dur="1000"/>
                                        <p:tgtEl>
                                          <p:spTgt spid="11"/>
                                        </p:tgtEl>
                                      </p:cBhvr>
                                    </p:animEffect>
                                  </p:childTnLst>
                                </p:cTn>
                              </p:par>
                              <p:par>
                                <p:cTn id="49" presetID="10" presetClass="entr" presetSubtype="0"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fade">
                                      <p:cBhvr>
                                        <p:cTn id="51" dur="1000"/>
                                        <p:tgtEl>
                                          <p:spTgt spid="12"/>
                                        </p:tgtEl>
                                      </p:cBhvr>
                                    </p:animEffect>
                                  </p:childTnLst>
                                </p:cTn>
                              </p:par>
                              <p:par>
                                <p:cTn id="52" presetID="10" presetClass="entr" presetSubtype="0" fill="hold" grpId="0" nodeType="withEffect">
                                  <p:stCondLst>
                                    <p:cond delay="1500"/>
                                  </p:stCondLst>
                                  <p:childTnLst>
                                    <p:set>
                                      <p:cBhvr>
                                        <p:cTn id="53" dur="1" fill="hold">
                                          <p:stCondLst>
                                            <p:cond delay="0"/>
                                          </p:stCondLst>
                                        </p:cTn>
                                        <p:tgtEl>
                                          <p:spTgt spid="9"/>
                                        </p:tgtEl>
                                        <p:attrNameLst>
                                          <p:attrName>style.visibility</p:attrName>
                                        </p:attrNameLst>
                                      </p:cBhvr>
                                      <p:to>
                                        <p:strVal val="visible"/>
                                      </p:to>
                                    </p:set>
                                    <p:animEffect transition="in" filter="fade">
                                      <p:cBhvr>
                                        <p:cTn id="54" dur="1000"/>
                                        <p:tgtEl>
                                          <p:spTgt spid="9"/>
                                        </p:tgtEl>
                                      </p:cBhvr>
                                    </p:animEffect>
                                  </p:childTnLst>
                                </p:cTn>
                              </p:par>
                              <p:par>
                                <p:cTn id="55" presetID="10" presetClass="entr" presetSubtype="0" fill="hold" grpId="0" nodeType="withEffect">
                                  <p:stCondLst>
                                    <p:cond delay="150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childTnLst>
                                </p:cTn>
                              </p:par>
                              <p:par>
                                <p:cTn id="58" presetID="10" presetClass="entr" presetSubtype="0" fill="hold" grpId="0" nodeType="withEffect">
                                  <p:stCondLst>
                                    <p:cond delay="1500"/>
                                  </p:stCondLst>
                                  <p:childTnLst>
                                    <p:set>
                                      <p:cBhvr>
                                        <p:cTn id="59" dur="1" fill="hold">
                                          <p:stCondLst>
                                            <p:cond delay="0"/>
                                          </p:stCondLst>
                                        </p:cTn>
                                        <p:tgtEl>
                                          <p:spTgt spid="10"/>
                                        </p:tgtEl>
                                        <p:attrNameLst>
                                          <p:attrName>style.visibility</p:attrName>
                                        </p:attrNameLst>
                                      </p:cBhvr>
                                      <p:to>
                                        <p:strVal val="visible"/>
                                      </p:to>
                                    </p:set>
                                    <p:animEffect transition="in" filter="fade">
                                      <p:cBhvr>
                                        <p:cTn id="60" dur="1000"/>
                                        <p:tgtEl>
                                          <p:spTgt spid="10"/>
                                        </p:tgtEl>
                                      </p:cBhvr>
                                    </p:animEffect>
                                  </p:childTnLst>
                                </p:cTn>
                              </p:par>
                              <p:par>
                                <p:cTn id="61" presetID="10" presetClass="entr" presetSubtype="0" fill="hold" grpId="0" nodeType="withEffect">
                                  <p:stCondLst>
                                    <p:cond delay="1000"/>
                                  </p:stCondLst>
                                  <p:childTnLst>
                                    <p:set>
                                      <p:cBhvr>
                                        <p:cTn id="62" dur="1" fill="hold">
                                          <p:stCondLst>
                                            <p:cond delay="0"/>
                                          </p:stCondLst>
                                        </p:cTn>
                                        <p:tgtEl>
                                          <p:spTgt spid="14"/>
                                        </p:tgtEl>
                                        <p:attrNameLst>
                                          <p:attrName>style.visibility</p:attrName>
                                        </p:attrNameLst>
                                      </p:cBhvr>
                                      <p:to>
                                        <p:strVal val="visible"/>
                                      </p:to>
                                    </p:set>
                                    <p:animEffect transition="in" filter="fade">
                                      <p:cBhvr>
                                        <p:cTn id="63" dur="750"/>
                                        <p:tgtEl>
                                          <p:spTgt spid="14"/>
                                        </p:tgtEl>
                                      </p:cBhvr>
                                    </p:animEffect>
                                  </p:childTnLst>
                                </p:cTn>
                              </p:par>
                              <p:par>
                                <p:cTn id="64" presetID="63" presetClass="path" presetSubtype="0" decel="50000" fill="hold" grpId="1" nodeType="withEffect">
                                  <p:stCondLst>
                                    <p:cond delay="1000"/>
                                  </p:stCondLst>
                                  <p:childTnLst>
                                    <p:animMotion origin="layout" path="M -0.01562 -1.11111E-6 L 0.03828 -1.11111E-6 " pathEditMode="relative" rAng="0" ptsTypes="AA">
                                      <p:cBhvr>
                                        <p:cTn id="65" dur="750" spd="-100000" fill="hold"/>
                                        <p:tgtEl>
                                          <p:spTgt spid="14"/>
                                        </p:tgtEl>
                                        <p:attrNameLst>
                                          <p:attrName>ppt_x</p:attrName>
                                          <p:attrName>ppt_y</p:attrName>
                                        </p:attrNameLst>
                                      </p:cBhvr>
                                      <p:rCtr x="2695" y="0"/>
                                    </p:animMotion>
                                  </p:childTnLst>
                                </p:cTn>
                              </p:par>
                              <p:par>
                                <p:cTn id="66" presetID="35" presetClass="path" presetSubtype="0" accel="50000" decel="50000" fill="hold" grpId="2" nodeType="withEffect">
                                  <p:stCondLst>
                                    <p:cond delay="1750"/>
                                  </p:stCondLst>
                                  <p:childTnLst>
                                    <p:animMotion origin="layout" path="M -0.01562 -1.11111E-6 L -8.33333E-7 -1.11111E-6 " pathEditMode="relative" rAng="0" ptsTypes="AA">
                                      <p:cBhvr>
                                        <p:cTn id="67" dur="750" fill="hold"/>
                                        <p:tgtEl>
                                          <p:spTgt spid="14"/>
                                        </p:tgtEl>
                                        <p:attrNameLst>
                                          <p:attrName>ppt_x</p:attrName>
                                          <p:attrName>ppt_y</p:attrName>
                                        </p:attrNameLst>
                                      </p:cBhvr>
                                      <p:rCtr x="781" y="0"/>
                                    </p:animMotion>
                                  </p:childTnLst>
                                </p:cTn>
                              </p:par>
                              <p:par>
                                <p:cTn id="68" presetID="10" presetClass="entr" presetSubtype="0" fill="hold" grpId="0" nodeType="withEffect">
                                  <p:stCondLst>
                                    <p:cond delay="125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750"/>
                                        <p:tgtEl>
                                          <p:spTgt spid="15"/>
                                        </p:tgtEl>
                                      </p:cBhvr>
                                    </p:animEffect>
                                  </p:childTnLst>
                                </p:cTn>
                              </p:par>
                              <p:par>
                                <p:cTn id="71" presetID="63" presetClass="path" presetSubtype="0" decel="50000" fill="hold" grpId="1" nodeType="withEffect">
                                  <p:stCondLst>
                                    <p:cond delay="1250"/>
                                  </p:stCondLst>
                                  <p:childTnLst>
                                    <p:animMotion origin="layout" path="M -0.01562 -1.11111E-6 L 0.03828 -1.11111E-6 " pathEditMode="relative" rAng="0" ptsTypes="AA">
                                      <p:cBhvr>
                                        <p:cTn id="72" dur="750" spd="-100000" fill="hold"/>
                                        <p:tgtEl>
                                          <p:spTgt spid="15"/>
                                        </p:tgtEl>
                                        <p:attrNameLst>
                                          <p:attrName>ppt_x</p:attrName>
                                          <p:attrName>ppt_y</p:attrName>
                                        </p:attrNameLst>
                                      </p:cBhvr>
                                      <p:rCtr x="2695" y="0"/>
                                    </p:animMotion>
                                  </p:childTnLst>
                                </p:cTn>
                              </p:par>
                              <p:par>
                                <p:cTn id="73" presetID="35" presetClass="path" presetSubtype="0" accel="50000" decel="50000" fill="hold" grpId="2" nodeType="withEffect">
                                  <p:stCondLst>
                                    <p:cond delay="2000"/>
                                  </p:stCondLst>
                                  <p:childTnLst>
                                    <p:animMotion origin="layout" path="M -0.01562 -1.11111E-6 L -8.33333E-7 -1.11111E-6 " pathEditMode="relative" rAng="0" ptsTypes="AA">
                                      <p:cBhvr>
                                        <p:cTn id="74" dur="750" fill="hold"/>
                                        <p:tgtEl>
                                          <p:spTgt spid="15"/>
                                        </p:tgtEl>
                                        <p:attrNameLst>
                                          <p:attrName>ppt_x</p:attrName>
                                          <p:attrName>ppt_y</p:attrName>
                                        </p:attrNameLst>
                                      </p:cBhvr>
                                      <p:rCtr x="781" y="0"/>
                                    </p:animMotion>
                                  </p:childTnLst>
                                </p:cTn>
                              </p:par>
                              <p:par>
                                <p:cTn id="75" presetID="42" presetClass="entr" presetSubtype="0" fill="hold" grpId="0" nodeType="withEffect">
                                  <p:stCondLst>
                                    <p:cond delay="1750"/>
                                  </p:stCondLst>
                                  <p:childTnLst>
                                    <p:set>
                                      <p:cBhvr>
                                        <p:cTn id="76" dur="1" fill="hold">
                                          <p:stCondLst>
                                            <p:cond delay="0"/>
                                          </p:stCondLst>
                                        </p:cTn>
                                        <p:tgtEl>
                                          <p:spTgt spid="16"/>
                                        </p:tgtEl>
                                        <p:attrNameLst>
                                          <p:attrName>style.visibility</p:attrName>
                                        </p:attrNameLst>
                                      </p:cBhvr>
                                      <p:to>
                                        <p:strVal val="visible"/>
                                      </p:to>
                                    </p:set>
                                    <p:animEffect transition="in" filter="fade">
                                      <p:cBhvr>
                                        <p:cTn id="77" dur="750"/>
                                        <p:tgtEl>
                                          <p:spTgt spid="16"/>
                                        </p:tgtEl>
                                      </p:cBhvr>
                                    </p:animEffect>
                                    <p:anim calcmode="lin" valueType="num">
                                      <p:cBhvr>
                                        <p:cTn id="78" dur="750" fill="hold"/>
                                        <p:tgtEl>
                                          <p:spTgt spid="16"/>
                                        </p:tgtEl>
                                        <p:attrNameLst>
                                          <p:attrName>ppt_x</p:attrName>
                                        </p:attrNameLst>
                                      </p:cBhvr>
                                      <p:tavLst>
                                        <p:tav tm="0">
                                          <p:val>
                                            <p:strVal val="#ppt_x"/>
                                          </p:val>
                                        </p:tav>
                                        <p:tav tm="100000">
                                          <p:val>
                                            <p:strVal val="#ppt_x"/>
                                          </p:val>
                                        </p:tav>
                                      </p:tavLst>
                                    </p:anim>
                                    <p:anim calcmode="lin" valueType="num">
                                      <p:cBhvr>
                                        <p:cTn id="79" dur="750" fill="hold"/>
                                        <p:tgtEl>
                                          <p:spTgt spid="16"/>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1750"/>
                                  </p:stCondLst>
                                  <p:childTnLst>
                                    <p:set>
                                      <p:cBhvr>
                                        <p:cTn id="81" dur="1" fill="hold">
                                          <p:stCondLst>
                                            <p:cond delay="0"/>
                                          </p:stCondLst>
                                        </p:cTn>
                                        <p:tgtEl>
                                          <p:spTgt spid="17"/>
                                        </p:tgtEl>
                                        <p:attrNameLst>
                                          <p:attrName>style.visibility</p:attrName>
                                        </p:attrNameLst>
                                      </p:cBhvr>
                                      <p:to>
                                        <p:strVal val="visible"/>
                                      </p:to>
                                    </p:set>
                                    <p:animEffect transition="in" filter="fade">
                                      <p:cBhvr>
                                        <p:cTn id="82" dur="750"/>
                                        <p:tgtEl>
                                          <p:spTgt spid="17"/>
                                        </p:tgtEl>
                                      </p:cBhvr>
                                    </p:animEffect>
                                    <p:anim calcmode="lin" valueType="num">
                                      <p:cBhvr>
                                        <p:cTn id="83" dur="750" fill="hold"/>
                                        <p:tgtEl>
                                          <p:spTgt spid="17"/>
                                        </p:tgtEl>
                                        <p:attrNameLst>
                                          <p:attrName>ppt_x</p:attrName>
                                        </p:attrNameLst>
                                      </p:cBhvr>
                                      <p:tavLst>
                                        <p:tav tm="0">
                                          <p:val>
                                            <p:strVal val="#ppt_x"/>
                                          </p:val>
                                        </p:tav>
                                        <p:tav tm="100000">
                                          <p:val>
                                            <p:strVal val="#ppt_x"/>
                                          </p:val>
                                        </p:tav>
                                      </p:tavLst>
                                    </p:anim>
                                    <p:anim calcmode="lin" valueType="num">
                                      <p:cBhvr>
                                        <p:cTn id="84" dur="75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5" grpId="0" bldLvl="0" animBg="1"/>
      <p:bldP spid="5" grpId="1" bldLvl="0" animBg="1"/>
      <p:bldP spid="5" grpId="2" bldLvl="0" animBg="1"/>
      <p:bldP spid="6" grpId="0" bldLvl="0" animBg="1"/>
      <p:bldP spid="6" grpId="1" bldLvl="0" animBg="1"/>
      <p:bldP spid="6" grpId="2" bldLvl="0" animBg="1"/>
      <p:bldP spid="7" grpId="0" bldLvl="0" animBg="1"/>
      <p:bldP spid="7" grpId="1" bldLvl="0" animBg="1"/>
      <p:bldP spid="7" grpId="2" bldLvl="0" animBg="1"/>
      <p:bldP spid="8" grpId="0" bldLvl="0" animBg="1"/>
      <p:bldP spid="8" grpId="1" bldLvl="0" animBg="1"/>
      <p:bldP spid="8" grpId="2" bldLvl="0" animBg="1"/>
      <p:bldP spid="9" grpId="0" bldLvl="0" animBg="1"/>
      <p:bldP spid="10" grpId="0" bldLvl="0" animBg="1"/>
      <p:bldP spid="11" grpId="0" bldLvl="0" animBg="1"/>
      <p:bldP spid="12" grpId="0" bldLvl="0" animBg="1"/>
      <p:bldP spid="13" grpId="0" bldLvl="0" animBg="1"/>
      <p:bldP spid="14" grpId="0"/>
      <p:bldP spid="14" grpId="1"/>
      <p:bldP spid="14" grpId="2"/>
      <p:bldP spid="15" grpId="0"/>
      <p:bldP spid="15" grpId="1"/>
      <p:bldP spid="15" grpId="2"/>
      <p:bldP spid="16" grpId="0"/>
      <p:bldP spid="1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545" y="-8255"/>
            <a:ext cx="12233910" cy="833120"/>
          </a:xfrm>
          <a:prstGeom prst="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pic>
        <p:nvPicPr>
          <p:cNvPr id="3" name="图片 2" descr="QQ截图20170308204816"/>
          <p:cNvPicPr>
            <a:picLocks noChangeAspect="1"/>
          </p:cNvPicPr>
          <p:nvPr/>
        </p:nvPicPr>
        <p:blipFill>
          <a:blip r:embed="rId3" cstate="print"/>
          <a:stretch>
            <a:fillRect/>
          </a:stretch>
        </p:blipFill>
        <p:spPr>
          <a:xfrm>
            <a:off x="-15240" y="5684520"/>
            <a:ext cx="12204065" cy="1208405"/>
          </a:xfrm>
          <a:prstGeom prst="rect">
            <a:avLst/>
          </a:prstGeom>
        </p:spPr>
      </p:pic>
      <p:sp>
        <p:nvSpPr>
          <p:cNvPr id="108" name="椭圆 107"/>
          <p:cNvSpPr/>
          <p:nvPr/>
        </p:nvSpPr>
        <p:spPr>
          <a:xfrm>
            <a:off x="709696" y="370157"/>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nvGrpSpPr>
          <p:cNvPr id="109" name="组合 108"/>
          <p:cNvGrpSpPr/>
          <p:nvPr/>
        </p:nvGrpSpPr>
        <p:grpSpPr>
          <a:xfrm>
            <a:off x="640284" y="56389"/>
            <a:ext cx="4021131" cy="613991"/>
            <a:chOff x="3418293" y="305852"/>
            <a:chExt cx="4844075" cy="872774"/>
          </a:xfrm>
        </p:grpSpPr>
        <p:sp>
          <p:nvSpPr>
            <p:cNvPr id="110" name="椭圆 109"/>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sp>
          <p:nvSpPr>
            <p:cNvPr id="111" name="矩形 11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grpSp>
        <p:nvGrpSpPr>
          <p:cNvPr id="112" name="组合 111"/>
          <p:cNvGrpSpPr/>
          <p:nvPr/>
        </p:nvGrpSpPr>
        <p:grpSpPr>
          <a:xfrm>
            <a:off x="574288" y="57950"/>
            <a:ext cx="970204" cy="1019136"/>
            <a:chOff x="1003288" y="1798087"/>
            <a:chExt cx="3398850" cy="3383513"/>
          </a:xfrm>
        </p:grpSpPr>
        <p:sp>
          <p:nvSpPr>
            <p:cNvPr id="11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nvGrpSpPr>
            <p:cNvPr id="115" name="组合 114"/>
            <p:cNvGrpSpPr/>
            <p:nvPr/>
          </p:nvGrpSpPr>
          <p:grpSpPr>
            <a:xfrm>
              <a:off x="1003288" y="1856944"/>
              <a:ext cx="3119221" cy="1919931"/>
              <a:chOff x="1028026" y="1617975"/>
              <a:chExt cx="3119221" cy="1919931"/>
            </a:xfrm>
          </p:grpSpPr>
          <p:sp>
            <p:nvSpPr>
              <p:cNvPr id="116" name="Freeform 13"/>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rgbClr val="9CCF3D"/>
                  </a:gs>
                </a:gsLst>
                <a:lin ang="0" scaled="0"/>
                <a:tileRect/>
              </a:gradFill>
              <a:ln w="101600">
                <a:gradFill>
                  <a:gsLst>
                    <a:gs pos="0">
                      <a:srgbClr val="9CCF3D"/>
                    </a:gs>
                    <a:gs pos="100000">
                      <a:schemeClr val="bg1"/>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7" name="Freeform 13"/>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grpSp>
      <p:sp>
        <p:nvSpPr>
          <p:cNvPr id="118" name="文本框 117"/>
          <p:cNvSpPr txBox="1"/>
          <p:nvPr/>
        </p:nvSpPr>
        <p:spPr>
          <a:xfrm>
            <a:off x="1723411" y="171408"/>
            <a:ext cx="2645285" cy="483235"/>
          </a:xfrm>
          <a:prstGeom prst="rect">
            <a:avLst/>
          </a:prstGeom>
          <a:noFill/>
        </p:spPr>
        <p:txBody>
          <a:bodyPr wrap="square" rtlCol="0">
            <a:spAutoFit/>
          </a:bodyPr>
          <a:lstStyle/>
          <a:p>
            <a:r>
              <a:rPr lang="zh-CN" altLang="en-US" sz="2400" b="1" dirty="0" smtClean="0">
                <a:solidFill>
                  <a:srgbClr val="9CCF3D"/>
                </a:solidFill>
                <a:latin typeface="微软简粗黑" charset="0"/>
                <a:ea typeface="微软简粗黑" charset="0"/>
              </a:rPr>
              <a:t>此处添加标题</a:t>
            </a:r>
          </a:p>
        </p:txBody>
      </p:sp>
      <p:sp>
        <p:nvSpPr>
          <p:cNvPr id="4" name="椭圆 3"/>
          <p:cNvSpPr/>
          <p:nvPr/>
        </p:nvSpPr>
        <p:spPr>
          <a:xfrm>
            <a:off x="3686593" y="2849925"/>
            <a:ext cx="1448430" cy="1448430"/>
          </a:xfrm>
          <a:prstGeom prst="ellipse">
            <a:avLst/>
          </a:prstGeom>
          <a:blipFill dpi="0" rotWithShape="1">
            <a:blip r:embed="rId4" cstate="screen">
              <a:alphaModFix amt="7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简粗黑" charset="0"/>
              <a:ea typeface="微软简粗黑" charset="0"/>
            </a:endParaRPr>
          </a:p>
        </p:txBody>
      </p:sp>
      <p:sp>
        <p:nvSpPr>
          <p:cNvPr id="5" name="椭圆 4"/>
          <p:cNvSpPr/>
          <p:nvPr/>
        </p:nvSpPr>
        <p:spPr>
          <a:xfrm>
            <a:off x="5933517" y="2849925"/>
            <a:ext cx="1448430" cy="1448430"/>
          </a:xfrm>
          <a:prstGeom prst="ellipse">
            <a:avLst/>
          </a:prstGeom>
          <a:blipFill dpi="0" rotWithShape="1">
            <a:blip r:embed="rId4" cstate="screen">
              <a:alphaModFix amt="7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简粗黑" charset="0"/>
              <a:ea typeface="微软简粗黑" charset="0"/>
            </a:endParaRPr>
          </a:p>
        </p:txBody>
      </p:sp>
      <p:sp>
        <p:nvSpPr>
          <p:cNvPr id="6" name="椭圆 5"/>
          <p:cNvSpPr/>
          <p:nvPr/>
        </p:nvSpPr>
        <p:spPr>
          <a:xfrm>
            <a:off x="4810055" y="2849925"/>
            <a:ext cx="1448430" cy="1448430"/>
          </a:xfrm>
          <a:prstGeom prst="ellipse">
            <a:avLst/>
          </a:prstGeom>
          <a:blipFill dpi="0" rotWithShape="1">
            <a:blip r:embed="rId4" cstate="screen">
              <a:alphaModFix amt="7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简粗黑" charset="0"/>
              <a:ea typeface="微软简粗黑" charset="0"/>
            </a:endParaRPr>
          </a:p>
        </p:txBody>
      </p:sp>
      <p:sp>
        <p:nvSpPr>
          <p:cNvPr id="7" name="椭圆 6"/>
          <p:cNvSpPr/>
          <p:nvPr/>
        </p:nvSpPr>
        <p:spPr>
          <a:xfrm>
            <a:off x="7056978" y="2849925"/>
            <a:ext cx="1448430" cy="1448430"/>
          </a:xfrm>
          <a:prstGeom prst="ellipse">
            <a:avLst/>
          </a:prstGeom>
          <a:blipFill dpi="0" rotWithShape="1">
            <a:blip r:embed="rId4" cstate="screen">
              <a:alphaModFix amt="79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latin typeface="微软简粗黑" charset="0"/>
              <a:ea typeface="微软简粗黑" charset="0"/>
            </a:endParaRPr>
          </a:p>
        </p:txBody>
      </p:sp>
      <p:grpSp>
        <p:nvGrpSpPr>
          <p:cNvPr id="11" name="组合 10"/>
          <p:cNvGrpSpPr/>
          <p:nvPr/>
        </p:nvGrpSpPr>
        <p:grpSpPr>
          <a:xfrm>
            <a:off x="1124583" y="3575101"/>
            <a:ext cx="9942835" cy="0"/>
            <a:chOff x="1124583" y="3429961"/>
            <a:chExt cx="9942835" cy="0"/>
          </a:xfrm>
        </p:grpSpPr>
        <p:cxnSp>
          <p:nvCxnSpPr>
            <p:cNvPr id="8" name="直接连接符 7"/>
            <p:cNvCxnSpPr/>
            <p:nvPr/>
          </p:nvCxnSpPr>
          <p:spPr>
            <a:xfrm>
              <a:off x="1124583" y="3429961"/>
              <a:ext cx="24422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625170" y="3429961"/>
              <a:ext cx="2442248"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组合 13"/>
          <p:cNvGrpSpPr/>
          <p:nvPr/>
        </p:nvGrpSpPr>
        <p:grpSpPr>
          <a:xfrm>
            <a:off x="6091781" y="1177849"/>
            <a:ext cx="0" cy="4792582"/>
            <a:chOff x="6091781" y="1032709"/>
            <a:chExt cx="0" cy="4792582"/>
          </a:xfrm>
        </p:grpSpPr>
        <p:cxnSp>
          <p:nvCxnSpPr>
            <p:cNvPr id="10" name="直接连接符 9"/>
            <p:cNvCxnSpPr/>
            <p:nvPr/>
          </p:nvCxnSpPr>
          <p:spPr>
            <a:xfrm>
              <a:off x="6091781" y="1032709"/>
              <a:ext cx="0" cy="10545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6091781" y="4770731"/>
              <a:ext cx="0" cy="105456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 name="文本框 12"/>
          <p:cNvSpPr txBox="1"/>
          <p:nvPr/>
        </p:nvSpPr>
        <p:spPr>
          <a:xfrm>
            <a:off x="3672046" y="3189419"/>
            <a:ext cx="1337969" cy="769441"/>
          </a:xfrm>
          <a:prstGeom prst="rect">
            <a:avLst/>
          </a:prstGeom>
          <a:noFill/>
        </p:spPr>
        <p:txBody>
          <a:bodyPr wrap="square" rtlCol="0">
            <a:spAutoFit/>
          </a:bodyPr>
          <a:lstStyle/>
          <a:p>
            <a:pPr algn="ctr"/>
            <a:r>
              <a:rPr lang="en-US" altLang="zh-CN" sz="4400" dirty="0" smtClean="0">
                <a:solidFill>
                  <a:schemeClr val="bg1"/>
                </a:solidFill>
                <a:latin typeface="微软简粗黑" charset="0"/>
                <a:ea typeface="微软简粗黑" charset="0"/>
              </a:rPr>
              <a:t>S</a:t>
            </a:r>
          </a:p>
        </p:txBody>
      </p:sp>
      <p:sp>
        <p:nvSpPr>
          <p:cNvPr id="15" name="文本框 14"/>
          <p:cNvSpPr txBox="1"/>
          <p:nvPr/>
        </p:nvSpPr>
        <p:spPr>
          <a:xfrm>
            <a:off x="4865286" y="3189420"/>
            <a:ext cx="1337969" cy="769441"/>
          </a:xfrm>
          <a:prstGeom prst="rect">
            <a:avLst/>
          </a:prstGeom>
          <a:noFill/>
        </p:spPr>
        <p:txBody>
          <a:bodyPr wrap="square" rtlCol="0">
            <a:spAutoFit/>
          </a:bodyPr>
          <a:lstStyle/>
          <a:p>
            <a:pPr algn="ctr"/>
            <a:r>
              <a:rPr lang="en-US" altLang="zh-CN" sz="4400" dirty="0" smtClean="0">
                <a:solidFill>
                  <a:schemeClr val="bg1"/>
                </a:solidFill>
                <a:latin typeface="微软简粗黑" charset="0"/>
                <a:ea typeface="微软简粗黑" charset="0"/>
              </a:rPr>
              <a:t>W</a:t>
            </a:r>
          </a:p>
        </p:txBody>
      </p:sp>
      <p:sp>
        <p:nvSpPr>
          <p:cNvPr id="16" name="文本框 15"/>
          <p:cNvSpPr txBox="1"/>
          <p:nvPr/>
        </p:nvSpPr>
        <p:spPr>
          <a:xfrm>
            <a:off x="5988748" y="3189420"/>
            <a:ext cx="1337969" cy="769441"/>
          </a:xfrm>
          <a:prstGeom prst="rect">
            <a:avLst/>
          </a:prstGeom>
          <a:noFill/>
        </p:spPr>
        <p:txBody>
          <a:bodyPr wrap="square" rtlCol="0">
            <a:spAutoFit/>
          </a:bodyPr>
          <a:lstStyle/>
          <a:p>
            <a:pPr algn="ctr"/>
            <a:r>
              <a:rPr lang="en-US" altLang="zh-CN" sz="4400" dirty="0" smtClean="0">
                <a:solidFill>
                  <a:schemeClr val="bg1"/>
                </a:solidFill>
                <a:latin typeface="微软简粗黑" charset="0"/>
                <a:ea typeface="微软简粗黑" charset="0"/>
              </a:rPr>
              <a:t>T</a:t>
            </a:r>
          </a:p>
        </p:txBody>
      </p:sp>
      <p:sp>
        <p:nvSpPr>
          <p:cNvPr id="17" name="文本框 16"/>
          <p:cNvSpPr txBox="1"/>
          <p:nvPr/>
        </p:nvSpPr>
        <p:spPr>
          <a:xfrm>
            <a:off x="7112209" y="3189420"/>
            <a:ext cx="1337969" cy="769441"/>
          </a:xfrm>
          <a:prstGeom prst="rect">
            <a:avLst/>
          </a:prstGeom>
          <a:noFill/>
        </p:spPr>
        <p:txBody>
          <a:bodyPr wrap="square" rtlCol="0">
            <a:spAutoFit/>
          </a:bodyPr>
          <a:lstStyle/>
          <a:p>
            <a:pPr algn="ctr"/>
            <a:r>
              <a:rPr lang="en-US" altLang="zh-CN" sz="4400" dirty="0" smtClean="0">
                <a:solidFill>
                  <a:schemeClr val="bg1"/>
                </a:solidFill>
                <a:latin typeface="微软简粗黑" charset="0"/>
                <a:ea typeface="微软简粗黑" charset="0"/>
              </a:rPr>
              <a:t>O</a:t>
            </a:r>
          </a:p>
        </p:txBody>
      </p:sp>
      <p:sp>
        <p:nvSpPr>
          <p:cNvPr id="27" name="矩形 26"/>
          <p:cNvSpPr/>
          <p:nvPr/>
        </p:nvSpPr>
        <p:spPr>
          <a:xfrm>
            <a:off x="6410569" y="1564695"/>
            <a:ext cx="4851401" cy="788101"/>
          </a:xfrm>
          <a:prstGeom prst="rect">
            <a:avLst/>
          </a:prstGeom>
          <a:noFill/>
        </p:spPr>
        <p:txBody>
          <a:bodyPr wrap="square" lIns="91440" tIns="45720" rIns="91440" bIns="45720">
            <a:spAutoFit/>
          </a:bodyPr>
          <a:lstStyle/>
          <a:p>
            <a:pPr algn="r">
              <a:lnSpc>
                <a:spcPct val="130000"/>
              </a:lnSpc>
            </a:pPr>
            <a:r>
              <a:rPr lang="en-US" altLang="zh-CN" sz="1200" dirty="0">
                <a:solidFill>
                  <a:schemeClr val="tx1">
                    <a:lumMod val="75000"/>
                    <a:lumOff val="25000"/>
                  </a:schemeClr>
                </a:solidFill>
                <a:latin typeface="微软简粗黑" charset="0"/>
                <a:ea typeface="微软简粗黑" charset="0"/>
              </a:rPr>
              <a:t>Do not pray for tasks equal to your </a:t>
            </a:r>
            <a:r>
              <a:rPr lang="en-US" altLang="zh-CN" sz="1200" dirty="0" err="1">
                <a:solidFill>
                  <a:schemeClr val="tx1">
                    <a:lumMod val="75000"/>
                    <a:lumOff val="25000"/>
                  </a:schemeClr>
                </a:solidFill>
                <a:latin typeface="微软简粗黑" charset="0"/>
                <a:ea typeface="微软简粗黑" charset="0"/>
              </a:rPr>
              <a:t>powers.Pray</a:t>
            </a:r>
            <a:r>
              <a:rPr lang="en-US" altLang="zh-CN" sz="1200" dirty="0">
                <a:solidFill>
                  <a:schemeClr val="tx1">
                    <a:lumMod val="75000"/>
                    <a:lumOff val="25000"/>
                  </a:schemeClr>
                </a:solidFill>
                <a:latin typeface="微软简粗黑" charset="0"/>
                <a:ea typeface="微软简粗黑" charset="0"/>
              </a:rPr>
              <a:t> for powers equal to your </a:t>
            </a:r>
            <a:r>
              <a:rPr lang="en-US" altLang="zh-CN" sz="1200" dirty="0" err="1">
                <a:solidFill>
                  <a:schemeClr val="tx1">
                    <a:lumMod val="75000"/>
                    <a:lumOff val="25000"/>
                  </a:schemeClr>
                </a:solidFill>
                <a:latin typeface="微软简粗黑" charset="0"/>
                <a:ea typeface="微软简粗黑" charset="0"/>
              </a:rPr>
              <a:t>tasks.Then</a:t>
            </a:r>
            <a:r>
              <a:rPr lang="en-US" altLang="zh-CN" sz="1200" dirty="0">
                <a:solidFill>
                  <a:schemeClr val="tx1">
                    <a:lumMod val="75000"/>
                    <a:lumOff val="25000"/>
                  </a:schemeClr>
                </a:solidFill>
                <a:latin typeface="微软简粗黑" charset="0"/>
                <a:ea typeface="微软简粗黑" charset="0"/>
              </a:rPr>
              <a:t> the doing of work shall be no </a:t>
            </a:r>
            <a:r>
              <a:rPr lang="en-US" altLang="zh-CN" sz="1200" dirty="0" err="1">
                <a:solidFill>
                  <a:schemeClr val="tx1">
                    <a:lumMod val="75000"/>
                    <a:lumOff val="25000"/>
                  </a:schemeClr>
                </a:solidFill>
                <a:latin typeface="微软简粗黑" charset="0"/>
                <a:ea typeface="微软简粗黑" charset="0"/>
              </a:rPr>
              <a:t>miracle,but</a:t>
            </a:r>
            <a:r>
              <a:rPr lang="en-US" altLang="zh-CN" sz="1200" dirty="0">
                <a:solidFill>
                  <a:schemeClr val="tx1">
                    <a:lumMod val="75000"/>
                    <a:lumOff val="25000"/>
                  </a:schemeClr>
                </a:solidFill>
                <a:latin typeface="微软简粗黑" charset="0"/>
                <a:ea typeface="微软简粗黑" charset="0"/>
              </a:rPr>
              <a:t> you shall be the miracle</a:t>
            </a:r>
            <a:endParaRPr lang="zh-CN" altLang="en-US" sz="1200" dirty="0">
              <a:solidFill>
                <a:schemeClr val="tx1">
                  <a:lumMod val="75000"/>
                  <a:lumOff val="25000"/>
                </a:schemeClr>
              </a:solidFill>
              <a:latin typeface="微软简粗黑" charset="0"/>
              <a:ea typeface="微软简粗黑" charset="0"/>
            </a:endParaRPr>
          </a:p>
        </p:txBody>
      </p:sp>
      <p:sp>
        <p:nvSpPr>
          <p:cNvPr id="28" name="矩形 27"/>
          <p:cNvSpPr/>
          <p:nvPr/>
        </p:nvSpPr>
        <p:spPr>
          <a:xfrm>
            <a:off x="1229821" y="1564695"/>
            <a:ext cx="4851401" cy="788101"/>
          </a:xfrm>
          <a:prstGeom prst="rect">
            <a:avLst/>
          </a:prstGeom>
          <a:noFill/>
        </p:spPr>
        <p:txBody>
          <a:bodyPr wrap="square" lIns="91440" tIns="45720" rIns="91440" bIns="45720">
            <a:spAutoFit/>
          </a:bodyPr>
          <a:lstStyle/>
          <a:p>
            <a:pPr>
              <a:lnSpc>
                <a:spcPct val="130000"/>
              </a:lnSpc>
            </a:pPr>
            <a:r>
              <a:rPr lang="en-US" altLang="zh-CN" sz="1200" dirty="0">
                <a:solidFill>
                  <a:schemeClr val="tx1">
                    <a:lumMod val="75000"/>
                    <a:lumOff val="25000"/>
                  </a:schemeClr>
                </a:solidFill>
                <a:latin typeface="微软简粗黑" charset="0"/>
                <a:ea typeface="微软简粗黑" charset="0"/>
              </a:rPr>
              <a:t>Do not pray for tasks equal to your </a:t>
            </a:r>
            <a:r>
              <a:rPr lang="en-US" altLang="zh-CN" sz="1200" dirty="0" err="1">
                <a:solidFill>
                  <a:schemeClr val="tx1">
                    <a:lumMod val="75000"/>
                    <a:lumOff val="25000"/>
                  </a:schemeClr>
                </a:solidFill>
                <a:latin typeface="微软简粗黑" charset="0"/>
                <a:ea typeface="微软简粗黑" charset="0"/>
              </a:rPr>
              <a:t>powers.Pray</a:t>
            </a:r>
            <a:r>
              <a:rPr lang="en-US" altLang="zh-CN" sz="1200" dirty="0">
                <a:solidFill>
                  <a:schemeClr val="tx1">
                    <a:lumMod val="75000"/>
                    <a:lumOff val="25000"/>
                  </a:schemeClr>
                </a:solidFill>
                <a:latin typeface="微软简粗黑" charset="0"/>
                <a:ea typeface="微软简粗黑" charset="0"/>
              </a:rPr>
              <a:t> for powers equal to your </a:t>
            </a:r>
            <a:r>
              <a:rPr lang="en-US" altLang="zh-CN" sz="1200" dirty="0" err="1">
                <a:solidFill>
                  <a:schemeClr val="tx1">
                    <a:lumMod val="75000"/>
                    <a:lumOff val="25000"/>
                  </a:schemeClr>
                </a:solidFill>
                <a:latin typeface="微软简粗黑" charset="0"/>
                <a:ea typeface="微软简粗黑" charset="0"/>
              </a:rPr>
              <a:t>tasks.Then</a:t>
            </a:r>
            <a:r>
              <a:rPr lang="en-US" altLang="zh-CN" sz="1200" dirty="0">
                <a:solidFill>
                  <a:schemeClr val="tx1">
                    <a:lumMod val="75000"/>
                    <a:lumOff val="25000"/>
                  </a:schemeClr>
                </a:solidFill>
                <a:latin typeface="微软简粗黑" charset="0"/>
                <a:ea typeface="微软简粗黑" charset="0"/>
              </a:rPr>
              <a:t> the doing of work shall be no </a:t>
            </a:r>
            <a:r>
              <a:rPr lang="en-US" altLang="zh-CN" sz="1200" dirty="0" err="1">
                <a:solidFill>
                  <a:schemeClr val="tx1">
                    <a:lumMod val="75000"/>
                    <a:lumOff val="25000"/>
                  </a:schemeClr>
                </a:solidFill>
                <a:latin typeface="微软简粗黑" charset="0"/>
                <a:ea typeface="微软简粗黑" charset="0"/>
              </a:rPr>
              <a:t>miracle,but</a:t>
            </a:r>
            <a:r>
              <a:rPr lang="en-US" altLang="zh-CN" sz="1200" dirty="0">
                <a:solidFill>
                  <a:schemeClr val="tx1">
                    <a:lumMod val="75000"/>
                    <a:lumOff val="25000"/>
                  </a:schemeClr>
                </a:solidFill>
                <a:latin typeface="微软简粗黑" charset="0"/>
                <a:ea typeface="微软简粗黑" charset="0"/>
              </a:rPr>
              <a:t> you shall be the miracle</a:t>
            </a:r>
            <a:endParaRPr lang="zh-CN" altLang="en-US" sz="1200" dirty="0">
              <a:solidFill>
                <a:schemeClr val="tx1">
                  <a:lumMod val="75000"/>
                  <a:lumOff val="25000"/>
                </a:schemeClr>
              </a:solidFill>
              <a:latin typeface="微软简粗黑" charset="0"/>
              <a:ea typeface="微软简粗黑" charset="0"/>
            </a:endParaRPr>
          </a:p>
        </p:txBody>
      </p:sp>
      <p:sp>
        <p:nvSpPr>
          <p:cNvPr id="26" name="矩形 25"/>
          <p:cNvSpPr/>
          <p:nvPr/>
        </p:nvSpPr>
        <p:spPr>
          <a:xfrm>
            <a:off x="6410569" y="5040857"/>
            <a:ext cx="4851401" cy="788101"/>
          </a:xfrm>
          <a:prstGeom prst="rect">
            <a:avLst/>
          </a:prstGeom>
          <a:noFill/>
        </p:spPr>
        <p:txBody>
          <a:bodyPr wrap="square" lIns="91440" tIns="45720" rIns="91440" bIns="45720">
            <a:spAutoFit/>
          </a:bodyPr>
          <a:lstStyle/>
          <a:p>
            <a:pPr algn="r">
              <a:lnSpc>
                <a:spcPct val="130000"/>
              </a:lnSpc>
            </a:pPr>
            <a:r>
              <a:rPr lang="en-US" altLang="zh-CN" sz="1200" dirty="0">
                <a:solidFill>
                  <a:schemeClr val="tx1">
                    <a:lumMod val="75000"/>
                    <a:lumOff val="25000"/>
                  </a:schemeClr>
                </a:solidFill>
                <a:latin typeface="微软简粗黑" charset="0"/>
                <a:ea typeface="微软简粗黑" charset="0"/>
              </a:rPr>
              <a:t>Do not pray for tasks equal to your </a:t>
            </a:r>
            <a:r>
              <a:rPr lang="en-US" altLang="zh-CN" sz="1200" dirty="0" err="1">
                <a:solidFill>
                  <a:schemeClr val="tx1">
                    <a:lumMod val="75000"/>
                    <a:lumOff val="25000"/>
                  </a:schemeClr>
                </a:solidFill>
                <a:latin typeface="微软简粗黑" charset="0"/>
                <a:ea typeface="微软简粗黑" charset="0"/>
              </a:rPr>
              <a:t>powers.Pray</a:t>
            </a:r>
            <a:r>
              <a:rPr lang="en-US" altLang="zh-CN" sz="1200" dirty="0">
                <a:solidFill>
                  <a:schemeClr val="tx1">
                    <a:lumMod val="75000"/>
                    <a:lumOff val="25000"/>
                  </a:schemeClr>
                </a:solidFill>
                <a:latin typeface="微软简粗黑" charset="0"/>
                <a:ea typeface="微软简粗黑" charset="0"/>
              </a:rPr>
              <a:t> for powers equal to your </a:t>
            </a:r>
            <a:r>
              <a:rPr lang="en-US" altLang="zh-CN" sz="1200" dirty="0" err="1">
                <a:solidFill>
                  <a:schemeClr val="tx1">
                    <a:lumMod val="75000"/>
                    <a:lumOff val="25000"/>
                  </a:schemeClr>
                </a:solidFill>
                <a:latin typeface="微软简粗黑" charset="0"/>
                <a:ea typeface="微软简粗黑" charset="0"/>
              </a:rPr>
              <a:t>tasks.Then</a:t>
            </a:r>
            <a:r>
              <a:rPr lang="en-US" altLang="zh-CN" sz="1200" dirty="0">
                <a:solidFill>
                  <a:schemeClr val="tx1">
                    <a:lumMod val="75000"/>
                    <a:lumOff val="25000"/>
                  </a:schemeClr>
                </a:solidFill>
                <a:latin typeface="微软简粗黑" charset="0"/>
                <a:ea typeface="微软简粗黑" charset="0"/>
              </a:rPr>
              <a:t> the doing of work shall be no </a:t>
            </a:r>
            <a:r>
              <a:rPr lang="en-US" altLang="zh-CN" sz="1200" dirty="0" err="1">
                <a:solidFill>
                  <a:schemeClr val="tx1">
                    <a:lumMod val="75000"/>
                    <a:lumOff val="25000"/>
                  </a:schemeClr>
                </a:solidFill>
                <a:latin typeface="微软简粗黑" charset="0"/>
                <a:ea typeface="微软简粗黑" charset="0"/>
              </a:rPr>
              <a:t>miracle,but</a:t>
            </a:r>
            <a:r>
              <a:rPr lang="en-US" altLang="zh-CN" sz="1200" dirty="0">
                <a:solidFill>
                  <a:schemeClr val="tx1">
                    <a:lumMod val="75000"/>
                    <a:lumOff val="25000"/>
                  </a:schemeClr>
                </a:solidFill>
                <a:latin typeface="微软简粗黑" charset="0"/>
                <a:ea typeface="微软简粗黑" charset="0"/>
              </a:rPr>
              <a:t> you shall be the miracle</a:t>
            </a:r>
            <a:endParaRPr lang="zh-CN" altLang="en-US" sz="1200" dirty="0">
              <a:solidFill>
                <a:schemeClr val="tx1">
                  <a:lumMod val="75000"/>
                  <a:lumOff val="25000"/>
                </a:schemeClr>
              </a:solidFill>
              <a:latin typeface="微软简粗黑" charset="0"/>
              <a:ea typeface="微软简粗黑" charset="0"/>
            </a:endParaRPr>
          </a:p>
        </p:txBody>
      </p:sp>
      <p:sp>
        <p:nvSpPr>
          <p:cNvPr id="29" name="矩形 28"/>
          <p:cNvSpPr/>
          <p:nvPr/>
        </p:nvSpPr>
        <p:spPr>
          <a:xfrm>
            <a:off x="1229821" y="5040857"/>
            <a:ext cx="4851401" cy="812530"/>
          </a:xfrm>
          <a:prstGeom prst="rect">
            <a:avLst/>
          </a:prstGeom>
          <a:noFill/>
        </p:spPr>
        <p:txBody>
          <a:bodyPr wrap="square" lIns="91440" tIns="45720" rIns="91440" bIns="45720">
            <a:spAutoFit/>
          </a:bodyPr>
          <a:lstStyle/>
          <a:p>
            <a:pPr>
              <a:lnSpc>
                <a:spcPct val="130000"/>
              </a:lnSpc>
            </a:pPr>
            <a:r>
              <a:rPr lang="en-US" altLang="zh-CN" sz="1200" dirty="0">
                <a:solidFill>
                  <a:schemeClr val="tx1">
                    <a:lumMod val="75000"/>
                    <a:lumOff val="25000"/>
                  </a:schemeClr>
                </a:solidFill>
                <a:latin typeface="微软简粗黑" charset="0"/>
                <a:ea typeface="微软简粗黑" charset="0"/>
              </a:rPr>
              <a:t>Do not pray for tasks equal to your </a:t>
            </a:r>
            <a:r>
              <a:rPr lang="en-US" altLang="zh-CN" sz="1200" dirty="0" err="1">
                <a:solidFill>
                  <a:schemeClr val="tx1">
                    <a:lumMod val="75000"/>
                    <a:lumOff val="25000"/>
                  </a:schemeClr>
                </a:solidFill>
                <a:latin typeface="微软简粗黑" charset="0"/>
                <a:ea typeface="微软简粗黑" charset="0"/>
              </a:rPr>
              <a:t>powers.Pray</a:t>
            </a:r>
            <a:r>
              <a:rPr lang="en-US" altLang="zh-CN" sz="1200" dirty="0">
                <a:solidFill>
                  <a:schemeClr val="tx1">
                    <a:lumMod val="75000"/>
                    <a:lumOff val="25000"/>
                  </a:schemeClr>
                </a:solidFill>
                <a:latin typeface="微软简粗黑" charset="0"/>
                <a:ea typeface="微软简粗黑" charset="0"/>
              </a:rPr>
              <a:t> for powers equal to your </a:t>
            </a:r>
            <a:r>
              <a:rPr lang="en-US" altLang="zh-CN" sz="1200" dirty="0" err="1">
                <a:solidFill>
                  <a:schemeClr val="tx1">
                    <a:lumMod val="75000"/>
                    <a:lumOff val="25000"/>
                  </a:schemeClr>
                </a:solidFill>
                <a:latin typeface="微软简粗黑" charset="0"/>
                <a:ea typeface="微软简粗黑" charset="0"/>
              </a:rPr>
              <a:t>tasks.Then</a:t>
            </a:r>
            <a:r>
              <a:rPr lang="en-US" altLang="zh-CN" sz="1200" dirty="0">
                <a:solidFill>
                  <a:schemeClr val="tx1">
                    <a:lumMod val="75000"/>
                    <a:lumOff val="25000"/>
                  </a:schemeClr>
                </a:solidFill>
                <a:latin typeface="微软简粗黑" charset="0"/>
                <a:ea typeface="微软简粗黑" charset="0"/>
              </a:rPr>
              <a:t> the doing of work shall be no </a:t>
            </a:r>
            <a:r>
              <a:rPr lang="en-US" altLang="zh-CN" sz="1200" dirty="0" err="1">
                <a:solidFill>
                  <a:schemeClr val="tx1">
                    <a:lumMod val="75000"/>
                    <a:lumOff val="25000"/>
                  </a:schemeClr>
                </a:solidFill>
                <a:latin typeface="微软简粗黑" charset="0"/>
                <a:ea typeface="微软简粗黑" charset="0"/>
              </a:rPr>
              <a:t>miracle,but</a:t>
            </a:r>
            <a:r>
              <a:rPr lang="en-US" altLang="zh-CN" sz="1200" dirty="0">
                <a:solidFill>
                  <a:schemeClr val="tx1">
                    <a:lumMod val="75000"/>
                    <a:lumOff val="25000"/>
                  </a:schemeClr>
                </a:solidFill>
                <a:latin typeface="微软简粗黑" charset="0"/>
                <a:ea typeface="微软简粗黑" charset="0"/>
              </a:rPr>
              <a:t> you shall be the miracle</a:t>
            </a:r>
            <a:endParaRPr lang="zh-CN" altLang="en-US" sz="1200" dirty="0">
              <a:solidFill>
                <a:schemeClr val="tx1">
                  <a:lumMod val="75000"/>
                  <a:lumOff val="25000"/>
                </a:schemeClr>
              </a:solidFill>
              <a:latin typeface="微软简粗黑" charset="0"/>
              <a:ea typeface="微软简粗黑" charset="0"/>
            </a:endParaRPr>
          </a:p>
        </p:txBody>
      </p:sp>
      <p:grpSp>
        <p:nvGrpSpPr>
          <p:cNvPr id="35" name="组合 34"/>
          <p:cNvGrpSpPr/>
          <p:nvPr/>
        </p:nvGrpSpPr>
        <p:grpSpPr>
          <a:xfrm>
            <a:off x="1333499" y="1191966"/>
            <a:ext cx="1179149" cy="369332"/>
            <a:chOff x="1333499" y="944059"/>
            <a:chExt cx="1179149" cy="369332"/>
          </a:xfrm>
        </p:grpSpPr>
        <p:sp>
          <p:nvSpPr>
            <p:cNvPr id="32" name="圆角矩形 31"/>
            <p:cNvSpPr/>
            <p:nvPr/>
          </p:nvSpPr>
          <p:spPr>
            <a:xfrm>
              <a:off x="1333499" y="950853"/>
              <a:ext cx="1179149" cy="355744"/>
            </a:xfrm>
            <a:prstGeom prst="roundRect">
              <a:avLst>
                <a:gd name="adj" fmla="val 21270"/>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简粗黑" charset="0"/>
                <a:ea typeface="微软简粗黑" charset="0"/>
              </a:endParaRPr>
            </a:p>
          </p:txBody>
        </p:sp>
        <p:sp>
          <p:nvSpPr>
            <p:cNvPr id="34" name="文本框 33"/>
            <p:cNvSpPr txBox="1"/>
            <p:nvPr/>
          </p:nvSpPr>
          <p:spPr>
            <a:xfrm>
              <a:off x="1433344" y="944059"/>
              <a:ext cx="979458" cy="369332"/>
            </a:xfrm>
            <a:prstGeom prst="rect">
              <a:avLst/>
            </a:prstGeom>
            <a:noFill/>
          </p:spPr>
          <p:txBody>
            <a:bodyPr wrap="square" rtlCol="0">
              <a:spAutoFit/>
            </a:bodyPr>
            <a:lstStyle/>
            <a:p>
              <a:pPr algn="ctr"/>
              <a:r>
                <a:rPr lang="en-US" altLang="zh-CN" dirty="0">
                  <a:solidFill>
                    <a:schemeClr val="bg1"/>
                  </a:solidFill>
                  <a:latin typeface="微软简粗黑" charset="0"/>
                  <a:ea typeface="微软简粗黑" charset="0"/>
                </a:rPr>
                <a:t>Giving</a:t>
              </a:r>
            </a:p>
          </p:txBody>
        </p:sp>
      </p:grpSp>
      <p:grpSp>
        <p:nvGrpSpPr>
          <p:cNvPr id="36" name="组合 35"/>
          <p:cNvGrpSpPr/>
          <p:nvPr/>
        </p:nvGrpSpPr>
        <p:grpSpPr>
          <a:xfrm>
            <a:off x="9948839" y="1191966"/>
            <a:ext cx="1179149" cy="369332"/>
            <a:chOff x="1333499" y="944059"/>
            <a:chExt cx="1179149" cy="369332"/>
          </a:xfrm>
        </p:grpSpPr>
        <p:sp>
          <p:nvSpPr>
            <p:cNvPr id="37" name="圆角矩形 36"/>
            <p:cNvSpPr/>
            <p:nvPr/>
          </p:nvSpPr>
          <p:spPr>
            <a:xfrm>
              <a:off x="1333499" y="950853"/>
              <a:ext cx="1179149" cy="355744"/>
            </a:xfrm>
            <a:prstGeom prst="roundRect">
              <a:avLst>
                <a:gd name="adj" fmla="val 21270"/>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简粗黑" charset="0"/>
                <a:ea typeface="微软简粗黑" charset="0"/>
              </a:endParaRPr>
            </a:p>
          </p:txBody>
        </p:sp>
        <p:sp>
          <p:nvSpPr>
            <p:cNvPr id="38" name="文本框 37"/>
            <p:cNvSpPr txBox="1"/>
            <p:nvPr/>
          </p:nvSpPr>
          <p:spPr>
            <a:xfrm>
              <a:off x="1433344" y="944059"/>
              <a:ext cx="979458" cy="369332"/>
            </a:xfrm>
            <a:prstGeom prst="rect">
              <a:avLst/>
            </a:prstGeom>
            <a:noFill/>
          </p:spPr>
          <p:txBody>
            <a:bodyPr wrap="square" rtlCol="0">
              <a:spAutoFit/>
            </a:bodyPr>
            <a:lstStyle/>
            <a:p>
              <a:pPr algn="ctr"/>
              <a:r>
                <a:rPr lang="en-US" altLang="zh-CN" dirty="0">
                  <a:solidFill>
                    <a:schemeClr val="bg1"/>
                  </a:solidFill>
                  <a:latin typeface="微软简粗黑" charset="0"/>
                  <a:ea typeface="微软简粗黑" charset="0"/>
                </a:rPr>
                <a:t>Unity</a:t>
              </a:r>
            </a:p>
          </p:txBody>
        </p:sp>
      </p:grpSp>
      <p:grpSp>
        <p:nvGrpSpPr>
          <p:cNvPr id="39" name="组合 38"/>
          <p:cNvGrpSpPr/>
          <p:nvPr/>
        </p:nvGrpSpPr>
        <p:grpSpPr>
          <a:xfrm>
            <a:off x="9948839" y="4671525"/>
            <a:ext cx="1179149" cy="369332"/>
            <a:chOff x="1333499" y="944059"/>
            <a:chExt cx="1179149" cy="369332"/>
          </a:xfrm>
        </p:grpSpPr>
        <p:sp>
          <p:nvSpPr>
            <p:cNvPr id="40" name="圆角矩形 39"/>
            <p:cNvSpPr/>
            <p:nvPr/>
          </p:nvSpPr>
          <p:spPr>
            <a:xfrm>
              <a:off x="1333499" y="950853"/>
              <a:ext cx="1179149" cy="355744"/>
            </a:xfrm>
            <a:prstGeom prst="roundRect">
              <a:avLst>
                <a:gd name="adj" fmla="val 21270"/>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简粗黑" charset="0"/>
                <a:ea typeface="微软简粗黑" charset="0"/>
              </a:endParaRPr>
            </a:p>
          </p:txBody>
        </p:sp>
        <p:sp>
          <p:nvSpPr>
            <p:cNvPr id="41" name="文本框 40"/>
            <p:cNvSpPr txBox="1"/>
            <p:nvPr/>
          </p:nvSpPr>
          <p:spPr>
            <a:xfrm>
              <a:off x="1433344" y="944059"/>
              <a:ext cx="979458" cy="369332"/>
            </a:xfrm>
            <a:prstGeom prst="rect">
              <a:avLst/>
            </a:prstGeom>
            <a:noFill/>
          </p:spPr>
          <p:txBody>
            <a:bodyPr wrap="square" rtlCol="0">
              <a:spAutoFit/>
            </a:bodyPr>
            <a:lstStyle/>
            <a:p>
              <a:pPr algn="ctr"/>
              <a:r>
                <a:rPr lang="en-US" altLang="zh-CN" dirty="0">
                  <a:solidFill>
                    <a:schemeClr val="bg1"/>
                  </a:solidFill>
                  <a:latin typeface="微软简粗黑" charset="0"/>
                  <a:ea typeface="微软简粗黑" charset="0"/>
                </a:rPr>
                <a:t>Victory</a:t>
              </a:r>
            </a:p>
          </p:txBody>
        </p:sp>
      </p:grpSp>
      <p:grpSp>
        <p:nvGrpSpPr>
          <p:cNvPr id="42" name="组合 41"/>
          <p:cNvGrpSpPr/>
          <p:nvPr/>
        </p:nvGrpSpPr>
        <p:grpSpPr>
          <a:xfrm>
            <a:off x="1333499" y="4649186"/>
            <a:ext cx="1210899" cy="369332"/>
            <a:chOff x="1333499" y="944059"/>
            <a:chExt cx="1210899" cy="369332"/>
          </a:xfrm>
        </p:grpSpPr>
        <p:sp>
          <p:nvSpPr>
            <p:cNvPr id="43" name="圆角矩形 42"/>
            <p:cNvSpPr/>
            <p:nvPr/>
          </p:nvSpPr>
          <p:spPr>
            <a:xfrm>
              <a:off x="1333499" y="950853"/>
              <a:ext cx="1179149" cy="355744"/>
            </a:xfrm>
            <a:prstGeom prst="roundRect">
              <a:avLst>
                <a:gd name="adj" fmla="val 21270"/>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endParaRPr lang="zh-CN" altLang="en-US">
                <a:latin typeface="微软简粗黑" charset="0"/>
                <a:ea typeface="微软简粗黑" charset="0"/>
              </a:endParaRPr>
            </a:p>
          </p:txBody>
        </p:sp>
        <p:sp>
          <p:nvSpPr>
            <p:cNvPr id="44" name="文本框 43"/>
            <p:cNvSpPr txBox="1"/>
            <p:nvPr/>
          </p:nvSpPr>
          <p:spPr>
            <a:xfrm>
              <a:off x="1365248" y="944059"/>
              <a:ext cx="1179150" cy="369332"/>
            </a:xfrm>
            <a:prstGeom prst="rect">
              <a:avLst/>
            </a:prstGeom>
            <a:noFill/>
          </p:spPr>
          <p:txBody>
            <a:bodyPr wrap="square" rtlCol="0">
              <a:spAutoFit/>
            </a:bodyPr>
            <a:lstStyle/>
            <a:p>
              <a:pPr algn="ctr"/>
              <a:r>
                <a:rPr lang="en-US" altLang="zh-CN" dirty="0">
                  <a:solidFill>
                    <a:schemeClr val="bg1"/>
                  </a:solidFill>
                  <a:latin typeface="微软简粗黑" charset="0"/>
                  <a:ea typeface="微软简粗黑" charset="0"/>
                </a:rPr>
                <a:t>Respect</a:t>
              </a:r>
            </a:p>
          </p:txBody>
        </p:sp>
      </p:grpSp>
    </p:spTree>
  </p:cSld>
  <p:clrMapOvr>
    <a:masterClrMapping/>
  </p:clrMapOvr>
  <p:transition advTm="2855">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par>
                                <p:cTn id="8" presetID="42" presetClass="path" presetSubtype="0" decel="30000" fill="hold" grpId="1" nodeType="withEffect">
                                  <p:stCondLst>
                                    <p:cond delay="250"/>
                                  </p:stCondLst>
                                  <p:childTnLst>
                                    <p:animMotion origin="layout" path="M 1.25E-6 -4.81481E-6 L 0.13711 0.00024 " pathEditMode="relative" rAng="0" ptsTypes="AA">
                                      <p:cBhvr>
                                        <p:cTn id="9" dur="750" spd="-100000" fill="hold"/>
                                        <p:tgtEl>
                                          <p:spTgt spid="4"/>
                                        </p:tgtEl>
                                        <p:attrNameLst>
                                          <p:attrName>ppt_x</p:attrName>
                                          <p:attrName>ppt_y</p:attrName>
                                        </p:attrNameLst>
                                      </p:cBhvr>
                                      <p:rCtr x="6849" y="0"/>
                                    </p:animMotion>
                                  </p:childTnLst>
                                </p:cTn>
                              </p:par>
                              <p:par>
                                <p:cTn id="10" presetID="10" presetClass="entr" presetSubtype="0" fill="hold" grpId="0" nodeType="withEffect">
                                  <p:stCondLst>
                                    <p:cond delay="25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750"/>
                                        <p:tgtEl>
                                          <p:spTgt spid="6"/>
                                        </p:tgtEl>
                                      </p:cBhvr>
                                    </p:animEffect>
                                  </p:childTnLst>
                                </p:cTn>
                              </p:par>
                              <p:par>
                                <p:cTn id="13" presetID="42" presetClass="path" presetSubtype="0" decel="30000" fill="hold" grpId="1" nodeType="withEffect">
                                  <p:stCondLst>
                                    <p:cond delay="250"/>
                                  </p:stCondLst>
                                  <p:childTnLst>
                                    <p:animMotion origin="layout" path="M 3.75E-6 -4.81481E-6 L 0.04492 0.00024 " pathEditMode="relative" rAng="0" ptsTypes="AA">
                                      <p:cBhvr>
                                        <p:cTn id="14" dur="750" spd="-100000" fill="hold"/>
                                        <p:tgtEl>
                                          <p:spTgt spid="6"/>
                                        </p:tgtEl>
                                        <p:attrNameLst>
                                          <p:attrName>ppt_x</p:attrName>
                                          <p:attrName>ppt_y</p:attrName>
                                        </p:attrNameLst>
                                      </p:cBhvr>
                                      <p:rCtr x="2240" y="0"/>
                                    </p:animMotion>
                                  </p:childTnLst>
                                </p:cTn>
                              </p:par>
                              <p:par>
                                <p:cTn id="15" presetID="10" presetClass="entr" presetSubtype="0" fill="hold" grpId="0" nodeType="withEffect">
                                  <p:stCondLst>
                                    <p:cond delay="25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750"/>
                                        <p:tgtEl>
                                          <p:spTgt spid="5"/>
                                        </p:tgtEl>
                                      </p:cBhvr>
                                    </p:animEffect>
                                  </p:childTnLst>
                                </p:cTn>
                              </p:par>
                              <p:par>
                                <p:cTn id="18" presetID="42" presetClass="path" presetSubtype="0" decel="30000" fill="hold" grpId="1" nodeType="withEffect">
                                  <p:stCondLst>
                                    <p:cond delay="250"/>
                                  </p:stCondLst>
                                  <p:childTnLst>
                                    <p:animMotion origin="layout" path="M -3.75E-6 -4.81481E-6 L -0.04648 0.00024 " pathEditMode="relative" rAng="0" ptsTypes="AA">
                                      <p:cBhvr>
                                        <p:cTn id="19" dur="750" spd="-100000" fill="hold"/>
                                        <p:tgtEl>
                                          <p:spTgt spid="5"/>
                                        </p:tgtEl>
                                        <p:attrNameLst>
                                          <p:attrName>ppt_x</p:attrName>
                                          <p:attrName>ppt_y</p:attrName>
                                        </p:attrNameLst>
                                      </p:cBhvr>
                                      <p:rCtr x="-2331" y="0"/>
                                    </p:animMotion>
                                  </p:childTnLst>
                                </p:cTn>
                              </p:par>
                              <p:par>
                                <p:cTn id="20" presetID="10" presetClass="entr" presetSubtype="0" fill="hold" grpId="0" nodeType="withEffect">
                                  <p:stCondLst>
                                    <p:cond delay="25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750"/>
                                        <p:tgtEl>
                                          <p:spTgt spid="7"/>
                                        </p:tgtEl>
                                      </p:cBhvr>
                                    </p:animEffect>
                                  </p:childTnLst>
                                </p:cTn>
                              </p:par>
                              <p:par>
                                <p:cTn id="23" presetID="42" presetClass="path" presetSubtype="0" decel="30000" fill="hold" grpId="1" nodeType="withEffect">
                                  <p:stCondLst>
                                    <p:cond delay="250"/>
                                  </p:stCondLst>
                                  <p:childTnLst>
                                    <p:animMotion origin="layout" path="M -1.04167E-6 -4.81481E-6 L -0.13932 0.00024 " pathEditMode="relative" rAng="0" ptsTypes="AA">
                                      <p:cBhvr>
                                        <p:cTn id="24" dur="750" spd="-100000" fill="hold"/>
                                        <p:tgtEl>
                                          <p:spTgt spid="7"/>
                                        </p:tgtEl>
                                        <p:attrNameLst>
                                          <p:attrName>ppt_x</p:attrName>
                                          <p:attrName>ppt_y</p:attrName>
                                        </p:attrNameLst>
                                      </p:cBhvr>
                                      <p:rCtr x="-6966" y="0"/>
                                    </p:animMotion>
                                  </p:childTnLst>
                                </p:cTn>
                              </p:par>
                              <p:par>
                                <p:cTn id="25" presetID="10" presetClass="entr" presetSubtype="0" fill="hold" grpId="0" nodeType="withEffect">
                                  <p:stCondLst>
                                    <p:cond delay="75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par>
                                <p:cTn id="28" presetID="10" presetClass="entr" presetSubtype="0" fill="hold" grpId="0" nodeType="withEffect">
                                  <p:stCondLst>
                                    <p:cond delay="75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par>
                                <p:cTn id="31" presetID="10" presetClass="entr" presetSubtype="0" fill="hold" grpId="0" nodeType="withEffect">
                                  <p:stCondLst>
                                    <p:cond delay="75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500"/>
                                        <p:tgtEl>
                                          <p:spTgt spid="16"/>
                                        </p:tgtEl>
                                      </p:cBhvr>
                                    </p:animEffect>
                                  </p:childTnLst>
                                </p:cTn>
                              </p:par>
                              <p:par>
                                <p:cTn id="34" presetID="10" presetClass="entr" presetSubtype="0" fill="hold" grpId="0" nodeType="withEffect">
                                  <p:stCondLst>
                                    <p:cond delay="75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500"/>
                                        <p:tgtEl>
                                          <p:spTgt spid="17"/>
                                        </p:tgtEl>
                                      </p:cBhvr>
                                    </p:animEffect>
                                  </p:childTnLst>
                                </p:cTn>
                              </p:par>
                              <p:par>
                                <p:cTn id="37" presetID="16" presetClass="entr" presetSubtype="42" fill="hold" nodeType="withEffect">
                                  <p:stCondLst>
                                    <p:cond delay="500"/>
                                  </p:stCondLst>
                                  <p:childTnLst>
                                    <p:set>
                                      <p:cBhvr>
                                        <p:cTn id="38" dur="1" fill="hold">
                                          <p:stCondLst>
                                            <p:cond delay="0"/>
                                          </p:stCondLst>
                                        </p:cTn>
                                        <p:tgtEl>
                                          <p:spTgt spid="14"/>
                                        </p:tgtEl>
                                        <p:attrNameLst>
                                          <p:attrName>style.visibility</p:attrName>
                                        </p:attrNameLst>
                                      </p:cBhvr>
                                      <p:to>
                                        <p:strVal val="visible"/>
                                      </p:to>
                                    </p:set>
                                    <p:animEffect transition="in" filter="barn(outHorizontal)">
                                      <p:cBhvr>
                                        <p:cTn id="39" dur="1250"/>
                                        <p:tgtEl>
                                          <p:spTgt spid="14"/>
                                        </p:tgtEl>
                                      </p:cBhvr>
                                    </p:animEffect>
                                  </p:childTnLst>
                                </p:cTn>
                              </p:par>
                              <p:par>
                                <p:cTn id="40" presetID="16" presetClass="entr" presetSubtype="37" fill="hold" nodeType="withEffect">
                                  <p:stCondLst>
                                    <p:cond delay="500"/>
                                  </p:stCondLst>
                                  <p:childTnLst>
                                    <p:set>
                                      <p:cBhvr>
                                        <p:cTn id="41" dur="1" fill="hold">
                                          <p:stCondLst>
                                            <p:cond delay="0"/>
                                          </p:stCondLst>
                                        </p:cTn>
                                        <p:tgtEl>
                                          <p:spTgt spid="11"/>
                                        </p:tgtEl>
                                        <p:attrNameLst>
                                          <p:attrName>style.visibility</p:attrName>
                                        </p:attrNameLst>
                                      </p:cBhvr>
                                      <p:to>
                                        <p:strVal val="visible"/>
                                      </p:to>
                                    </p:set>
                                    <p:animEffect transition="in" filter="barn(outVertical)">
                                      <p:cBhvr>
                                        <p:cTn id="42" dur="1250"/>
                                        <p:tgtEl>
                                          <p:spTgt spid="11"/>
                                        </p:tgtEl>
                                      </p:cBhvr>
                                    </p:animEffect>
                                  </p:childTnLst>
                                </p:cTn>
                              </p:par>
                              <p:par>
                                <p:cTn id="43" presetID="10" presetClass="entr" presetSubtype="0" fill="hold" nodeType="withEffect">
                                  <p:stCondLst>
                                    <p:cond delay="500"/>
                                  </p:stCondLst>
                                  <p:childTnLst>
                                    <p:set>
                                      <p:cBhvr>
                                        <p:cTn id="44" dur="1" fill="hold">
                                          <p:stCondLst>
                                            <p:cond delay="0"/>
                                          </p:stCondLst>
                                        </p:cTn>
                                        <p:tgtEl>
                                          <p:spTgt spid="35"/>
                                        </p:tgtEl>
                                        <p:attrNameLst>
                                          <p:attrName>style.visibility</p:attrName>
                                        </p:attrNameLst>
                                      </p:cBhvr>
                                      <p:to>
                                        <p:strVal val="visible"/>
                                      </p:to>
                                    </p:set>
                                    <p:animEffect transition="in" filter="fade">
                                      <p:cBhvr>
                                        <p:cTn id="45" dur="750"/>
                                        <p:tgtEl>
                                          <p:spTgt spid="35"/>
                                        </p:tgtEl>
                                      </p:cBhvr>
                                    </p:animEffect>
                                  </p:childTnLst>
                                </p:cTn>
                              </p:par>
                              <p:par>
                                <p:cTn id="46" presetID="63" presetClass="path" presetSubtype="0" decel="50000" fill="hold" nodeType="withEffect">
                                  <p:stCondLst>
                                    <p:cond delay="500"/>
                                  </p:stCondLst>
                                  <p:childTnLst>
                                    <p:animMotion origin="layout" path="M 0.01524 -4.44444E-6 L -0.10885 -4.44444E-6 " pathEditMode="relative" rAng="0" ptsTypes="AA">
                                      <p:cBhvr>
                                        <p:cTn id="47" dur="750" spd="-100000" fill="hold"/>
                                        <p:tgtEl>
                                          <p:spTgt spid="35"/>
                                        </p:tgtEl>
                                        <p:attrNameLst>
                                          <p:attrName>ppt_x</p:attrName>
                                          <p:attrName>ppt_y</p:attrName>
                                        </p:attrNameLst>
                                      </p:cBhvr>
                                      <p:rCtr x="-6211" y="0"/>
                                    </p:animMotion>
                                  </p:childTnLst>
                                </p:cTn>
                              </p:par>
                              <p:par>
                                <p:cTn id="48" presetID="35" presetClass="path" presetSubtype="0" accel="50000" decel="50000" fill="hold" nodeType="withEffect">
                                  <p:stCondLst>
                                    <p:cond delay="1250"/>
                                  </p:stCondLst>
                                  <p:childTnLst>
                                    <p:animMotion origin="layout" path="M 0.01602 -4.44444E-6 L -2.29167E-6 -4.44444E-6 " pathEditMode="relative" rAng="0" ptsTypes="AA">
                                      <p:cBhvr>
                                        <p:cTn id="49" dur="750" fill="hold"/>
                                        <p:tgtEl>
                                          <p:spTgt spid="35"/>
                                        </p:tgtEl>
                                        <p:attrNameLst>
                                          <p:attrName>ppt_x</p:attrName>
                                          <p:attrName>ppt_y</p:attrName>
                                        </p:attrNameLst>
                                      </p:cBhvr>
                                      <p:rCtr x="-807" y="0"/>
                                    </p:animMotion>
                                  </p:childTnLst>
                                </p:cTn>
                              </p:par>
                              <p:par>
                                <p:cTn id="50" presetID="10" presetClass="entr" presetSubtype="0" fill="hold" grpId="0" nodeType="withEffect">
                                  <p:stCondLst>
                                    <p:cond delay="75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750"/>
                                        <p:tgtEl>
                                          <p:spTgt spid="28"/>
                                        </p:tgtEl>
                                      </p:cBhvr>
                                    </p:animEffect>
                                  </p:childTnLst>
                                </p:cTn>
                              </p:par>
                              <p:par>
                                <p:cTn id="53" presetID="63" presetClass="path" presetSubtype="0" decel="50000" fill="hold" grpId="1" nodeType="withEffect">
                                  <p:stCondLst>
                                    <p:cond delay="750"/>
                                  </p:stCondLst>
                                  <p:childTnLst>
                                    <p:animMotion origin="layout" path="M 0.01523 1.85185E-6 L -0.10885 1.85185E-6 " pathEditMode="relative" rAng="0" ptsTypes="AA">
                                      <p:cBhvr>
                                        <p:cTn id="54" dur="750" spd="-100000" fill="hold"/>
                                        <p:tgtEl>
                                          <p:spTgt spid="28"/>
                                        </p:tgtEl>
                                        <p:attrNameLst>
                                          <p:attrName>ppt_x</p:attrName>
                                          <p:attrName>ppt_y</p:attrName>
                                        </p:attrNameLst>
                                      </p:cBhvr>
                                      <p:rCtr x="-6211" y="0"/>
                                    </p:animMotion>
                                  </p:childTnLst>
                                </p:cTn>
                              </p:par>
                              <p:par>
                                <p:cTn id="55" presetID="35" presetClass="path" presetSubtype="0" accel="50000" decel="50000" fill="hold" grpId="2" nodeType="withEffect">
                                  <p:stCondLst>
                                    <p:cond delay="1500"/>
                                  </p:stCondLst>
                                  <p:childTnLst>
                                    <p:animMotion origin="layout" path="M 0.01602 1.85185E-6 L 2.08333E-7 1.85185E-6 " pathEditMode="relative" rAng="0" ptsTypes="AA">
                                      <p:cBhvr>
                                        <p:cTn id="56" dur="750" fill="hold"/>
                                        <p:tgtEl>
                                          <p:spTgt spid="28"/>
                                        </p:tgtEl>
                                        <p:attrNameLst>
                                          <p:attrName>ppt_x</p:attrName>
                                          <p:attrName>ppt_y</p:attrName>
                                        </p:attrNameLst>
                                      </p:cBhvr>
                                      <p:rCtr x="-807" y="0"/>
                                    </p:animMotion>
                                  </p:childTnLst>
                                </p:cTn>
                              </p:par>
                              <p:par>
                                <p:cTn id="57" presetID="10" presetClass="entr" presetSubtype="0" fill="hold" nodeType="withEffect">
                                  <p:stCondLst>
                                    <p:cond delay="750"/>
                                  </p:stCondLst>
                                  <p:childTnLst>
                                    <p:set>
                                      <p:cBhvr>
                                        <p:cTn id="58" dur="1" fill="hold">
                                          <p:stCondLst>
                                            <p:cond delay="0"/>
                                          </p:stCondLst>
                                        </p:cTn>
                                        <p:tgtEl>
                                          <p:spTgt spid="36"/>
                                        </p:tgtEl>
                                        <p:attrNameLst>
                                          <p:attrName>style.visibility</p:attrName>
                                        </p:attrNameLst>
                                      </p:cBhvr>
                                      <p:to>
                                        <p:strVal val="visible"/>
                                      </p:to>
                                    </p:set>
                                    <p:animEffect transition="in" filter="fade">
                                      <p:cBhvr>
                                        <p:cTn id="59" dur="750"/>
                                        <p:tgtEl>
                                          <p:spTgt spid="36"/>
                                        </p:tgtEl>
                                      </p:cBhvr>
                                    </p:animEffect>
                                  </p:childTnLst>
                                </p:cTn>
                              </p:par>
                              <p:par>
                                <p:cTn id="60" presetID="64" presetClass="path" presetSubtype="0" decel="30000" fill="hold" nodeType="withEffect">
                                  <p:stCondLst>
                                    <p:cond delay="750"/>
                                  </p:stCondLst>
                                  <p:childTnLst>
                                    <p:animMotion origin="layout" path="M -2.91667E-6 0.03889 L -2.91667E-6 -0.14814 " pathEditMode="relative" rAng="0" ptsTypes="AA">
                                      <p:cBhvr>
                                        <p:cTn id="61" dur="750" spd="-100000" fill="hold"/>
                                        <p:tgtEl>
                                          <p:spTgt spid="36"/>
                                        </p:tgtEl>
                                        <p:attrNameLst>
                                          <p:attrName>ppt_x</p:attrName>
                                          <p:attrName>ppt_y</p:attrName>
                                        </p:attrNameLst>
                                      </p:cBhvr>
                                      <p:rCtr x="0" y="-9352"/>
                                    </p:animMotion>
                                  </p:childTnLst>
                                </p:cTn>
                              </p:par>
                              <p:par>
                                <p:cTn id="62" presetID="64" presetClass="path" presetSubtype="0" accel="30000" decel="30000" fill="hold" nodeType="withEffect">
                                  <p:stCondLst>
                                    <p:cond delay="1500"/>
                                  </p:stCondLst>
                                  <p:childTnLst>
                                    <p:animMotion origin="layout" path="M -2.91667E-6 0.03843 L -2.91667E-6 -4.44444E-6 " pathEditMode="relative" rAng="0" ptsTypes="AA">
                                      <p:cBhvr>
                                        <p:cTn id="63" dur="750" fill="hold"/>
                                        <p:tgtEl>
                                          <p:spTgt spid="36"/>
                                        </p:tgtEl>
                                        <p:attrNameLst>
                                          <p:attrName>ppt_x</p:attrName>
                                          <p:attrName>ppt_y</p:attrName>
                                        </p:attrNameLst>
                                      </p:cBhvr>
                                      <p:rCtr x="0" y="-1921"/>
                                    </p:animMotion>
                                  </p:childTnLst>
                                </p:cTn>
                              </p:par>
                              <p:par>
                                <p:cTn id="64" presetID="10" presetClass="entr" presetSubtype="0" fill="hold" grpId="0" nodeType="withEffect">
                                  <p:stCondLst>
                                    <p:cond delay="750"/>
                                  </p:stCondLst>
                                  <p:childTnLst>
                                    <p:set>
                                      <p:cBhvr>
                                        <p:cTn id="65" dur="1" fill="hold">
                                          <p:stCondLst>
                                            <p:cond delay="0"/>
                                          </p:stCondLst>
                                        </p:cTn>
                                        <p:tgtEl>
                                          <p:spTgt spid="27"/>
                                        </p:tgtEl>
                                        <p:attrNameLst>
                                          <p:attrName>style.visibility</p:attrName>
                                        </p:attrNameLst>
                                      </p:cBhvr>
                                      <p:to>
                                        <p:strVal val="visible"/>
                                      </p:to>
                                    </p:set>
                                    <p:animEffect transition="in" filter="fade">
                                      <p:cBhvr>
                                        <p:cTn id="66" dur="750"/>
                                        <p:tgtEl>
                                          <p:spTgt spid="27"/>
                                        </p:tgtEl>
                                      </p:cBhvr>
                                    </p:animEffect>
                                  </p:childTnLst>
                                </p:cTn>
                              </p:par>
                              <p:par>
                                <p:cTn id="67" presetID="64" presetClass="path" presetSubtype="0" decel="30000" fill="hold" grpId="1" nodeType="withEffect">
                                  <p:stCondLst>
                                    <p:cond delay="750"/>
                                  </p:stCondLst>
                                  <p:childTnLst>
                                    <p:animMotion origin="layout" path="M 4.16667E-7 0.03889 L 4.16667E-7 -0.14815 " pathEditMode="relative" rAng="0" ptsTypes="AA">
                                      <p:cBhvr>
                                        <p:cTn id="68" dur="750" spd="-100000" fill="hold"/>
                                        <p:tgtEl>
                                          <p:spTgt spid="27"/>
                                        </p:tgtEl>
                                        <p:attrNameLst>
                                          <p:attrName>ppt_x</p:attrName>
                                          <p:attrName>ppt_y</p:attrName>
                                        </p:attrNameLst>
                                      </p:cBhvr>
                                      <p:rCtr x="0" y="-9352"/>
                                    </p:animMotion>
                                  </p:childTnLst>
                                </p:cTn>
                              </p:par>
                              <p:par>
                                <p:cTn id="69" presetID="64" presetClass="path" presetSubtype="0" accel="30000" decel="30000" fill="hold" grpId="2" nodeType="withEffect">
                                  <p:stCondLst>
                                    <p:cond delay="1500"/>
                                  </p:stCondLst>
                                  <p:childTnLst>
                                    <p:animMotion origin="layout" path="M 4.16667E-7 0.03842 L 4.16667E-7 1.85185E-6 " pathEditMode="relative" rAng="0" ptsTypes="AA">
                                      <p:cBhvr>
                                        <p:cTn id="70" dur="750" fill="hold"/>
                                        <p:tgtEl>
                                          <p:spTgt spid="27"/>
                                        </p:tgtEl>
                                        <p:attrNameLst>
                                          <p:attrName>ppt_x</p:attrName>
                                          <p:attrName>ppt_y</p:attrName>
                                        </p:attrNameLst>
                                      </p:cBhvr>
                                      <p:rCtr x="0" y="-1921"/>
                                    </p:animMotion>
                                  </p:childTnLst>
                                </p:cTn>
                              </p:par>
                              <p:par>
                                <p:cTn id="71" presetID="10" presetClass="entr" presetSubtype="0" fill="hold" nodeType="withEffect">
                                  <p:stCondLst>
                                    <p:cond delay="75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750"/>
                                        <p:tgtEl>
                                          <p:spTgt spid="42"/>
                                        </p:tgtEl>
                                      </p:cBhvr>
                                    </p:animEffect>
                                  </p:childTnLst>
                                </p:cTn>
                              </p:par>
                              <p:par>
                                <p:cTn id="74" presetID="42" presetClass="path" presetSubtype="0" decel="30000" fill="hold" nodeType="withEffect">
                                  <p:stCondLst>
                                    <p:cond delay="750"/>
                                  </p:stCondLst>
                                  <p:childTnLst>
                                    <p:animMotion origin="layout" path="M -2.29167E-6 -0.03981 L -2.29167E-6 0.14815 " pathEditMode="relative" rAng="0" ptsTypes="AA">
                                      <p:cBhvr>
                                        <p:cTn id="75" dur="750" spd="-100000" fill="hold"/>
                                        <p:tgtEl>
                                          <p:spTgt spid="42"/>
                                        </p:tgtEl>
                                        <p:attrNameLst>
                                          <p:attrName>ppt_x</p:attrName>
                                          <p:attrName>ppt_y</p:attrName>
                                        </p:attrNameLst>
                                      </p:cBhvr>
                                      <p:rCtr x="0" y="9398"/>
                                    </p:animMotion>
                                  </p:childTnLst>
                                </p:cTn>
                              </p:par>
                              <p:par>
                                <p:cTn id="76" presetID="42" presetClass="path" presetSubtype="0" accel="30000" decel="30000" fill="hold" nodeType="withEffect">
                                  <p:stCondLst>
                                    <p:cond delay="1500"/>
                                  </p:stCondLst>
                                  <p:childTnLst>
                                    <p:animMotion origin="layout" path="M -2.29167E-6 -0.03981 L -2.29167E-6 -1.11111E-6 " pathEditMode="relative" rAng="0" ptsTypes="AA">
                                      <p:cBhvr>
                                        <p:cTn id="77" dur="750" fill="hold"/>
                                        <p:tgtEl>
                                          <p:spTgt spid="42"/>
                                        </p:tgtEl>
                                        <p:attrNameLst>
                                          <p:attrName>ppt_x</p:attrName>
                                          <p:attrName>ppt_y</p:attrName>
                                        </p:attrNameLst>
                                      </p:cBhvr>
                                      <p:rCtr x="0" y="1991"/>
                                    </p:animMotion>
                                  </p:childTnLst>
                                </p:cTn>
                              </p:par>
                              <p:par>
                                <p:cTn id="78" presetID="10" presetClass="entr" presetSubtype="0" fill="hold" grpId="0" nodeType="withEffect">
                                  <p:stCondLst>
                                    <p:cond delay="750"/>
                                  </p:stCondLst>
                                  <p:childTnLst>
                                    <p:set>
                                      <p:cBhvr>
                                        <p:cTn id="79" dur="1" fill="hold">
                                          <p:stCondLst>
                                            <p:cond delay="0"/>
                                          </p:stCondLst>
                                        </p:cTn>
                                        <p:tgtEl>
                                          <p:spTgt spid="29"/>
                                        </p:tgtEl>
                                        <p:attrNameLst>
                                          <p:attrName>style.visibility</p:attrName>
                                        </p:attrNameLst>
                                      </p:cBhvr>
                                      <p:to>
                                        <p:strVal val="visible"/>
                                      </p:to>
                                    </p:set>
                                    <p:animEffect transition="in" filter="fade">
                                      <p:cBhvr>
                                        <p:cTn id="80" dur="750"/>
                                        <p:tgtEl>
                                          <p:spTgt spid="29"/>
                                        </p:tgtEl>
                                      </p:cBhvr>
                                    </p:animEffect>
                                  </p:childTnLst>
                                </p:cTn>
                              </p:par>
                              <p:par>
                                <p:cTn id="81" presetID="42" presetClass="path" presetSubtype="0" decel="30000" fill="hold" grpId="1" nodeType="withEffect">
                                  <p:stCondLst>
                                    <p:cond delay="750"/>
                                  </p:stCondLst>
                                  <p:childTnLst>
                                    <p:animMotion origin="layout" path="M 2.08333E-7 -0.03981 L 2.08333E-7 0.14815 " pathEditMode="relative" rAng="0" ptsTypes="AA">
                                      <p:cBhvr>
                                        <p:cTn id="82" dur="750" spd="-100000" fill="hold"/>
                                        <p:tgtEl>
                                          <p:spTgt spid="29"/>
                                        </p:tgtEl>
                                        <p:attrNameLst>
                                          <p:attrName>ppt_x</p:attrName>
                                          <p:attrName>ppt_y</p:attrName>
                                        </p:attrNameLst>
                                      </p:cBhvr>
                                      <p:rCtr x="0" y="9398"/>
                                    </p:animMotion>
                                  </p:childTnLst>
                                </p:cTn>
                              </p:par>
                              <p:par>
                                <p:cTn id="83" presetID="42" presetClass="path" presetSubtype="0" accel="30000" decel="30000" fill="hold" grpId="2" nodeType="withEffect">
                                  <p:stCondLst>
                                    <p:cond delay="1500"/>
                                  </p:stCondLst>
                                  <p:childTnLst>
                                    <p:animMotion origin="layout" path="M 2.08333E-7 -0.03981 L 2.08333E-7 -2.96296E-6 " pathEditMode="relative" rAng="0" ptsTypes="AA">
                                      <p:cBhvr>
                                        <p:cTn id="84" dur="750" fill="hold"/>
                                        <p:tgtEl>
                                          <p:spTgt spid="29"/>
                                        </p:tgtEl>
                                        <p:attrNameLst>
                                          <p:attrName>ppt_x</p:attrName>
                                          <p:attrName>ppt_y</p:attrName>
                                        </p:attrNameLst>
                                      </p:cBhvr>
                                      <p:rCtr x="0" y="1991"/>
                                    </p:animMotion>
                                  </p:childTnLst>
                                </p:cTn>
                              </p:par>
                              <p:par>
                                <p:cTn id="85" presetID="10" presetClass="entr" presetSubtype="0" fill="hold" nodeType="withEffect">
                                  <p:stCondLst>
                                    <p:cond delay="75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750"/>
                                        <p:tgtEl>
                                          <p:spTgt spid="39"/>
                                        </p:tgtEl>
                                      </p:cBhvr>
                                    </p:animEffect>
                                  </p:childTnLst>
                                </p:cTn>
                              </p:par>
                              <p:par>
                                <p:cTn id="88" presetID="63" presetClass="path" presetSubtype="0" decel="50000" fill="hold" nodeType="withEffect">
                                  <p:stCondLst>
                                    <p:cond delay="750"/>
                                  </p:stCondLst>
                                  <p:childTnLst>
                                    <p:animMotion origin="layout" path="M -0.01562 -1.85185E-6 L 0.11081 -1.85185E-6 " pathEditMode="relative" rAng="0" ptsTypes="AA">
                                      <p:cBhvr>
                                        <p:cTn id="89" dur="750" spd="-100000" fill="hold"/>
                                        <p:tgtEl>
                                          <p:spTgt spid="39"/>
                                        </p:tgtEl>
                                        <p:attrNameLst>
                                          <p:attrName>ppt_x</p:attrName>
                                          <p:attrName>ppt_y</p:attrName>
                                        </p:attrNameLst>
                                      </p:cBhvr>
                                      <p:rCtr x="6315" y="0"/>
                                    </p:animMotion>
                                  </p:childTnLst>
                                </p:cTn>
                              </p:par>
                              <p:par>
                                <p:cTn id="90" presetID="35" presetClass="path" presetSubtype="0" accel="50000" decel="50000" fill="hold" nodeType="withEffect">
                                  <p:stCondLst>
                                    <p:cond delay="1500"/>
                                  </p:stCondLst>
                                  <p:childTnLst>
                                    <p:animMotion origin="layout" path="M -0.01562 -1.85185E-6 L -2.91667E-6 -1.85185E-6 " pathEditMode="relative" rAng="0" ptsTypes="AA">
                                      <p:cBhvr>
                                        <p:cTn id="91" dur="750" fill="hold"/>
                                        <p:tgtEl>
                                          <p:spTgt spid="39"/>
                                        </p:tgtEl>
                                        <p:attrNameLst>
                                          <p:attrName>ppt_x</p:attrName>
                                          <p:attrName>ppt_y</p:attrName>
                                        </p:attrNameLst>
                                      </p:cBhvr>
                                      <p:rCtr x="781" y="0"/>
                                    </p:animMotion>
                                  </p:childTnLst>
                                </p:cTn>
                              </p:par>
                              <p:par>
                                <p:cTn id="92" presetID="10" presetClass="entr" presetSubtype="0" fill="hold" grpId="0" nodeType="withEffect">
                                  <p:stCondLst>
                                    <p:cond delay="750"/>
                                  </p:stCondLst>
                                  <p:childTnLst>
                                    <p:set>
                                      <p:cBhvr>
                                        <p:cTn id="93" dur="1" fill="hold">
                                          <p:stCondLst>
                                            <p:cond delay="0"/>
                                          </p:stCondLst>
                                        </p:cTn>
                                        <p:tgtEl>
                                          <p:spTgt spid="26"/>
                                        </p:tgtEl>
                                        <p:attrNameLst>
                                          <p:attrName>style.visibility</p:attrName>
                                        </p:attrNameLst>
                                      </p:cBhvr>
                                      <p:to>
                                        <p:strVal val="visible"/>
                                      </p:to>
                                    </p:set>
                                    <p:animEffect transition="in" filter="fade">
                                      <p:cBhvr>
                                        <p:cTn id="94" dur="750"/>
                                        <p:tgtEl>
                                          <p:spTgt spid="26"/>
                                        </p:tgtEl>
                                      </p:cBhvr>
                                    </p:animEffect>
                                  </p:childTnLst>
                                </p:cTn>
                              </p:par>
                              <p:par>
                                <p:cTn id="95" presetID="63" presetClass="path" presetSubtype="0" decel="50000" fill="hold" grpId="1" nodeType="withEffect">
                                  <p:stCondLst>
                                    <p:cond delay="750"/>
                                  </p:stCondLst>
                                  <p:childTnLst>
                                    <p:animMotion origin="layout" path="M -0.01563 -1.11111E-6 L 0.11081 -1.11111E-6 " pathEditMode="relative" rAng="0" ptsTypes="AA">
                                      <p:cBhvr>
                                        <p:cTn id="96" dur="750" spd="-100000" fill="hold"/>
                                        <p:tgtEl>
                                          <p:spTgt spid="26"/>
                                        </p:tgtEl>
                                        <p:attrNameLst>
                                          <p:attrName>ppt_x</p:attrName>
                                          <p:attrName>ppt_y</p:attrName>
                                        </p:attrNameLst>
                                      </p:cBhvr>
                                      <p:rCtr x="6315" y="0"/>
                                    </p:animMotion>
                                  </p:childTnLst>
                                </p:cTn>
                              </p:par>
                              <p:par>
                                <p:cTn id="97" presetID="35" presetClass="path" presetSubtype="0" accel="50000" decel="50000" fill="hold" grpId="2" nodeType="withEffect">
                                  <p:stCondLst>
                                    <p:cond delay="1500"/>
                                  </p:stCondLst>
                                  <p:childTnLst>
                                    <p:animMotion origin="layout" path="M -0.01563 -1.11111E-6 L 4.16667E-7 -1.11111E-6 " pathEditMode="relative" rAng="0" ptsTypes="AA">
                                      <p:cBhvr>
                                        <p:cTn id="98" dur="750" fill="hold"/>
                                        <p:tgtEl>
                                          <p:spTgt spid="26"/>
                                        </p:tgtEl>
                                        <p:attrNameLst>
                                          <p:attrName>ppt_x</p:attrName>
                                          <p:attrName>ppt_y</p:attrName>
                                        </p:attrNameLst>
                                      </p:cBhvr>
                                      <p:rCtr x="781"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bldLvl="0" animBg="1"/>
      <p:bldP spid="5" grpId="0" bldLvl="0" animBg="1"/>
      <p:bldP spid="5" grpId="1" bldLvl="0" animBg="1"/>
      <p:bldP spid="6" grpId="0" bldLvl="0" animBg="1"/>
      <p:bldP spid="6" grpId="1" bldLvl="0" animBg="1"/>
      <p:bldP spid="7" grpId="0" bldLvl="0" animBg="1"/>
      <p:bldP spid="7" grpId="1" bldLvl="0" animBg="1"/>
      <p:bldP spid="13" grpId="0"/>
      <p:bldP spid="15" grpId="0"/>
      <p:bldP spid="16" grpId="0"/>
      <p:bldP spid="17" grpId="0"/>
      <p:bldP spid="27" grpId="0"/>
      <p:bldP spid="27" grpId="1"/>
      <p:bldP spid="27" grpId="2"/>
      <p:bldP spid="28" grpId="0"/>
      <p:bldP spid="28" grpId="1"/>
      <p:bldP spid="28" grpId="2"/>
      <p:bldP spid="26" grpId="0"/>
      <p:bldP spid="26" grpId="1"/>
      <p:bldP spid="26" grpId="2"/>
      <p:bldP spid="29" grpId="0"/>
      <p:bldP spid="29" grpId="1"/>
      <p:bldP spid="29" grpId="2"/>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545" y="-8255"/>
            <a:ext cx="12233910" cy="833120"/>
          </a:xfrm>
          <a:prstGeom prst="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pic>
        <p:nvPicPr>
          <p:cNvPr id="3" name="图片 2" descr="QQ截图20170308204816"/>
          <p:cNvPicPr>
            <a:picLocks noChangeAspect="1"/>
          </p:cNvPicPr>
          <p:nvPr/>
        </p:nvPicPr>
        <p:blipFill>
          <a:blip r:embed="rId3" cstate="print"/>
          <a:stretch>
            <a:fillRect/>
          </a:stretch>
        </p:blipFill>
        <p:spPr>
          <a:xfrm>
            <a:off x="-15240" y="5684520"/>
            <a:ext cx="12204065" cy="1208405"/>
          </a:xfrm>
          <a:prstGeom prst="rect">
            <a:avLst/>
          </a:prstGeom>
        </p:spPr>
      </p:pic>
      <p:sp>
        <p:nvSpPr>
          <p:cNvPr id="108" name="椭圆 107"/>
          <p:cNvSpPr/>
          <p:nvPr/>
        </p:nvSpPr>
        <p:spPr>
          <a:xfrm>
            <a:off x="709696" y="370157"/>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nvGrpSpPr>
          <p:cNvPr id="109" name="组合 108"/>
          <p:cNvGrpSpPr/>
          <p:nvPr/>
        </p:nvGrpSpPr>
        <p:grpSpPr>
          <a:xfrm>
            <a:off x="640284" y="56389"/>
            <a:ext cx="4021131" cy="613991"/>
            <a:chOff x="3418293" y="305852"/>
            <a:chExt cx="4844075" cy="872774"/>
          </a:xfrm>
        </p:grpSpPr>
        <p:sp>
          <p:nvSpPr>
            <p:cNvPr id="110" name="椭圆 109"/>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sp>
          <p:nvSpPr>
            <p:cNvPr id="111" name="矩形 11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grpSp>
        <p:nvGrpSpPr>
          <p:cNvPr id="112" name="组合 111"/>
          <p:cNvGrpSpPr/>
          <p:nvPr/>
        </p:nvGrpSpPr>
        <p:grpSpPr>
          <a:xfrm>
            <a:off x="574288" y="57950"/>
            <a:ext cx="970204" cy="1019136"/>
            <a:chOff x="1003288" y="1798087"/>
            <a:chExt cx="3398850" cy="3383513"/>
          </a:xfrm>
        </p:grpSpPr>
        <p:sp>
          <p:nvSpPr>
            <p:cNvPr id="11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nvGrpSpPr>
            <p:cNvPr id="115" name="组合 114"/>
            <p:cNvGrpSpPr/>
            <p:nvPr/>
          </p:nvGrpSpPr>
          <p:grpSpPr>
            <a:xfrm>
              <a:off x="1003288" y="1856944"/>
              <a:ext cx="3119221" cy="1919931"/>
              <a:chOff x="1028026" y="1617975"/>
              <a:chExt cx="3119221" cy="1919931"/>
            </a:xfrm>
          </p:grpSpPr>
          <p:sp>
            <p:nvSpPr>
              <p:cNvPr id="116" name="Freeform 13"/>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rgbClr val="9CCF3D"/>
                  </a:gs>
                </a:gsLst>
                <a:lin ang="0" scaled="0"/>
                <a:tileRect/>
              </a:gradFill>
              <a:ln w="101600">
                <a:gradFill>
                  <a:gsLst>
                    <a:gs pos="0">
                      <a:srgbClr val="9CCF3D"/>
                    </a:gs>
                    <a:gs pos="100000">
                      <a:schemeClr val="bg1"/>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7" name="Freeform 13"/>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grpSp>
      <p:sp>
        <p:nvSpPr>
          <p:cNvPr id="118" name="文本框 117"/>
          <p:cNvSpPr txBox="1"/>
          <p:nvPr/>
        </p:nvSpPr>
        <p:spPr>
          <a:xfrm>
            <a:off x="1723411" y="171408"/>
            <a:ext cx="2645285" cy="483235"/>
          </a:xfrm>
          <a:prstGeom prst="rect">
            <a:avLst/>
          </a:prstGeom>
          <a:noFill/>
        </p:spPr>
        <p:txBody>
          <a:bodyPr wrap="square" rtlCol="0">
            <a:spAutoFit/>
          </a:bodyPr>
          <a:lstStyle/>
          <a:p>
            <a:r>
              <a:rPr lang="zh-CN" altLang="en-US" sz="2400" b="1" dirty="0" smtClean="0">
                <a:solidFill>
                  <a:srgbClr val="9CCF3D"/>
                </a:solidFill>
                <a:latin typeface="微软简粗黑" charset="0"/>
                <a:ea typeface="微软简粗黑" charset="0"/>
              </a:rPr>
              <a:t>此处添加标题</a:t>
            </a:r>
          </a:p>
        </p:txBody>
      </p:sp>
      <p:pic>
        <p:nvPicPr>
          <p:cNvPr id="17" name="图片占位符 16"/>
          <p:cNvPicPr>
            <a:picLocks noGrp="1" noChangeAspect="1"/>
          </p:cNvPicPr>
          <p:nvPr>
            <p:ph type="pic" sz="quarter" idx="10"/>
          </p:nvPr>
        </p:nvPicPr>
        <p:blipFill>
          <a:blip r:embed="rId4" cstate="screen">
            <a:duotone>
              <a:schemeClr val="bg2">
                <a:shade val="45000"/>
                <a:satMod val="135000"/>
              </a:schemeClr>
              <a:prstClr val="white"/>
            </a:duotone>
          </a:blip>
          <a:srcRect/>
          <a:stretch>
            <a:fillRect/>
          </a:stretch>
        </p:blipFill>
        <p:spPr>
          <a:xfrm>
            <a:off x="6424794" y="2006374"/>
            <a:ext cx="3690937" cy="4089400"/>
          </a:xfrm>
          <a:custGeom>
            <a:avLst/>
            <a:gdLst>
              <a:gd name="connsiteX0" fmla="*/ 1032933 w 3691467"/>
              <a:gd name="connsiteY0" fmla="*/ 0 h 4089400"/>
              <a:gd name="connsiteX1" fmla="*/ 3691467 w 3691467"/>
              <a:gd name="connsiteY1" fmla="*/ 0 h 4089400"/>
              <a:gd name="connsiteX2" fmla="*/ 2556933 w 3691467"/>
              <a:gd name="connsiteY2" fmla="*/ 4089400 h 4089400"/>
              <a:gd name="connsiteX3" fmla="*/ 0 w 3691467"/>
              <a:gd name="connsiteY3" fmla="*/ 4089400 h 4089400"/>
            </a:gdLst>
            <a:ahLst/>
            <a:cxnLst>
              <a:cxn ang="0">
                <a:pos x="connsiteX0" y="connsiteY0"/>
              </a:cxn>
              <a:cxn ang="0">
                <a:pos x="connsiteX1" y="connsiteY1"/>
              </a:cxn>
              <a:cxn ang="0">
                <a:pos x="connsiteX2" y="connsiteY2"/>
              </a:cxn>
              <a:cxn ang="0">
                <a:pos x="connsiteX3" y="connsiteY3"/>
              </a:cxn>
            </a:cxnLst>
            <a:rect l="l" t="t" r="r" b="b"/>
            <a:pathLst>
              <a:path w="3691467" h="4089400">
                <a:moveTo>
                  <a:pt x="1032933" y="0"/>
                </a:moveTo>
                <a:lnTo>
                  <a:pt x="3691467" y="0"/>
                </a:lnTo>
                <a:lnTo>
                  <a:pt x="2556933" y="4089400"/>
                </a:lnTo>
                <a:lnTo>
                  <a:pt x="0" y="4089400"/>
                </a:lnTo>
                <a:close/>
              </a:path>
            </a:pathLst>
          </a:custGeom>
        </p:spPr>
      </p:pic>
      <p:pic>
        <p:nvPicPr>
          <p:cNvPr id="19" name="图片占位符 16" descr="C:\Users\Administrator\Desktop\QQ截图20170308161323.jpgQQ截图20170308161323"/>
          <p:cNvPicPr>
            <a:picLocks noChangeAspect="1"/>
          </p:cNvPicPr>
          <p:nvPr/>
        </p:nvPicPr>
        <p:blipFill>
          <a:blip r:embed="rId5" cstate="print">
            <a:duotone>
              <a:prstClr val="black"/>
              <a:schemeClr val="tx2">
                <a:tint val="45000"/>
                <a:satMod val="400000"/>
              </a:schemeClr>
            </a:duotone>
          </a:blip>
          <a:srcRect/>
          <a:stretch>
            <a:fillRect/>
          </a:stretch>
        </p:blipFill>
        <p:spPr>
          <a:xfrm>
            <a:off x="6826250" y="1549400"/>
            <a:ext cx="3690620" cy="4218305"/>
          </a:xfrm>
          <a:custGeom>
            <a:avLst/>
            <a:gdLst>
              <a:gd name="connsiteX0" fmla="*/ 1032933 w 3691467"/>
              <a:gd name="connsiteY0" fmla="*/ 0 h 4089400"/>
              <a:gd name="connsiteX1" fmla="*/ 3691467 w 3691467"/>
              <a:gd name="connsiteY1" fmla="*/ 0 h 4089400"/>
              <a:gd name="connsiteX2" fmla="*/ 2556933 w 3691467"/>
              <a:gd name="connsiteY2" fmla="*/ 4089400 h 4089400"/>
              <a:gd name="connsiteX3" fmla="*/ 0 w 3691467"/>
              <a:gd name="connsiteY3" fmla="*/ 4089400 h 4089400"/>
            </a:gdLst>
            <a:ahLst/>
            <a:cxnLst>
              <a:cxn ang="0">
                <a:pos x="connsiteX0" y="connsiteY0"/>
              </a:cxn>
              <a:cxn ang="0">
                <a:pos x="connsiteX1" y="connsiteY1"/>
              </a:cxn>
              <a:cxn ang="0">
                <a:pos x="connsiteX2" y="connsiteY2"/>
              </a:cxn>
              <a:cxn ang="0">
                <a:pos x="connsiteX3" y="connsiteY3"/>
              </a:cxn>
            </a:cxnLst>
            <a:rect l="l" t="t" r="r" b="b"/>
            <a:pathLst>
              <a:path w="3691467" h="4089400">
                <a:moveTo>
                  <a:pt x="1032933" y="0"/>
                </a:moveTo>
                <a:lnTo>
                  <a:pt x="3691467" y="0"/>
                </a:lnTo>
                <a:lnTo>
                  <a:pt x="2556933" y="4089400"/>
                </a:lnTo>
                <a:lnTo>
                  <a:pt x="0" y="4089400"/>
                </a:lnTo>
                <a:close/>
              </a:path>
            </a:pathLst>
          </a:custGeom>
        </p:spPr>
      </p:pic>
      <p:pic>
        <p:nvPicPr>
          <p:cNvPr id="20" name="图片占位符 16" descr="C:\Users\Administrator\Desktop\QQ截图20170308161323.jpgQQ截图20170308161323"/>
          <p:cNvPicPr>
            <a:picLocks noChangeAspect="1"/>
          </p:cNvPicPr>
          <p:nvPr/>
        </p:nvPicPr>
        <p:blipFill>
          <a:blip r:embed="rId5" cstate="print"/>
          <a:srcRect/>
          <a:stretch>
            <a:fillRect/>
          </a:stretch>
        </p:blipFill>
        <p:spPr>
          <a:xfrm>
            <a:off x="7298690" y="1213485"/>
            <a:ext cx="3690620" cy="4133850"/>
          </a:xfrm>
          <a:custGeom>
            <a:avLst/>
            <a:gdLst>
              <a:gd name="connsiteX0" fmla="*/ 1032933 w 3691467"/>
              <a:gd name="connsiteY0" fmla="*/ 0 h 4089400"/>
              <a:gd name="connsiteX1" fmla="*/ 3691467 w 3691467"/>
              <a:gd name="connsiteY1" fmla="*/ 0 h 4089400"/>
              <a:gd name="connsiteX2" fmla="*/ 2556933 w 3691467"/>
              <a:gd name="connsiteY2" fmla="*/ 4089400 h 4089400"/>
              <a:gd name="connsiteX3" fmla="*/ 0 w 3691467"/>
              <a:gd name="connsiteY3" fmla="*/ 4089400 h 4089400"/>
            </a:gdLst>
            <a:ahLst/>
            <a:cxnLst>
              <a:cxn ang="0">
                <a:pos x="connsiteX0" y="connsiteY0"/>
              </a:cxn>
              <a:cxn ang="0">
                <a:pos x="connsiteX1" y="connsiteY1"/>
              </a:cxn>
              <a:cxn ang="0">
                <a:pos x="connsiteX2" y="connsiteY2"/>
              </a:cxn>
              <a:cxn ang="0">
                <a:pos x="connsiteX3" y="connsiteY3"/>
              </a:cxn>
            </a:cxnLst>
            <a:rect l="l" t="t" r="r" b="b"/>
            <a:pathLst>
              <a:path w="3691467" h="4089400">
                <a:moveTo>
                  <a:pt x="1032933" y="0"/>
                </a:moveTo>
                <a:lnTo>
                  <a:pt x="3691467" y="0"/>
                </a:lnTo>
                <a:lnTo>
                  <a:pt x="2556933" y="4089400"/>
                </a:lnTo>
                <a:lnTo>
                  <a:pt x="0" y="4089400"/>
                </a:lnTo>
                <a:close/>
              </a:path>
            </a:pathLst>
          </a:custGeom>
        </p:spPr>
      </p:pic>
      <p:sp>
        <p:nvSpPr>
          <p:cNvPr id="10" name="文本框 66"/>
          <p:cNvSpPr txBox="1">
            <a:spLocks noChangeArrowheads="1"/>
          </p:cNvSpPr>
          <p:nvPr/>
        </p:nvSpPr>
        <p:spPr bwMode="auto">
          <a:xfrm>
            <a:off x="1200788" y="1774061"/>
            <a:ext cx="3752851"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algn="r">
              <a:lnSpc>
                <a:spcPct val="130000"/>
              </a:lnSpc>
              <a:defRPr/>
            </a:pPr>
            <a:r>
              <a:rPr lang="en-US" altLang="zh-CN" sz="1200" dirty="0">
                <a:solidFill>
                  <a:schemeClr val="tx1"/>
                </a:solidFill>
                <a:latin typeface="微软简粗黑" charset="0"/>
                <a:ea typeface="微软简粗黑" charset="0"/>
                <a:cs typeface="Arial" panose="020B0604020202020204" pitchFamily="34" charset="0"/>
                <a:sym typeface="华文细黑" panose="02010600040101010101" pitchFamily="2" charset="-122"/>
              </a:rPr>
              <a:t>Life is like a hot bath. It feels good while you’re in it, but the longer you stay in, the more wrinkled you get</a:t>
            </a:r>
          </a:p>
        </p:txBody>
      </p:sp>
      <p:sp>
        <p:nvSpPr>
          <p:cNvPr id="11" name="文本框 13"/>
          <p:cNvSpPr txBox="1">
            <a:spLocks noChangeArrowheads="1"/>
          </p:cNvSpPr>
          <p:nvPr/>
        </p:nvSpPr>
        <p:spPr bwMode="auto">
          <a:xfrm>
            <a:off x="5081783" y="1354823"/>
            <a:ext cx="790601"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r">
              <a:defRPr/>
            </a:pPr>
            <a:r>
              <a:rPr lang="en-US" altLang="zh-CN" sz="4265" dirty="0" smtClean="0">
                <a:solidFill>
                  <a:schemeClr val="tx1"/>
                </a:solidFill>
                <a:latin typeface="微软简粗黑" charset="0"/>
                <a:ea typeface="微软简粗黑" charset="0"/>
                <a:sym typeface="华文细黑" panose="02010600040101010101" pitchFamily="2" charset="-122"/>
              </a:rPr>
              <a:t>01</a:t>
            </a:r>
          </a:p>
        </p:txBody>
      </p:sp>
      <p:sp>
        <p:nvSpPr>
          <p:cNvPr id="12" name="文本框 66"/>
          <p:cNvSpPr txBox="1">
            <a:spLocks noChangeArrowheads="1"/>
          </p:cNvSpPr>
          <p:nvPr/>
        </p:nvSpPr>
        <p:spPr bwMode="auto">
          <a:xfrm>
            <a:off x="1596628" y="1289051"/>
            <a:ext cx="33570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r">
              <a:defRPr/>
            </a:pPr>
            <a:r>
              <a:rPr lang="en-US" altLang="zh-CN" sz="1800" dirty="0">
                <a:solidFill>
                  <a:schemeClr val="tx1"/>
                </a:solidFill>
                <a:latin typeface="微软简粗黑" charset="0"/>
                <a:ea typeface="微软简粗黑" charset="0"/>
                <a:sym typeface="华文细黑" panose="02010600040101010101" pitchFamily="2" charset="-122"/>
              </a:rPr>
              <a:t>PLEASE ADD YOUR TITLE HERE</a:t>
            </a:r>
          </a:p>
        </p:txBody>
      </p:sp>
      <p:sp>
        <p:nvSpPr>
          <p:cNvPr id="13" name="任意多边形 12"/>
          <p:cNvSpPr/>
          <p:nvPr/>
        </p:nvSpPr>
        <p:spPr bwMode="auto">
          <a:xfrm>
            <a:off x="4454759" y="1729317"/>
            <a:ext cx="383117"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905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zh-CN" altLang="en-US" sz="2400">
              <a:solidFill>
                <a:schemeClr val="tx1"/>
              </a:solidFill>
              <a:latin typeface="微软简粗黑" charset="0"/>
              <a:ea typeface="微软简粗黑" charset="0"/>
              <a:sym typeface="华文细黑" panose="02010600040101010101" pitchFamily="2" charset="-122"/>
            </a:endParaRPr>
          </a:p>
        </p:txBody>
      </p:sp>
      <p:sp>
        <p:nvSpPr>
          <p:cNvPr id="15" name="文本框 66"/>
          <p:cNvSpPr txBox="1">
            <a:spLocks noChangeArrowheads="1"/>
          </p:cNvSpPr>
          <p:nvPr/>
        </p:nvSpPr>
        <p:spPr bwMode="auto">
          <a:xfrm>
            <a:off x="1200796" y="3747770"/>
            <a:ext cx="3755048"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algn="r">
              <a:lnSpc>
                <a:spcPct val="130000"/>
              </a:lnSpc>
            </a:pPr>
            <a:r>
              <a:rPr lang="en-US" altLang="zh-CN" sz="1200" dirty="0">
                <a:solidFill>
                  <a:schemeClr val="tx1"/>
                </a:solidFill>
                <a:latin typeface="微软简粗黑" charset="0"/>
                <a:ea typeface="微软简粗黑" charset="0"/>
                <a:cs typeface="Arial" panose="020B0604020202020204" pitchFamily="34" charset="0"/>
                <a:sym typeface="华文细黑" panose="02010600040101010101" pitchFamily="2" charset="-122"/>
              </a:rPr>
              <a:t>Life is like a hot bath. It feels good while you’re in it, but the longer you stay in, the more wrinkled you get</a:t>
            </a:r>
          </a:p>
        </p:txBody>
      </p:sp>
      <p:sp>
        <p:nvSpPr>
          <p:cNvPr id="16" name="文本框 13"/>
          <p:cNvSpPr txBox="1">
            <a:spLocks noChangeArrowheads="1"/>
          </p:cNvSpPr>
          <p:nvPr/>
        </p:nvSpPr>
        <p:spPr bwMode="auto">
          <a:xfrm>
            <a:off x="5014050" y="3361424"/>
            <a:ext cx="790601"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r">
              <a:defRPr/>
            </a:pPr>
            <a:r>
              <a:rPr lang="en-US" altLang="zh-CN" sz="4265" dirty="0" smtClean="0">
                <a:solidFill>
                  <a:schemeClr val="tx1"/>
                </a:solidFill>
                <a:latin typeface="微软简粗黑" charset="0"/>
                <a:ea typeface="微软简粗黑" charset="0"/>
                <a:sym typeface="华文细黑" panose="02010600040101010101" pitchFamily="2" charset="-122"/>
              </a:rPr>
              <a:t>02</a:t>
            </a:r>
          </a:p>
        </p:txBody>
      </p:sp>
      <p:sp>
        <p:nvSpPr>
          <p:cNvPr id="18" name="文本框 66"/>
          <p:cNvSpPr txBox="1">
            <a:spLocks noChangeArrowheads="1"/>
          </p:cNvSpPr>
          <p:nvPr/>
        </p:nvSpPr>
        <p:spPr bwMode="auto">
          <a:xfrm>
            <a:off x="1598836" y="3261785"/>
            <a:ext cx="33570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r">
              <a:defRPr/>
            </a:pPr>
            <a:r>
              <a:rPr lang="en-US" altLang="zh-CN" sz="1800" dirty="0">
                <a:solidFill>
                  <a:schemeClr val="tx1"/>
                </a:solidFill>
                <a:latin typeface="微软简粗黑" charset="0"/>
                <a:ea typeface="微软简粗黑" charset="0"/>
                <a:sym typeface="华文细黑" panose="02010600040101010101" pitchFamily="2" charset="-122"/>
              </a:rPr>
              <a:t>PLEASE ADD YOUR TITLE HERE</a:t>
            </a:r>
          </a:p>
        </p:txBody>
      </p:sp>
      <p:sp>
        <p:nvSpPr>
          <p:cNvPr id="21" name="任意多边形 20"/>
          <p:cNvSpPr/>
          <p:nvPr/>
        </p:nvSpPr>
        <p:spPr bwMode="auto">
          <a:xfrm>
            <a:off x="4454758" y="3702051"/>
            <a:ext cx="383117" cy="0"/>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905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zh-CN" altLang="en-US" sz="2400">
              <a:solidFill>
                <a:schemeClr val="tx1"/>
              </a:solidFill>
              <a:latin typeface="微软简粗黑" charset="0"/>
              <a:ea typeface="微软简粗黑" charset="0"/>
              <a:sym typeface="华文细黑" panose="02010600040101010101" pitchFamily="2" charset="-122"/>
            </a:endParaRPr>
          </a:p>
        </p:txBody>
      </p:sp>
      <p:sp>
        <p:nvSpPr>
          <p:cNvPr id="23" name="文本框 66"/>
          <p:cNvSpPr txBox="1">
            <a:spLocks noChangeArrowheads="1"/>
          </p:cNvSpPr>
          <p:nvPr/>
        </p:nvSpPr>
        <p:spPr bwMode="auto">
          <a:xfrm>
            <a:off x="1200796" y="5737436"/>
            <a:ext cx="3755047" cy="812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300">
                <a:solidFill>
                  <a:schemeClr val="tx1"/>
                </a:solidFill>
                <a:latin typeface="Calibri" panose="020F0502020204030204" charset="0"/>
                <a:ea typeface="宋体" panose="02010600030101010101" pitchFamily="2" charset="-122"/>
              </a:defRPr>
            </a:lvl1pPr>
            <a:lvl2pPr marL="742950" indent="-285750">
              <a:defRPr sz="1300">
                <a:solidFill>
                  <a:schemeClr val="tx1"/>
                </a:solidFill>
                <a:latin typeface="Calibri" panose="020F0502020204030204" charset="0"/>
                <a:ea typeface="宋体" panose="02010600030101010101" pitchFamily="2" charset="-122"/>
              </a:defRPr>
            </a:lvl2pPr>
            <a:lvl3pPr marL="1143000" indent="-228600">
              <a:defRPr sz="1300">
                <a:solidFill>
                  <a:schemeClr val="tx1"/>
                </a:solidFill>
                <a:latin typeface="Calibri" panose="020F0502020204030204" charset="0"/>
                <a:ea typeface="宋体" panose="02010600030101010101" pitchFamily="2" charset="-122"/>
              </a:defRPr>
            </a:lvl3pPr>
            <a:lvl4pPr marL="1600200" indent="-228600">
              <a:defRPr sz="1300">
                <a:solidFill>
                  <a:schemeClr val="tx1"/>
                </a:solidFill>
                <a:latin typeface="Calibri" panose="020F0502020204030204" charset="0"/>
                <a:ea typeface="宋体" panose="02010600030101010101" pitchFamily="2" charset="-122"/>
              </a:defRPr>
            </a:lvl4pPr>
            <a:lvl5pPr marL="2057400" indent="-228600">
              <a:defRPr sz="1300">
                <a:solidFill>
                  <a:schemeClr val="tx1"/>
                </a:solidFill>
                <a:latin typeface="Calibri" panose="020F0502020204030204" charset="0"/>
                <a:ea typeface="宋体" panose="02010600030101010101" pitchFamily="2" charset="-122"/>
              </a:defRPr>
            </a:lvl5pPr>
            <a:lvl6pPr marL="25146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6pPr>
            <a:lvl7pPr marL="29718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7pPr>
            <a:lvl8pPr marL="34290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8pPr>
            <a:lvl9pPr marL="3886200" indent="-228600" defTabSz="685800" eaLnBrk="0" fontAlgn="base" hangingPunct="0">
              <a:spcBef>
                <a:spcPct val="0"/>
              </a:spcBef>
              <a:spcAft>
                <a:spcPct val="0"/>
              </a:spcAft>
              <a:defRPr sz="1300">
                <a:solidFill>
                  <a:schemeClr val="tx1"/>
                </a:solidFill>
                <a:latin typeface="Calibri" panose="020F0502020204030204" charset="0"/>
                <a:ea typeface="宋体" panose="02010600030101010101" pitchFamily="2" charset="-122"/>
              </a:defRPr>
            </a:lvl9pPr>
          </a:lstStyle>
          <a:p>
            <a:pPr algn="r">
              <a:lnSpc>
                <a:spcPct val="130000"/>
              </a:lnSpc>
            </a:pPr>
            <a:r>
              <a:rPr lang="en-US" altLang="zh-CN" sz="1200" dirty="0">
                <a:solidFill>
                  <a:schemeClr val="tx1"/>
                </a:solidFill>
                <a:latin typeface="微软简粗黑" charset="0"/>
                <a:ea typeface="微软简粗黑" charset="0"/>
                <a:cs typeface="Arial" panose="020B0604020202020204" pitchFamily="34" charset="0"/>
                <a:sym typeface="华文细黑" panose="02010600040101010101" pitchFamily="2" charset="-122"/>
              </a:rPr>
              <a:t>Life is like a hot bath. It feels good while you’re in it, but the longer you stay in, the more wrinkled you get</a:t>
            </a:r>
          </a:p>
        </p:txBody>
      </p:sp>
      <p:sp>
        <p:nvSpPr>
          <p:cNvPr id="24" name="文本框 13"/>
          <p:cNvSpPr txBox="1">
            <a:spLocks noChangeArrowheads="1"/>
          </p:cNvSpPr>
          <p:nvPr/>
        </p:nvSpPr>
        <p:spPr bwMode="auto">
          <a:xfrm>
            <a:off x="5030983" y="5334157"/>
            <a:ext cx="790601" cy="74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9600">
                <a:solidFill>
                  <a:schemeClr val="bg1"/>
                </a:solidFill>
                <a:latin typeface="Helvetica-Roman-SemiB" pitchFamily="2"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r">
              <a:defRPr/>
            </a:pPr>
            <a:r>
              <a:rPr lang="en-US" altLang="zh-CN" sz="4265" dirty="0" smtClean="0">
                <a:solidFill>
                  <a:schemeClr val="tx1"/>
                </a:solidFill>
                <a:latin typeface="微软简粗黑" charset="0"/>
                <a:ea typeface="微软简粗黑" charset="0"/>
                <a:sym typeface="华文细黑" panose="02010600040101010101" pitchFamily="2" charset="-122"/>
              </a:rPr>
              <a:t>03</a:t>
            </a:r>
          </a:p>
        </p:txBody>
      </p:sp>
      <p:sp>
        <p:nvSpPr>
          <p:cNvPr id="25" name="文本框 66"/>
          <p:cNvSpPr txBox="1">
            <a:spLocks noChangeArrowheads="1"/>
          </p:cNvSpPr>
          <p:nvPr/>
        </p:nvSpPr>
        <p:spPr bwMode="auto">
          <a:xfrm>
            <a:off x="1598834" y="5251451"/>
            <a:ext cx="335700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eaLnBrk="1" hangingPunct="1">
              <a:defRPr sz="4400">
                <a:latin typeface="Simply City Light" panose="020B0303020202080204" pitchFamily="34" charset="0"/>
                <a:ea typeface="SimSun-ExtB" panose="02010609060101010101" pitchFamily="49" charset="-122"/>
                <a:cs typeface="Arial" panose="020B0604020202020204" pitchFamily="34" charset="0"/>
              </a:defRPr>
            </a:lvl1pPr>
            <a:lvl2pPr marL="742950" indent="-285750"/>
            <a:lvl3pPr marL="1143000" indent="-228600"/>
            <a:lvl4pPr marL="1600200" indent="-228600"/>
            <a:lvl5pPr marL="2057400" indent="-228600"/>
            <a:lvl6pPr marL="2514600" indent="-228600" defTabSz="685800" fontAlgn="base">
              <a:spcBef>
                <a:spcPct val="0"/>
              </a:spcBef>
              <a:spcAft>
                <a:spcPct val="0"/>
              </a:spcAft>
            </a:lvl6pPr>
            <a:lvl7pPr marL="2971800" indent="-228600" defTabSz="685800" fontAlgn="base">
              <a:spcBef>
                <a:spcPct val="0"/>
              </a:spcBef>
              <a:spcAft>
                <a:spcPct val="0"/>
              </a:spcAft>
            </a:lvl7pPr>
            <a:lvl8pPr marL="3429000" indent="-228600" defTabSz="685800" fontAlgn="base">
              <a:spcBef>
                <a:spcPct val="0"/>
              </a:spcBef>
              <a:spcAft>
                <a:spcPct val="0"/>
              </a:spcAft>
            </a:lvl8pPr>
            <a:lvl9pPr marL="3886200" indent="-228600" defTabSz="685800" fontAlgn="base">
              <a:spcBef>
                <a:spcPct val="0"/>
              </a:spcBef>
              <a:spcAft>
                <a:spcPct val="0"/>
              </a:spcAft>
            </a:lvl9pPr>
          </a:lstStyle>
          <a:p>
            <a:pPr algn="r">
              <a:defRPr/>
            </a:pPr>
            <a:r>
              <a:rPr lang="en-US" altLang="zh-CN" sz="1800" dirty="0">
                <a:solidFill>
                  <a:schemeClr val="tx1"/>
                </a:solidFill>
                <a:latin typeface="微软简粗黑" charset="0"/>
                <a:ea typeface="微软简粗黑" charset="0"/>
                <a:sym typeface="华文细黑" panose="02010600040101010101" pitchFamily="2" charset="-122"/>
              </a:rPr>
              <a:t>PLEASE ADD YOUR TITLE HERE</a:t>
            </a:r>
          </a:p>
        </p:txBody>
      </p:sp>
      <p:sp>
        <p:nvSpPr>
          <p:cNvPr id="26" name="任意多边形 25"/>
          <p:cNvSpPr/>
          <p:nvPr/>
        </p:nvSpPr>
        <p:spPr bwMode="auto">
          <a:xfrm>
            <a:off x="4454757" y="5691717"/>
            <a:ext cx="383117" cy="45719"/>
          </a:xfrm>
          <a:custGeom>
            <a:avLst/>
            <a:gdLst>
              <a:gd name="connsiteX0" fmla="*/ 0 w 504825"/>
              <a:gd name="connsiteY0" fmla="*/ 0 h 0"/>
              <a:gd name="connsiteX1" fmla="*/ 504825 w 504825"/>
              <a:gd name="connsiteY1" fmla="*/ 0 h 0"/>
            </a:gdLst>
            <a:ahLst/>
            <a:cxnLst>
              <a:cxn ang="0">
                <a:pos x="connsiteX0" y="connsiteY0"/>
              </a:cxn>
              <a:cxn ang="0">
                <a:pos x="connsiteX1" y="connsiteY1"/>
              </a:cxn>
            </a:cxnLst>
            <a:rect l="l" t="t" r="r" b="b"/>
            <a:pathLst>
              <a:path w="504825">
                <a:moveTo>
                  <a:pt x="0" y="0"/>
                </a:moveTo>
                <a:lnTo>
                  <a:pt x="504825" y="0"/>
                </a:lnTo>
              </a:path>
            </a:pathLst>
          </a:custGeom>
          <a:noFill/>
          <a:ln w="19050" cap="rnd">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r">
              <a:defRPr/>
            </a:pPr>
            <a:endParaRPr lang="zh-CN" altLang="en-US" sz="2400">
              <a:solidFill>
                <a:schemeClr val="tx1"/>
              </a:solidFill>
              <a:latin typeface="微软简粗黑" charset="0"/>
              <a:ea typeface="微软简粗黑" charset="0"/>
              <a:sym typeface="华文细黑" panose="02010600040101010101" pitchFamily="2" charset="-122"/>
            </a:endParaRPr>
          </a:p>
        </p:txBody>
      </p:sp>
      <p:grpSp>
        <p:nvGrpSpPr>
          <p:cNvPr id="27" name="组合 26"/>
          <p:cNvGrpSpPr/>
          <p:nvPr/>
        </p:nvGrpSpPr>
        <p:grpSpPr bwMode="auto">
          <a:xfrm>
            <a:off x="5135668" y="1371600"/>
            <a:ext cx="4165600" cy="4030133"/>
            <a:chOff x="4051300" y="990600"/>
            <a:chExt cx="3124200" cy="3022600"/>
          </a:xfrm>
        </p:grpSpPr>
        <p:sp>
          <p:nvSpPr>
            <p:cNvPr id="28" name="任意多边形 27"/>
            <p:cNvSpPr/>
            <p:nvPr/>
          </p:nvSpPr>
          <p:spPr>
            <a:xfrm>
              <a:off x="4051300" y="990600"/>
              <a:ext cx="3124200" cy="0"/>
            </a:xfrm>
            <a:custGeom>
              <a:avLst/>
              <a:gdLst>
                <a:gd name="connsiteX0" fmla="*/ 0 w 3124200"/>
                <a:gd name="connsiteY0" fmla="*/ 0 h 0"/>
                <a:gd name="connsiteX1" fmla="*/ 3124200 w 3124200"/>
                <a:gd name="connsiteY1" fmla="*/ 0 h 0"/>
              </a:gdLst>
              <a:ahLst/>
              <a:cxnLst>
                <a:cxn ang="0">
                  <a:pos x="connsiteX0" y="connsiteY0"/>
                </a:cxn>
                <a:cxn ang="0">
                  <a:pos x="connsiteX1" y="connsiteY1"/>
                </a:cxn>
              </a:cxnLst>
              <a:rect l="l" t="t" r="r" b="b"/>
              <a:pathLst>
                <a:path w="3124200">
                  <a:moveTo>
                    <a:pt x="0" y="0"/>
                  </a:moveTo>
                  <a:lnTo>
                    <a:pt x="3124200" y="0"/>
                  </a:lnTo>
                </a:path>
              </a:pathLst>
            </a:custGeom>
            <a:noFill/>
            <a:ln w="12700">
              <a:solidFill>
                <a:schemeClr val="bg1">
                  <a:lumMod val="50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latin typeface="微软简粗黑" charset="0"/>
                <a:ea typeface="微软简粗黑" charset="0"/>
                <a:sym typeface="华文细黑" panose="02010600040101010101" pitchFamily="2" charset="-122"/>
              </a:endParaRPr>
            </a:p>
          </p:txBody>
        </p:sp>
        <p:sp>
          <p:nvSpPr>
            <p:cNvPr id="29" name="任意多边形 28"/>
            <p:cNvSpPr/>
            <p:nvPr/>
          </p:nvSpPr>
          <p:spPr>
            <a:xfrm>
              <a:off x="4051300" y="2425700"/>
              <a:ext cx="2019300" cy="46038"/>
            </a:xfrm>
            <a:custGeom>
              <a:avLst/>
              <a:gdLst>
                <a:gd name="connsiteX0" fmla="*/ 0 w 3124200"/>
                <a:gd name="connsiteY0" fmla="*/ 0 h 0"/>
                <a:gd name="connsiteX1" fmla="*/ 3124200 w 3124200"/>
                <a:gd name="connsiteY1" fmla="*/ 0 h 0"/>
              </a:gdLst>
              <a:ahLst/>
              <a:cxnLst>
                <a:cxn ang="0">
                  <a:pos x="connsiteX0" y="connsiteY0"/>
                </a:cxn>
                <a:cxn ang="0">
                  <a:pos x="connsiteX1" y="connsiteY1"/>
                </a:cxn>
              </a:cxnLst>
              <a:rect l="l" t="t" r="r" b="b"/>
              <a:pathLst>
                <a:path w="3124200">
                  <a:moveTo>
                    <a:pt x="0" y="0"/>
                  </a:moveTo>
                  <a:lnTo>
                    <a:pt x="3124200" y="0"/>
                  </a:lnTo>
                </a:path>
              </a:pathLst>
            </a:custGeom>
            <a:noFill/>
            <a:ln w="12700">
              <a:solidFill>
                <a:schemeClr val="bg1">
                  <a:lumMod val="50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latin typeface="微软简粗黑" charset="0"/>
                <a:ea typeface="微软简粗黑" charset="0"/>
                <a:sym typeface="华文细黑" panose="02010600040101010101" pitchFamily="2" charset="-122"/>
              </a:endParaRPr>
            </a:p>
          </p:txBody>
        </p:sp>
        <p:sp>
          <p:nvSpPr>
            <p:cNvPr id="30" name="任意多边形 29"/>
            <p:cNvSpPr/>
            <p:nvPr/>
          </p:nvSpPr>
          <p:spPr>
            <a:xfrm>
              <a:off x="4051300" y="3924300"/>
              <a:ext cx="1003300" cy="88900"/>
            </a:xfrm>
            <a:custGeom>
              <a:avLst/>
              <a:gdLst>
                <a:gd name="connsiteX0" fmla="*/ 0 w 3124200"/>
                <a:gd name="connsiteY0" fmla="*/ 0 h 0"/>
                <a:gd name="connsiteX1" fmla="*/ 3124200 w 3124200"/>
                <a:gd name="connsiteY1" fmla="*/ 0 h 0"/>
              </a:gdLst>
              <a:ahLst/>
              <a:cxnLst>
                <a:cxn ang="0">
                  <a:pos x="connsiteX0" y="connsiteY0"/>
                </a:cxn>
                <a:cxn ang="0">
                  <a:pos x="connsiteX1" y="connsiteY1"/>
                </a:cxn>
              </a:cxnLst>
              <a:rect l="l" t="t" r="r" b="b"/>
              <a:pathLst>
                <a:path w="3124200">
                  <a:moveTo>
                    <a:pt x="0" y="0"/>
                  </a:moveTo>
                  <a:lnTo>
                    <a:pt x="3124200" y="0"/>
                  </a:lnTo>
                </a:path>
              </a:pathLst>
            </a:custGeom>
            <a:noFill/>
            <a:ln w="12700">
              <a:solidFill>
                <a:schemeClr val="bg1">
                  <a:lumMod val="50000"/>
                </a:schemeClr>
              </a:solidFill>
              <a:tailEnd type="ova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400">
                <a:latin typeface="微软简粗黑" charset="0"/>
                <a:ea typeface="微软简粗黑" charset="0"/>
                <a:sym typeface="华文细黑" panose="02010600040101010101" pitchFamily="2" charset="-122"/>
              </a:endParaRPr>
            </a:p>
          </p:txBody>
        </p:sp>
      </p:grpSp>
    </p:spTree>
  </p:cSld>
  <p:clrMapOvr>
    <a:masterClrMapping/>
  </p:clrMapOvr>
  <p:transition advTm="2979">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75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1000"/>
                                        <p:tgtEl>
                                          <p:spTgt spid="27"/>
                                        </p:tgtEl>
                                      </p:cBhvr>
                                    </p:animEffect>
                                  </p:childTnLst>
                                </p:cTn>
                              </p:par>
                              <p:par>
                                <p:cTn id="8" presetID="42" presetClass="entr" presetSubtype="0" fill="hold" nodeType="withEffect">
                                  <p:stCondLst>
                                    <p:cond delay="25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anim calcmode="lin" valueType="num">
                                      <p:cBhvr>
                                        <p:cTn id="11" dur="1000" fill="hold"/>
                                        <p:tgtEl>
                                          <p:spTgt spid="20"/>
                                        </p:tgtEl>
                                        <p:attrNameLst>
                                          <p:attrName>ppt_x</p:attrName>
                                        </p:attrNameLst>
                                      </p:cBhvr>
                                      <p:tavLst>
                                        <p:tav tm="0">
                                          <p:val>
                                            <p:strVal val="#ppt_x"/>
                                          </p:val>
                                        </p:tav>
                                        <p:tav tm="100000">
                                          <p:val>
                                            <p:strVal val="#ppt_x"/>
                                          </p:val>
                                        </p:tav>
                                      </p:tavLst>
                                    </p:anim>
                                    <p:anim calcmode="lin" valueType="num">
                                      <p:cBhvr>
                                        <p:cTn id="12" dur="1000" fill="hold"/>
                                        <p:tgtEl>
                                          <p:spTgt spid="20"/>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25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25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par>
                                <p:cTn id="23" presetID="10" presetClass="entr" presetSubtype="0" fill="hold" grpId="0" nodeType="withEffect">
                                  <p:stCondLst>
                                    <p:cond delay="100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750"/>
                                        <p:tgtEl>
                                          <p:spTgt spid="12"/>
                                        </p:tgtEl>
                                      </p:cBhvr>
                                    </p:animEffect>
                                  </p:childTnLst>
                                </p:cTn>
                              </p:par>
                              <p:par>
                                <p:cTn id="26" presetID="63" presetClass="path" presetSubtype="0" decel="50000" fill="hold" grpId="1" nodeType="withEffect">
                                  <p:stCondLst>
                                    <p:cond delay="1000"/>
                                  </p:stCondLst>
                                  <p:childTnLst>
                                    <p:animMotion origin="layout" path="M 0.01523 3.33333E-6 L -0.03451 -0.00116 " pathEditMode="relative" rAng="0" ptsTypes="AA">
                                      <p:cBhvr>
                                        <p:cTn id="27" dur="750" spd="-100000" fill="hold"/>
                                        <p:tgtEl>
                                          <p:spTgt spid="12"/>
                                        </p:tgtEl>
                                        <p:attrNameLst>
                                          <p:attrName>ppt_x</p:attrName>
                                          <p:attrName>ppt_y</p:attrName>
                                        </p:attrNameLst>
                                      </p:cBhvr>
                                      <p:rCtr x="-2487" y="-69"/>
                                    </p:animMotion>
                                  </p:childTnLst>
                                </p:cTn>
                              </p:par>
                              <p:par>
                                <p:cTn id="28" presetID="35" presetClass="path" presetSubtype="0" accel="50000" decel="50000" fill="hold" grpId="2" nodeType="withEffect">
                                  <p:stCondLst>
                                    <p:cond delay="1750"/>
                                  </p:stCondLst>
                                  <p:childTnLst>
                                    <p:animMotion origin="layout" path="M 0.01601 3.33333E-6 L 8.33333E-7 3.33333E-6 " pathEditMode="relative" rAng="0" ptsTypes="AA">
                                      <p:cBhvr>
                                        <p:cTn id="29" dur="750" fill="hold"/>
                                        <p:tgtEl>
                                          <p:spTgt spid="12"/>
                                        </p:tgtEl>
                                        <p:attrNameLst>
                                          <p:attrName>ppt_x</p:attrName>
                                          <p:attrName>ppt_y</p:attrName>
                                        </p:attrNameLst>
                                      </p:cBhvr>
                                      <p:rCtr x="-807" y="0"/>
                                    </p:animMotion>
                                  </p:childTnLst>
                                </p:cTn>
                              </p:par>
                              <p:par>
                                <p:cTn id="30" presetID="10" presetClass="entr" presetSubtype="0" fill="hold" grpId="0" nodeType="withEffect">
                                  <p:stCondLst>
                                    <p:cond delay="100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750"/>
                                        <p:tgtEl>
                                          <p:spTgt spid="10"/>
                                        </p:tgtEl>
                                      </p:cBhvr>
                                    </p:animEffect>
                                  </p:childTnLst>
                                </p:cTn>
                              </p:par>
                              <p:par>
                                <p:cTn id="33" presetID="63" presetClass="path" presetSubtype="0" decel="50000" fill="hold" grpId="1" nodeType="withEffect">
                                  <p:stCondLst>
                                    <p:cond delay="1000"/>
                                  </p:stCondLst>
                                  <p:childTnLst>
                                    <p:animMotion origin="layout" path="M 0.01523 3.33333E-6 L -0.03451 -0.00116 " pathEditMode="relative" rAng="0" ptsTypes="AA">
                                      <p:cBhvr>
                                        <p:cTn id="34" dur="750" spd="-100000" fill="hold"/>
                                        <p:tgtEl>
                                          <p:spTgt spid="10"/>
                                        </p:tgtEl>
                                        <p:attrNameLst>
                                          <p:attrName>ppt_x</p:attrName>
                                          <p:attrName>ppt_y</p:attrName>
                                        </p:attrNameLst>
                                      </p:cBhvr>
                                      <p:rCtr x="-2487" y="-69"/>
                                    </p:animMotion>
                                  </p:childTnLst>
                                </p:cTn>
                              </p:par>
                              <p:par>
                                <p:cTn id="35" presetID="35" presetClass="path" presetSubtype="0" accel="50000" decel="50000" fill="hold" grpId="2" nodeType="withEffect">
                                  <p:stCondLst>
                                    <p:cond delay="1750"/>
                                  </p:stCondLst>
                                  <p:childTnLst>
                                    <p:animMotion origin="layout" path="M 0.01601 3.33333E-6 L 8.33333E-7 3.33333E-6 " pathEditMode="relative" rAng="0" ptsTypes="AA">
                                      <p:cBhvr>
                                        <p:cTn id="36" dur="750" fill="hold"/>
                                        <p:tgtEl>
                                          <p:spTgt spid="10"/>
                                        </p:tgtEl>
                                        <p:attrNameLst>
                                          <p:attrName>ppt_x</p:attrName>
                                          <p:attrName>ppt_y</p:attrName>
                                        </p:attrNameLst>
                                      </p:cBhvr>
                                      <p:rCtr x="-807" y="0"/>
                                    </p:animMotion>
                                  </p:childTnLst>
                                </p:cTn>
                              </p:par>
                              <p:par>
                                <p:cTn id="37" presetID="10" presetClass="entr" presetSubtype="0" fill="hold" grpId="0" nodeType="withEffect">
                                  <p:stCondLst>
                                    <p:cond delay="100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750"/>
                                        <p:tgtEl>
                                          <p:spTgt spid="18"/>
                                        </p:tgtEl>
                                      </p:cBhvr>
                                    </p:animEffect>
                                  </p:childTnLst>
                                </p:cTn>
                              </p:par>
                              <p:par>
                                <p:cTn id="40" presetID="63" presetClass="path" presetSubtype="0" decel="50000" fill="hold" grpId="1" nodeType="withEffect">
                                  <p:stCondLst>
                                    <p:cond delay="1000"/>
                                  </p:stCondLst>
                                  <p:childTnLst>
                                    <p:animMotion origin="layout" path="M 0.01523 3.33333E-6 L -0.03451 -0.00116 " pathEditMode="relative" rAng="0" ptsTypes="AA">
                                      <p:cBhvr>
                                        <p:cTn id="41" dur="750" spd="-100000" fill="hold"/>
                                        <p:tgtEl>
                                          <p:spTgt spid="18"/>
                                        </p:tgtEl>
                                        <p:attrNameLst>
                                          <p:attrName>ppt_x</p:attrName>
                                          <p:attrName>ppt_y</p:attrName>
                                        </p:attrNameLst>
                                      </p:cBhvr>
                                      <p:rCtr x="-2487" y="-69"/>
                                    </p:animMotion>
                                  </p:childTnLst>
                                </p:cTn>
                              </p:par>
                              <p:par>
                                <p:cTn id="42" presetID="35" presetClass="path" presetSubtype="0" accel="50000" decel="50000" fill="hold" grpId="2" nodeType="withEffect">
                                  <p:stCondLst>
                                    <p:cond delay="1750"/>
                                  </p:stCondLst>
                                  <p:childTnLst>
                                    <p:animMotion origin="layout" path="M 0.01601 3.33333E-6 L 8.33333E-7 3.33333E-6 " pathEditMode="relative" rAng="0" ptsTypes="AA">
                                      <p:cBhvr>
                                        <p:cTn id="43" dur="750" fill="hold"/>
                                        <p:tgtEl>
                                          <p:spTgt spid="18"/>
                                        </p:tgtEl>
                                        <p:attrNameLst>
                                          <p:attrName>ppt_x</p:attrName>
                                          <p:attrName>ppt_y</p:attrName>
                                        </p:attrNameLst>
                                      </p:cBhvr>
                                      <p:rCtr x="-807" y="0"/>
                                    </p:animMotion>
                                  </p:childTnLst>
                                </p:cTn>
                              </p:par>
                              <p:par>
                                <p:cTn id="44" presetID="10" presetClass="entr" presetSubtype="0" fill="hold" grpId="0" nodeType="withEffect">
                                  <p:stCondLst>
                                    <p:cond delay="100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750"/>
                                        <p:tgtEl>
                                          <p:spTgt spid="15"/>
                                        </p:tgtEl>
                                      </p:cBhvr>
                                    </p:animEffect>
                                  </p:childTnLst>
                                </p:cTn>
                              </p:par>
                              <p:par>
                                <p:cTn id="47" presetID="63" presetClass="path" presetSubtype="0" decel="50000" fill="hold" grpId="1" nodeType="withEffect">
                                  <p:stCondLst>
                                    <p:cond delay="1000"/>
                                  </p:stCondLst>
                                  <p:childTnLst>
                                    <p:animMotion origin="layout" path="M 0.01523 3.33333E-6 L -0.03451 -0.00116 " pathEditMode="relative" rAng="0" ptsTypes="AA">
                                      <p:cBhvr>
                                        <p:cTn id="48" dur="750" spd="-100000" fill="hold"/>
                                        <p:tgtEl>
                                          <p:spTgt spid="15"/>
                                        </p:tgtEl>
                                        <p:attrNameLst>
                                          <p:attrName>ppt_x</p:attrName>
                                          <p:attrName>ppt_y</p:attrName>
                                        </p:attrNameLst>
                                      </p:cBhvr>
                                      <p:rCtr x="-2487" y="-69"/>
                                    </p:animMotion>
                                  </p:childTnLst>
                                </p:cTn>
                              </p:par>
                              <p:par>
                                <p:cTn id="49" presetID="35" presetClass="path" presetSubtype="0" accel="50000" decel="50000" fill="hold" grpId="2" nodeType="withEffect">
                                  <p:stCondLst>
                                    <p:cond delay="1750"/>
                                  </p:stCondLst>
                                  <p:childTnLst>
                                    <p:animMotion origin="layout" path="M 0.01601 3.33333E-6 L 8.33333E-7 3.33333E-6 " pathEditMode="relative" rAng="0" ptsTypes="AA">
                                      <p:cBhvr>
                                        <p:cTn id="50" dur="750" fill="hold"/>
                                        <p:tgtEl>
                                          <p:spTgt spid="15"/>
                                        </p:tgtEl>
                                        <p:attrNameLst>
                                          <p:attrName>ppt_x</p:attrName>
                                          <p:attrName>ppt_y</p:attrName>
                                        </p:attrNameLst>
                                      </p:cBhvr>
                                      <p:rCtr x="-807" y="0"/>
                                    </p:animMotion>
                                  </p:childTnLst>
                                </p:cTn>
                              </p:par>
                              <p:par>
                                <p:cTn id="51" presetID="10" presetClass="entr" presetSubtype="0" fill="hold" grpId="0" nodeType="withEffect">
                                  <p:stCondLst>
                                    <p:cond delay="1000"/>
                                  </p:stCondLst>
                                  <p:childTnLst>
                                    <p:set>
                                      <p:cBhvr>
                                        <p:cTn id="52" dur="1" fill="hold">
                                          <p:stCondLst>
                                            <p:cond delay="0"/>
                                          </p:stCondLst>
                                        </p:cTn>
                                        <p:tgtEl>
                                          <p:spTgt spid="25"/>
                                        </p:tgtEl>
                                        <p:attrNameLst>
                                          <p:attrName>style.visibility</p:attrName>
                                        </p:attrNameLst>
                                      </p:cBhvr>
                                      <p:to>
                                        <p:strVal val="visible"/>
                                      </p:to>
                                    </p:set>
                                    <p:animEffect transition="in" filter="fade">
                                      <p:cBhvr>
                                        <p:cTn id="53" dur="750"/>
                                        <p:tgtEl>
                                          <p:spTgt spid="25"/>
                                        </p:tgtEl>
                                      </p:cBhvr>
                                    </p:animEffect>
                                  </p:childTnLst>
                                </p:cTn>
                              </p:par>
                              <p:par>
                                <p:cTn id="54" presetID="63" presetClass="path" presetSubtype="0" decel="50000" fill="hold" grpId="1" nodeType="withEffect">
                                  <p:stCondLst>
                                    <p:cond delay="1000"/>
                                  </p:stCondLst>
                                  <p:childTnLst>
                                    <p:animMotion origin="layout" path="M 0.01523 3.33333E-6 L -0.03451 -0.00116 " pathEditMode="relative" rAng="0" ptsTypes="AA">
                                      <p:cBhvr>
                                        <p:cTn id="55" dur="750" spd="-100000" fill="hold"/>
                                        <p:tgtEl>
                                          <p:spTgt spid="25"/>
                                        </p:tgtEl>
                                        <p:attrNameLst>
                                          <p:attrName>ppt_x</p:attrName>
                                          <p:attrName>ppt_y</p:attrName>
                                        </p:attrNameLst>
                                      </p:cBhvr>
                                      <p:rCtr x="-2487" y="-69"/>
                                    </p:animMotion>
                                  </p:childTnLst>
                                </p:cTn>
                              </p:par>
                              <p:par>
                                <p:cTn id="56" presetID="35" presetClass="path" presetSubtype="0" accel="50000" decel="50000" fill="hold" grpId="2" nodeType="withEffect">
                                  <p:stCondLst>
                                    <p:cond delay="1750"/>
                                  </p:stCondLst>
                                  <p:childTnLst>
                                    <p:animMotion origin="layout" path="M 0.01601 3.33333E-6 L 8.33333E-7 3.33333E-6 " pathEditMode="relative" rAng="0" ptsTypes="AA">
                                      <p:cBhvr>
                                        <p:cTn id="57" dur="750" fill="hold"/>
                                        <p:tgtEl>
                                          <p:spTgt spid="25"/>
                                        </p:tgtEl>
                                        <p:attrNameLst>
                                          <p:attrName>ppt_x</p:attrName>
                                          <p:attrName>ppt_y</p:attrName>
                                        </p:attrNameLst>
                                      </p:cBhvr>
                                      <p:rCtr x="-807" y="0"/>
                                    </p:animMotion>
                                  </p:childTnLst>
                                </p:cTn>
                              </p:par>
                              <p:par>
                                <p:cTn id="58" presetID="10" presetClass="entr" presetSubtype="0" fill="hold" grpId="0" nodeType="withEffect">
                                  <p:stCondLst>
                                    <p:cond delay="1000"/>
                                  </p:stCondLst>
                                  <p:childTnLst>
                                    <p:set>
                                      <p:cBhvr>
                                        <p:cTn id="59" dur="1" fill="hold">
                                          <p:stCondLst>
                                            <p:cond delay="0"/>
                                          </p:stCondLst>
                                        </p:cTn>
                                        <p:tgtEl>
                                          <p:spTgt spid="23"/>
                                        </p:tgtEl>
                                        <p:attrNameLst>
                                          <p:attrName>style.visibility</p:attrName>
                                        </p:attrNameLst>
                                      </p:cBhvr>
                                      <p:to>
                                        <p:strVal val="visible"/>
                                      </p:to>
                                    </p:set>
                                    <p:animEffect transition="in" filter="fade">
                                      <p:cBhvr>
                                        <p:cTn id="60" dur="750"/>
                                        <p:tgtEl>
                                          <p:spTgt spid="23"/>
                                        </p:tgtEl>
                                      </p:cBhvr>
                                    </p:animEffect>
                                  </p:childTnLst>
                                </p:cTn>
                              </p:par>
                              <p:par>
                                <p:cTn id="61" presetID="63" presetClass="path" presetSubtype="0" decel="50000" fill="hold" grpId="1" nodeType="withEffect">
                                  <p:stCondLst>
                                    <p:cond delay="1000"/>
                                  </p:stCondLst>
                                  <p:childTnLst>
                                    <p:animMotion origin="layout" path="M 0.01523 3.33333E-6 L -0.03451 -0.00116 " pathEditMode="relative" rAng="0" ptsTypes="AA">
                                      <p:cBhvr>
                                        <p:cTn id="62" dur="750" spd="-100000" fill="hold"/>
                                        <p:tgtEl>
                                          <p:spTgt spid="23"/>
                                        </p:tgtEl>
                                        <p:attrNameLst>
                                          <p:attrName>ppt_x</p:attrName>
                                          <p:attrName>ppt_y</p:attrName>
                                        </p:attrNameLst>
                                      </p:cBhvr>
                                      <p:rCtr x="-2487" y="-69"/>
                                    </p:animMotion>
                                  </p:childTnLst>
                                </p:cTn>
                              </p:par>
                              <p:par>
                                <p:cTn id="63" presetID="35" presetClass="path" presetSubtype="0" accel="50000" decel="50000" fill="hold" grpId="2" nodeType="withEffect">
                                  <p:stCondLst>
                                    <p:cond delay="1750"/>
                                  </p:stCondLst>
                                  <p:childTnLst>
                                    <p:animMotion origin="layout" path="M 0.01601 3.33333E-6 L 8.33333E-7 3.33333E-6 " pathEditMode="relative" rAng="0" ptsTypes="AA">
                                      <p:cBhvr>
                                        <p:cTn id="64" dur="750" fill="hold"/>
                                        <p:tgtEl>
                                          <p:spTgt spid="23"/>
                                        </p:tgtEl>
                                        <p:attrNameLst>
                                          <p:attrName>ppt_x</p:attrName>
                                          <p:attrName>ppt_y</p:attrName>
                                        </p:attrNameLst>
                                      </p:cBhvr>
                                      <p:rCtr x="-807" y="0"/>
                                    </p:animMotion>
                                  </p:childTnLst>
                                </p:cTn>
                              </p:par>
                              <p:par>
                                <p:cTn id="65" presetID="31" presetClass="entr" presetSubtype="0" fill="hold" grpId="0" nodeType="withEffect">
                                  <p:stCondLst>
                                    <p:cond delay="1000"/>
                                  </p:stCondLst>
                                  <p:childTnLst>
                                    <p:set>
                                      <p:cBhvr>
                                        <p:cTn id="66" dur="1" fill="hold">
                                          <p:stCondLst>
                                            <p:cond delay="0"/>
                                          </p:stCondLst>
                                        </p:cTn>
                                        <p:tgtEl>
                                          <p:spTgt spid="16"/>
                                        </p:tgtEl>
                                        <p:attrNameLst>
                                          <p:attrName>style.visibility</p:attrName>
                                        </p:attrNameLst>
                                      </p:cBhvr>
                                      <p:to>
                                        <p:strVal val="visible"/>
                                      </p:to>
                                    </p:set>
                                    <p:anim calcmode="lin" valueType="num">
                                      <p:cBhvr>
                                        <p:cTn id="67" dur="1000" fill="hold"/>
                                        <p:tgtEl>
                                          <p:spTgt spid="16"/>
                                        </p:tgtEl>
                                        <p:attrNameLst>
                                          <p:attrName>ppt_w</p:attrName>
                                        </p:attrNameLst>
                                      </p:cBhvr>
                                      <p:tavLst>
                                        <p:tav tm="0">
                                          <p:val>
                                            <p:fltVal val="0"/>
                                          </p:val>
                                        </p:tav>
                                        <p:tav tm="100000">
                                          <p:val>
                                            <p:strVal val="#ppt_w"/>
                                          </p:val>
                                        </p:tav>
                                      </p:tavLst>
                                    </p:anim>
                                    <p:anim calcmode="lin" valueType="num">
                                      <p:cBhvr>
                                        <p:cTn id="68" dur="1000" fill="hold"/>
                                        <p:tgtEl>
                                          <p:spTgt spid="16"/>
                                        </p:tgtEl>
                                        <p:attrNameLst>
                                          <p:attrName>ppt_h</p:attrName>
                                        </p:attrNameLst>
                                      </p:cBhvr>
                                      <p:tavLst>
                                        <p:tav tm="0">
                                          <p:val>
                                            <p:fltVal val="0"/>
                                          </p:val>
                                        </p:tav>
                                        <p:tav tm="100000">
                                          <p:val>
                                            <p:strVal val="#ppt_h"/>
                                          </p:val>
                                        </p:tav>
                                      </p:tavLst>
                                    </p:anim>
                                    <p:anim calcmode="lin" valueType="num">
                                      <p:cBhvr>
                                        <p:cTn id="69" dur="1000" fill="hold"/>
                                        <p:tgtEl>
                                          <p:spTgt spid="16"/>
                                        </p:tgtEl>
                                        <p:attrNameLst>
                                          <p:attrName>style.rotation</p:attrName>
                                        </p:attrNameLst>
                                      </p:cBhvr>
                                      <p:tavLst>
                                        <p:tav tm="0">
                                          <p:val>
                                            <p:fltVal val="90"/>
                                          </p:val>
                                        </p:tav>
                                        <p:tav tm="100000">
                                          <p:val>
                                            <p:fltVal val="0"/>
                                          </p:val>
                                        </p:tav>
                                      </p:tavLst>
                                    </p:anim>
                                    <p:animEffect transition="in" filter="fade">
                                      <p:cBhvr>
                                        <p:cTn id="70" dur="1000"/>
                                        <p:tgtEl>
                                          <p:spTgt spid="16"/>
                                        </p:tgtEl>
                                      </p:cBhvr>
                                    </p:animEffect>
                                  </p:childTnLst>
                                </p:cTn>
                              </p:par>
                              <p:par>
                                <p:cTn id="71" presetID="31" presetClass="entr" presetSubtype="0" fill="hold" grpId="0" nodeType="withEffect">
                                  <p:stCondLst>
                                    <p:cond delay="1000"/>
                                  </p:stCondLst>
                                  <p:childTnLst>
                                    <p:set>
                                      <p:cBhvr>
                                        <p:cTn id="72" dur="1" fill="hold">
                                          <p:stCondLst>
                                            <p:cond delay="0"/>
                                          </p:stCondLst>
                                        </p:cTn>
                                        <p:tgtEl>
                                          <p:spTgt spid="11"/>
                                        </p:tgtEl>
                                        <p:attrNameLst>
                                          <p:attrName>style.visibility</p:attrName>
                                        </p:attrNameLst>
                                      </p:cBhvr>
                                      <p:to>
                                        <p:strVal val="visible"/>
                                      </p:to>
                                    </p:set>
                                    <p:anim calcmode="lin" valueType="num">
                                      <p:cBhvr>
                                        <p:cTn id="73" dur="1000" fill="hold"/>
                                        <p:tgtEl>
                                          <p:spTgt spid="11"/>
                                        </p:tgtEl>
                                        <p:attrNameLst>
                                          <p:attrName>ppt_w</p:attrName>
                                        </p:attrNameLst>
                                      </p:cBhvr>
                                      <p:tavLst>
                                        <p:tav tm="0">
                                          <p:val>
                                            <p:fltVal val="0"/>
                                          </p:val>
                                        </p:tav>
                                        <p:tav tm="100000">
                                          <p:val>
                                            <p:strVal val="#ppt_w"/>
                                          </p:val>
                                        </p:tav>
                                      </p:tavLst>
                                    </p:anim>
                                    <p:anim calcmode="lin" valueType="num">
                                      <p:cBhvr>
                                        <p:cTn id="74" dur="1000" fill="hold"/>
                                        <p:tgtEl>
                                          <p:spTgt spid="11"/>
                                        </p:tgtEl>
                                        <p:attrNameLst>
                                          <p:attrName>ppt_h</p:attrName>
                                        </p:attrNameLst>
                                      </p:cBhvr>
                                      <p:tavLst>
                                        <p:tav tm="0">
                                          <p:val>
                                            <p:fltVal val="0"/>
                                          </p:val>
                                        </p:tav>
                                        <p:tav tm="100000">
                                          <p:val>
                                            <p:strVal val="#ppt_h"/>
                                          </p:val>
                                        </p:tav>
                                      </p:tavLst>
                                    </p:anim>
                                    <p:anim calcmode="lin" valueType="num">
                                      <p:cBhvr>
                                        <p:cTn id="75" dur="1000" fill="hold"/>
                                        <p:tgtEl>
                                          <p:spTgt spid="11"/>
                                        </p:tgtEl>
                                        <p:attrNameLst>
                                          <p:attrName>style.rotation</p:attrName>
                                        </p:attrNameLst>
                                      </p:cBhvr>
                                      <p:tavLst>
                                        <p:tav tm="0">
                                          <p:val>
                                            <p:fltVal val="90"/>
                                          </p:val>
                                        </p:tav>
                                        <p:tav tm="100000">
                                          <p:val>
                                            <p:fltVal val="0"/>
                                          </p:val>
                                        </p:tav>
                                      </p:tavLst>
                                    </p:anim>
                                    <p:animEffect transition="in" filter="fade">
                                      <p:cBhvr>
                                        <p:cTn id="76" dur="1000"/>
                                        <p:tgtEl>
                                          <p:spTgt spid="11"/>
                                        </p:tgtEl>
                                      </p:cBhvr>
                                    </p:animEffect>
                                  </p:childTnLst>
                                </p:cTn>
                              </p:par>
                              <p:par>
                                <p:cTn id="77" presetID="31" presetClass="entr" presetSubtype="0" fill="hold" grpId="0" nodeType="withEffect">
                                  <p:stCondLst>
                                    <p:cond delay="1000"/>
                                  </p:stCondLst>
                                  <p:childTnLst>
                                    <p:set>
                                      <p:cBhvr>
                                        <p:cTn id="78" dur="1" fill="hold">
                                          <p:stCondLst>
                                            <p:cond delay="0"/>
                                          </p:stCondLst>
                                        </p:cTn>
                                        <p:tgtEl>
                                          <p:spTgt spid="24"/>
                                        </p:tgtEl>
                                        <p:attrNameLst>
                                          <p:attrName>style.visibility</p:attrName>
                                        </p:attrNameLst>
                                      </p:cBhvr>
                                      <p:to>
                                        <p:strVal val="visible"/>
                                      </p:to>
                                    </p:set>
                                    <p:anim calcmode="lin" valueType="num">
                                      <p:cBhvr>
                                        <p:cTn id="79" dur="1000" fill="hold"/>
                                        <p:tgtEl>
                                          <p:spTgt spid="24"/>
                                        </p:tgtEl>
                                        <p:attrNameLst>
                                          <p:attrName>ppt_w</p:attrName>
                                        </p:attrNameLst>
                                      </p:cBhvr>
                                      <p:tavLst>
                                        <p:tav tm="0">
                                          <p:val>
                                            <p:fltVal val="0"/>
                                          </p:val>
                                        </p:tav>
                                        <p:tav tm="100000">
                                          <p:val>
                                            <p:strVal val="#ppt_w"/>
                                          </p:val>
                                        </p:tav>
                                      </p:tavLst>
                                    </p:anim>
                                    <p:anim calcmode="lin" valueType="num">
                                      <p:cBhvr>
                                        <p:cTn id="80" dur="1000" fill="hold"/>
                                        <p:tgtEl>
                                          <p:spTgt spid="24"/>
                                        </p:tgtEl>
                                        <p:attrNameLst>
                                          <p:attrName>ppt_h</p:attrName>
                                        </p:attrNameLst>
                                      </p:cBhvr>
                                      <p:tavLst>
                                        <p:tav tm="0">
                                          <p:val>
                                            <p:fltVal val="0"/>
                                          </p:val>
                                        </p:tav>
                                        <p:tav tm="100000">
                                          <p:val>
                                            <p:strVal val="#ppt_h"/>
                                          </p:val>
                                        </p:tav>
                                      </p:tavLst>
                                    </p:anim>
                                    <p:anim calcmode="lin" valueType="num">
                                      <p:cBhvr>
                                        <p:cTn id="81" dur="1000" fill="hold"/>
                                        <p:tgtEl>
                                          <p:spTgt spid="24"/>
                                        </p:tgtEl>
                                        <p:attrNameLst>
                                          <p:attrName>style.rotation</p:attrName>
                                        </p:attrNameLst>
                                      </p:cBhvr>
                                      <p:tavLst>
                                        <p:tav tm="0">
                                          <p:val>
                                            <p:fltVal val="90"/>
                                          </p:val>
                                        </p:tav>
                                        <p:tav tm="100000">
                                          <p:val>
                                            <p:fltVal val="0"/>
                                          </p:val>
                                        </p:tav>
                                      </p:tavLst>
                                    </p:anim>
                                    <p:animEffect transition="in" filter="fade">
                                      <p:cBhvr>
                                        <p:cTn id="82" dur="1000"/>
                                        <p:tgtEl>
                                          <p:spTgt spid="24"/>
                                        </p:tgtEl>
                                      </p:cBhvr>
                                    </p:animEffect>
                                  </p:childTnLst>
                                </p:cTn>
                              </p:par>
                              <p:par>
                                <p:cTn id="83" presetID="22" presetClass="entr" presetSubtype="2" fill="hold" grpId="0" nodeType="withEffect">
                                  <p:stCondLst>
                                    <p:cond delay="1250"/>
                                  </p:stCondLst>
                                  <p:childTnLst>
                                    <p:set>
                                      <p:cBhvr>
                                        <p:cTn id="84" dur="1" fill="hold">
                                          <p:stCondLst>
                                            <p:cond delay="0"/>
                                          </p:stCondLst>
                                        </p:cTn>
                                        <p:tgtEl>
                                          <p:spTgt spid="13"/>
                                        </p:tgtEl>
                                        <p:attrNameLst>
                                          <p:attrName>style.visibility</p:attrName>
                                        </p:attrNameLst>
                                      </p:cBhvr>
                                      <p:to>
                                        <p:strVal val="visible"/>
                                      </p:to>
                                    </p:set>
                                    <p:animEffect transition="in" filter="wipe(right)">
                                      <p:cBhvr>
                                        <p:cTn id="85" dur="500"/>
                                        <p:tgtEl>
                                          <p:spTgt spid="13"/>
                                        </p:tgtEl>
                                      </p:cBhvr>
                                    </p:animEffect>
                                  </p:childTnLst>
                                </p:cTn>
                              </p:par>
                              <p:par>
                                <p:cTn id="86" presetID="22" presetClass="entr" presetSubtype="2" fill="hold" grpId="0" nodeType="withEffect">
                                  <p:stCondLst>
                                    <p:cond delay="1250"/>
                                  </p:stCondLst>
                                  <p:childTnLst>
                                    <p:set>
                                      <p:cBhvr>
                                        <p:cTn id="87" dur="1" fill="hold">
                                          <p:stCondLst>
                                            <p:cond delay="0"/>
                                          </p:stCondLst>
                                        </p:cTn>
                                        <p:tgtEl>
                                          <p:spTgt spid="21"/>
                                        </p:tgtEl>
                                        <p:attrNameLst>
                                          <p:attrName>style.visibility</p:attrName>
                                        </p:attrNameLst>
                                      </p:cBhvr>
                                      <p:to>
                                        <p:strVal val="visible"/>
                                      </p:to>
                                    </p:set>
                                    <p:animEffect transition="in" filter="wipe(right)">
                                      <p:cBhvr>
                                        <p:cTn id="88" dur="500"/>
                                        <p:tgtEl>
                                          <p:spTgt spid="21"/>
                                        </p:tgtEl>
                                      </p:cBhvr>
                                    </p:animEffect>
                                  </p:childTnLst>
                                </p:cTn>
                              </p:par>
                              <p:par>
                                <p:cTn id="89" presetID="22" presetClass="entr" presetSubtype="2" fill="hold" grpId="0" nodeType="withEffect">
                                  <p:stCondLst>
                                    <p:cond delay="1250"/>
                                  </p:stCondLst>
                                  <p:childTnLst>
                                    <p:set>
                                      <p:cBhvr>
                                        <p:cTn id="90" dur="1" fill="hold">
                                          <p:stCondLst>
                                            <p:cond delay="0"/>
                                          </p:stCondLst>
                                        </p:cTn>
                                        <p:tgtEl>
                                          <p:spTgt spid="26"/>
                                        </p:tgtEl>
                                        <p:attrNameLst>
                                          <p:attrName>style.visibility</p:attrName>
                                        </p:attrNameLst>
                                      </p:cBhvr>
                                      <p:to>
                                        <p:strVal val="visible"/>
                                      </p:to>
                                    </p:set>
                                    <p:animEffect transition="in" filter="wipe(right)">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0" grpId="2"/>
      <p:bldP spid="11" grpId="0"/>
      <p:bldP spid="12" grpId="0"/>
      <p:bldP spid="12" grpId="1"/>
      <p:bldP spid="12" grpId="2"/>
      <p:bldP spid="13" grpId="0" bldLvl="0" animBg="1"/>
      <p:bldP spid="15" grpId="0"/>
      <p:bldP spid="15" grpId="1"/>
      <p:bldP spid="15" grpId="2"/>
      <p:bldP spid="16" grpId="0"/>
      <p:bldP spid="18" grpId="0"/>
      <p:bldP spid="18" grpId="1"/>
      <p:bldP spid="18" grpId="2"/>
      <p:bldP spid="21" grpId="0" bldLvl="0" animBg="1"/>
      <p:bldP spid="23" grpId="0"/>
      <p:bldP spid="23" grpId="1"/>
      <p:bldP spid="23" grpId="2"/>
      <p:bldP spid="24" grpId="0"/>
      <p:bldP spid="25" grpId="0"/>
      <p:bldP spid="25" grpId="1"/>
      <p:bldP spid="25" grpId="2"/>
      <p:bldP spid="26"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4" cstate="screen"/>
          <a:stretch>
            <a:fillRect/>
          </a:stretch>
        </a:blipFill>
        <a:effectLst/>
      </p:bgPr>
    </p:bg>
    <p:spTree>
      <p:nvGrpSpPr>
        <p:cNvPr id="1" name=""/>
        <p:cNvGrpSpPr/>
        <p:nvPr/>
      </p:nvGrpSpPr>
      <p:grpSpPr>
        <a:xfrm>
          <a:off x="0" y="0"/>
          <a:ext cx="0" cy="0"/>
          <a:chOff x="0" y="0"/>
          <a:chExt cx="0" cy="0"/>
        </a:xfrm>
      </p:grpSpPr>
      <p:sp>
        <p:nvSpPr>
          <p:cNvPr id="32" name="文本框 31"/>
          <p:cNvSpPr txBox="1"/>
          <p:nvPr/>
        </p:nvSpPr>
        <p:spPr>
          <a:xfrm>
            <a:off x="3612589" y="2011236"/>
            <a:ext cx="6834995" cy="1005840"/>
          </a:xfrm>
          <a:prstGeom prst="rect">
            <a:avLst/>
          </a:prstGeom>
          <a:noFill/>
        </p:spPr>
        <p:txBody>
          <a:bodyPr wrap="square" rtlCol="0">
            <a:spAutoFit/>
          </a:bodyPr>
          <a:lstStyle/>
          <a:p>
            <a:pPr algn="dist"/>
            <a:r>
              <a:rPr lang="zh-CN" sz="6000" b="1" dirty="0">
                <a:solidFill>
                  <a:srgbClr val="9CCF3D"/>
                </a:solidFill>
                <a:effectLst>
                  <a:outerShdw blurRad="38100" dist="38100" dir="2700000" algn="tl">
                    <a:srgbClr val="000000">
                      <a:alpha val="43137"/>
                    </a:srgbClr>
                  </a:outerShdw>
                </a:effectLst>
                <a:latin typeface="造字工房悦黑体验版细体" pitchFamily="50" charset="-122"/>
                <a:ea typeface="造字工房悦黑体验版细体" pitchFamily="50" charset="-122"/>
              </a:rPr>
              <a:t>感谢您的下载观看</a:t>
            </a:r>
          </a:p>
        </p:txBody>
      </p:sp>
      <p:sp>
        <p:nvSpPr>
          <p:cNvPr id="2" name="文本框 1"/>
          <p:cNvSpPr txBox="1"/>
          <p:nvPr/>
        </p:nvSpPr>
        <p:spPr>
          <a:xfrm>
            <a:off x="3386455" y="2983026"/>
            <a:ext cx="7061200" cy="343877"/>
          </a:xfrm>
          <a:prstGeom prst="rect">
            <a:avLst/>
          </a:prstGeom>
          <a:noFill/>
        </p:spPr>
        <p:txBody>
          <a:bodyPr wrap="square" rtlCol="0">
            <a:spAutoFit/>
          </a:bodyPr>
          <a:lstStyle/>
          <a:p>
            <a:pPr algn="ctr">
              <a:lnSpc>
                <a:spcPct val="130000"/>
              </a:lnSpc>
            </a:pPr>
            <a:r>
              <a:rPr lang="en-US" altLang="zh-CN" sz="1400" dirty="0" smtClean="0">
                <a:solidFill>
                  <a:srgbClr val="9CCF3D"/>
                </a:solidFill>
              </a:rPr>
              <a:t>During my childhood lucky money and new necessary for New</a:t>
            </a:r>
          </a:p>
        </p:txBody>
      </p:sp>
      <p:cxnSp>
        <p:nvCxnSpPr>
          <p:cNvPr id="14" name="直接连接符 13"/>
          <p:cNvCxnSpPr/>
          <p:nvPr/>
        </p:nvCxnSpPr>
        <p:spPr>
          <a:xfrm>
            <a:off x="9333865" y="3170866"/>
            <a:ext cx="736600" cy="0"/>
          </a:xfrm>
          <a:prstGeom prst="line">
            <a:avLst/>
          </a:prstGeom>
          <a:ln w="19050">
            <a:solidFill>
              <a:srgbClr val="9CCF3D">
                <a:alpha val="66000"/>
              </a:srgb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3773805" y="3170866"/>
            <a:ext cx="736600" cy="0"/>
          </a:xfrm>
          <a:prstGeom prst="line">
            <a:avLst/>
          </a:prstGeom>
          <a:ln>
            <a:solidFill>
              <a:srgbClr val="9CCF3D">
                <a:alpha val="66000"/>
              </a:srgbClr>
            </a:solidFill>
          </a:ln>
        </p:spPr>
        <p:style>
          <a:lnRef idx="1">
            <a:schemeClr val="accent1"/>
          </a:lnRef>
          <a:fillRef idx="0">
            <a:schemeClr val="accent1"/>
          </a:fillRef>
          <a:effectRef idx="0">
            <a:schemeClr val="accent1"/>
          </a:effectRef>
          <a:fontRef idx="minor">
            <a:schemeClr val="tx1"/>
          </a:fontRef>
        </p:style>
      </p:cxnSp>
      <p:sp>
        <p:nvSpPr>
          <p:cNvPr id="3" name="圆角矩形 2"/>
          <p:cNvSpPr/>
          <p:nvPr/>
        </p:nvSpPr>
        <p:spPr>
          <a:xfrm>
            <a:off x="4597718" y="3429000"/>
            <a:ext cx="4638675" cy="424180"/>
          </a:xfrm>
          <a:prstGeom prst="round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4717415" y="3424555"/>
            <a:ext cx="4271645" cy="408305"/>
          </a:xfrm>
          <a:prstGeom prst="rect">
            <a:avLst/>
          </a:prstGeom>
          <a:noFill/>
        </p:spPr>
        <p:txBody>
          <a:bodyPr wrap="square" rtlCol="0">
            <a:spAutoFit/>
          </a:bodyPr>
          <a:lstStyle/>
          <a:p>
            <a:pPr algn="dist">
              <a:lnSpc>
                <a:spcPct val="130000"/>
              </a:lnSpc>
            </a:pPr>
            <a:r>
              <a:rPr lang="zh-CN" sz="1600" dirty="0" smtClean="0">
                <a:solidFill>
                  <a:schemeClr val="bg1"/>
                </a:solidFill>
                <a:latin typeface="微软简粗黑" charset="0"/>
                <a:ea typeface="微软简粗黑" charset="0"/>
              </a:rPr>
              <a:t>请在此输入您的公司名称</a:t>
            </a:r>
          </a:p>
        </p:txBody>
      </p:sp>
      <p:sp>
        <p:nvSpPr>
          <p:cNvPr id="5" name="文本框 4"/>
          <p:cNvSpPr txBox="1"/>
          <p:nvPr/>
        </p:nvSpPr>
        <p:spPr>
          <a:xfrm>
            <a:off x="5593715" y="3935095"/>
            <a:ext cx="2563495" cy="829945"/>
          </a:xfrm>
          <a:prstGeom prst="rect">
            <a:avLst/>
          </a:prstGeom>
          <a:noFill/>
        </p:spPr>
        <p:txBody>
          <a:bodyPr wrap="square" rtlCol="0">
            <a:spAutoFit/>
          </a:bodyPr>
          <a:lstStyle/>
          <a:p>
            <a:pPr algn="l"/>
            <a:r>
              <a:rPr lang="zh-CN" altLang="en-US" sz="2400" smtClean="0">
                <a:solidFill>
                  <a:srgbClr val="9CCF3D"/>
                </a:solidFill>
                <a:effectLst/>
                <a:latin typeface="造字工房悦黑体验版细体" pitchFamily="50" charset="-122"/>
                <a:ea typeface="造字工房悦黑体验版细体" pitchFamily="50" charset="-122"/>
              </a:rPr>
              <a:t>汇报人： </a:t>
            </a:r>
            <a:r>
              <a:rPr lang="en-US" altLang="zh-CN" sz="2400" smtClean="0">
                <a:solidFill>
                  <a:srgbClr val="9CCF3D"/>
                </a:solidFill>
                <a:effectLst/>
                <a:latin typeface="造字工房悦黑体验版细体" pitchFamily="50" charset="-122"/>
                <a:ea typeface="造字工房悦黑体验版细体" pitchFamily="50" charset="-122"/>
              </a:rPr>
              <a:t>www.PPT818.com</a:t>
            </a:r>
            <a:endParaRPr lang="zh-CN" sz="2400" dirty="0">
              <a:solidFill>
                <a:srgbClr val="9CCF3D"/>
              </a:solidFill>
              <a:effectLst/>
              <a:latin typeface="造字工房悦黑体验版细体" pitchFamily="50" charset="-122"/>
              <a:ea typeface="造字工房悦黑体验版细体" pitchFamily="50" charset="-122"/>
            </a:endParaRPr>
          </a:p>
        </p:txBody>
      </p:sp>
    </p:spTree>
    <p:custDataLst>
      <p:tags r:id="rId1"/>
    </p:custDataLst>
  </p:cSld>
  <p:clrMapOvr>
    <a:masterClrMapping/>
  </p:clrMapOvr>
  <p:transition advTm="6832">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linds(horizontal)">
                                      <p:cBhvr>
                                        <p:cTn id="7" dur="500"/>
                                        <p:tgtEl>
                                          <p:spTgt spid="32"/>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750"/>
                                        <p:tgtEl>
                                          <p:spTgt spid="2"/>
                                        </p:tgtEl>
                                      </p:cBhvr>
                                    </p:animEffect>
                                  </p:childTnLst>
                                </p:cTn>
                              </p:par>
                              <p:par>
                                <p:cTn id="11" presetID="63" presetClass="path" presetSubtype="0" decel="50000" fill="hold" grpId="1" nodeType="withEffect">
                                  <p:stCondLst>
                                    <p:cond delay="500"/>
                                  </p:stCondLst>
                                  <p:childTnLst>
                                    <p:animMotion origin="layout" path="M -0.01562 -3.33333E-6 L 0.11081 -3.33333E-6 " pathEditMode="relative" rAng="0" ptsTypes="AA">
                                      <p:cBhvr>
                                        <p:cTn id="12" dur="750" spd="-100000" fill="hold"/>
                                        <p:tgtEl>
                                          <p:spTgt spid="2"/>
                                        </p:tgtEl>
                                        <p:attrNameLst>
                                          <p:attrName>ppt_x</p:attrName>
                                          <p:attrName>ppt_y</p:attrName>
                                        </p:attrNameLst>
                                      </p:cBhvr>
                                      <p:rCtr x="6315" y="0"/>
                                    </p:animMotion>
                                  </p:childTnLst>
                                </p:cTn>
                              </p:par>
                              <p:par>
                                <p:cTn id="13" presetID="35" presetClass="path" presetSubtype="0" accel="50000" decel="50000" fill="hold" grpId="2" nodeType="withEffect">
                                  <p:stCondLst>
                                    <p:cond delay="1250"/>
                                  </p:stCondLst>
                                  <p:childTnLst>
                                    <p:animMotion origin="layout" path="M -0.01562 -3.33333E-6 L -4.16667E-6 -3.33333E-6 " pathEditMode="relative" rAng="0" ptsTypes="AA">
                                      <p:cBhvr>
                                        <p:cTn id="14" dur="750" fill="hold"/>
                                        <p:tgtEl>
                                          <p:spTgt spid="2"/>
                                        </p:tgtEl>
                                        <p:attrNameLst>
                                          <p:attrName>ppt_x</p:attrName>
                                          <p:attrName>ppt_y</p:attrName>
                                        </p:attrNameLst>
                                      </p:cBhvr>
                                      <p:rCtr x="781" y="0"/>
                                    </p:animMotion>
                                  </p:childTnLst>
                                </p:cTn>
                              </p:par>
                              <p:par>
                                <p:cTn id="15" presetID="10" presetClass="entr" presetSubtype="0" fill="hold" nodeType="withEffect">
                                  <p:stCondLst>
                                    <p:cond delay="15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nodeType="withEffect">
                                  <p:stCondLst>
                                    <p:cond delay="150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linds(horizontal)">
                                      <p:cBhvr>
                                        <p:cTn id="25" dur="500"/>
                                        <p:tgtEl>
                                          <p:spTgt spid="3"/>
                                        </p:tgtEl>
                                      </p:cBhvr>
                                    </p:animEffect>
                                  </p:childTnLst>
                                </p:cTn>
                              </p:par>
                              <p:par>
                                <p:cTn id="26" presetID="16" presetClass="entr" presetSubtype="37" fill="hold" nodeType="withEffect">
                                  <p:stCondLst>
                                    <p:cond delay="750"/>
                                  </p:stCondLst>
                                  <p:childTnLst>
                                    <p:set>
                                      <p:cBhvr>
                                        <p:cTn id="27" dur="1" fill="hold">
                                          <p:stCondLst>
                                            <p:cond delay="0"/>
                                          </p:stCondLst>
                                        </p:cTn>
                                        <p:tgtEl>
                                          <p:spTgt spid="4">
                                            <p:txEl>
                                              <p:pRg st="0" end="0"/>
                                            </p:txEl>
                                          </p:spTgt>
                                        </p:tgtEl>
                                        <p:attrNameLst>
                                          <p:attrName>style.visibility</p:attrName>
                                        </p:attrNameLst>
                                      </p:cBhvr>
                                      <p:to>
                                        <p:strVal val="visible"/>
                                      </p:to>
                                    </p:set>
                                    <p:animEffect transition="in" filter="barn(outVertical)">
                                      <p:cBhvr>
                                        <p:cTn id="28" dur="750"/>
                                        <p:tgtEl>
                                          <p:spTgt spid="4">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checkerboard(across)">
                                      <p:cBhvr>
                                        <p:cTn id="3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2" grpId="0"/>
      <p:bldP spid="2" grpId="1"/>
      <p:bldP spid="2" grpId="2"/>
      <p:bldP spid="3" grpId="0" animBg="1"/>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cxnSp>
        <p:nvCxnSpPr>
          <p:cNvPr id="5" name="直接连接符 4"/>
          <p:cNvCxnSpPr/>
          <p:nvPr/>
        </p:nvCxnSpPr>
        <p:spPr>
          <a:xfrm>
            <a:off x="7660785" y="2939082"/>
            <a:ext cx="1108045" cy="554023"/>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6" name="文本框 5" descr="e7d195523061f1c0d3ba7f298e59d031c9c3f97027ed136f882110EF8F17BAD1F2C348D17C7856EF46CB4678CC9E44EE1ABA681E3133328A7B4D22AAF822B2429426B2355AA8CC4431B8568D2CF3B73ADF5964BB9916C1AAFCE9EA833C7DDC8425D8BA88DB0599F6A00A20541FA24F913707B9AB8618371F45B8F4E26F5A89A2851711534E8E3A97"/>
          <p:cNvSpPr txBox="1"/>
          <p:nvPr/>
        </p:nvSpPr>
        <p:spPr>
          <a:xfrm>
            <a:off x="1190628" y="4608944"/>
            <a:ext cx="4810575" cy="584775"/>
          </a:xfrm>
          <a:prstGeom prst="rect">
            <a:avLst/>
          </a:prstGeom>
          <a:noFill/>
        </p:spPr>
        <p:txBody>
          <a:bodyPr wrap="square" rtlCol="0">
            <a:spAutoFit/>
          </a:bodyPr>
          <a:lstStyle/>
          <a:p>
            <a:r>
              <a:rPr lang="en-US" altLang="zh-CN" sz="3200" spc="150" dirty="0" smtClean="0">
                <a:solidFill>
                  <a:schemeClr val="bg1"/>
                </a:solidFill>
                <a:latin typeface="+mn-ea"/>
              </a:rPr>
              <a:t>Bending Operation</a:t>
            </a:r>
          </a:p>
        </p:txBody>
      </p:sp>
      <p:sp>
        <p:nvSpPr>
          <p:cNvPr id="7" name="矩形 6" descr="e7d195523061f1c0d3ba7f298e59d031c9c3f97027ed136f882110EF8F17BAD1F2C348D17C7856EF46CB4678CC9E44EE1ABA681E3133328A7B4D22AAF822B2429426B2355AA8CC4431B8568D2CF3B73ADF5964BB9916C1AAFCE9EA833C7DDC8425D8BA88DB0599F6A00A20541FA24F913707B9AB8618371F45B8F4E26F5A89A2851711534E8E3A97"/>
          <p:cNvSpPr/>
          <p:nvPr/>
        </p:nvSpPr>
        <p:spPr>
          <a:xfrm>
            <a:off x="1190625" y="5152390"/>
            <a:ext cx="4628515" cy="1005840"/>
          </a:xfrm>
          <a:prstGeom prst="rect">
            <a:avLst/>
          </a:prstGeom>
        </p:spPr>
        <p:txBody>
          <a:bodyPr wrap="square">
            <a:spAutoFit/>
          </a:bodyPr>
          <a:lstStyle/>
          <a:p>
            <a:pPr>
              <a:lnSpc>
                <a:spcPct val="125000"/>
              </a:lnSpc>
            </a:pPr>
            <a:r>
              <a:rPr lang="en-US" altLang="zh-CN" sz="1600" dirty="0" smtClean="0">
                <a:solidFill>
                  <a:schemeClr val="bg1"/>
                </a:solidFill>
                <a:latin typeface="+mn-ea"/>
              </a:rPr>
              <a:t>think </a:t>
            </a:r>
            <a:r>
              <a:rPr lang="en-US" altLang="zh-CN" sz="1600" dirty="0">
                <a:solidFill>
                  <a:schemeClr val="bg1"/>
                </a:solidFill>
                <a:latin typeface="+mn-ea"/>
              </a:rPr>
              <a:t>don't want to give vent to out your inner voice can be in the high school children of the feelings in a period</a:t>
            </a:r>
          </a:p>
        </p:txBody>
      </p:sp>
      <p:cxnSp>
        <p:nvCxnSpPr>
          <p:cNvPr id="9" name="直接连接符 8"/>
          <p:cNvCxnSpPr/>
          <p:nvPr/>
        </p:nvCxnSpPr>
        <p:spPr>
          <a:xfrm>
            <a:off x="8059420" y="2236524"/>
            <a:ext cx="0" cy="600607"/>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0066596" y="1122866"/>
            <a:ext cx="295216" cy="147608"/>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六边形 10"/>
          <p:cNvSpPr/>
          <p:nvPr/>
        </p:nvSpPr>
        <p:spPr>
          <a:xfrm rot="5400000">
            <a:off x="8143373" y="1211818"/>
            <a:ext cx="2552515" cy="2200444"/>
          </a:xfrm>
          <a:prstGeom prst="hexagon">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descr="e7d195523061f1c0d3ba7f298e59d031c9c3f97027ed136f882110EF8F17BAD1F2C348D17C7856EF46CB4678CC9E44EE1ABA681E3133328A7B4D22AAF822B2429426B2355AA8CC4431B8568D2CF3B73ADF5964BB9916C1AAFCE9EA833C7DDC8425D8BA88DB0599F6A00A20541FA24F913707B9AB8618371F45B8F4E26F5A89A2851711534E8E3A97"/>
          <p:cNvSpPr txBox="1"/>
          <p:nvPr/>
        </p:nvSpPr>
        <p:spPr>
          <a:xfrm>
            <a:off x="8491220" y="2002790"/>
            <a:ext cx="1857375" cy="701040"/>
          </a:xfrm>
          <a:prstGeom prst="rect">
            <a:avLst/>
          </a:prstGeom>
          <a:noFill/>
          <a:ln>
            <a:noFill/>
          </a:ln>
        </p:spPr>
        <p:txBody>
          <a:bodyPr wrap="square" rtlCol="0" anchor="ctr" anchorCtr="0">
            <a:spAutoFit/>
          </a:bodyPr>
          <a:lstStyle>
            <a:defPPr>
              <a:defRPr lang="zh-CN"/>
            </a:defPPr>
            <a:lvl1pPr algn="dist">
              <a:defRPr sz="6600">
                <a:solidFill>
                  <a:schemeClr val="bg1"/>
                </a:solidFill>
                <a:latin typeface="+mj-lt"/>
              </a:defRPr>
            </a:lvl1pPr>
          </a:lstStyle>
          <a:p>
            <a:r>
              <a:rPr lang="zh-CN" altLang="en-US" sz="4000" b="1" dirty="0" smtClean="0">
                <a:solidFill>
                  <a:srgbClr val="9CCF3D"/>
                </a:solidFill>
                <a:latin typeface="微软简粗黑" charset="0"/>
                <a:ea typeface="微软简粗黑" charset="0"/>
              </a:rPr>
              <a:t>第一章</a:t>
            </a:r>
          </a:p>
        </p:txBody>
      </p:sp>
    </p:spTree>
  </p:cSld>
  <p:clrMapOvr>
    <a:masterClrMapping/>
  </p:clrMapOvr>
  <p:transition advTm="2542">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750"/>
                                        <p:tgtEl>
                                          <p:spTgt spid="10"/>
                                        </p:tgtEl>
                                      </p:cBhvr>
                                    </p:animEffect>
                                  </p:childTnLst>
                                </p:cTn>
                              </p:par>
                              <p:par>
                                <p:cTn id="8" presetID="22" presetClass="entr" presetSubtype="4" fill="hold"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750"/>
                                        <p:tgtEl>
                                          <p:spTgt spid="9"/>
                                        </p:tgtEl>
                                      </p:cBhvr>
                                    </p:animEffect>
                                  </p:childTnLst>
                                </p:cTn>
                              </p:par>
                              <p:par>
                                <p:cTn id="11" presetID="22" presetClass="entr" presetSubtype="8" fill="hold" nodeType="with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750"/>
                                        <p:tgtEl>
                                          <p:spTgt spid="5"/>
                                        </p:tgtEl>
                                      </p:cBhvr>
                                    </p:animEffect>
                                  </p:childTnLst>
                                </p:cTn>
                              </p:par>
                              <p:par>
                                <p:cTn id="14" presetID="22" presetClass="entr" presetSubtype="8" fill="hold" grpId="0"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1000"/>
                                        <p:tgtEl>
                                          <p:spTgt spid="6"/>
                                        </p:tgtEl>
                                      </p:cBhvr>
                                    </p:animEffect>
                                  </p:childTnLst>
                                </p:cTn>
                              </p:par>
                              <p:par>
                                <p:cTn id="17" presetID="22" presetClass="entr" presetSubtype="8" fill="hold" grpId="0" nodeType="with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750"/>
                                        <p:tgtEl>
                                          <p:spTgt spid="11"/>
                                        </p:tgtEl>
                                      </p:cBhvr>
                                    </p:animEffect>
                                  </p:childTnLst>
                                </p:cTn>
                              </p:par>
                              <p:par>
                                <p:cTn id="23" presetID="35" presetClass="path" presetSubtype="0" decel="33300" fill="hold" grpId="1" nodeType="withEffect">
                                  <p:stCondLst>
                                    <p:cond delay="1000"/>
                                  </p:stCondLst>
                                  <p:childTnLst>
                                    <p:animMotion origin="layout" path="M -2.08333E-6 0 L -0.07317 0 " pathEditMode="relative" rAng="0" ptsTypes="AA">
                                      <p:cBhvr>
                                        <p:cTn id="24" dur="750" spd="-100000" fill="hold"/>
                                        <p:tgtEl>
                                          <p:spTgt spid="11"/>
                                        </p:tgtEl>
                                        <p:attrNameLst>
                                          <p:attrName>ppt_x</p:attrName>
                                          <p:attrName>ppt_y</p:attrName>
                                        </p:attrNameLst>
                                      </p:cBhvr>
                                      <p:rCtr x="-3659" y="0"/>
                                    </p:animMotion>
                                  </p:childTnLst>
                                </p:cTn>
                              </p:par>
                              <p:par>
                                <p:cTn id="25" presetID="53" presetClass="entr" presetSubtype="16" fill="hold" grpId="0" nodeType="withEffect">
                                  <p:stCondLst>
                                    <p:cond delay="1000"/>
                                  </p:stCondLst>
                                  <p:childTnLst>
                                    <p:set>
                                      <p:cBhvr>
                                        <p:cTn id="26" dur="1" fill="hold">
                                          <p:stCondLst>
                                            <p:cond delay="0"/>
                                          </p:stCondLst>
                                        </p:cTn>
                                        <p:tgtEl>
                                          <p:spTgt spid="12"/>
                                        </p:tgtEl>
                                        <p:attrNameLst>
                                          <p:attrName>style.visibility</p:attrName>
                                        </p:attrNameLst>
                                      </p:cBhvr>
                                      <p:to>
                                        <p:strVal val="visible"/>
                                      </p:to>
                                    </p:set>
                                    <p:anim calcmode="lin" valueType="num">
                                      <p:cBhvr>
                                        <p:cTn id="27" dur="750" fill="hold"/>
                                        <p:tgtEl>
                                          <p:spTgt spid="12"/>
                                        </p:tgtEl>
                                        <p:attrNameLst>
                                          <p:attrName>ppt_w</p:attrName>
                                        </p:attrNameLst>
                                      </p:cBhvr>
                                      <p:tavLst>
                                        <p:tav tm="0">
                                          <p:val>
                                            <p:fltVal val="0"/>
                                          </p:val>
                                        </p:tav>
                                        <p:tav tm="100000">
                                          <p:val>
                                            <p:strVal val="#ppt_w"/>
                                          </p:val>
                                        </p:tav>
                                      </p:tavLst>
                                    </p:anim>
                                    <p:anim calcmode="lin" valueType="num">
                                      <p:cBhvr>
                                        <p:cTn id="28" dur="750" fill="hold"/>
                                        <p:tgtEl>
                                          <p:spTgt spid="12"/>
                                        </p:tgtEl>
                                        <p:attrNameLst>
                                          <p:attrName>ppt_h</p:attrName>
                                        </p:attrNameLst>
                                      </p:cBhvr>
                                      <p:tavLst>
                                        <p:tav tm="0">
                                          <p:val>
                                            <p:fltVal val="0"/>
                                          </p:val>
                                        </p:tav>
                                        <p:tav tm="100000">
                                          <p:val>
                                            <p:strVal val="#ppt_h"/>
                                          </p:val>
                                        </p:tav>
                                      </p:tavLst>
                                    </p:anim>
                                    <p:animEffect transition="in" filter="fade">
                                      <p:cBhvr>
                                        <p:cTn id="29"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bldLvl="0" animBg="1"/>
      <p:bldP spid="11" grpId="1" bldLvl="0" animBg="1"/>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545" y="-8255"/>
            <a:ext cx="12233910" cy="833120"/>
          </a:xfrm>
          <a:prstGeom prst="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 name="图片 2" descr="QQ截图20170308204816"/>
          <p:cNvPicPr>
            <a:picLocks noChangeAspect="1"/>
          </p:cNvPicPr>
          <p:nvPr/>
        </p:nvPicPr>
        <p:blipFill>
          <a:blip r:embed="rId3" cstate="print"/>
          <a:stretch>
            <a:fillRect/>
          </a:stretch>
        </p:blipFill>
        <p:spPr>
          <a:xfrm>
            <a:off x="-15240" y="5684520"/>
            <a:ext cx="12204065" cy="1208405"/>
          </a:xfrm>
          <a:prstGeom prst="rect">
            <a:avLst/>
          </a:prstGeom>
        </p:spPr>
      </p:pic>
      <p:sp>
        <p:nvSpPr>
          <p:cNvPr id="108" name="椭圆 107"/>
          <p:cNvSpPr/>
          <p:nvPr/>
        </p:nvSpPr>
        <p:spPr>
          <a:xfrm>
            <a:off x="709696" y="370157"/>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9" name="组合 108"/>
          <p:cNvGrpSpPr/>
          <p:nvPr/>
        </p:nvGrpSpPr>
        <p:grpSpPr>
          <a:xfrm>
            <a:off x="640284" y="56389"/>
            <a:ext cx="4021131" cy="613991"/>
            <a:chOff x="3418293" y="305852"/>
            <a:chExt cx="4844075" cy="872774"/>
          </a:xfrm>
        </p:grpSpPr>
        <p:sp>
          <p:nvSpPr>
            <p:cNvPr id="110" name="椭圆 109"/>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矩形 11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2" name="组合 111"/>
          <p:cNvGrpSpPr/>
          <p:nvPr/>
        </p:nvGrpSpPr>
        <p:grpSpPr>
          <a:xfrm>
            <a:off x="574288" y="57950"/>
            <a:ext cx="970204" cy="1019136"/>
            <a:chOff x="1003288" y="1798087"/>
            <a:chExt cx="3398850" cy="3383513"/>
          </a:xfrm>
        </p:grpSpPr>
        <p:sp>
          <p:nvSpPr>
            <p:cNvPr id="11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1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nvGrpSpPr>
            <p:cNvPr id="115" name="组合 114"/>
            <p:cNvGrpSpPr/>
            <p:nvPr/>
          </p:nvGrpSpPr>
          <p:grpSpPr>
            <a:xfrm>
              <a:off x="1003288" y="1856944"/>
              <a:ext cx="3119221" cy="1919931"/>
              <a:chOff x="1028026" y="1617975"/>
              <a:chExt cx="3119221" cy="1919931"/>
            </a:xfrm>
          </p:grpSpPr>
          <p:sp>
            <p:nvSpPr>
              <p:cNvPr id="116" name="Freeform 13"/>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rgbClr val="9CCF3D"/>
                  </a:gs>
                </a:gsLst>
                <a:lin ang="0" scaled="0"/>
                <a:tileRect/>
              </a:gradFill>
              <a:ln w="101600">
                <a:gradFill>
                  <a:gsLst>
                    <a:gs pos="0">
                      <a:srgbClr val="9CCF3D"/>
                    </a:gs>
                    <a:gs pos="100000">
                      <a:schemeClr val="bg1"/>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p>
            </p:txBody>
          </p:sp>
          <p:sp>
            <p:nvSpPr>
              <p:cNvPr id="117" name="Freeform 13"/>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p>
            </p:txBody>
          </p:sp>
        </p:grpSp>
      </p:grpSp>
      <p:sp>
        <p:nvSpPr>
          <p:cNvPr id="118" name="文本框 117"/>
          <p:cNvSpPr txBox="1"/>
          <p:nvPr/>
        </p:nvSpPr>
        <p:spPr>
          <a:xfrm>
            <a:off x="1723411" y="171408"/>
            <a:ext cx="2645285" cy="483235"/>
          </a:xfrm>
          <a:prstGeom prst="rect">
            <a:avLst/>
          </a:prstGeom>
          <a:noFill/>
        </p:spPr>
        <p:txBody>
          <a:bodyPr wrap="square" rtlCol="0">
            <a:spAutoFit/>
          </a:bodyPr>
          <a:lstStyle/>
          <a:p>
            <a:r>
              <a:rPr lang="zh-CN" altLang="en-US" sz="2400" b="1" dirty="0" smtClean="0">
                <a:solidFill>
                  <a:srgbClr val="9CCF3D"/>
                </a:solidFill>
                <a:latin typeface="微软雅黑" panose="020B0503020204020204" pitchFamily="34" charset="-122"/>
                <a:ea typeface="微软雅黑" panose="020B0503020204020204" pitchFamily="34" charset="-122"/>
              </a:rPr>
              <a:t>此处添加标题</a:t>
            </a:r>
          </a:p>
        </p:txBody>
      </p:sp>
      <p:grpSp>
        <p:nvGrpSpPr>
          <p:cNvPr id="130" name="129 Grupo"/>
          <p:cNvGrpSpPr/>
          <p:nvPr/>
        </p:nvGrpSpPr>
        <p:grpSpPr>
          <a:xfrm>
            <a:off x="4640194" y="3371218"/>
            <a:ext cx="4587856" cy="2879671"/>
            <a:chOff x="9279774" y="6619559"/>
            <a:chExt cx="9176297" cy="5760000"/>
          </a:xfrm>
        </p:grpSpPr>
        <p:sp>
          <p:nvSpPr>
            <p:cNvPr id="18" name="7 Elipse"/>
            <p:cNvSpPr>
              <a:spLocks noChangeAspect="1"/>
            </p:cNvSpPr>
            <p:nvPr/>
          </p:nvSpPr>
          <p:spPr bwMode="auto">
            <a:xfrm>
              <a:off x="9279774" y="6619559"/>
              <a:ext cx="9176297" cy="5760000"/>
            </a:xfrm>
            <a:custGeom>
              <a:avLst/>
              <a:gdLst/>
              <a:ahLst/>
              <a:cxnLst/>
              <a:rect l="l" t="t" r="r" b="b"/>
              <a:pathLst>
                <a:path w="9176297" h="5760000">
                  <a:moveTo>
                    <a:pt x="2880000" y="0"/>
                  </a:moveTo>
                  <a:cubicBezTo>
                    <a:pt x="4121179" y="0"/>
                    <a:pt x="5178976" y="785149"/>
                    <a:pt x="5580558" y="1887066"/>
                  </a:cubicBezTo>
                  <a:cubicBezTo>
                    <a:pt x="5817220" y="2382263"/>
                    <a:pt x="6145999" y="2688431"/>
                    <a:pt x="6509246" y="2688431"/>
                  </a:cubicBezTo>
                  <a:cubicBezTo>
                    <a:pt x="6763059" y="2688431"/>
                    <a:pt x="7000044" y="2538951"/>
                    <a:pt x="7198961" y="2278669"/>
                  </a:cubicBezTo>
                  <a:cubicBezTo>
                    <a:pt x="7392729" y="1989875"/>
                    <a:pt x="7722265" y="1799880"/>
                    <a:pt x="8096177" y="1799880"/>
                  </a:cubicBezTo>
                  <a:cubicBezTo>
                    <a:pt x="8692711" y="1799880"/>
                    <a:pt x="9176297" y="2283466"/>
                    <a:pt x="9176297" y="2880000"/>
                  </a:cubicBezTo>
                  <a:cubicBezTo>
                    <a:pt x="9176297" y="3476534"/>
                    <a:pt x="8692711" y="3960120"/>
                    <a:pt x="8096177" y="3960120"/>
                  </a:cubicBezTo>
                  <a:cubicBezTo>
                    <a:pt x="7722378" y="3960120"/>
                    <a:pt x="7392929" y="3770240"/>
                    <a:pt x="7199125" y="3481602"/>
                  </a:cubicBezTo>
                  <a:cubicBezTo>
                    <a:pt x="7000388" y="3221883"/>
                    <a:pt x="6763671" y="3072765"/>
                    <a:pt x="6510167" y="3072765"/>
                  </a:cubicBezTo>
                  <a:cubicBezTo>
                    <a:pt x="6144845" y="3072765"/>
                    <a:pt x="5814387" y="3382442"/>
                    <a:pt x="5577070" y="3882462"/>
                  </a:cubicBezTo>
                  <a:cubicBezTo>
                    <a:pt x="5172865" y="4979380"/>
                    <a:pt x="4117594" y="5760000"/>
                    <a:pt x="2880000" y="5760000"/>
                  </a:cubicBezTo>
                  <a:cubicBezTo>
                    <a:pt x="1289420" y="5760000"/>
                    <a:pt x="0" y="4470580"/>
                    <a:pt x="0" y="2880000"/>
                  </a:cubicBezTo>
                  <a:cubicBezTo>
                    <a:pt x="0" y="1289420"/>
                    <a:pt x="1289420" y="0"/>
                    <a:pt x="2880000" y="0"/>
                  </a:cubicBezTo>
                  <a:close/>
                </a:path>
              </a:pathLst>
            </a:custGeom>
            <a:solidFill>
              <a:srgbClr val="9CCF3D"/>
            </a:solidFill>
            <a:ln w="19050">
              <a:solidFill>
                <a:schemeClr val="bg1"/>
              </a:solidFill>
            </a:ln>
            <a:effectLst>
              <a:outerShdw blurRad="381000" dist="76200" dir="5400000" algn="t" rotWithShape="0">
                <a:prstClr val="black">
                  <a:alpha val="28000"/>
                </a:prstClr>
              </a:outerShdw>
            </a:effectLst>
          </p:spPr>
          <p:txBody>
            <a:bodyPr lIns="0" tIns="0" rIns="0" bIns="0" rtlCol="0" anchor="ctr"/>
            <a:lstStyle/>
            <a:p>
              <a:pPr algn="ctr" defTabSz="882015"/>
              <a:endParaRPr lang="es-SV" sz="935">
                <a:solidFill>
                  <a:schemeClr val="tx1"/>
                </a:solidFill>
                <a:latin typeface="微软简粗黑" charset="0"/>
                <a:ea typeface="微软简粗黑" charset="0"/>
              </a:endParaRPr>
            </a:p>
          </p:txBody>
        </p:sp>
        <p:sp>
          <p:nvSpPr>
            <p:cNvPr id="19" name="64 Elipse"/>
            <p:cNvSpPr>
              <a:spLocks noChangeAspect="1"/>
            </p:cNvSpPr>
            <p:nvPr/>
          </p:nvSpPr>
          <p:spPr>
            <a:xfrm>
              <a:off x="16505941" y="8635477"/>
              <a:ext cx="1755195" cy="1755195"/>
            </a:xfrm>
            <a:prstGeom prst="ellipse">
              <a:avLst/>
            </a:prstGeom>
            <a:solidFill>
              <a:schemeClr val="bg1"/>
            </a:solidFill>
            <a:ln>
              <a:noFill/>
            </a:ln>
            <a:effectLst/>
          </p:spPr>
          <p:txBody>
            <a:bodyPr lIns="0" tIns="0" rIns="0" bIns="0" rtlCol="0" anchor="ctr"/>
            <a:lstStyle/>
            <a:p>
              <a:pPr algn="ctr" defTabSz="882015"/>
              <a:r>
                <a:rPr lang="es-MX" sz="3465" dirty="0">
                  <a:solidFill>
                    <a:schemeClr val="tx1"/>
                  </a:solidFill>
                  <a:latin typeface="微软简粗黑" charset="0"/>
                  <a:ea typeface="微软简粗黑" charset="0"/>
                  <a:cs typeface="Open Sans Extrabold" panose="020B0906030804020204" pitchFamily="34" charset="0"/>
                </a:rPr>
                <a:t>05</a:t>
              </a:r>
            </a:p>
          </p:txBody>
        </p:sp>
      </p:grpSp>
      <p:grpSp>
        <p:nvGrpSpPr>
          <p:cNvPr id="132" name="131 Grupo"/>
          <p:cNvGrpSpPr/>
          <p:nvPr/>
        </p:nvGrpSpPr>
        <p:grpSpPr>
          <a:xfrm>
            <a:off x="4820343" y="2428369"/>
            <a:ext cx="3651044" cy="3642543"/>
            <a:chOff x="9639774" y="4733642"/>
            <a:chExt cx="7302554" cy="7285917"/>
          </a:xfrm>
        </p:grpSpPr>
        <p:sp>
          <p:nvSpPr>
            <p:cNvPr id="40" name="39 Elipse"/>
            <p:cNvSpPr/>
            <p:nvPr/>
          </p:nvSpPr>
          <p:spPr bwMode="auto">
            <a:xfrm>
              <a:off x="9639774" y="4733642"/>
              <a:ext cx="7302554" cy="7285917"/>
            </a:xfrm>
            <a:custGeom>
              <a:avLst/>
              <a:gdLst/>
              <a:ahLst/>
              <a:cxnLst/>
              <a:rect l="l" t="t" r="r" b="b"/>
              <a:pathLst>
                <a:path w="7302554" h="7285917">
                  <a:moveTo>
                    <a:pt x="6222434" y="0"/>
                  </a:moveTo>
                  <a:cubicBezTo>
                    <a:pt x="6818968" y="0"/>
                    <a:pt x="7302554" y="483586"/>
                    <a:pt x="7302554" y="1080120"/>
                  </a:cubicBezTo>
                  <a:cubicBezTo>
                    <a:pt x="7302554" y="1676654"/>
                    <a:pt x="6818968" y="2160240"/>
                    <a:pt x="6222434" y="2160240"/>
                  </a:cubicBezTo>
                  <a:lnTo>
                    <a:pt x="6212402" y="2159734"/>
                  </a:lnTo>
                  <a:cubicBezTo>
                    <a:pt x="5785295" y="2175509"/>
                    <a:pt x="5414097" y="2327583"/>
                    <a:pt x="5163254" y="2620086"/>
                  </a:cubicBezTo>
                  <a:cubicBezTo>
                    <a:pt x="4866483" y="2966146"/>
                    <a:pt x="4789657" y="3448733"/>
                    <a:pt x="4907223" y="3963314"/>
                  </a:cubicBezTo>
                  <a:cubicBezTo>
                    <a:pt x="4994052" y="4214922"/>
                    <a:pt x="5040000" y="4485054"/>
                    <a:pt x="5040000" y="4765917"/>
                  </a:cubicBezTo>
                  <a:cubicBezTo>
                    <a:pt x="5040000" y="6157675"/>
                    <a:pt x="3911758" y="7285917"/>
                    <a:pt x="2520000" y="7285917"/>
                  </a:cubicBezTo>
                  <a:cubicBezTo>
                    <a:pt x="1128242" y="7285917"/>
                    <a:pt x="0" y="6157675"/>
                    <a:pt x="0" y="4765917"/>
                  </a:cubicBezTo>
                  <a:cubicBezTo>
                    <a:pt x="0" y="3374159"/>
                    <a:pt x="1128242" y="2245917"/>
                    <a:pt x="2520000" y="2245917"/>
                  </a:cubicBezTo>
                  <a:cubicBezTo>
                    <a:pt x="2709437" y="2245917"/>
                    <a:pt x="2893993" y="2266820"/>
                    <a:pt x="3071087" y="2308227"/>
                  </a:cubicBezTo>
                  <a:cubicBezTo>
                    <a:pt x="3788824" y="2494906"/>
                    <a:pt x="4457246" y="2376750"/>
                    <a:pt x="4842207" y="1927854"/>
                  </a:cubicBezTo>
                  <a:cubicBezTo>
                    <a:pt x="5028127" y="1711057"/>
                    <a:pt x="5127725" y="1440676"/>
                    <a:pt x="5145438" y="1141997"/>
                  </a:cubicBezTo>
                  <a:cubicBezTo>
                    <a:pt x="5142902" y="1121571"/>
                    <a:pt x="5142314" y="1100914"/>
                    <a:pt x="5142314" y="1080120"/>
                  </a:cubicBezTo>
                  <a:cubicBezTo>
                    <a:pt x="5142314" y="483586"/>
                    <a:pt x="5625900" y="0"/>
                    <a:pt x="6222434" y="0"/>
                  </a:cubicBezTo>
                  <a:close/>
                </a:path>
              </a:pathLst>
            </a:custGeom>
            <a:solidFill>
              <a:srgbClr val="9CCF3D"/>
            </a:solidFill>
            <a:ln w="19050">
              <a:solidFill>
                <a:schemeClr val="bg1"/>
              </a:solidFill>
            </a:ln>
            <a:effectLst>
              <a:outerShdw blurRad="381000" dist="76200" dir="5400000" algn="t" rotWithShape="0">
                <a:prstClr val="black">
                  <a:alpha val="28000"/>
                </a:prstClr>
              </a:outerShdw>
            </a:effectLst>
          </p:spPr>
          <p:txBody>
            <a:bodyPr lIns="0" tIns="0" rIns="0" bIns="0" rtlCol="0" anchor="ctr"/>
            <a:lstStyle/>
            <a:p>
              <a:pPr algn="ctr" defTabSz="882015"/>
              <a:endParaRPr lang="es-SV" sz="935">
                <a:solidFill>
                  <a:schemeClr val="tx1"/>
                </a:solidFill>
                <a:latin typeface="微软简粗黑" charset="0"/>
                <a:ea typeface="微软简粗黑" charset="0"/>
              </a:endParaRPr>
            </a:p>
          </p:txBody>
        </p:sp>
        <p:sp>
          <p:nvSpPr>
            <p:cNvPr id="21" name="63 Elipse"/>
            <p:cNvSpPr>
              <a:spLocks noChangeAspect="1"/>
            </p:cNvSpPr>
            <p:nvPr/>
          </p:nvSpPr>
          <p:spPr>
            <a:xfrm>
              <a:off x="14976326" y="4942842"/>
              <a:ext cx="1755195" cy="1755195"/>
            </a:xfrm>
            <a:prstGeom prst="ellipse">
              <a:avLst/>
            </a:prstGeom>
            <a:solidFill>
              <a:schemeClr val="bg1"/>
            </a:solidFill>
            <a:ln>
              <a:noFill/>
            </a:ln>
            <a:effectLst/>
          </p:spPr>
          <p:txBody>
            <a:bodyPr lIns="0" tIns="0" rIns="0" bIns="0" rtlCol="0" anchor="ctr"/>
            <a:lstStyle/>
            <a:p>
              <a:pPr algn="ctr" defTabSz="882015"/>
              <a:r>
                <a:rPr lang="es-MX" sz="3465" dirty="0">
                  <a:solidFill>
                    <a:schemeClr val="tx1"/>
                  </a:solidFill>
                  <a:latin typeface="微软简粗黑" charset="0"/>
                  <a:ea typeface="微软简粗黑" charset="0"/>
                  <a:cs typeface="Open Sans Extrabold" panose="020B0906030804020204" pitchFamily="34" charset="0"/>
                </a:rPr>
                <a:t>04</a:t>
              </a:r>
            </a:p>
          </p:txBody>
        </p:sp>
      </p:grpSp>
      <p:grpSp>
        <p:nvGrpSpPr>
          <p:cNvPr id="133" name="132 Grupo"/>
          <p:cNvGrpSpPr/>
          <p:nvPr/>
        </p:nvGrpSpPr>
        <p:grpSpPr>
          <a:xfrm>
            <a:off x="5000331" y="1659298"/>
            <a:ext cx="2159863" cy="4231634"/>
            <a:chOff x="9999774" y="3195324"/>
            <a:chExt cx="4320000" cy="8464235"/>
          </a:xfrm>
        </p:grpSpPr>
        <p:sp>
          <p:nvSpPr>
            <p:cNvPr id="22" name="5 Elipse"/>
            <p:cNvSpPr>
              <a:spLocks noChangeAspect="1"/>
            </p:cNvSpPr>
            <p:nvPr/>
          </p:nvSpPr>
          <p:spPr bwMode="auto">
            <a:xfrm>
              <a:off x="9999774" y="3195324"/>
              <a:ext cx="4320000" cy="8464235"/>
            </a:xfrm>
            <a:custGeom>
              <a:avLst/>
              <a:gdLst/>
              <a:ahLst/>
              <a:cxnLst/>
              <a:rect l="l" t="t" r="r" b="b"/>
              <a:pathLst>
                <a:path w="4320000" h="8464235">
                  <a:moveTo>
                    <a:pt x="2160000" y="0"/>
                  </a:moveTo>
                  <a:cubicBezTo>
                    <a:pt x="2756534" y="0"/>
                    <a:pt x="3240120" y="483586"/>
                    <a:pt x="3240120" y="1080120"/>
                  </a:cubicBezTo>
                  <a:cubicBezTo>
                    <a:pt x="3240120" y="1400727"/>
                    <a:pt x="3100435" y="1688709"/>
                    <a:pt x="2877814" y="1885639"/>
                  </a:cubicBezTo>
                  <a:cubicBezTo>
                    <a:pt x="2630105" y="2201090"/>
                    <a:pt x="2489205" y="2572923"/>
                    <a:pt x="2489205" y="2970338"/>
                  </a:cubicBezTo>
                  <a:cubicBezTo>
                    <a:pt x="2489205" y="3549579"/>
                    <a:pt x="2788530" y="4074474"/>
                    <a:pt x="3273893" y="4456155"/>
                  </a:cubicBezTo>
                  <a:cubicBezTo>
                    <a:pt x="3901360" y="4832231"/>
                    <a:pt x="4320000" y="5519344"/>
                    <a:pt x="4320000" y="6304235"/>
                  </a:cubicBezTo>
                  <a:cubicBezTo>
                    <a:pt x="4320000" y="7497170"/>
                    <a:pt x="3352935" y="8464235"/>
                    <a:pt x="2160000" y="8464235"/>
                  </a:cubicBezTo>
                  <a:cubicBezTo>
                    <a:pt x="967065" y="8464235"/>
                    <a:pt x="0" y="7497170"/>
                    <a:pt x="0" y="6304235"/>
                  </a:cubicBezTo>
                  <a:cubicBezTo>
                    <a:pt x="0" y="5554456"/>
                    <a:pt x="382022" y="4893904"/>
                    <a:pt x="962335" y="4507047"/>
                  </a:cubicBezTo>
                  <a:cubicBezTo>
                    <a:pt x="1492089" y="4125066"/>
                    <a:pt x="1821035" y="3577564"/>
                    <a:pt x="1821035" y="2970338"/>
                  </a:cubicBezTo>
                  <a:cubicBezTo>
                    <a:pt x="1821035" y="2562805"/>
                    <a:pt x="1672869" y="2182172"/>
                    <a:pt x="1414636" y="1860600"/>
                  </a:cubicBezTo>
                  <a:cubicBezTo>
                    <a:pt x="1208131" y="1664577"/>
                    <a:pt x="1079880" y="1387326"/>
                    <a:pt x="1079880" y="1080120"/>
                  </a:cubicBezTo>
                  <a:cubicBezTo>
                    <a:pt x="1079880" y="483586"/>
                    <a:pt x="1563466" y="0"/>
                    <a:pt x="2160000" y="0"/>
                  </a:cubicBezTo>
                  <a:close/>
                </a:path>
              </a:pathLst>
            </a:custGeom>
            <a:solidFill>
              <a:srgbClr val="9CCF3D"/>
            </a:solidFill>
            <a:ln w="19050">
              <a:solidFill>
                <a:schemeClr val="bg1"/>
              </a:solidFill>
            </a:ln>
            <a:effectLst>
              <a:outerShdw blurRad="381000" dist="76200" dir="5400000" algn="t" rotWithShape="0">
                <a:prstClr val="black">
                  <a:alpha val="28000"/>
                </a:prstClr>
              </a:outerShdw>
            </a:effectLst>
          </p:spPr>
          <p:txBody>
            <a:bodyPr lIns="0" tIns="0" rIns="0" bIns="0" rtlCol="0" anchor="ctr"/>
            <a:lstStyle/>
            <a:p>
              <a:pPr algn="ctr" defTabSz="882015"/>
              <a:endParaRPr lang="es-SV" sz="935">
                <a:solidFill>
                  <a:schemeClr val="tx1"/>
                </a:solidFill>
                <a:latin typeface="微软简粗黑" charset="0"/>
                <a:ea typeface="微软简粗黑" charset="0"/>
              </a:endParaRPr>
            </a:p>
          </p:txBody>
        </p:sp>
        <p:sp>
          <p:nvSpPr>
            <p:cNvPr id="36" name="62 Elipse"/>
            <p:cNvSpPr>
              <a:spLocks noChangeAspect="1"/>
            </p:cNvSpPr>
            <p:nvPr/>
          </p:nvSpPr>
          <p:spPr>
            <a:xfrm>
              <a:off x="11282176" y="3378559"/>
              <a:ext cx="1755195" cy="1755195"/>
            </a:xfrm>
            <a:prstGeom prst="ellipse">
              <a:avLst/>
            </a:prstGeom>
            <a:solidFill>
              <a:schemeClr val="bg1"/>
            </a:solidFill>
            <a:ln>
              <a:noFill/>
            </a:ln>
            <a:effectLst/>
          </p:spPr>
          <p:txBody>
            <a:bodyPr lIns="0" tIns="0" rIns="0" bIns="0" rtlCol="0" anchor="ctr"/>
            <a:lstStyle/>
            <a:p>
              <a:pPr algn="ctr" defTabSz="882015"/>
              <a:r>
                <a:rPr lang="es-MX" sz="3465" dirty="0">
                  <a:solidFill>
                    <a:schemeClr val="tx1"/>
                  </a:solidFill>
                  <a:latin typeface="微软简粗黑" charset="0"/>
                  <a:ea typeface="微软简粗黑" charset="0"/>
                  <a:cs typeface="Open Sans Extrabold" panose="020B0906030804020204" pitchFamily="34" charset="0"/>
                </a:rPr>
                <a:t>03</a:t>
              </a:r>
            </a:p>
          </p:txBody>
        </p:sp>
      </p:grpSp>
      <p:grpSp>
        <p:nvGrpSpPr>
          <p:cNvPr id="134" name="133 Grupo"/>
          <p:cNvGrpSpPr/>
          <p:nvPr/>
        </p:nvGrpSpPr>
        <p:grpSpPr>
          <a:xfrm>
            <a:off x="3701751" y="2428369"/>
            <a:ext cx="3278293" cy="3282585"/>
            <a:chOff x="7402771" y="4733642"/>
            <a:chExt cx="6557003" cy="6565917"/>
          </a:xfrm>
        </p:grpSpPr>
        <p:sp>
          <p:nvSpPr>
            <p:cNvPr id="37" name="4 Elipse"/>
            <p:cNvSpPr>
              <a:spLocks noChangeAspect="1"/>
            </p:cNvSpPr>
            <p:nvPr/>
          </p:nvSpPr>
          <p:spPr bwMode="auto">
            <a:xfrm>
              <a:off x="7402771" y="4733642"/>
              <a:ext cx="6557003" cy="6565917"/>
            </a:xfrm>
            <a:custGeom>
              <a:avLst/>
              <a:gdLst/>
              <a:ahLst/>
              <a:cxnLst/>
              <a:rect l="l" t="t" r="r" b="b"/>
              <a:pathLst>
                <a:path w="6557003" h="6565917">
                  <a:moveTo>
                    <a:pt x="1080120" y="0"/>
                  </a:moveTo>
                  <a:cubicBezTo>
                    <a:pt x="1644631" y="0"/>
                    <a:pt x="2107995" y="433060"/>
                    <a:pt x="2155444" y="985143"/>
                  </a:cubicBezTo>
                  <a:cubicBezTo>
                    <a:pt x="2156721" y="984254"/>
                    <a:pt x="2158114" y="983617"/>
                    <a:pt x="2159508" y="982983"/>
                  </a:cubicBezTo>
                  <a:lnTo>
                    <a:pt x="2157122" y="1018367"/>
                  </a:lnTo>
                  <a:cubicBezTo>
                    <a:pt x="2159655" y="1038752"/>
                    <a:pt x="2160240" y="1059368"/>
                    <a:pt x="2160240" y="1080120"/>
                  </a:cubicBezTo>
                  <a:cubicBezTo>
                    <a:pt x="2160240" y="1135366"/>
                    <a:pt x="2156092" y="1189644"/>
                    <a:pt x="2146743" y="1242456"/>
                  </a:cubicBezTo>
                  <a:cubicBezTo>
                    <a:pt x="2145586" y="1705467"/>
                    <a:pt x="2292716" y="2136654"/>
                    <a:pt x="2596672" y="2468868"/>
                  </a:cubicBezTo>
                  <a:cubicBezTo>
                    <a:pt x="3015292" y="2926405"/>
                    <a:pt x="3647277" y="3104294"/>
                    <a:pt x="4315225" y="3014888"/>
                  </a:cubicBezTo>
                  <a:lnTo>
                    <a:pt x="4313324" y="3023292"/>
                  </a:lnTo>
                  <a:cubicBezTo>
                    <a:pt x="4454868" y="2985083"/>
                    <a:pt x="4603697" y="2965917"/>
                    <a:pt x="4757003" y="2965917"/>
                  </a:cubicBezTo>
                  <a:cubicBezTo>
                    <a:pt x="5751116" y="2965917"/>
                    <a:pt x="6557003" y="3771804"/>
                    <a:pt x="6557003" y="4765917"/>
                  </a:cubicBezTo>
                  <a:cubicBezTo>
                    <a:pt x="6557003" y="5760030"/>
                    <a:pt x="5751116" y="6565917"/>
                    <a:pt x="4757003" y="6565917"/>
                  </a:cubicBezTo>
                  <a:cubicBezTo>
                    <a:pt x="3762890" y="6565917"/>
                    <a:pt x="2957003" y="5760030"/>
                    <a:pt x="2957003" y="4765917"/>
                  </a:cubicBezTo>
                  <a:cubicBezTo>
                    <a:pt x="2957003" y="4597118"/>
                    <a:pt x="2980238" y="4433746"/>
                    <a:pt x="3025416" y="4279310"/>
                  </a:cubicBezTo>
                  <a:cubicBezTo>
                    <a:pt x="3115248" y="3688287"/>
                    <a:pt x="2980004" y="3120613"/>
                    <a:pt x="2601234" y="2706629"/>
                  </a:cubicBezTo>
                  <a:cubicBezTo>
                    <a:pt x="2268415" y="2342868"/>
                    <a:pt x="1800729" y="2155869"/>
                    <a:pt x="1287094" y="2139930"/>
                  </a:cubicBezTo>
                  <a:cubicBezTo>
                    <a:pt x="1220171" y="2153424"/>
                    <a:pt x="1150941" y="2160240"/>
                    <a:pt x="1080120" y="2160240"/>
                  </a:cubicBezTo>
                  <a:cubicBezTo>
                    <a:pt x="483586" y="2160240"/>
                    <a:pt x="0" y="1676654"/>
                    <a:pt x="0" y="1080120"/>
                  </a:cubicBezTo>
                  <a:cubicBezTo>
                    <a:pt x="0" y="483586"/>
                    <a:pt x="483586" y="0"/>
                    <a:pt x="1080120" y="0"/>
                  </a:cubicBezTo>
                  <a:close/>
                </a:path>
              </a:pathLst>
            </a:custGeom>
            <a:solidFill>
              <a:srgbClr val="9CCF3D"/>
            </a:solidFill>
            <a:ln w="19050">
              <a:solidFill>
                <a:schemeClr val="bg1"/>
              </a:solidFill>
            </a:ln>
            <a:effectLst>
              <a:outerShdw blurRad="381000" dist="76200" dir="5400000" algn="t" rotWithShape="0">
                <a:prstClr val="black">
                  <a:alpha val="28000"/>
                </a:prstClr>
              </a:outerShdw>
            </a:effectLst>
          </p:spPr>
          <p:txBody>
            <a:bodyPr lIns="0" tIns="0" rIns="0" bIns="0" rtlCol="0" anchor="ctr"/>
            <a:lstStyle/>
            <a:p>
              <a:pPr algn="ctr" defTabSz="882015"/>
              <a:endParaRPr lang="es-SV" sz="935">
                <a:solidFill>
                  <a:schemeClr val="tx1"/>
                </a:solidFill>
                <a:latin typeface="微软简粗黑" charset="0"/>
                <a:ea typeface="微软简粗黑" charset="0"/>
              </a:endParaRPr>
            </a:p>
          </p:txBody>
        </p:sp>
        <p:sp>
          <p:nvSpPr>
            <p:cNvPr id="38" name="61 Elipse"/>
            <p:cNvSpPr>
              <a:spLocks noChangeAspect="1"/>
            </p:cNvSpPr>
            <p:nvPr/>
          </p:nvSpPr>
          <p:spPr>
            <a:xfrm>
              <a:off x="7588843" y="4930143"/>
              <a:ext cx="1755195" cy="1755195"/>
            </a:xfrm>
            <a:prstGeom prst="ellipse">
              <a:avLst/>
            </a:prstGeom>
            <a:solidFill>
              <a:schemeClr val="bg1"/>
            </a:solidFill>
            <a:ln>
              <a:noFill/>
            </a:ln>
            <a:effectLst/>
          </p:spPr>
          <p:txBody>
            <a:bodyPr lIns="0" tIns="0" rIns="0" bIns="0" rtlCol="0" anchor="ctr"/>
            <a:lstStyle/>
            <a:p>
              <a:pPr algn="ctr" defTabSz="882015"/>
              <a:r>
                <a:rPr lang="es-MX" sz="3465" dirty="0">
                  <a:solidFill>
                    <a:schemeClr val="tx1"/>
                  </a:solidFill>
                  <a:latin typeface="微软简粗黑" charset="0"/>
                  <a:ea typeface="微软简粗黑" charset="0"/>
                  <a:cs typeface="Open Sans Extrabold" panose="020B0906030804020204" pitchFamily="34" charset="0"/>
                </a:rPr>
                <a:t>02</a:t>
              </a:r>
            </a:p>
          </p:txBody>
        </p:sp>
      </p:grpSp>
      <p:grpSp>
        <p:nvGrpSpPr>
          <p:cNvPr id="135" name="134 Grupo"/>
          <p:cNvGrpSpPr/>
          <p:nvPr/>
        </p:nvGrpSpPr>
        <p:grpSpPr>
          <a:xfrm>
            <a:off x="2930292" y="4091137"/>
            <a:ext cx="3869924" cy="1439835"/>
            <a:chOff x="5859434" y="8059559"/>
            <a:chExt cx="7740340" cy="2880000"/>
          </a:xfrm>
        </p:grpSpPr>
        <p:sp>
          <p:nvSpPr>
            <p:cNvPr id="39" name="3 Elipse"/>
            <p:cNvSpPr>
              <a:spLocks noChangeAspect="1"/>
            </p:cNvSpPr>
            <p:nvPr/>
          </p:nvSpPr>
          <p:spPr bwMode="auto">
            <a:xfrm>
              <a:off x="5859434" y="8059559"/>
              <a:ext cx="7740340" cy="2880000"/>
            </a:xfrm>
            <a:custGeom>
              <a:avLst/>
              <a:gdLst/>
              <a:ahLst/>
              <a:cxnLst/>
              <a:rect l="l" t="t" r="r" b="b"/>
              <a:pathLst>
                <a:path w="7740340" h="2880000">
                  <a:moveTo>
                    <a:pt x="6300340" y="0"/>
                  </a:moveTo>
                  <a:cubicBezTo>
                    <a:pt x="7095630" y="0"/>
                    <a:pt x="7740340" y="644710"/>
                    <a:pt x="7740340" y="1440000"/>
                  </a:cubicBezTo>
                  <a:cubicBezTo>
                    <a:pt x="7740340" y="2235290"/>
                    <a:pt x="7095630" y="2880000"/>
                    <a:pt x="6300340" y="2880000"/>
                  </a:cubicBezTo>
                  <a:cubicBezTo>
                    <a:pt x="5885156" y="2880000"/>
                    <a:pt x="5511010" y="2704290"/>
                    <a:pt x="5249309" y="2422148"/>
                  </a:cubicBezTo>
                  <a:cubicBezTo>
                    <a:pt x="5248757" y="2422489"/>
                    <a:pt x="5248171" y="2422758"/>
                    <a:pt x="5247585" y="2423026"/>
                  </a:cubicBezTo>
                  <a:cubicBezTo>
                    <a:pt x="4787435" y="1899251"/>
                    <a:pt x="4143967" y="1574656"/>
                    <a:pt x="3432088" y="1574656"/>
                  </a:cubicBezTo>
                  <a:cubicBezTo>
                    <a:pt x="2839826" y="1574656"/>
                    <a:pt x="2294917" y="1799332"/>
                    <a:pt x="1866084" y="2179330"/>
                  </a:cubicBezTo>
                  <a:cubicBezTo>
                    <a:pt x="1669871" y="2389407"/>
                    <a:pt x="1390260" y="2520120"/>
                    <a:pt x="1080120" y="2520120"/>
                  </a:cubicBezTo>
                  <a:cubicBezTo>
                    <a:pt x="483586" y="2520120"/>
                    <a:pt x="0" y="2036534"/>
                    <a:pt x="0" y="1440000"/>
                  </a:cubicBezTo>
                  <a:cubicBezTo>
                    <a:pt x="0" y="843466"/>
                    <a:pt x="483586" y="359880"/>
                    <a:pt x="1080120" y="359880"/>
                  </a:cubicBezTo>
                  <a:cubicBezTo>
                    <a:pt x="1411226" y="359880"/>
                    <a:pt x="1707536" y="508864"/>
                    <a:pt x="1905271" y="743788"/>
                  </a:cubicBezTo>
                  <a:cubicBezTo>
                    <a:pt x="2329616" y="1096551"/>
                    <a:pt x="2861566" y="1304626"/>
                    <a:pt x="3438438" y="1304626"/>
                  </a:cubicBezTo>
                  <a:cubicBezTo>
                    <a:pt x="4089499" y="1304626"/>
                    <a:pt x="4683338" y="1039592"/>
                    <a:pt x="5130819" y="602053"/>
                  </a:cubicBezTo>
                  <a:cubicBezTo>
                    <a:pt x="5391019" y="237165"/>
                    <a:pt x="5817983" y="0"/>
                    <a:pt x="6300340" y="0"/>
                  </a:cubicBezTo>
                  <a:close/>
                </a:path>
              </a:pathLst>
            </a:custGeom>
            <a:solidFill>
              <a:srgbClr val="9CCF3D"/>
            </a:solidFill>
            <a:ln w="19050">
              <a:solidFill>
                <a:schemeClr val="bg1"/>
              </a:solidFill>
            </a:ln>
            <a:effectLst>
              <a:outerShdw blurRad="381000" dist="76200" dir="5400000" algn="t" rotWithShape="0">
                <a:prstClr val="black">
                  <a:alpha val="28000"/>
                </a:prstClr>
              </a:outerShdw>
            </a:effectLst>
          </p:spPr>
          <p:txBody>
            <a:bodyPr lIns="0" tIns="0" rIns="0" bIns="0" rtlCol="0" anchor="ctr"/>
            <a:lstStyle/>
            <a:p>
              <a:pPr algn="ctr" defTabSz="882015"/>
              <a:endParaRPr lang="es-SV" sz="935">
                <a:solidFill>
                  <a:schemeClr val="tx1"/>
                </a:solidFill>
                <a:latin typeface="微软简粗黑" charset="0"/>
                <a:ea typeface="微软简粗黑" charset="0"/>
              </a:endParaRPr>
            </a:p>
          </p:txBody>
        </p:sp>
        <p:sp>
          <p:nvSpPr>
            <p:cNvPr id="41" name="60 Elipse"/>
            <p:cNvSpPr>
              <a:spLocks noChangeAspect="1"/>
            </p:cNvSpPr>
            <p:nvPr/>
          </p:nvSpPr>
          <p:spPr>
            <a:xfrm>
              <a:off x="6066371" y="8621595"/>
              <a:ext cx="1755195" cy="1755195"/>
            </a:xfrm>
            <a:prstGeom prst="ellipse">
              <a:avLst/>
            </a:prstGeom>
            <a:solidFill>
              <a:schemeClr val="bg1"/>
            </a:solidFill>
            <a:ln>
              <a:noFill/>
            </a:ln>
            <a:effectLst/>
          </p:spPr>
          <p:txBody>
            <a:bodyPr lIns="0" tIns="0" rIns="0" bIns="0" rtlCol="0" anchor="ctr"/>
            <a:lstStyle/>
            <a:p>
              <a:pPr algn="ctr" defTabSz="882015"/>
              <a:r>
                <a:rPr lang="es-MX" sz="3465" dirty="0">
                  <a:solidFill>
                    <a:schemeClr val="tx1"/>
                  </a:solidFill>
                  <a:latin typeface="微软简粗黑" charset="0"/>
                  <a:ea typeface="微软简粗黑" charset="0"/>
                  <a:cs typeface="Open Sans Extrabold" panose="020B0906030804020204" pitchFamily="34" charset="0"/>
                </a:rPr>
                <a:t>01</a:t>
              </a:r>
            </a:p>
          </p:txBody>
        </p:sp>
      </p:grpSp>
      <p:sp>
        <p:nvSpPr>
          <p:cNvPr id="51" name="50 Elipse"/>
          <p:cNvSpPr/>
          <p:nvPr/>
        </p:nvSpPr>
        <p:spPr>
          <a:xfrm>
            <a:off x="5459303" y="4190126"/>
            <a:ext cx="1241920" cy="1241858"/>
          </a:xfrm>
          <a:prstGeom prst="ellipse">
            <a:avLst/>
          </a:prstGeom>
          <a:solidFill>
            <a:schemeClr val="bg1"/>
          </a:solidFill>
          <a:ln w="28575" cap="rnd" cmpd="sng">
            <a:noFill/>
            <a:bevel/>
          </a:ln>
          <a:effectLst>
            <a:innerShdw blurRad="177800" dist="25400">
              <a:prstClr val="black"/>
            </a:innerShdw>
          </a:effectLst>
          <a:scene3d>
            <a:camera prst="orthographicFront"/>
            <a:lightRig rig="contrasting" dir="t"/>
          </a:scene3d>
          <a:sp3d prstMaterial="metal">
            <a:bevelT w="0" h="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0" tIns="44544" rIns="0" bIns="44544" rtlCol="0" anchor="ctr"/>
          <a:lstStyle/>
          <a:p>
            <a:pPr algn="ctr" defTabSz="882015">
              <a:lnSpc>
                <a:spcPct val="125000"/>
              </a:lnSpc>
            </a:pPr>
            <a:r>
              <a:rPr lang="es-MX" sz="1335" kern="1000" dirty="0" err="1">
                <a:solidFill>
                  <a:schemeClr val="tx1"/>
                </a:solidFill>
                <a:latin typeface="微软简粗黑" charset="0"/>
                <a:ea typeface="微软简粗黑" charset="0"/>
                <a:cs typeface="Open Sans Condensed" panose="020B0604020202020204" charset="0"/>
              </a:rPr>
              <a:t>Process</a:t>
            </a:r>
            <a:r>
              <a:rPr lang="es-MX" sz="1335" kern="1000" dirty="0">
                <a:solidFill>
                  <a:schemeClr val="tx1"/>
                </a:solidFill>
                <a:latin typeface="微软简粗黑" charset="0"/>
                <a:ea typeface="微软简粗黑" charset="0"/>
                <a:cs typeface="Open Sans Condensed" panose="020B0604020202020204" charset="0"/>
              </a:rPr>
              <a:t> </a:t>
            </a:r>
            <a:r>
              <a:rPr lang="es-MX" sz="1335" kern="1000" dirty="0" err="1">
                <a:solidFill>
                  <a:schemeClr val="tx1"/>
                </a:solidFill>
                <a:latin typeface="微软简粗黑" charset="0"/>
                <a:ea typeface="微软简粗黑" charset="0"/>
                <a:cs typeface="Open Sans Condensed" panose="020B0604020202020204" charset="0"/>
              </a:rPr>
              <a:t>Creative</a:t>
            </a:r>
          </a:p>
        </p:txBody>
      </p:sp>
      <p:sp>
        <p:nvSpPr>
          <p:cNvPr id="72" name="Textbox 1"/>
          <p:cNvSpPr/>
          <p:nvPr/>
        </p:nvSpPr>
        <p:spPr>
          <a:xfrm>
            <a:off x="1356961" y="4479154"/>
            <a:ext cx="1485069" cy="730250"/>
          </a:xfrm>
          <a:prstGeom prst="rect">
            <a:avLst/>
          </a:prstGeom>
        </p:spPr>
        <p:txBody>
          <a:bodyPr wrap="square" lIns="117720" tIns="58853" rIns="117720" bIns="58853">
            <a:spAutoFit/>
          </a:bodyPr>
          <a:lstStyle/>
          <a:p>
            <a:pPr algn="r" defTabSz="882015">
              <a:lnSpc>
                <a:spcPct val="125000"/>
              </a:lnSpc>
            </a:pPr>
            <a:r>
              <a:rPr lang="en-US" sz="1335" kern="1000" dirty="0">
                <a:solidFill>
                  <a:schemeClr val="tx1"/>
                </a:solidFill>
                <a:latin typeface="微软简粗黑" charset="0"/>
                <a:ea typeface="微软简粗黑" charset="0"/>
                <a:cs typeface="Open Sans Condensed" panose="020B0604020202020204" charset="0"/>
              </a:rPr>
              <a:t>Identify</a:t>
            </a:r>
          </a:p>
          <a:p>
            <a:pPr algn="r" defTabSz="882015">
              <a:lnSpc>
                <a:spcPct val="125000"/>
              </a:lnSpc>
            </a:pPr>
            <a:r>
              <a:rPr lang="en-US" sz="935" dirty="0">
                <a:solidFill>
                  <a:schemeClr val="tx1"/>
                </a:solidFill>
                <a:latin typeface="微软简粗黑" charset="0"/>
                <a:ea typeface="微软简粗黑" charset="0"/>
              </a:rPr>
              <a:t>Imperdiet nec, </a:t>
            </a:r>
            <a:r>
              <a:rPr lang="en-US" sz="935" dirty="0" err="1">
                <a:solidFill>
                  <a:schemeClr val="tx1"/>
                </a:solidFill>
                <a:latin typeface="微软简粗黑" charset="0"/>
                <a:ea typeface="微软简粗黑" charset="0"/>
              </a:rPr>
              <a:t>imperdiet</a:t>
            </a:r>
            <a:r>
              <a:rPr lang="en-US" sz="935" dirty="0">
                <a:solidFill>
                  <a:schemeClr val="tx1"/>
                </a:solidFill>
                <a:latin typeface="微软简粗黑" charset="0"/>
                <a:ea typeface="微软简粗黑" charset="0"/>
              </a:rPr>
              <a:t> lorem ipsum iaculis</a:t>
            </a:r>
            <a:r>
              <a:rPr lang="es-MX" sz="935" dirty="0">
                <a:solidFill>
                  <a:schemeClr val="tx1"/>
                </a:solidFill>
                <a:latin typeface="微软简粗黑" charset="0"/>
                <a:ea typeface="微软简粗黑" charset="0"/>
              </a:rPr>
              <a:t>.</a:t>
            </a:r>
          </a:p>
        </p:txBody>
      </p:sp>
      <p:sp>
        <p:nvSpPr>
          <p:cNvPr id="73" name="Textbox 1"/>
          <p:cNvSpPr/>
          <p:nvPr/>
        </p:nvSpPr>
        <p:spPr>
          <a:xfrm>
            <a:off x="2152734" y="2481329"/>
            <a:ext cx="1440069" cy="730250"/>
          </a:xfrm>
          <a:prstGeom prst="rect">
            <a:avLst/>
          </a:prstGeom>
        </p:spPr>
        <p:txBody>
          <a:bodyPr wrap="square" lIns="117720" tIns="58853" rIns="117720" bIns="58853">
            <a:spAutoFit/>
          </a:bodyPr>
          <a:lstStyle/>
          <a:p>
            <a:pPr algn="r" defTabSz="882015">
              <a:lnSpc>
                <a:spcPct val="125000"/>
              </a:lnSpc>
            </a:pPr>
            <a:r>
              <a:rPr lang="en-US" sz="1335" kern="1000" dirty="0">
                <a:solidFill>
                  <a:schemeClr val="tx1"/>
                </a:solidFill>
                <a:latin typeface="微软简粗黑" charset="0"/>
                <a:ea typeface="微软简粗黑" charset="0"/>
                <a:cs typeface="Open Sans Condensed" panose="020B0604020202020204" charset="0"/>
              </a:rPr>
              <a:t>Brainstorm</a:t>
            </a:r>
          </a:p>
          <a:p>
            <a:pPr algn="r" defTabSz="882015">
              <a:lnSpc>
                <a:spcPct val="125000"/>
              </a:lnSpc>
            </a:pPr>
            <a:r>
              <a:rPr lang="en-US" sz="935" dirty="0">
                <a:solidFill>
                  <a:schemeClr val="tx1"/>
                </a:solidFill>
                <a:latin typeface="微软简粗黑" charset="0"/>
                <a:ea typeface="微软简粗黑" charset="0"/>
              </a:rPr>
              <a:t>Imperdiet nec, </a:t>
            </a:r>
            <a:r>
              <a:rPr lang="en-US" sz="935" dirty="0" err="1">
                <a:solidFill>
                  <a:schemeClr val="tx1"/>
                </a:solidFill>
                <a:latin typeface="微软简粗黑" charset="0"/>
                <a:ea typeface="微软简粗黑" charset="0"/>
              </a:rPr>
              <a:t>imperdiet</a:t>
            </a:r>
            <a:r>
              <a:rPr lang="en-US" sz="935" dirty="0">
                <a:solidFill>
                  <a:schemeClr val="tx1"/>
                </a:solidFill>
                <a:latin typeface="微软简粗黑" charset="0"/>
                <a:ea typeface="微软简粗黑" charset="0"/>
              </a:rPr>
              <a:t> lorem ipsum iaculis.</a:t>
            </a:r>
          </a:p>
        </p:txBody>
      </p:sp>
      <p:sp>
        <p:nvSpPr>
          <p:cNvPr id="74" name="Textbox 1"/>
          <p:cNvSpPr/>
          <p:nvPr/>
        </p:nvSpPr>
        <p:spPr>
          <a:xfrm>
            <a:off x="5290820" y="953770"/>
            <a:ext cx="1691005" cy="730250"/>
          </a:xfrm>
          <a:prstGeom prst="rect">
            <a:avLst/>
          </a:prstGeom>
        </p:spPr>
        <p:txBody>
          <a:bodyPr wrap="square" lIns="117720" tIns="58853" rIns="117720" bIns="58853">
            <a:spAutoFit/>
          </a:bodyPr>
          <a:lstStyle/>
          <a:p>
            <a:pPr algn="ctr" defTabSz="882015">
              <a:lnSpc>
                <a:spcPct val="125000"/>
              </a:lnSpc>
            </a:pPr>
            <a:r>
              <a:rPr lang="en-US" sz="1335" kern="1000" dirty="0">
                <a:solidFill>
                  <a:schemeClr val="tx1"/>
                </a:solidFill>
                <a:latin typeface="微软简粗黑" charset="0"/>
                <a:ea typeface="微软简粗黑" charset="0"/>
                <a:cs typeface="Open Sans Condensed" panose="020B0604020202020204" charset="0"/>
              </a:rPr>
              <a:t>Design</a:t>
            </a:r>
          </a:p>
          <a:p>
            <a:pPr algn="ctr" defTabSz="882015">
              <a:lnSpc>
                <a:spcPct val="125000"/>
              </a:lnSpc>
            </a:pPr>
            <a:r>
              <a:rPr lang="en-US" sz="935" dirty="0">
                <a:solidFill>
                  <a:schemeClr val="tx1"/>
                </a:solidFill>
                <a:latin typeface="微软简粗黑" charset="0"/>
                <a:ea typeface="微软简粗黑" charset="0"/>
              </a:rPr>
              <a:t>Imperdiet nec, </a:t>
            </a:r>
            <a:r>
              <a:rPr lang="en-US" sz="935" dirty="0" err="1">
                <a:solidFill>
                  <a:schemeClr val="tx1"/>
                </a:solidFill>
                <a:latin typeface="微软简粗黑" charset="0"/>
                <a:ea typeface="微软简粗黑" charset="0"/>
              </a:rPr>
              <a:t>imperdiet</a:t>
            </a:r>
            <a:r>
              <a:rPr lang="en-US" sz="935" dirty="0">
                <a:solidFill>
                  <a:schemeClr val="tx1"/>
                </a:solidFill>
                <a:latin typeface="微软简粗黑" charset="0"/>
                <a:ea typeface="微软简粗黑" charset="0"/>
              </a:rPr>
              <a:t> iaculis lorem ipsum.</a:t>
            </a:r>
          </a:p>
        </p:txBody>
      </p:sp>
      <p:sp>
        <p:nvSpPr>
          <p:cNvPr id="75" name="Textbox 1"/>
          <p:cNvSpPr/>
          <p:nvPr/>
        </p:nvSpPr>
        <p:spPr>
          <a:xfrm>
            <a:off x="8604093" y="2481329"/>
            <a:ext cx="1514069" cy="730250"/>
          </a:xfrm>
          <a:prstGeom prst="rect">
            <a:avLst/>
          </a:prstGeom>
        </p:spPr>
        <p:txBody>
          <a:bodyPr wrap="square" lIns="117720" tIns="58853" rIns="117720" bIns="58853">
            <a:spAutoFit/>
          </a:bodyPr>
          <a:lstStyle/>
          <a:p>
            <a:pPr defTabSz="882015">
              <a:lnSpc>
                <a:spcPct val="125000"/>
              </a:lnSpc>
            </a:pPr>
            <a:r>
              <a:rPr lang="en-US" sz="1335" kern="1000" dirty="0">
                <a:solidFill>
                  <a:schemeClr val="tx1"/>
                </a:solidFill>
                <a:latin typeface="微软简粗黑" charset="0"/>
                <a:ea typeface="微软简粗黑" charset="0"/>
                <a:cs typeface="Open Sans Condensed" panose="020B0604020202020204" charset="0"/>
              </a:rPr>
              <a:t>Build</a:t>
            </a:r>
          </a:p>
          <a:p>
            <a:pPr defTabSz="882015">
              <a:lnSpc>
                <a:spcPct val="125000"/>
              </a:lnSpc>
            </a:pPr>
            <a:r>
              <a:rPr lang="en-US" sz="935" dirty="0">
                <a:solidFill>
                  <a:schemeClr val="tx1"/>
                </a:solidFill>
                <a:latin typeface="微软简粗黑" charset="0"/>
                <a:ea typeface="微软简粗黑" charset="0"/>
              </a:rPr>
              <a:t>Imperdiet nec, </a:t>
            </a:r>
            <a:r>
              <a:rPr lang="en-US" sz="935" dirty="0" err="1">
                <a:solidFill>
                  <a:schemeClr val="tx1"/>
                </a:solidFill>
                <a:latin typeface="微软简粗黑" charset="0"/>
                <a:ea typeface="微软简粗黑" charset="0"/>
              </a:rPr>
              <a:t>imperdiet</a:t>
            </a:r>
            <a:r>
              <a:rPr lang="en-US" sz="935" dirty="0">
                <a:solidFill>
                  <a:schemeClr val="tx1"/>
                </a:solidFill>
                <a:latin typeface="微软简粗黑" charset="0"/>
                <a:ea typeface="微软简粗黑" charset="0"/>
              </a:rPr>
              <a:t> iaculis lorem ipsum.</a:t>
            </a:r>
          </a:p>
        </p:txBody>
      </p:sp>
      <p:sp>
        <p:nvSpPr>
          <p:cNvPr id="76" name="Textbox 1"/>
          <p:cNvSpPr/>
          <p:nvPr/>
        </p:nvSpPr>
        <p:spPr>
          <a:xfrm>
            <a:off x="9364924" y="4479154"/>
            <a:ext cx="1528256" cy="730250"/>
          </a:xfrm>
          <a:prstGeom prst="rect">
            <a:avLst/>
          </a:prstGeom>
        </p:spPr>
        <p:txBody>
          <a:bodyPr wrap="square" lIns="117720" tIns="58853" rIns="117720" bIns="58853">
            <a:spAutoFit/>
          </a:bodyPr>
          <a:lstStyle/>
          <a:p>
            <a:pPr defTabSz="882015">
              <a:lnSpc>
                <a:spcPct val="125000"/>
              </a:lnSpc>
            </a:pPr>
            <a:r>
              <a:rPr lang="en-US" sz="1335" kern="1000" dirty="0">
                <a:solidFill>
                  <a:schemeClr val="tx1"/>
                </a:solidFill>
                <a:latin typeface="微软简粗黑" charset="0"/>
                <a:ea typeface="微软简粗黑" charset="0"/>
                <a:cs typeface="Open Sans Condensed" panose="020B0604020202020204" charset="0"/>
              </a:rPr>
              <a:t>Test</a:t>
            </a:r>
          </a:p>
          <a:p>
            <a:pPr defTabSz="882015">
              <a:lnSpc>
                <a:spcPct val="125000"/>
              </a:lnSpc>
            </a:pPr>
            <a:r>
              <a:rPr lang="en-US" sz="935" dirty="0">
                <a:solidFill>
                  <a:schemeClr val="tx1"/>
                </a:solidFill>
                <a:latin typeface="微软简粗黑" charset="0"/>
                <a:ea typeface="微软简粗黑" charset="0"/>
              </a:rPr>
              <a:t>Imperdiet nec, </a:t>
            </a:r>
            <a:r>
              <a:rPr lang="en-US" sz="935" dirty="0" err="1">
                <a:solidFill>
                  <a:schemeClr val="tx1"/>
                </a:solidFill>
                <a:latin typeface="微软简粗黑" charset="0"/>
                <a:ea typeface="微软简粗黑" charset="0"/>
              </a:rPr>
              <a:t>imperdiet</a:t>
            </a:r>
            <a:r>
              <a:rPr lang="en-US" sz="935" dirty="0">
                <a:solidFill>
                  <a:schemeClr val="tx1"/>
                </a:solidFill>
                <a:latin typeface="微软简粗黑" charset="0"/>
                <a:ea typeface="微软简粗黑" charset="0"/>
              </a:rPr>
              <a:t> iaculis lorem ipsum.</a:t>
            </a:r>
          </a:p>
        </p:txBody>
      </p:sp>
      <p:grpSp>
        <p:nvGrpSpPr>
          <p:cNvPr id="83" name="82 Grupo"/>
          <p:cNvGrpSpPr>
            <a:grpSpLocks noChangeAspect="1"/>
          </p:cNvGrpSpPr>
          <p:nvPr/>
        </p:nvGrpSpPr>
        <p:grpSpPr>
          <a:xfrm>
            <a:off x="10023613" y="2723281"/>
            <a:ext cx="336130" cy="332780"/>
            <a:chOff x="18853929" y="3019796"/>
            <a:chExt cx="860707" cy="852174"/>
          </a:xfrm>
          <a:solidFill>
            <a:schemeClr val="tx2"/>
          </a:solidFill>
        </p:grpSpPr>
        <p:sp>
          <p:nvSpPr>
            <p:cNvPr id="88" name="Freeform 6"/>
            <p:cNvSpPr>
              <a:spLocks noEditPoints="1"/>
            </p:cNvSpPr>
            <p:nvPr/>
          </p:nvSpPr>
          <p:spPr bwMode="auto">
            <a:xfrm>
              <a:off x="18853929" y="3019796"/>
              <a:ext cx="860707" cy="852174"/>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a:noFill/>
            </a:ln>
          </p:spPr>
          <p:txBody>
            <a:bodyPr lIns="0" tIns="0" rIns="0" bIns="0" rtlCol="0" anchor="ctr"/>
            <a:lstStyle/>
            <a:p>
              <a:pPr algn="ctr" defTabSz="882015"/>
              <a:endParaRPr lang="es-SV" sz="935">
                <a:solidFill>
                  <a:schemeClr val="tx1"/>
                </a:solidFill>
                <a:latin typeface="微软简粗黑" charset="0"/>
                <a:ea typeface="微软简粗黑" charset="0"/>
              </a:endParaRPr>
            </a:p>
          </p:txBody>
        </p:sp>
        <p:sp>
          <p:nvSpPr>
            <p:cNvPr id="89" name="Freeform 7"/>
            <p:cNvSpPr>
              <a:spLocks noEditPoints="1"/>
            </p:cNvSpPr>
            <p:nvPr/>
          </p:nvSpPr>
          <p:spPr bwMode="auto">
            <a:xfrm>
              <a:off x="19096036" y="3259237"/>
              <a:ext cx="376493" cy="372759"/>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a:noFill/>
            </a:ln>
          </p:spPr>
          <p:txBody>
            <a:bodyPr lIns="0" tIns="0" rIns="0" bIns="0" rtlCol="0" anchor="ctr"/>
            <a:lstStyle/>
            <a:p>
              <a:pPr algn="ctr" defTabSz="882015"/>
              <a:endParaRPr lang="es-SV" sz="935">
                <a:solidFill>
                  <a:schemeClr val="tx1"/>
                </a:solidFill>
                <a:latin typeface="微软简粗黑" charset="0"/>
                <a:ea typeface="微软简粗黑" charset="0"/>
              </a:endParaRPr>
            </a:p>
          </p:txBody>
        </p:sp>
        <p:sp>
          <p:nvSpPr>
            <p:cNvPr id="90" name="Freeform 8"/>
            <p:cNvSpPr>
              <a:spLocks noEditPoints="1"/>
            </p:cNvSpPr>
            <p:nvPr/>
          </p:nvSpPr>
          <p:spPr bwMode="auto">
            <a:xfrm>
              <a:off x="19177094" y="3339228"/>
              <a:ext cx="214910" cy="213310"/>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a:noFill/>
            </a:ln>
          </p:spPr>
          <p:txBody>
            <a:bodyPr lIns="0" tIns="0" rIns="0" bIns="0" rtlCol="0" anchor="ctr"/>
            <a:lstStyle/>
            <a:p>
              <a:pPr algn="ctr" defTabSz="882015"/>
              <a:endParaRPr lang="es-SV" sz="935">
                <a:solidFill>
                  <a:schemeClr val="tx1"/>
                </a:solidFill>
                <a:latin typeface="微软简粗黑" charset="0"/>
                <a:ea typeface="微软简粗黑" charset="0"/>
              </a:endParaRPr>
            </a:p>
          </p:txBody>
        </p:sp>
      </p:grpSp>
      <p:grpSp>
        <p:nvGrpSpPr>
          <p:cNvPr id="95" name="Group 4"/>
          <p:cNvGrpSpPr>
            <a:grpSpLocks noChangeAspect="1"/>
          </p:cNvGrpSpPr>
          <p:nvPr/>
        </p:nvGrpSpPr>
        <p:grpSpPr bwMode="auto">
          <a:xfrm>
            <a:off x="1165922" y="4595392"/>
            <a:ext cx="354785" cy="354766"/>
            <a:chOff x="1320" y="7559"/>
            <a:chExt cx="447" cy="447"/>
          </a:xfrm>
          <a:solidFill>
            <a:schemeClr val="tx2"/>
          </a:solidFill>
        </p:grpSpPr>
        <p:sp>
          <p:nvSpPr>
            <p:cNvPr id="98" name="Freeform 6"/>
            <p:cNvSpPr>
              <a:spLocks noEditPoints="1"/>
            </p:cNvSpPr>
            <p:nvPr/>
          </p:nvSpPr>
          <p:spPr bwMode="auto">
            <a:xfrm>
              <a:off x="1469" y="7559"/>
              <a:ext cx="298" cy="297"/>
            </a:xfrm>
            <a:custGeom>
              <a:avLst/>
              <a:gdLst>
                <a:gd name="T0" fmla="*/ 1045 w 2385"/>
                <a:gd name="T1" fmla="*/ 182 h 2383"/>
                <a:gd name="T2" fmla="*/ 834 w 2385"/>
                <a:gd name="T3" fmla="*/ 235 h 2383"/>
                <a:gd name="T4" fmla="*/ 640 w 2385"/>
                <a:gd name="T5" fmla="*/ 332 h 2383"/>
                <a:gd name="T6" fmla="*/ 469 w 2385"/>
                <a:gd name="T7" fmla="*/ 470 h 2383"/>
                <a:gd name="T8" fmla="*/ 328 w 2385"/>
                <a:gd name="T9" fmla="*/ 646 h 2383"/>
                <a:gd name="T10" fmla="*/ 231 w 2385"/>
                <a:gd name="T11" fmla="*/ 842 h 2383"/>
                <a:gd name="T12" fmla="*/ 180 w 2385"/>
                <a:gd name="T13" fmla="*/ 1050 h 2383"/>
                <a:gd name="T14" fmla="*/ 172 w 2385"/>
                <a:gd name="T15" fmla="*/ 1263 h 2383"/>
                <a:gd name="T16" fmla="*/ 209 w 2385"/>
                <a:gd name="T17" fmla="*/ 1474 h 2383"/>
                <a:gd name="T18" fmla="*/ 291 w 2385"/>
                <a:gd name="T19" fmla="*/ 1675 h 2383"/>
                <a:gd name="T20" fmla="*/ 417 w 2385"/>
                <a:gd name="T21" fmla="*/ 1859 h 2383"/>
                <a:gd name="T22" fmla="*/ 580 w 2385"/>
                <a:gd name="T23" fmla="*/ 2011 h 2383"/>
                <a:gd name="T24" fmla="*/ 767 w 2385"/>
                <a:gd name="T25" fmla="*/ 2122 h 2383"/>
                <a:gd name="T26" fmla="*/ 972 w 2385"/>
                <a:gd name="T27" fmla="*/ 2190 h 2383"/>
                <a:gd name="T28" fmla="*/ 1191 w 2385"/>
                <a:gd name="T29" fmla="*/ 2213 h 2383"/>
                <a:gd name="T30" fmla="*/ 1410 w 2385"/>
                <a:gd name="T31" fmla="*/ 2190 h 2383"/>
                <a:gd name="T32" fmla="*/ 1616 w 2385"/>
                <a:gd name="T33" fmla="*/ 2122 h 2383"/>
                <a:gd name="T34" fmla="*/ 1803 w 2385"/>
                <a:gd name="T35" fmla="*/ 2011 h 2383"/>
                <a:gd name="T36" fmla="*/ 1965 w 2385"/>
                <a:gd name="T37" fmla="*/ 1860 h 2383"/>
                <a:gd name="T38" fmla="*/ 2089 w 2385"/>
                <a:gd name="T39" fmla="*/ 1681 h 2383"/>
                <a:gd name="T40" fmla="*/ 2172 w 2385"/>
                <a:gd name="T41" fmla="*/ 1481 h 2383"/>
                <a:gd name="T42" fmla="*/ 2211 w 2385"/>
                <a:gd name="T43" fmla="*/ 1267 h 2383"/>
                <a:gd name="T44" fmla="*/ 2203 w 2385"/>
                <a:gd name="T45" fmla="*/ 1045 h 2383"/>
                <a:gd name="T46" fmla="*/ 2149 w 2385"/>
                <a:gd name="T47" fmla="*/ 835 h 2383"/>
                <a:gd name="T48" fmla="*/ 2053 w 2385"/>
                <a:gd name="T49" fmla="*/ 641 h 2383"/>
                <a:gd name="T50" fmla="*/ 1914 w 2385"/>
                <a:gd name="T51" fmla="*/ 470 h 2383"/>
                <a:gd name="T52" fmla="*/ 1743 w 2385"/>
                <a:gd name="T53" fmla="*/ 332 h 2383"/>
                <a:gd name="T54" fmla="*/ 1549 w 2385"/>
                <a:gd name="T55" fmla="*/ 235 h 2383"/>
                <a:gd name="T56" fmla="*/ 1338 w 2385"/>
                <a:gd name="T57" fmla="*/ 182 h 2383"/>
                <a:gd name="T58" fmla="*/ 1191 w 2385"/>
                <a:gd name="T59" fmla="*/ 0 h 2383"/>
                <a:gd name="T60" fmla="*/ 1447 w 2385"/>
                <a:gd name="T61" fmla="*/ 28 h 2383"/>
                <a:gd name="T62" fmla="*/ 1687 w 2385"/>
                <a:gd name="T63" fmla="*/ 107 h 2383"/>
                <a:gd name="T64" fmla="*/ 1905 w 2385"/>
                <a:gd name="T65" fmla="*/ 237 h 2383"/>
                <a:gd name="T66" fmla="*/ 2093 w 2385"/>
                <a:gd name="T67" fmla="*/ 412 h 2383"/>
                <a:gd name="T68" fmla="*/ 2239 w 2385"/>
                <a:gd name="T69" fmla="*/ 622 h 2383"/>
                <a:gd name="T70" fmla="*/ 2336 w 2385"/>
                <a:gd name="T71" fmla="*/ 855 h 2383"/>
                <a:gd name="T72" fmla="*/ 2381 w 2385"/>
                <a:gd name="T73" fmla="*/ 1106 h 2383"/>
                <a:gd name="T74" fmla="*/ 2372 w 2385"/>
                <a:gd name="T75" fmla="*/ 1363 h 2383"/>
                <a:gd name="T76" fmla="*/ 2310 w 2385"/>
                <a:gd name="T77" fmla="*/ 1609 h 2383"/>
                <a:gd name="T78" fmla="*/ 2195 w 2385"/>
                <a:gd name="T79" fmla="*/ 1835 h 2383"/>
                <a:gd name="T80" fmla="*/ 2035 w 2385"/>
                <a:gd name="T81" fmla="*/ 2035 h 2383"/>
                <a:gd name="T82" fmla="*/ 1835 w 2385"/>
                <a:gd name="T83" fmla="*/ 2196 h 2383"/>
                <a:gd name="T84" fmla="*/ 1609 w 2385"/>
                <a:gd name="T85" fmla="*/ 2309 h 2383"/>
                <a:gd name="T86" fmla="*/ 1362 w 2385"/>
                <a:gd name="T87" fmla="*/ 2371 h 2383"/>
                <a:gd name="T88" fmla="*/ 1105 w 2385"/>
                <a:gd name="T89" fmla="*/ 2381 h 2383"/>
                <a:gd name="T90" fmla="*/ 854 w 2385"/>
                <a:gd name="T91" fmla="*/ 2336 h 2383"/>
                <a:gd name="T92" fmla="*/ 621 w 2385"/>
                <a:gd name="T93" fmla="*/ 2240 h 2383"/>
                <a:gd name="T94" fmla="*/ 412 w 2385"/>
                <a:gd name="T95" fmla="*/ 2094 h 2383"/>
                <a:gd name="T96" fmla="*/ 237 w 2385"/>
                <a:gd name="T97" fmla="*/ 1908 h 2383"/>
                <a:gd name="T98" fmla="*/ 111 w 2385"/>
                <a:gd name="T99" fmla="*/ 1696 h 2383"/>
                <a:gd name="T100" fmla="*/ 31 w 2385"/>
                <a:gd name="T101" fmla="*/ 1469 h 2383"/>
                <a:gd name="T102" fmla="*/ 0 w 2385"/>
                <a:gd name="T103" fmla="*/ 1231 h 2383"/>
                <a:gd name="T104" fmla="*/ 16 w 2385"/>
                <a:gd name="T105" fmla="*/ 994 h 2383"/>
                <a:gd name="T106" fmla="*/ 79 w 2385"/>
                <a:gd name="T107" fmla="*/ 763 h 2383"/>
                <a:gd name="T108" fmla="*/ 190 w 2385"/>
                <a:gd name="T109" fmla="*/ 545 h 2383"/>
                <a:gd name="T110" fmla="*/ 348 w 2385"/>
                <a:gd name="T111" fmla="*/ 350 h 2383"/>
                <a:gd name="T112" fmla="*/ 548 w 2385"/>
                <a:gd name="T113" fmla="*/ 188 h 2383"/>
                <a:gd name="T114" fmla="*/ 774 w 2385"/>
                <a:gd name="T115" fmla="*/ 75 h 2383"/>
                <a:gd name="T116" fmla="*/ 1019 w 2385"/>
                <a:gd name="T117" fmla="*/ 12 h 2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85" h="2383">
                  <a:moveTo>
                    <a:pt x="1191" y="171"/>
                  </a:moveTo>
                  <a:lnTo>
                    <a:pt x="1117" y="174"/>
                  </a:lnTo>
                  <a:lnTo>
                    <a:pt x="1045" y="182"/>
                  </a:lnTo>
                  <a:lnTo>
                    <a:pt x="972" y="195"/>
                  </a:lnTo>
                  <a:lnTo>
                    <a:pt x="902" y="212"/>
                  </a:lnTo>
                  <a:lnTo>
                    <a:pt x="834" y="235"/>
                  </a:lnTo>
                  <a:lnTo>
                    <a:pt x="767" y="263"/>
                  </a:lnTo>
                  <a:lnTo>
                    <a:pt x="702" y="295"/>
                  </a:lnTo>
                  <a:lnTo>
                    <a:pt x="640" y="332"/>
                  </a:lnTo>
                  <a:lnTo>
                    <a:pt x="580" y="374"/>
                  </a:lnTo>
                  <a:lnTo>
                    <a:pt x="523" y="420"/>
                  </a:lnTo>
                  <a:lnTo>
                    <a:pt x="469" y="470"/>
                  </a:lnTo>
                  <a:lnTo>
                    <a:pt x="417" y="525"/>
                  </a:lnTo>
                  <a:lnTo>
                    <a:pt x="370" y="585"/>
                  </a:lnTo>
                  <a:lnTo>
                    <a:pt x="328" y="646"/>
                  </a:lnTo>
                  <a:lnTo>
                    <a:pt x="291" y="709"/>
                  </a:lnTo>
                  <a:lnTo>
                    <a:pt x="259" y="775"/>
                  </a:lnTo>
                  <a:lnTo>
                    <a:pt x="231" y="842"/>
                  </a:lnTo>
                  <a:lnTo>
                    <a:pt x="209" y="910"/>
                  </a:lnTo>
                  <a:lnTo>
                    <a:pt x="192" y="980"/>
                  </a:lnTo>
                  <a:lnTo>
                    <a:pt x="180" y="1050"/>
                  </a:lnTo>
                  <a:lnTo>
                    <a:pt x="172" y="1121"/>
                  </a:lnTo>
                  <a:lnTo>
                    <a:pt x="170" y="1192"/>
                  </a:lnTo>
                  <a:lnTo>
                    <a:pt x="172" y="1263"/>
                  </a:lnTo>
                  <a:lnTo>
                    <a:pt x="180" y="1335"/>
                  </a:lnTo>
                  <a:lnTo>
                    <a:pt x="192" y="1405"/>
                  </a:lnTo>
                  <a:lnTo>
                    <a:pt x="209" y="1474"/>
                  </a:lnTo>
                  <a:lnTo>
                    <a:pt x="231" y="1543"/>
                  </a:lnTo>
                  <a:lnTo>
                    <a:pt x="259" y="1610"/>
                  </a:lnTo>
                  <a:lnTo>
                    <a:pt x="291" y="1675"/>
                  </a:lnTo>
                  <a:lnTo>
                    <a:pt x="328" y="1739"/>
                  </a:lnTo>
                  <a:lnTo>
                    <a:pt x="370" y="1800"/>
                  </a:lnTo>
                  <a:lnTo>
                    <a:pt x="417" y="1859"/>
                  </a:lnTo>
                  <a:lnTo>
                    <a:pt x="469" y="1915"/>
                  </a:lnTo>
                  <a:lnTo>
                    <a:pt x="523" y="1965"/>
                  </a:lnTo>
                  <a:lnTo>
                    <a:pt x="580" y="2011"/>
                  </a:lnTo>
                  <a:lnTo>
                    <a:pt x="640" y="2053"/>
                  </a:lnTo>
                  <a:lnTo>
                    <a:pt x="702" y="2089"/>
                  </a:lnTo>
                  <a:lnTo>
                    <a:pt x="767" y="2122"/>
                  </a:lnTo>
                  <a:lnTo>
                    <a:pt x="834" y="2150"/>
                  </a:lnTo>
                  <a:lnTo>
                    <a:pt x="902" y="2173"/>
                  </a:lnTo>
                  <a:lnTo>
                    <a:pt x="972" y="2190"/>
                  </a:lnTo>
                  <a:lnTo>
                    <a:pt x="1045" y="2203"/>
                  </a:lnTo>
                  <a:lnTo>
                    <a:pt x="1117" y="2211"/>
                  </a:lnTo>
                  <a:lnTo>
                    <a:pt x="1191" y="2213"/>
                  </a:lnTo>
                  <a:lnTo>
                    <a:pt x="1266" y="2211"/>
                  </a:lnTo>
                  <a:lnTo>
                    <a:pt x="1338" y="2203"/>
                  </a:lnTo>
                  <a:lnTo>
                    <a:pt x="1410" y="2190"/>
                  </a:lnTo>
                  <a:lnTo>
                    <a:pt x="1480" y="2173"/>
                  </a:lnTo>
                  <a:lnTo>
                    <a:pt x="1549" y="2150"/>
                  </a:lnTo>
                  <a:lnTo>
                    <a:pt x="1616" y="2122"/>
                  </a:lnTo>
                  <a:lnTo>
                    <a:pt x="1680" y="2089"/>
                  </a:lnTo>
                  <a:lnTo>
                    <a:pt x="1743" y="2053"/>
                  </a:lnTo>
                  <a:lnTo>
                    <a:pt x="1803" y="2011"/>
                  </a:lnTo>
                  <a:lnTo>
                    <a:pt x="1860" y="1965"/>
                  </a:lnTo>
                  <a:lnTo>
                    <a:pt x="1914" y="1915"/>
                  </a:lnTo>
                  <a:lnTo>
                    <a:pt x="1965" y="1860"/>
                  </a:lnTo>
                  <a:lnTo>
                    <a:pt x="2011" y="1803"/>
                  </a:lnTo>
                  <a:lnTo>
                    <a:pt x="2053" y="1743"/>
                  </a:lnTo>
                  <a:lnTo>
                    <a:pt x="2089" y="1681"/>
                  </a:lnTo>
                  <a:lnTo>
                    <a:pt x="2122" y="1616"/>
                  </a:lnTo>
                  <a:lnTo>
                    <a:pt x="2149" y="1550"/>
                  </a:lnTo>
                  <a:lnTo>
                    <a:pt x="2172" y="1481"/>
                  </a:lnTo>
                  <a:lnTo>
                    <a:pt x="2190" y="1410"/>
                  </a:lnTo>
                  <a:lnTo>
                    <a:pt x="2203" y="1339"/>
                  </a:lnTo>
                  <a:lnTo>
                    <a:pt x="2211" y="1267"/>
                  </a:lnTo>
                  <a:lnTo>
                    <a:pt x="2213" y="1192"/>
                  </a:lnTo>
                  <a:lnTo>
                    <a:pt x="2211" y="1118"/>
                  </a:lnTo>
                  <a:lnTo>
                    <a:pt x="2203" y="1045"/>
                  </a:lnTo>
                  <a:lnTo>
                    <a:pt x="2190" y="973"/>
                  </a:lnTo>
                  <a:lnTo>
                    <a:pt x="2172" y="903"/>
                  </a:lnTo>
                  <a:lnTo>
                    <a:pt x="2149" y="835"/>
                  </a:lnTo>
                  <a:lnTo>
                    <a:pt x="2122" y="768"/>
                  </a:lnTo>
                  <a:lnTo>
                    <a:pt x="2089" y="703"/>
                  </a:lnTo>
                  <a:lnTo>
                    <a:pt x="2053" y="641"/>
                  </a:lnTo>
                  <a:lnTo>
                    <a:pt x="2011" y="581"/>
                  </a:lnTo>
                  <a:lnTo>
                    <a:pt x="1965" y="524"/>
                  </a:lnTo>
                  <a:lnTo>
                    <a:pt x="1914" y="470"/>
                  </a:lnTo>
                  <a:lnTo>
                    <a:pt x="1860" y="420"/>
                  </a:lnTo>
                  <a:lnTo>
                    <a:pt x="1803" y="374"/>
                  </a:lnTo>
                  <a:lnTo>
                    <a:pt x="1743" y="332"/>
                  </a:lnTo>
                  <a:lnTo>
                    <a:pt x="1680" y="295"/>
                  </a:lnTo>
                  <a:lnTo>
                    <a:pt x="1616" y="263"/>
                  </a:lnTo>
                  <a:lnTo>
                    <a:pt x="1549" y="235"/>
                  </a:lnTo>
                  <a:lnTo>
                    <a:pt x="1480" y="212"/>
                  </a:lnTo>
                  <a:lnTo>
                    <a:pt x="1410" y="195"/>
                  </a:lnTo>
                  <a:lnTo>
                    <a:pt x="1338" y="182"/>
                  </a:lnTo>
                  <a:lnTo>
                    <a:pt x="1266" y="174"/>
                  </a:lnTo>
                  <a:lnTo>
                    <a:pt x="1191" y="171"/>
                  </a:lnTo>
                  <a:close/>
                  <a:moveTo>
                    <a:pt x="1191" y="0"/>
                  </a:moveTo>
                  <a:lnTo>
                    <a:pt x="1278" y="4"/>
                  </a:lnTo>
                  <a:lnTo>
                    <a:pt x="1362" y="12"/>
                  </a:lnTo>
                  <a:lnTo>
                    <a:pt x="1447" y="28"/>
                  </a:lnTo>
                  <a:lnTo>
                    <a:pt x="1528" y="49"/>
                  </a:lnTo>
                  <a:lnTo>
                    <a:pt x="1609" y="75"/>
                  </a:lnTo>
                  <a:lnTo>
                    <a:pt x="1687" y="107"/>
                  </a:lnTo>
                  <a:lnTo>
                    <a:pt x="1762" y="145"/>
                  </a:lnTo>
                  <a:lnTo>
                    <a:pt x="1835" y="188"/>
                  </a:lnTo>
                  <a:lnTo>
                    <a:pt x="1905" y="237"/>
                  </a:lnTo>
                  <a:lnTo>
                    <a:pt x="1971" y="290"/>
                  </a:lnTo>
                  <a:lnTo>
                    <a:pt x="2035" y="350"/>
                  </a:lnTo>
                  <a:lnTo>
                    <a:pt x="2093" y="412"/>
                  </a:lnTo>
                  <a:lnTo>
                    <a:pt x="2147" y="479"/>
                  </a:lnTo>
                  <a:lnTo>
                    <a:pt x="2195" y="549"/>
                  </a:lnTo>
                  <a:lnTo>
                    <a:pt x="2239" y="622"/>
                  </a:lnTo>
                  <a:lnTo>
                    <a:pt x="2277" y="698"/>
                  </a:lnTo>
                  <a:lnTo>
                    <a:pt x="2310" y="775"/>
                  </a:lnTo>
                  <a:lnTo>
                    <a:pt x="2336" y="855"/>
                  </a:lnTo>
                  <a:lnTo>
                    <a:pt x="2357" y="937"/>
                  </a:lnTo>
                  <a:lnTo>
                    <a:pt x="2372" y="1021"/>
                  </a:lnTo>
                  <a:lnTo>
                    <a:pt x="2381" y="1106"/>
                  </a:lnTo>
                  <a:lnTo>
                    <a:pt x="2385" y="1192"/>
                  </a:lnTo>
                  <a:lnTo>
                    <a:pt x="2381" y="1279"/>
                  </a:lnTo>
                  <a:lnTo>
                    <a:pt x="2372" y="1363"/>
                  </a:lnTo>
                  <a:lnTo>
                    <a:pt x="2357" y="1447"/>
                  </a:lnTo>
                  <a:lnTo>
                    <a:pt x="2336" y="1529"/>
                  </a:lnTo>
                  <a:lnTo>
                    <a:pt x="2310" y="1609"/>
                  </a:lnTo>
                  <a:lnTo>
                    <a:pt x="2277" y="1687"/>
                  </a:lnTo>
                  <a:lnTo>
                    <a:pt x="2239" y="1763"/>
                  </a:lnTo>
                  <a:lnTo>
                    <a:pt x="2195" y="1835"/>
                  </a:lnTo>
                  <a:lnTo>
                    <a:pt x="2147" y="1905"/>
                  </a:lnTo>
                  <a:lnTo>
                    <a:pt x="2093" y="1972"/>
                  </a:lnTo>
                  <a:lnTo>
                    <a:pt x="2035" y="2035"/>
                  </a:lnTo>
                  <a:lnTo>
                    <a:pt x="1971" y="2094"/>
                  </a:lnTo>
                  <a:lnTo>
                    <a:pt x="1905" y="2147"/>
                  </a:lnTo>
                  <a:lnTo>
                    <a:pt x="1835" y="2196"/>
                  </a:lnTo>
                  <a:lnTo>
                    <a:pt x="1762" y="2240"/>
                  </a:lnTo>
                  <a:lnTo>
                    <a:pt x="1687" y="2277"/>
                  </a:lnTo>
                  <a:lnTo>
                    <a:pt x="1609" y="2309"/>
                  </a:lnTo>
                  <a:lnTo>
                    <a:pt x="1528" y="2336"/>
                  </a:lnTo>
                  <a:lnTo>
                    <a:pt x="1447" y="2357"/>
                  </a:lnTo>
                  <a:lnTo>
                    <a:pt x="1362" y="2371"/>
                  </a:lnTo>
                  <a:lnTo>
                    <a:pt x="1278" y="2381"/>
                  </a:lnTo>
                  <a:lnTo>
                    <a:pt x="1191" y="2383"/>
                  </a:lnTo>
                  <a:lnTo>
                    <a:pt x="1105" y="2381"/>
                  </a:lnTo>
                  <a:lnTo>
                    <a:pt x="1019" y="2371"/>
                  </a:lnTo>
                  <a:lnTo>
                    <a:pt x="936" y="2357"/>
                  </a:lnTo>
                  <a:lnTo>
                    <a:pt x="854" y="2336"/>
                  </a:lnTo>
                  <a:lnTo>
                    <a:pt x="774" y="2309"/>
                  </a:lnTo>
                  <a:lnTo>
                    <a:pt x="696" y="2277"/>
                  </a:lnTo>
                  <a:lnTo>
                    <a:pt x="621" y="2240"/>
                  </a:lnTo>
                  <a:lnTo>
                    <a:pt x="548" y="2196"/>
                  </a:lnTo>
                  <a:lnTo>
                    <a:pt x="478" y="2147"/>
                  </a:lnTo>
                  <a:lnTo>
                    <a:pt x="412" y="2094"/>
                  </a:lnTo>
                  <a:lnTo>
                    <a:pt x="348" y="2035"/>
                  </a:lnTo>
                  <a:lnTo>
                    <a:pt x="290" y="1973"/>
                  </a:lnTo>
                  <a:lnTo>
                    <a:pt x="237" y="1908"/>
                  </a:lnTo>
                  <a:lnTo>
                    <a:pt x="190" y="1840"/>
                  </a:lnTo>
                  <a:lnTo>
                    <a:pt x="148" y="1770"/>
                  </a:lnTo>
                  <a:lnTo>
                    <a:pt x="111" y="1696"/>
                  </a:lnTo>
                  <a:lnTo>
                    <a:pt x="79" y="1622"/>
                  </a:lnTo>
                  <a:lnTo>
                    <a:pt x="52" y="1546"/>
                  </a:lnTo>
                  <a:lnTo>
                    <a:pt x="31" y="1469"/>
                  </a:lnTo>
                  <a:lnTo>
                    <a:pt x="16" y="1391"/>
                  </a:lnTo>
                  <a:lnTo>
                    <a:pt x="5" y="1312"/>
                  </a:lnTo>
                  <a:lnTo>
                    <a:pt x="0" y="1231"/>
                  </a:lnTo>
                  <a:lnTo>
                    <a:pt x="0" y="1152"/>
                  </a:lnTo>
                  <a:lnTo>
                    <a:pt x="5" y="1073"/>
                  </a:lnTo>
                  <a:lnTo>
                    <a:pt x="16" y="994"/>
                  </a:lnTo>
                  <a:lnTo>
                    <a:pt x="31" y="915"/>
                  </a:lnTo>
                  <a:lnTo>
                    <a:pt x="52" y="838"/>
                  </a:lnTo>
                  <a:lnTo>
                    <a:pt x="79" y="763"/>
                  </a:lnTo>
                  <a:lnTo>
                    <a:pt x="111" y="688"/>
                  </a:lnTo>
                  <a:lnTo>
                    <a:pt x="148" y="615"/>
                  </a:lnTo>
                  <a:lnTo>
                    <a:pt x="190" y="545"/>
                  </a:lnTo>
                  <a:lnTo>
                    <a:pt x="237" y="477"/>
                  </a:lnTo>
                  <a:lnTo>
                    <a:pt x="290" y="412"/>
                  </a:lnTo>
                  <a:lnTo>
                    <a:pt x="348" y="350"/>
                  </a:lnTo>
                  <a:lnTo>
                    <a:pt x="412" y="290"/>
                  </a:lnTo>
                  <a:lnTo>
                    <a:pt x="478" y="237"/>
                  </a:lnTo>
                  <a:lnTo>
                    <a:pt x="548" y="188"/>
                  </a:lnTo>
                  <a:lnTo>
                    <a:pt x="621" y="145"/>
                  </a:lnTo>
                  <a:lnTo>
                    <a:pt x="696" y="107"/>
                  </a:lnTo>
                  <a:lnTo>
                    <a:pt x="774" y="75"/>
                  </a:lnTo>
                  <a:lnTo>
                    <a:pt x="854" y="49"/>
                  </a:lnTo>
                  <a:lnTo>
                    <a:pt x="936" y="28"/>
                  </a:lnTo>
                  <a:lnTo>
                    <a:pt x="1019" y="12"/>
                  </a:lnTo>
                  <a:lnTo>
                    <a:pt x="1105" y="4"/>
                  </a:lnTo>
                  <a:lnTo>
                    <a:pt x="1191" y="0"/>
                  </a:lnTo>
                  <a:close/>
                </a:path>
              </a:pathLst>
            </a:custGeom>
            <a:grpFill/>
            <a:ln w="0">
              <a:noFill/>
              <a:prstDash val="solid"/>
              <a:round/>
            </a:ln>
          </p:spPr>
          <p:txBody>
            <a:bodyPr vert="horz" wrap="square" lIns="121920" tIns="60961" rIns="121920" bIns="60961" numCol="1" anchor="t" anchorCtr="0" compatLnSpc="1"/>
            <a:lstStyle/>
            <a:p>
              <a:pPr defTabSz="882015"/>
              <a:endParaRPr lang="es-SV" sz="935">
                <a:solidFill>
                  <a:schemeClr val="tx1"/>
                </a:solidFill>
                <a:latin typeface="微软简粗黑" charset="0"/>
                <a:ea typeface="微软简粗黑" charset="0"/>
              </a:endParaRPr>
            </a:p>
          </p:txBody>
        </p:sp>
        <p:sp>
          <p:nvSpPr>
            <p:cNvPr id="99" name="Freeform 7"/>
            <p:cNvSpPr/>
            <p:nvPr/>
          </p:nvSpPr>
          <p:spPr bwMode="auto">
            <a:xfrm>
              <a:off x="1488" y="7799"/>
              <a:ext cx="38" cy="39"/>
            </a:xfrm>
            <a:custGeom>
              <a:avLst/>
              <a:gdLst>
                <a:gd name="T0" fmla="*/ 212 w 307"/>
                <a:gd name="T1" fmla="*/ 0 h 307"/>
                <a:gd name="T2" fmla="*/ 231 w 307"/>
                <a:gd name="T3" fmla="*/ 0 h 307"/>
                <a:gd name="T4" fmla="*/ 249 w 307"/>
                <a:gd name="T5" fmla="*/ 4 h 307"/>
                <a:gd name="T6" fmla="*/ 267 w 307"/>
                <a:gd name="T7" fmla="*/ 13 h 307"/>
                <a:gd name="T8" fmla="*/ 282 w 307"/>
                <a:gd name="T9" fmla="*/ 25 h 307"/>
                <a:gd name="T10" fmla="*/ 294 w 307"/>
                <a:gd name="T11" fmla="*/ 40 h 307"/>
                <a:gd name="T12" fmla="*/ 302 w 307"/>
                <a:gd name="T13" fmla="*/ 57 h 307"/>
                <a:gd name="T14" fmla="*/ 307 w 307"/>
                <a:gd name="T15" fmla="*/ 75 h 307"/>
                <a:gd name="T16" fmla="*/ 307 w 307"/>
                <a:gd name="T17" fmla="*/ 94 h 307"/>
                <a:gd name="T18" fmla="*/ 302 w 307"/>
                <a:gd name="T19" fmla="*/ 113 h 307"/>
                <a:gd name="T20" fmla="*/ 294 w 307"/>
                <a:gd name="T21" fmla="*/ 129 h 307"/>
                <a:gd name="T22" fmla="*/ 282 w 307"/>
                <a:gd name="T23" fmla="*/ 145 h 307"/>
                <a:gd name="T24" fmla="*/ 146 w 307"/>
                <a:gd name="T25" fmla="*/ 282 h 307"/>
                <a:gd name="T26" fmla="*/ 132 w 307"/>
                <a:gd name="T27" fmla="*/ 293 h 307"/>
                <a:gd name="T28" fmla="*/ 118 w 307"/>
                <a:gd name="T29" fmla="*/ 301 h 307"/>
                <a:gd name="T30" fmla="*/ 101 w 307"/>
                <a:gd name="T31" fmla="*/ 305 h 307"/>
                <a:gd name="T32" fmla="*/ 86 w 307"/>
                <a:gd name="T33" fmla="*/ 307 h 307"/>
                <a:gd name="T34" fmla="*/ 69 w 307"/>
                <a:gd name="T35" fmla="*/ 305 h 307"/>
                <a:gd name="T36" fmla="*/ 53 w 307"/>
                <a:gd name="T37" fmla="*/ 301 h 307"/>
                <a:gd name="T38" fmla="*/ 38 w 307"/>
                <a:gd name="T39" fmla="*/ 293 h 307"/>
                <a:gd name="T40" fmla="*/ 25 w 307"/>
                <a:gd name="T41" fmla="*/ 282 h 307"/>
                <a:gd name="T42" fmla="*/ 13 w 307"/>
                <a:gd name="T43" fmla="*/ 267 h 307"/>
                <a:gd name="T44" fmla="*/ 4 w 307"/>
                <a:gd name="T45" fmla="*/ 249 h 307"/>
                <a:gd name="T46" fmla="*/ 0 w 307"/>
                <a:gd name="T47" fmla="*/ 231 h 307"/>
                <a:gd name="T48" fmla="*/ 0 w 307"/>
                <a:gd name="T49" fmla="*/ 213 h 307"/>
                <a:gd name="T50" fmla="*/ 4 w 307"/>
                <a:gd name="T51" fmla="*/ 194 h 307"/>
                <a:gd name="T52" fmla="*/ 13 w 307"/>
                <a:gd name="T53" fmla="*/ 177 h 307"/>
                <a:gd name="T54" fmla="*/ 25 w 307"/>
                <a:gd name="T55" fmla="*/ 161 h 307"/>
                <a:gd name="T56" fmla="*/ 161 w 307"/>
                <a:gd name="T57" fmla="*/ 25 h 307"/>
                <a:gd name="T58" fmla="*/ 177 w 307"/>
                <a:gd name="T59" fmla="*/ 13 h 307"/>
                <a:gd name="T60" fmla="*/ 194 w 307"/>
                <a:gd name="T61" fmla="*/ 4 h 307"/>
                <a:gd name="T62" fmla="*/ 212 w 307"/>
                <a:gd name="T63" fmla="*/ 0 h 3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7" h="307">
                  <a:moveTo>
                    <a:pt x="212" y="0"/>
                  </a:moveTo>
                  <a:lnTo>
                    <a:pt x="231" y="0"/>
                  </a:lnTo>
                  <a:lnTo>
                    <a:pt x="249" y="4"/>
                  </a:lnTo>
                  <a:lnTo>
                    <a:pt x="267" y="13"/>
                  </a:lnTo>
                  <a:lnTo>
                    <a:pt x="282" y="25"/>
                  </a:lnTo>
                  <a:lnTo>
                    <a:pt x="294" y="40"/>
                  </a:lnTo>
                  <a:lnTo>
                    <a:pt x="302" y="57"/>
                  </a:lnTo>
                  <a:lnTo>
                    <a:pt x="307" y="75"/>
                  </a:lnTo>
                  <a:lnTo>
                    <a:pt x="307" y="94"/>
                  </a:lnTo>
                  <a:lnTo>
                    <a:pt x="302" y="113"/>
                  </a:lnTo>
                  <a:lnTo>
                    <a:pt x="294" y="129"/>
                  </a:lnTo>
                  <a:lnTo>
                    <a:pt x="282" y="145"/>
                  </a:lnTo>
                  <a:lnTo>
                    <a:pt x="146" y="282"/>
                  </a:lnTo>
                  <a:lnTo>
                    <a:pt x="132" y="293"/>
                  </a:lnTo>
                  <a:lnTo>
                    <a:pt x="118" y="301"/>
                  </a:lnTo>
                  <a:lnTo>
                    <a:pt x="101" y="305"/>
                  </a:lnTo>
                  <a:lnTo>
                    <a:pt x="86" y="307"/>
                  </a:lnTo>
                  <a:lnTo>
                    <a:pt x="69" y="305"/>
                  </a:lnTo>
                  <a:lnTo>
                    <a:pt x="53" y="301"/>
                  </a:lnTo>
                  <a:lnTo>
                    <a:pt x="38" y="293"/>
                  </a:lnTo>
                  <a:lnTo>
                    <a:pt x="25" y="282"/>
                  </a:lnTo>
                  <a:lnTo>
                    <a:pt x="13" y="267"/>
                  </a:lnTo>
                  <a:lnTo>
                    <a:pt x="4" y="249"/>
                  </a:lnTo>
                  <a:lnTo>
                    <a:pt x="0" y="231"/>
                  </a:lnTo>
                  <a:lnTo>
                    <a:pt x="0" y="213"/>
                  </a:lnTo>
                  <a:lnTo>
                    <a:pt x="4" y="194"/>
                  </a:lnTo>
                  <a:lnTo>
                    <a:pt x="13" y="177"/>
                  </a:lnTo>
                  <a:lnTo>
                    <a:pt x="25" y="161"/>
                  </a:lnTo>
                  <a:lnTo>
                    <a:pt x="161" y="25"/>
                  </a:lnTo>
                  <a:lnTo>
                    <a:pt x="177" y="13"/>
                  </a:lnTo>
                  <a:lnTo>
                    <a:pt x="194" y="4"/>
                  </a:lnTo>
                  <a:lnTo>
                    <a:pt x="212" y="0"/>
                  </a:lnTo>
                  <a:close/>
                </a:path>
              </a:pathLst>
            </a:custGeom>
            <a:grpFill/>
            <a:ln w="0">
              <a:noFill/>
              <a:prstDash val="solid"/>
              <a:round/>
            </a:ln>
          </p:spPr>
          <p:txBody>
            <a:bodyPr vert="horz" wrap="square" lIns="121920" tIns="60961" rIns="121920" bIns="60961" numCol="1" anchor="t" anchorCtr="0" compatLnSpc="1"/>
            <a:lstStyle/>
            <a:p>
              <a:pPr defTabSz="882015"/>
              <a:endParaRPr lang="es-SV" sz="935">
                <a:solidFill>
                  <a:schemeClr val="tx1"/>
                </a:solidFill>
                <a:latin typeface="微软简粗黑" charset="0"/>
                <a:ea typeface="微软简粗黑" charset="0"/>
              </a:endParaRPr>
            </a:p>
          </p:txBody>
        </p:sp>
        <p:sp>
          <p:nvSpPr>
            <p:cNvPr id="100" name="Freeform 8"/>
            <p:cNvSpPr>
              <a:spLocks noEditPoints="1"/>
            </p:cNvSpPr>
            <p:nvPr/>
          </p:nvSpPr>
          <p:spPr bwMode="auto">
            <a:xfrm>
              <a:off x="1320" y="7810"/>
              <a:ext cx="195" cy="196"/>
            </a:xfrm>
            <a:custGeom>
              <a:avLst/>
              <a:gdLst>
                <a:gd name="T0" fmla="*/ 1087 w 1564"/>
                <a:gd name="T1" fmla="*/ 174 h 1563"/>
                <a:gd name="T2" fmla="*/ 1019 w 1564"/>
                <a:gd name="T3" fmla="*/ 191 h 1563"/>
                <a:gd name="T4" fmla="*/ 957 w 1564"/>
                <a:gd name="T5" fmla="*/ 228 h 1563"/>
                <a:gd name="T6" fmla="*/ 250 w 1564"/>
                <a:gd name="T7" fmla="*/ 931 h 1563"/>
                <a:gd name="T8" fmla="*/ 208 w 1564"/>
                <a:gd name="T9" fmla="*/ 987 h 1563"/>
                <a:gd name="T10" fmla="*/ 180 w 1564"/>
                <a:gd name="T11" fmla="*/ 1051 h 1563"/>
                <a:gd name="T12" fmla="*/ 171 w 1564"/>
                <a:gd name="T13" fmla="*/ 1122 h 1563"/>
                <a:gd name="T14" fmla="*/ 180 w 1564"/>
                <a:gd name="T15" fmla="*/ 1192 h 1563"/>
                <a:gd name="T16" fmla="*/ 208 w 1564"/>
                <a:gd name="T17" fmla="*/ 1257 h 1563"/>
                <a:gd name="T18" fmla="*/ 250 w 1564"/>
                <a:gd name="T19" fmla="*/ 1314 h 1563"/>
                <a:gd name="T20" fmla="*/ 307 w 1564"/>
                <a:gd name="T21" fmla="*/ 1357 h 1563"/>
                <a:gd name="T22" fmla="*/ 371 w 1564"/>
                <a:gd name="T23" fmla="*/ 1384 h 1563"/>
                <a:gd name="T24" fmla="*/ 442 w 1564"/>
                <a:gd name="T25" fmla="*/ 1393 h 1563"/>
                <a:gd name="T26" fmla="*/ 513 w 1564"/>
                <a:gd name="T27" fmla="*/ 1384 h 1563"/>
                <a:gd name="T28" fmla="*/ 578 w 1564"/>
                <a:gd name="T29" fmla="*/ 1357 h 1563"/>
                <a:gd name="T30" fmla="*/ 634 w 1564"/>
                <a:gd name="T31" fmla="*/ 1314 h 1563"/>
                <a:gd name="T32" fmla="*/ 1340 w 1564"/>
                <a:gd name="T33" fmla="*/ 603 h 1563"/>
                <a:gd name="T34" fmla="*/ 1377 w 1564"/>
                <a:gd name="T35" fmla="*/ 535 h 1563"/>
                <a:gd name="T36" fmla="*/ 1392 w 1564"/>
                <a:gd name="T37" fmla="*/ 462 h 1563"/>
                <a:gd name="T38" fmla="*/ 1387 w 1564"/>
                <a:gd name="T39" fmla="*/ 386 h 1563"/>
                <a:gd name="T40" fmla="*/ 1361 w 1564"/>
                <a:gd name="T41" fmla="*/ 314 h 1563"/>
                <a:gd name="T42" fmla="*/ 1313 w 1564"/>
                <a:gd name="T43" fmla="*/ 251 h 1563"/>
                <a:gd name="T44" fmla="*/ 1257 w 1564"/>
                <a:gd name="T45" fmla="*/ 208 h 1563"/>
                <a:gd name="T46" fmla="*/ 1192 w 1564"/>
                <a:gd name="T47" fmla="*/ 180 h 1563"/>
                <a:gd name="T48" fmla="*/ 1122 w 1564"/>
                <a:gd name="T49" fmla="*/ 172 h 1563"/>
                <a:gd name="T50" fmla="*/ 1173 w 1564"/>
                <a:gd name="T51" fmla="*/ 4 h 1563"/>
                <a:gd name="T52" fmla="*/ 1268 w 1564"/>
                <a:gd name="T53" fmla="*/ 26 h 1563"/>
                <a:gd name="T54" fmla="*/ 1357 w 1564"/>
                <a:gd name="T55" fmla="*/ 68 h 1563"/>
                <a:gd name="T56" fmla="*/ 1434 w 1564"/>
                <a:gd name="T57" fmla="*/ 130 h 1563"/>
                <a:gd name="T58" fmla="*/ 1498 w 1564"/>
                <a:gd name="T59" fmla="*/ 210 h 1563"/>
                <a:gd name="T60" fmla="*/ 1540 w 1564"/>
                <a:gd name="T61" fmla="*/ 299 h 1563"/>
                <a:gd name="T62" fmla="*/ 1561 w 1564"/>
                <a:gd name="T63" fmla="*/ 395 h 1563"/>
                <a:gd name="T64" fmla="*/ 1561 w 1564"/>
                <a:gd name="T65" fmla="*/ 491 h 1563"/>
                <a:gd name="T66" fmla="*/ 1540 w 1564"/>
                <a:gd name="T67" fmla="*/ 586 h 1563"/>
                <a:gd name="T68" fmla="*/ 1498 w 1564"/>
                <a:gd name="T69" fmla="*/ 675 h 1563"/>
                <a:gd name="T70" fmla="*/ 1434 w 1564"/>
                <a:gd name="T71" fmla="*/ 755 h 1563"/>
                <a:gd name="T72" fmla="*/ 718 w 1564"/>
                <a:gd name="T73" fmla="*/ 1468 h 1563"/>
                <a:gd name="T74" fmla="*/ 634 w 1564"/>
                <a:gd name="T75" fmla="*/ 1520 h 1563"/>
                <a:gd name="T76" fmla="*/ 541 w 1564"/>
                <a:gd name="T77" fmla="*/ 1552 h 1563"/>
                <a:gd name="T78" fmla="*/ 442 w 1564"/>
                <a:gd name="T79" fmla="*/ 1563 h 1563"/>
                <a:gd name="T80" fmla="*/ 343 w 1564"/>
                <a:gd name="T81" fmla="*/ 1552 h 1563"/>
                <a:gd name="T82" fmla="*/ 250 w 1564"/>
                <a:gd name="T83" fmla="*/ 1520 h 1563"/>
                <a:gd name="T84" fmla="*/ 167 w 1564"/>
                <a:gd name="T85" fmla="*/ 1468 h 1563"/>
                <a:gd name="T86" fmla="*/ 97 w 1564"/>
                <a:gd name="T87" fmla="*/ 1396 h 1563"/>
                <a:gd name="T88" fmla="*/ 44 w 1564"/>
                <a:gd name="T89" fmla="*/ 1313 h 1563"/>
                <a:gd name="T90" fmla="*/ 11 w 1564"/>
                <a:gd name="T91" fmla="*/ 1220 h 1563"/>
                <a:gd name="T92" fmla="*/ 0 w 1564"/>
                <a:gd name="T93" fmla="*/ 1122 h 1563"/>
                <a:gd name="T94" fmla="*/ 11 w 1564"/>
                <a:gd name="T95" fmla="*/ 1023 h 1563"/>
                <a:gd name="T96" fmla="*/ 44 w 1564"/>
                <a:gd name="T97" fmla="*/ 931 h 1563"/>
                <a:gd name="T98" fmla="*/ 97 w 1564"/>
                <a:gd name="T99" fmla="*/ 847 h 1563"/>
                <a:gd name="T100" fmla="*/ 810 w 1564"/>
                <a:gd name="T101" fmla="*/ 130 h 1563"/>
                <a:gd name="T102" fmla="*/ 888 w 1564"/>
                <a:gd name="T103" fmla="*/ 68 h 1563"/>
                <a:gd name="T104" fmla="*/ 976 w 1564"/>
                <a:gd name="T105" fmla="*/ 26 h 1563"/>
                <a:gd name="T106" fmla="*/ 1071 w 1564"/>
                <a:gd name="T107" fmla="*/ 4 h 1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64" h="1563">
                  <a:moveTo>
                    <a:pt x="1122" y="172"/>
                  </a:moveTo>
                  <a:lnTo>
                    <a:pt x="1087" y="174"/>
                  </a:lnTo>
                  <a:lnTo>
                    <a:pt x="1052" y="180"/>
                  </a:lnTo>
                  <a:lnTo>
                    <a:pt x="1019" y="191"/>
                  </a:lnTo>
                  <a:lnTo>
                    <a:pt x="987" y="208"/>
                  </a:lnTo>
                  <a:lnTo>
                    <a:pt x="957" y="228"/>
                  </a:lnTo>
                  <a:lnTo>
                    <a:pt x="931" y="251"/>
                  </a:lnTo>
                  <a:lnTo>
                    <a:pt x="250" y="931"/>
                  </a:lnTo>
                  <a:lnTo>
                    <a:pt x="226" y="957"/>
                  </a:lnTo>
                  <a:lnTo>
                    <a:pt x="208" y="987"/>
                  </a:lnTo>
                  <a:lnTo>
                    <a:pt x="191" y="1018"/>
                  </a:lnTo>
                  <a:lnTo>
                    <a:pt x="180" y="1051"/>
                  </a:lnTo>
                  <a:lnTo>
                    <a:pt x="174" y="1086"/>
                  </a:lnTo>
                  <a:lnTo>
                    <a:pt x="171" y="1122"/>
                  </a:lnTo>
                  <a:lnTo>
                    <a:pt x="174" y="1158"/>
                  </a:lnTo>
                  <a:lnTo>
                    <a:pt x="180" y="1192"/>
                  </a:lnTo>
                  <a:lnTo>
                    <a:pt x="191" y="1226"/>
                  </a:lnTo>
                  <a:lnTo>
                    <a:pt x="208" y="1257"/>
                  </a:lnTo>
                  <a:lnTo>
                    <a:pt x="226" y="1286"/>
                  </a:lnTo>
                  <a:lnTo>
                    <a:pt x="250" y="1314"/>
                  </a:lnTo>
                  <a:lnTo>
                    <a:pt x="278" y="1337"/>
                  </a:lnTo>
                  <a:lnTo>
                    <a:pt x="307" y="1357"/>
                  </a:lnTo>
                  <a:lnTo>
                    <a:pt x="338" y="1372"/>
                  </a:lnTo>
                  <a:lnTo>
                    <a:pt x="371" y="1384"/>
                  </a:lnTo>
                  <a:lnTo>
                    <a:pt x="407" y="1391"/>
                  </a:lnTo>
                  <a:lnTo>
                    <a:pt x="442" y="1393"/>
                  </a:lnTo>
                  <a:lnTo>
                    <a:pt x="478" y="1391"/>
                  </a:lnTo>
                  <a:lnTo>
                    <a:pt x="513" y="1384"/>
                  </a:lnTo>
                  <a:lnTo>
                    <a:pt x="546" y="1372"/>
                  </a:lnTo>
                  <a:lnTo>
                    <a:pt x="578" y="1357"/>
                  </a:lnTo>
                  <a:lnTo>
                    <a:pt x="607" y="1337"/>
                  </a:lnTo>
                  <a:lnTo>
                    <a:pt x="634" y="1314"/>
                  </a:lnTo>
                  <a:lnTo>
                    <a:pt x="1314" y="634"/>
                  </a:lnTo>
                  <a:lnTo>
                    <a:pt x="1340" y="603"/>
                  </a:lnTo>
                  <a:lnTo>
                    <a:pt x="1362" y="570"/>
                  </a:lnTo>
                  <a:lnTo>
                    <a:pt x="1377" y="535"/>
                  </a:lnTo>
                  <a:lnTo>
                    <a:pt x="1387" y="499"/>
                  </a:lnTo>
                  <a:lnTo>
                    <a:pt x="1392" y="462"/>
                  </a:lnTo>
                  <a:lnTo>
                    <a:pt x="1392" y="423"/>
                  </a:lnTo>
                  <a:lnTo>
                    <a:pt x="1387" y="386"/>
                  </a:lnTo>
                  <a:lnTo>
                    <a:pt x="1377" y="350"/>
                  </a:lnTo>
                  <a:lnTo>
                    <a:pt x="1361" y="314"/>
                  </a:lnTo>
                  <a:lnTo>
                    <a:pt x="1340" y="281"/>
                  </a:lnTo>
                  <a:lnTo>
                    <a:pt x="1313" y="251"/>
                  </a:lnTo>
                  <a:lnTo>
                    <a:pt x="1287" y="228"/>
                  </a:lnTo>
                  <a:lnTo>
                    <a:pt x="1257" y="208"/>
                  </a:lnTo>
                  <a:lnTo>
                    <a:pt x="1226" y="191"/>
                  </a:lnTo>
                  <a:lnTo>
                    <a:pt x="1192" y="180"/>
                  </a:lnTo>
                  <a:lnTo>
                    <a:pt x="1158" y="174"/>
                  </a:lnTo>
                  <a:lnTo>
                    <a:pt x="1122" y="172"/>
                  </a:lnTo>
                  <a:close/>
                  <a:moveTo>
                    <a:pt x="1122" y="0"/>
                  </a:moveTo>
                  <a:lnTo>
                    <a:pt x="1173" y="4"/>
                  </a:lnTo>
                  <a:lnTo>
                    <a:pt x="1221" y="12"/>
                  </a:lnTo>
                  <a:lnTo>
                    <a:pt x="1268" y="26"/>
                  </a:lnTo>
                  <a:lnTo>
                    <a:pt x="1313" y="44"/>
                  </a:lnTo>
                  <a:lnTo>
                    <a:pt x="1357" y="68"/>
                  </a:lnTo>
                  <a:lnTo>
                    <a:pt x="1397" y="97"/>
                  </a:lnTo>
                  <a:lnTo>
                    <a:pt x="1434" y="130"/>
                  </a:lnTo>
                  <a:lnTo>
                    <a:pt x="1469" y="168"/>
                  </a:lnTo>
                  <a:lnTo>
                    <a:pt x="1498" y="210"/>
                  </a:lnTo>
                  <a:lnTo>
                    <a:pt x="1522" y="254"/>
                  </a:lnTo>
                  <a:lnTo>
                    <a:pt x="1540" y="299"/>
                  </a:lnTo>
                  <a:lnTo>
                    <a:pt x="1553" y="346"/>
                  </a:lnTo>
                  <a:lnTo>
                    <a:pt x="1561" y="395"/>
                  </a:lnTo>
                  <a:lnTo>
                    <a:pt x="1564" y="443"/>
                  </a:lnTo>
                  <a:lnTo>
                    <a:pt x="1561" y="491"/>
                  </a:lnTo>
                  <a:lnTo>
                    <a:pt x="1553" y="538"/>
                  </a:lnTo>
                  <a:lnTo>
                    <a:pt x="1540" y="586"/>
                  </a:lnTo>
                  <a:lnTo>
                    <a:pt x="1522" y="631"/>
                  </a:lnTo>
                  <a:lnTo>
                    <a:pt x="1498" y="675"/>
                  </a:lnTo>
                  <a:lnTo>
                    <a:pt x="1469" y="716"/>
                  </a:lnTo>
                  <a:lnTo>
                    <a:pt x="1434" y="755"/>
                  </a:lnTo>
                  <a:lnTo>
                    <a:pt x="755" y="1435"/>
                  </a:lnTo>
                  <a:lnTo>
                    <a:pt x="718" y="1468"/>
                  </a:lnTo>
                  <a:lnTo>
                    <a:pt x="677" y="1496"/>
                  </a:lnTo>
                  <a:lnTo>
                    <a:pt x="634" y="1520"/>
                  </a:lnTo>
                  <a:lnTo>
                    <a:pt x="589" y="1539"/>
                  </a:lnTo>
                  <a:lnTo>
                    <a:pt x="541" y="1552"/>
                  </a:lnTo>
                  <a:lnTo>
                    <a:pt x="492" y="1561"/>
                  </a:lnTo>
                  <a:lnTo>
                    <a:pt x="442" y="1563"/>
                  </a:lnTo>
                  <a:lnTo>
                    <a:pt x="392" y="1561"/>
                  </a:lnTo>
                  <a:lnTo>
                    <a:pt x="343" y="1552"/>
                  </a:lnTo>
                  <a:lnTo>
                    <a:pt x="296" y="1539"/>
                  </a:lnTo>
                  <a:lnTo>
                    <a:pt x="250" y="1520"/>
                  </a:lnTo>
                  <a:lnTo>
                    <a:pt x="208" y="1496"/>
                  </a:lnTo>
                  <a:lnTo>
                    <a:pt x="167" y="1468"/>
                  </a:lnTo>
                  <a:lnTo>
                    <a:pt x="130" y="1435"/>
                  </a:lnTo>
                  <a:lnTo>
                    <a:pt x="97" y="1396"/>
                  </a:lnTo>
                  <a:lnTo>
                    <a:pt x="68" y="1357"/>
                  </a:lnTo>
                  <a:lnTo>
                    <a:pt x="44" y="1313"/>
                  </a:lnTo>
                  <a:lnTo>
                    <a:pt x="25" y="1268"/>
                  </a:lnTo>
                  <a:lnTo>
                    <a:pt x="11" y="1220"/>
                  </a:lnTo>
                  <a:lnTo>
                    <a:pt x="3" y="1172"/>
                  </a:lnTo>
                  <a:lnTo>
                    <a:pt x="0" y="1122"/>
                  </a:lnTo>
                  <a:lnTo>
                    <a:pt x="3" y="1072"/>
                  </a:lnTo>
                  <a:lnTo>
                    <a:pt x="11" y="1023"/>
                  </a:lnTo>
                  <a:lnTo>
                    <a:pt x="25" y="976"/>
                  </a:lnTo>
                  <a:lnTo>
                    <a:pt x="44" y="931"/>
                  </a:lnTo>
                  <a:lnTo>
                    <a:pt x="68" y="888"/>
                  </a:lnTo>
                  <a:lnTo>
                    <a:pt x="97" y="847"/>
                  </a:lnTo>
                  <a:lnTo>
                    <a:pt x="130" y="810"/>
                  </a:lnTo>
                  <a:lnTo>
                    <a:pt x="810" y="130"/>
                  </a:lnTo>
                  <a:lnTo>
                    <a:pt x="847" y="97"/>
                  </a:lnTo>
                  <a:lnTo>
                    <a:pt x="888" y="68"/>
                  </a:lnTo>
                  <a:lnTo>
                    <a:pt x="931" y="44"/>
                  </a:lnTo>
                  <a:lnTo>
                    <a:pt x="976" y="26"/>
                  </a:lnTo>
                  <a:lnTo>
                    <a:pt x="1023" y="12"/>
                  </a:lnTo>
                  <a:lnTo>
                    <a:pt x="1071" y="4"/>
                  </a:lnTo>
                  <a:lnTo>
                    <a:pt x="1122" y="0"/>
                  </a:lnTo>
                  <a:close/>
                </a:path>
              </a:pathLst>
            </a:custGeom>
            <a:grpFill/>
            <a:ln w="0">
              <a:noFill/>
              <a:prstDash val="solid"/>
              <a:round/>
            </a:ln>
          </p:spPr>
          <p:txBody>
            <a:bodyPr vert="horz" wrap="square" lIns="121920" tIns="60961" rIns="121920" bIns="60961" numCol="1" anchor="t" anchorCtr="0" compatLnSpc="1"/>
            <a:lstStyle/>
            <a:p>
              <a:pPr defTabSz="882015"/>
              <a:endParaRPr lang="es-SV" sz="935">
                <a:solidFill>
                  <a:schemeClr val="tx1"/>
                </a:solidFill>
                <a:latin typeface="微软简粗黑" charset="0"/>
                <a:ea typeface="微软简粗黑" charset="0"/>
              </a:endParaRPr>
            </a:p>
          </p:txBody>
        </p:sp>
        <p:sp>
          <p:nvSpPr>
            <p:cNvPr id="101" name="Freeform 9"/>
            <p:cNvSpPr>
              <a:spLocks noEditPoints="1"/>
            </p:cNvSpPr>
            <p:nvPr/>
          </p:nvSpPr>
          <p:spPr bwMode="auto">
            <a:xfrm>
              <a:off x="1525" y="7614"/>
              <a:ext cx="187" cy="187"/>
            </a:xfrm>
            <a:custGeom>
              <a:avLst/>
              <a:gdLst>
                <a:gd name="T0" fmla="*/ 636 w 1498"/>
                <a:gd name="T1" fmla="*/ 182 h 1500"/>
                <a:gd name="T2" fmla="*/ 476 w 1498"/>
                <a:gd name="T3" fmla="*/ 239 h 1500"/>
                <a:gd name="T4" fmla="*/ 339 w 1498"/>
                <a:gd name="T5" fmla="*/ 340 h 1500"/>
                <a:gd name="T6" fmla="*/ 236 w 1498"/>
                <a:gd name="T7" fmla="*/ 481 h 1500"/>
                <a:gd name="T8" fmla="*/ 181 w 1498"/>
                <a:gd name="T9" fmla="*/ 639 h 1500"/>
                <a:gd name="T10" fmla="*/ 173 w 1498"/>
                <a:gd name="T11" fmla="*/ 806 h 1500"/>
                <a:gd name="T12" fmla="*/ 213 w 1498"/>
                <a:gd name="T13" fmla="*/ 968 h 1500"/>
                <a:gd name="T14" fmla="*/ 299 w 1498"/>
                <a:gd name="T15" fmla="*/ 1116 h 1500"/>
                <a:gd name="T16" fmla="*/ 428 w 1498"/>
                <a:gd name="T17" fmla="*/ 1232 h 1500"/>
                <a:gd name="T18" fmla="*/ 581 w 1498"/>
                <a:gd name="T19" fmla="*/ 1305 h 1500"/>
                <a:gd name="T20" fmla="*/ 749 w 1498"/>
                <a:gd name="T21" fmla="*/ 1330 h 1500"/>
                <a:gd name="T22" fmla="*/ 918 w 1498"/>
                <a:gd name="T23" fmla="*/ 1305 h 1500"/>
                <a:gd name="T24" fmla="*/ 1071 w 1498"/>
                <a:gd name="T25" fmla="*/ 1232 h 1500"/>
                <a:gd name="T26" fmla="*/ 1200 w 1498"/>
                <a:gd name="T27" fmla="*/ 1116 h 1500"/>
                <a:gd name="T28" fmla="*/ 1286 w 1498"/>
                <a:gd name="T29" fmla="*/ 968 h 1500"/>
                <a:gd name="T30" fmla="*/ 1326 w 1498"/>
                <a:gd name="T31" fmla="*/ 806 h 1500"/>
                <a:gd name="T32" fmla="*/ 1318 w 1498"/>
                <a:gd name="T33" fmla="*/ 639 h 1500"/>
                <a:gd name="T34" fmla="*/ 1262 w 1498"/>
                <a:gd name="T35" fmla="*/ 481 h 1500"/>
                <a:gd name="T36" fmla="*/ 1159 w 1498"/>
                <a:gd name="T37" fmla="*/ 340 h 1500"/>
                <a:gd name="T38" fmla="*/ 1023 w 1498"/>
                <a:gd name="T39" fmla="*/ 239 h 1500"/>
                <a:gd name="T40" fmla="*/ 863 w 1498"/>
                <a:gd name="T41" fmla="*/ 182 h 1500"/>
                <a:gd name="T42" fmla="*/ 749 w 1498"/>
                <a:gd name="T43" fmla="*/ 0 h 1500"/>
                <a:gd name="T44" fmla="*/ 945 w 1498"/>
                <a:gd name="T45" fmla="*/ 26 h 1500"/>
                <a:gd name="T46" fmla="*/ 1124 w 1498"/>
                <a:gd name="T47" fmla="*/ 100 h 1500"/>
                <a:gd name="T48" fmla="*/ 1280 w 1498"/>
                <a:gd name="T49" fmla="*/ 221 h 1500"/>
                <a:gd name="T50" fmla="*/ 1396 w 1498"/>
                <a:gd name="T51" fmla="*/ 371 h 1500"/>
                <a:gd name="T52" fmla="*/ 1470 w 1498"/>
                <a:gd name="T53" fmla="*/ 540 h 1500"/>
                <a:gd name="T54" fmla="*/ 1498 w 1498"/>
                <a:gd name="T55" fmla="*/ 720 h 1500"/>
                <a:gd name="T56" fmla="*/ 1484 w 1498"/>
                <a:gd name="T57" fmla="*/ 900 h 1500"/>
                <a:gd name="T58" fmla="*/ 1426 w 1498"/>
                <a:gd name="T59" fmla="*/ 1075 h 1500"/>
                <a:gd name="T60" fmla="*/ 1324 w 1498"/>
                <a:gd name="T61" fmla="*/ 1233 h 1500"/>
                <a:gd name="T62" fmla="*/ 1179 w 1498"/>
                <a:gd name="T63" fmla="*/ 1365 h 1500"/>
                <a:gd name="T64" fmla="*/ 1006 w 1498"/>
                <a:gd name="T65" fmla="*/ 1455 h 1500"/>
                <a:gd name="T66" fmla="*/ 816 w 1498"/>
                <a:gd name="T67" fmla="*/ 1497 h 1500"/>
                <a:gd name="T68" fmla="*/ 618 w 1498"/>
                <a:gd name="T69" fmla="*/ 1489 h 1500"/>
                <a:gd name="T70" fmla="*/ 432 w 1498"/>
                <a:gd name="T71" fmla="*/ 1430 h 1500"/>
                <a:gd name="T72" fmla="*/ 268 w 1498"/>
                <a:gd name="T73" fmla="*/ 1325 h 1500"/>
                <a:gd name="T74" fmla="*/ 136 w 1498"/>
                <a:gd name="T75" fmla="*/ 1183 h 1500"/>
                <a:gd name="T76" fmla="*/ 49 w 1498"/>
                <a:gd name="T77" fmla="*/ 1018 h 1500"/>
                <a:gd name="T78" fmla="*/ 5 w 1498"/>
                <a:gd name="T79" fmla="*/ 841 h 1500"/>
                <a:gd name="T80" fmla="*/ 5 w 1498"/>
                <a:gd name="T81" fmla="*/ 660 h 1500"/>
                <a:gd name="T82" fmla="*/ 49 w 1498"/>
                <a:gd name="T83" fmla="*/ 482 h 1500"/>
                <a:gd name="T84" fmla="*/ 136 w 1498"/>
                <a:gd name="T85" fmla="*/ 318 h 1500"/>
                <a:gd name="T86" fmla="*/ 268 w 1498"/>
                <a:gd name="T87" fmla="*/ 176 h 1500"/>
                <a:gd name="T88" fmla="*/ 432 w 1498"/>
                <a:gd name="T89" fmla="*/ 70 h 1500"/>
                <a:gd name="T90" fmla="*/ 618 w 1498"/>
                <a:gd name="T91" fmla="*/ 12 h 1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98" h="1500">
                  <a:moveTo>
                    <a:pt x="749" y="171"/>
                  </a:moveTo>
                  <a:lnTo>
                    <a:pt x="692" y="173"/>
                  </a:lnTo>
                  <a:lnTo>
                    <a:pt x="636" y="182"/>
                  </a:lnTo>
                  <a:lnTo>
                    <a:pt x="581" y="195"/>
                  </a:lnTo>
                  <a:lnTo>
                    <a:pt x="527" y="215"/>
                  </a:lnTo>
                  <a:lnTo>
                    <a:pt x="476" y="239"/>
                  </a:lnTo>
                  <a:lnTo>
                    <a:pt x="428" y="268"/>
                  </a:lnTo>
                  <a:lnTo>
                    <a:pt x="382" y="302"/>
                  </a:lnTo>
                  <a:lnTo>
                    <a:pt x="339" y="340"/>
                  </a:lnTo>
                  <a:lnTo>
                    <a:pt x="299" y="384"/>
                  </a:lnTo>
                  <a:lnTo>
                    <a:pt x="265" y="431"/>
                  </a:lnTo>
                  <a:lnTo>
                    <a:pt x="236" y="481"/>
                  </a:lnTo>
                  <a:lnTo>
                    <a:pt x="213" y="532"/>
                  </a:lnTo>
                  <a:lnTo>
                    <a:pt x="194" y="585"/>
                  </a:lnTo>
                  <a:lnTo>
                    <a:pt x="181" y="639"/>
                  </a:lnTo>
                  <a:lnTo>
                    <a:pt x="173" y="695"/>
                  </a:lnTo>
                  <a:lnTo>
                    <a:pt x="170" y="750"/>
                  </a:lnTo>
                  <a:lnTo>
                    <a:pt x="173" y="806"/>
                  </a:lnTo>
                  <a:lnTo>
                    <a:pt x="181" y="861"/>
                  </a:lnTo>
                  <a:lnTo>
                    <a:pt x="194" y="915"/>
                  </a:lnTo>
                  <a:lnTo>
                    <a:pt x="213" y="968"/>
                  </a:lnTo>
                  <a:lnTo>
                    <a:pt x="236" y="1020"/>
                  </a:lnTo>
                  <a:lnTo>
                    <a:pt x="265" y="1068"/>
                  </a:lnTo>
                  <a:lnTo>
                    <a:pt x="299" y="1116"/>
                  </a:lnTo>
                  <a:lnTo>
                    <a:pt x="339" y="1160"/>
                  </a:lnTo>
                  <a:lnTo>
                    <a:pt x="382" y="1198"/>
                  </a:lnTo>
                  <a:lnTo>
                    <a:pt x="428" y="1232"/>
                  </a:lnTo>
                  <a:lnTo>
                    <a:pt x="476" y="1262"/>
                  </a:lnTo>
                  <a:lnTo>
                    <a:pt x="527" y="1286"/>
                  </a:lnTo>
                  <a:lnTo>
                    <a:pt x="581" y="1305"/>
                  </a:lnTo>
                  <a:lnTo>
                    <a:pt x="636" y="1319"/>
                  </a:lnTo>
                  <a:lnTo>
                    <a:pt x="692" y="1326"/>
                  </a:lnTo>
                  <a:lnTo>
                    <a:pt x="749" y="1330"/>
                  </a:lnTo>
                  <a:lnTo>
                    <a:pt x="807" y="1326"/>
                  </a:lnTo>
                  <a:lnTo>
                    <a:pt x="863" y="1319"/>
                  </a:lnTo>
                  <a:lnTo>
                    <a:pt x="918" y="1305"/>
                  </a:lnTo>
                  <a:lnTo>
                    <a:pt x="971" y="1286"/>
                  </a:lnTo>
                  <a:lnTo>
                    <a:pt x="1023" y="1262"/>
                  </a:lnTo>
                  <a:lnTo>
                    <a:pt x="1071" y="1232"/>
                  </a:lnTo>
                  <a:lnTo>
                    <a:pt x="1117" y="1198"/>
                  </a:lnTo>
                  <a:lnTo>
                    <a:pt x="1159" y="1160"/>
                  </a:lnTo>
                  <a:lnTo>
                    <a:pt x="1200" y="1116"/>
                  </a:lnTo>
                  <a:lnTo>
                    <a:pt x="1234" y="1068"/>
                  </a:lnTo>
                  <a:lnTo>
                    <a:pt x="1262" y="1020"/>
                  </a:lnTo>
                  <a:lnTo>
                    <a:pt x="1286" y="968"/>
                  </a:lnTo>
                  <a:lnTo>
                    <a:pt x="1305" y="915"/>
                  </a:lnTo>
                  <a:lnTo>
                    <a:pt x="1318" y="861"/>
                  </a:lnTo>
                  <a:lnTo>
                    <a:pt x="1326" y="806"/>
                  </a:lnTo>
                  <a:lnTo>
                    <a:pt x="1329" y="750"/>
                  </a:lnTo>
                  <a:lnTo>
                    <a:pt x="1326" y="695"/>
                  </a:lnTo>
                  <a:lnTo>
                    <a:pt x="1318" y="639"/>
                  </a:lnTo>
                  <a:lnTo>
                    <a:pt x="1305" y="585"/>
                  </a:lnTo>
                  <a:lnTo>
                    <a:pt x="1286" y="532"/>
                  </a:lnTo>
                  <a:lnTo>
                    <a:pt x="1262" y="481"/>
                  </a:lnTo>
                  <a:lnTo>
                    <a:pt x="1234" y="431"/>
                  </a:lnTo>
                  <a:lnTo>
                    <a:pt x="1200" y="384"/>
                  </a:lnTo>
                  <a:lnTo>
                    <a:pt x="1159" y="340"/>
                  </a:lnTo>
                  <a:lnTo>
                    <a:pt x="1117" y="302"/>
                  </a:lnTo>
                  <a:lnTo>
                    <a:pt x="1071" y="268"/>
                  </a:lnTo>
                  <a:lnTo>
                    <a:pt x="1023" y="239"/>
                  </a:lnTo>
                  <a:lnTo>
                    <a:pt x="971" y="215"/>
                  </a:lnTo>
                  <a:lnTo>
                    <a:pt x="918" y="195"/>
                  </a:lnTo>
                  <a:lnTo>
                    <a:pt x="863" y="182"/>
                  </a:lnTo>
                  <a:lnTo>
                    <a:pt x="807" y="173"/>
                  </a:lnTo>
                  <a:lnTo>
                    <a:pt x="749" y="171"/>
                  </a:lnTo>
                  <a:close/>
                  <a:moveTo>
                    <a:pt x="749" y="0"/>
                  </a:moveTo>
                  <a:lnTo>
                    <a:pt x="816" y="3"/>
                  </a:lnTo>
                  <a:lnTo>
                    <a:pt x="881" y="12"/>
                  </a:lnTo>
                  <a:lnTo>
                    <a:pt x="945" y="26"/>
                  </a:lnTo>
                  <a:lnTo>
                    <a:pt x="1006" y="45"/>
                  </a:lnTo>
                  <a:lnTo>
                    <a:pt x="1067" y="70"/>
                  </a:lnTo>
                  <a:lnTo>
                    <a:pt x="1124" y="100"/>
                  </a:lnTo>
                  <a:lnTo>
                    <a:pt x="1179" y="135"/>
                  </a:lnTo>
                  <a:lnTo>
                    <a:pt x="1231" y="176"/>
                  </a:lnTo>
                  <a:lnTo>
                    <a:pt x="1280" y="221"/>
                  </a:lnTo>
                  <a:lnTo>
                    <a:pt x="1324" y="268"/>
                  </a:lnTo>
                  <a:lnTo>
                    <a:pt x="1362" y="318"/>
                  </a:lnTo>
                  <a:lnTo>
                    <a:pt x="1396" y="371"/>
                  </a:lnTo>
                  <a:lnTo>
                    <a:pt x="1426" y="426"/>
                  </a:lnTo>
                  <a:lnTo>
                    <a:pt x="1450" y="482"/>
                  </a:lnTo>
                  <a:lnTo>
                    <a:pt x="1470" y="540"/>
                  </a:lnTo>
                  <a:lnTo>
                    <a:pt x="1484" y="599"/>
                  </a:lnTo>
                  <a:lnTo>
                    <a:pt x="1494" y="660"/>
                  </a:lnTo>
                  <a:lnTo>
                    <a:pt x="1498" y="720"/>
                  </a:lnTo>
                  <a:lnTo>
                    <a:pt x="1498" y="781"/>
                  </a:lnTo>
                  <a:lnTo>
                    <a:pt x="1494" y="841"/>
                  </a:lnTo>
                  <a:lnTo>
                    <a:pt x="1484" y="900"/>
                  </a:lnTo>
                  <a:lnTo>
                    <a:pt x="1470" y="960"/>
                  </a:lnTo>
                  <a:lnTo>
                    <a:pt x="1450" y="1018"/>
                  </a:lnTo>
                  <a:lnTo>
                    <a:pt x="1426" y="1075"/>
                  </a:lnTo>
                  <a:lnTo>
                    <a:pt x="1396" y="1130"/>
                  </a:lnTo>
                  <a:lnTo>
                    <a:pt x="1362" y="1183"/>
                  </a:lnTo>
                  <a:lnTo>
                    <a:pt x="1324" y="1233"/>
                  </a:lnTo>
                  <a:lnTo>
                    <a:pt x="1280" y="1280"/>
                  </a:lnTo>
                  <a:lnTo>
                    <a:pt x="1231" y="1325"/>
                  </a:lnTo>
                  <a:lnTo>
                    <a:pt x="1179" y="1365"/>
                  </a:lnTo>
                  <a:lnTo>
                    <a:pt x="1124" y="1400"/>
                  </a:lnTo>
                  <a:lnTo>
                    <a:pt x="1067" y="1430"/>
                  </a:lnTo>
                  <a:lnTo>
                    <a:pt x="1006" y="1455"/>
                  </a:lnTo>
                  <a:lnTo>
                    <a:pt x="945" y="1475"/>
                  </a:lnTo>
                  <a:lnTo>
                    <a:pt x="881" y="1489"/>
                  </a:lnTo>
                  <a:lnTo>
                    <a:pt x="816" y="1497"/>
                  </a:lnTo>
                  <a:lnTo>
                    <a:pt x="749" y="1500"/>
                  </a:lnTo>
                  <a:lnTo>
                    <a:pt x="683" y="1497"/>
                  </a:lnTo>
                  <a:lnTo>
                    <a:pt x="618" y="1489"/>
                  </a:lnTo>
                  <a:lnTo>
                    <a:pt x="554" y="1475"/>
                  </a:lnTo>
                  <a:lnTo>
                    <a:pt x="492" y="1455"/>
                  </a:lnTo>
                  <a:lnTo>
                    <a:pt x="432" y="1430"/>
                  </a:lnTo>
                  <a:lnTo>
                    <a:pt x="375" y="1400"/>
                  </a:lnTo>
                  <a:lnTo>
                    <a:pt x="320" y="1365"/>
                  </a:lnTo>
                  <a:lnTo>
                    <a:pt x="268" y="1325"/>
                  </a:lnTo>
                  <a:lnTo>
                    <a:pt x="219" y="1280"/>
                  </a:lnTo>
                  <a:lnTo>
                    <a:pt x="175" y="1233"/>
                  </a:lnTo>
                  <a:lnTo>
                    <a:pt x="136" y="1183"/>
                  </a:lnTo>
                  <a:lnTo>
                    <a:pt x="102" y="1130"/>
                  </a:lnTo>
                  <a:lnTo>
                    <a:pt x="73" y="1075"/>
                  </a:lnTo>
                  <a:lnTo>
                    <a:pt x="49" y="1018"/>
                  </a:lnTo>
                  <a:lnTo>
                    <a:pt x="29" y="960"/>
                  </a:lnTo>
                  <a:lnTo>
                    <a:pt x="15" y="900"/>
                  </a:lnTo>
                  <a:lnTo>
                    <a:pt x="5" y="841"/>
                  </a:lnTo>
                  <a:lnTo>
                    <a:pt x="0" y="781"/>
                  </a:lnTo>
                  <a:lnTo>
                    <a:pt x="0" y="720"/>
                  </a:lnTo>
                  <a:lnTo>
                    <a:pt x="5" y="660"/>
                  </a:lnTo>
                  <a:lnTo>
                    <a:pt x="15" y="599"/>
                  </a:lnTo>
                  <a:lnTo>
                    <a:pt x="29" y="540"/>
                  </a:lnTo>
                  <a:lnTo>
                    <a:pt x="49" y="482"/>
                  </a:lnTo>
                  <a:lnTo>
                    <a:pt x="73" y="426"/>
                  </a:lnTo>
                  <a:lnTo>
                    <a:pt x="102" y="371"/>
                  </a:lnTo>
                  <a:lnTo>
                    <a:pt x="136" y="318"/>
                  </a:lnTo>
                  <a:lnTo>
                    <a:pt x="175" y="268"/>
                  </a:lnTo>
                  <a:lnTo>
                    <a:pt x="219" y="221"/>
                  </a:lnTo>
                  <a:lnTo>
                    <a:pt x="268" y="176"/>
                  </a:lnTo>
                  <a:lnTo>
                    <a:pt x="320" y="135"/>
                  </a:lnTo>
                  <a:lnTo>
                    <a:pt x="375" y="100"/>
                  </a:lnTo>
                  <a:lnTo>
                    <a:pt x="432" y="70"/>
                  </a:lnTo>
                  <a:lnTo>
                    <a:pt x="492" y="45"/>
                  </a:lnTo>
                  <a:lnTo>
                    <a:pt x="554" y="26"/>
                  </a:lnTo>
                  <a:lnTo>
                    <a:pt x="618" y="12"/>
                  </a:lnTo>
                  <a:lnTo>
                    <a:pt x="683" y="3"/>
                  </a:lnTo>
                  <a:lnTo>
                    <a:pt x="749" y="0"/>
                  </a:lnTo>
                  <a:close/>
                </a:path>
              </a:pathLst>
            </a:custGeom>
            <a:grpFill/>
            <a:ln w="0">
              <a:noFill/>
              <a:prstDash val="solid"/>
              <a:round/>
            </a:ln>
          </p:spPr>
          <p:txBody>
            <a:bodyPr vert="horz" wrap="square" lIns="121920" tIns="60961" rIns="121920" bIns="60961" numCol="1" anchor="t" anchorCtr="0" compatLnSpc="1"/>
            <a:lstStyle/>
            <a:p>
              <a:pPr defTabSz="882015"/>
              <a:endParaRPr lang="es-SV" sz="935">
                <a:solidFill>
                  <a:schemeClr val="tx1"/>
                </a:solidFill>
                <a:latin typeface="微软简粗黑" charset="0"/>
                <a:ea typeface="微软简粗黑" charset="0"/>
              </a:endParaRPr>
            </a:p>
          </p:txBody>
        </p:sp>
      </p:grpSp>
      <p:grpSp>
        <p:nvGrpSpPr>
          <p:cNvPr id="102" name="Group 12"/>
          <p:cNvGrpSpPr>
            <a:grpSpLocks noChangeAspect="1"/>
          </p:cNvGrpSpPr>
          <p:nvPr/>
        </p:nvGrpSpPr>
        <p:grpSpPr bwMode="auto">
          <a:xfrm>
            <a:off x="1856315" y="2604622"/>
            <a:ext cx="361926" cy="353179"/>
            <a:chOff x="2047" y="7561"/>
            <a:chExt cx="456" cy="445"/>
          </a:xfrm>
          <a:solidFill>
            <a:schemeClr val="tx2"/>
          </a:solidFill>
        </p:grpSpPr>
        <p:sp>
          <p:nvSpPr>
            <p:cNvPr id="105" name="Freeform 14"/>
            <p:cNvSpPr/>
            <p:nvPr/>
          </p:nvSpPr>
          <p:spPr bwMode="auto">
            <a:xfrm>
              <a:off x="2047" y="7561"/>
              <a:ext cx="456" cy="238"/>
            </a:xfrm>
            <a:custGeom>
              <a:avLst/>
              <a:gdLst>
                <a:gd name="T0" fmla="*/ 2045 w 3651"/>
                <a:gd name="T1" fmla="*/ 14 h 1907"/>
                <a:gd name="T2" fmla="*/ 2361 w 3651"/>
                <a:gd name="T3" fmla="*/ 82 h 1907"/>
                <a:gd name="T4" fmla="*/ 2654 w 3651"/>
                <a:gd name="T5" fmla="*/ 200 h 1907"/>
                <a:gd name="T6" fmla="*/ 2919 w 3651"/>
                <a:gd name="T7" fmla="*/ 366 h 1907"/>
                <a:gd name="T8" fmla="*/ 3151 w 3651"/>
                <a:gd name="T9" fmla="*/ 574 h 1907"/>
                <a:gd name="T10" fmla="*/ 3345 w 3651"/>
                <a:gd name="T11" fmla="*/ 818 h 1907"/>
                <a:gd name="T12" fmla="*/ 3496 w 3651"/>
                <a:gd name="T13" fmla="*/ 1092 h 1907"/>
                <a:gd name="T14" fmla="*/ 3598 w 3651"/>
                <a:gd name="T15" fmla="*/ 1393 h 1907"/>
                <a:gd name="T16" fmla="*/ 3647 w 3651"/>
                <a:gd name="T17" fmla="*/ 1715 h 1907"/>
                <a:gd name="T18" fmla="*/ 3640 w 3651"/>
                <a:gd name="T19" fmla="*/ 1867 h 1907"/>
                <a:gd name="T20" fmla="*/ 3591 w 3651"/>
                <a:gd name="T21" fmla="*/ 1904 h 1907"/>
                <a:gd name="T22" fmla="*/ 3529 w 3651"/>
                <a:gd name="T23" fmla="*/ 1896 h 1907"/>
                <a:gd name="T24" fmla="*/ 3492 w 3651"/>
                <a:gd name="T25" fmla="*/ 1849 h 1907"/>
                <a:gd name="T26" fmla="*/ 3475 w 3651"/>
                <a:gd name="T27" fmla="*/ 1610 h 1907"/>
                <a:gd name="T28" fmla="*/ 3404 w 3651"/>
                <a:gd name="T29" fmla="*/ 1301 h 1907"/>
                <a:gd name="T30" fmla="*/ 3279 w 3651"/>
                <a:gd name="T31" fmla="*/ 1017 h 1907"/>
                <a:gd name="T32" fmla="*/ 3104 w 3651"/>
                <a:gd name="T33" fmla="*/ 763 h 1907"/>
                <a:gd name="T34" fmla="*/ 2888 w 3651"/>
                <a:gd name="T35" fmla="*/ 547 h 1907"/>
                <a:gd name="T36" fmla="*/ 2635 w 3651"/>
                <a:gd name="T37" fmla="*/ 372 h 1907"/>
                <a:gd name="T38" fmla="*/ 2351 w 3651"/>
                <a:gd name="T39" fmla="*/ 247 h 1907"/>
                <a:gd name="T40" fmla="*/ 2042 w 3651"/>
                <a:gd name="T41" fmla="*/ 176 h 1907"/>
                <a:gd name="T42" fmla="*/ 1715 w 3651"/>
                <a:gd name="T43" fmla="*/ 166 h 1907"/>
                <a:gd name="T44" fmla="*/ 1400 w 3651"/>
                <a:gd name="T45" fmla="*/ 217 h 1907"/>
                <a:gd name="T46" fmla="*/ 1107 w 3651"/>
                <a:gd name="T47" fmla="*/ 325 h 1907"/>
                <a:gd name="T48" fmla="*/ 843 w 3651"/>
                <a:gd name="T49" fmla="*/ 484 h 1907"/>
                <a:gd name="T50" fmla="*/ 613 w 3651"/>
                <a:gd name="T51" fmla="*/ 687 h 1907"/>
                <a:gd name="T52" fmla="*/ 424 w 3651"/>
                <a:gd name="T53" fmla="*/ 929 h 1907"/>
                <a:gd name="T54" fmla="*/ 282 w 3651"/>
                <a:gd name="T55" fmla="*/ 1203 h 1907"/>
                <a:gd name="T56" fmla="*/ 192 w 3651"/>
                <a:gd name="T57" fmla="*/ 1504 h 1907"/>
                <a:gd name="T58" fmla="*/ 161 w 3651"/>
                <a:gd name="T59" fmla="*/ 1826 h 1907"/>
                <a:gd name="T60" fmla="*/ 138 w 3651"/>
                <a:gd name="T61" fmla="*/ 1884 h 1907"/>
                <a:gd name="T62" fmla="*/ 81 w 3651"/>
                <a:gd name="T63" fmla="*/ 1907 h 1907"/>
                <a:gd name="T64" fmla="*/ 23 w 3651"/>
                <a:gd name="T65" fmla="*/ 1884 h 1907"/>
                <a:gd name="T66" fmla="*/ 0 w 3651"/>
                <a:gd name="T67" fmla="*/ 1826 h 1907"/>
                <a:gd name="T68" fmla="*/ 30 w 3651"/>
                <a:gd name="T69" fmla="*/ 1499 h 1907"/>
                <a:gd name="T70" fmla="*/ 114 w 3651"/>
                <a:gd name="T71" fmla="*/ 1190 h 1907"/>
                <a:gd name="T72" fmla="*/ 250 w 3651"/>
                <a:gd name="T73" fmla="*/ 906 h 1907"/>
                <a:gd name="T74" fmla="*/ 430 w 3651"/>
                <a:gd name="T75" fmla="*/ 651 h 1907"/>
                <a:gd name="T76" fmla="*/ 650 w 3651"/>
                <a:gd name="T77" fmla="*/ 430 h 1907"/>
                <a:gd name="T78" fmla="*/ 905 w 3651"/>
                <a:gd name="T79" fmla="*/ 250 h 1907"/>
                <a:gd name="T80" fmla="*/ 1189 w 3651"/>
                <a:gd name="T81" fmla="*/ 115 h 1907"/>
                <a:gd name="T82" fmla="*/ 1498 w 3651"/>
                <a:gd name="T83" fmla="*/ 30 h 1907"/>
                <a:gd name="T84" fmla="*/ 1825 w 3651"/>
                <a:gd name="T85" fmla="*/ 0 h 1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651" h="1907">
                  <a:moveTo>
                    <a:pt x="1825" y="0"/>
                  </a:moveTo>
                  <a:lnTo>
                    <a:pt x="1936" y="4"/>
                  </a:lnTo>
                  <a:lnTo>
                    <a:pt x="2045" y="14"/>
                  </a:lnTo>
                  <a:lnTo>
                    <a:pt x="2153" y="30"/>
                  </a:lnTo>
                  <a:lnTo>
                    <a:pt x="2258" y="53"/>
                  </a:lnTo>
                  <a:lnTo>
                    <a:pt x="2361" y="82"/>
                  </a:lnTo>
                  <a:lnTo>
                    <a:pt x="2462" y="115"/>
                  </a:lnTo>
                  <a:lnTo>
                    <a:pt x="2559" y="155"/>
                  </a:lnTo>
                  <a:lnTo>
                    <a:pt x="2654" y="200"/>
                  </a:lnTo>
                  <a:lnTo>
                    <a:pt x="2746" y="250"/>
                  </a:lnTo>
                  <a:lnTo>
                    <a:pt x="2833" y="306"/>
                  </a:lnTo>
                  <a:lnTo>
                    <a:pt x="2919" y="366"/>
                  </a:lnTo>
                  <a:lnTo>
                    <a:pt x="3000" y="430"/>
                  </a:lnTo>
                  <a:lnTo>
                    <a:pt x="3078" y="500"/>
                  </a:lnTo>
                  <a:lnTo>
                    <a:pt x="3151" y="574"/>
                  </a:lnTo>
                  <a:lnTo>
                    <a:pt x="3220" y="651"/>
                  </a:lnTo>
                  <a:lnTo>
                    <a:pt x="3285" y="732"/>
                  </a:lnTo>
                  <a:lnTo>
                    <a:pt x="3345" y="818"/>
                  </a:lnTo>
                  <a:lnTo>
                    <a:pt x="3401" y="906"/>
                  </a:lnTo>
                  <a:lnTo>
                    <a:pt x="3451" y="998"/>
                  </a:lnTo>
                  <a:lnTo>
                    <a:pt x="3496" y="1092"/>
                  </a:lnTo>
                  <a:lnTo>
                    <a:pt x="3536" y="1190"/>
                  </a:lnTo>
                  <a:lnTo>
                    <a:pt x="3570" y="1291"/>
                  </a:lnTo>
                  <a:lnTo>
                    <a:pt x="3598" y="1393"/>
                  </a:lnTo>
                  <a:lnTo>
                    <a:pt x="3621" y="1499"/>
                  </a:lnTo>
                  <a:lnTo>
                    <a:pt x="3637" y="1606"/>
                  </a:lnTo>
                  <a:lnTo>
                    <a:pt x="3647" y="1715"/>
                  </a:lnTo>
                  <a:lnTo>
                    <a:pt x="3651" y="1826"/>
                  </a:lnTo>
                  <a:lnTo>
                    <a:pt x="3647" y="1849"/>
                  </a:lnTo>
                  <a:lnTo>
                    <a:pt x="3640" y="1867"/>
                  </a:lnTo>
                  <a:lnTo>
                    <a:pt x="3626" y="1884"/>
                  </a:lnTo>
                  <a:lnTo>
                    <a:pt x="3611" y="1896"/>
                  </a:lnTo>
                  <a:lnTo>
                    <a:pt x="3591" y="1904"/>
                  </a:lnTo>
                  <a:lnTo>
                    <a:pt x="3570" y="1907"/>
                  </a:lnTo>
                  <a:lnTo>
                    <a:pt x="3549" y="1904"/>
                  </a:lnTo>
                  <a:lnTo>
                    <a:pt x="3529" y="1896"/>
                  </a:lnTo>
                  <a:lnTo>
                    <a:pt x="3513" y="1884"/>
                  </a:lnTo>
                  <a:lnTo>
                    <a:pt x="3500" y="1867"/>
                  </a:lnTo>
                  <a:lnTo>
                    <a:pt x="3492" y="1849"/>
                  </a:lnTo>
                  <a:lnTo>
                    <a:pt x="3489" y="1826"/>
                  </a:lnTo>
                  <a:lnTo>
                    <a:pt x="3485" y="1717"/>
                  </a:lnTo>
                  <a:lnTo>
                    <a:pt x="3475" y="1610"/>
                  </a:lnTo>
                  <a:lnTo>
                    <a:pt x="3457" y="1504"/>
                  </a:lnTo>
                  <a:lnTo>
                    <a:pt x="3434" y="1401"/>
                  </a:lnTo>
                  <a:lnTo>
                    <a:pt x="3404" y="1301"/>
                  </a:lnTo>
                  <a:lnTo>
                    <a:pt x="3368" y="1203"/>
                  </a:lnTo>
                  <a:lnTo>
                    <a:pt x="3326" y="1109"/>
                  </a:lnTo>
                  <a:lnTo>
                    <a:pt x="3279" y="1017"/>
                  </a:lnTo>
                  <a:lnTo>
                    <a:pt x="3225" y="929"/>
                  </a:lnTo>
                  <a:lnTo>
                    <a:pt x="3168" y="845"/>
                  </a:lnTo>
                  <a:lnTo>
                    <a:pt x="3104" y="763"/>
                  </a:lnTo>
                  <a:lnTo>
                    <a:pt x="3037" y="687"/>
                  </a:lnTo>
                  <a:lnTo>
                    <a:pt x="2965" y="615"/>
                  </a:lnTo>
                  <a:lnTo>
                    <a:pt x="2888" y="547"/>
                  </a:lnTo>
                  <a:lnTo>
                    <a:pt x="2807" y="484"/>
                  </a:lnTo>
                  <a:lnTo>
                    <a:pt x="2722" y="426"/>
                  </a:lnTo>
                  <a:lnTo>
                    <a:pt x="2635" y="372"/>
                  </a:lnTo>
                  <a:lnTo>
                    <a:pt x="2543" y="325"/>
                  </a:lnTo>
                  <a:lnTo>
                    <a:pt x="2448" y="284"/>
                  </a:lnTo>
                  <a:lnTo>
                    <a:pt x="2351" y="247"/>
                  </a:lnTo>
                  <a:lnTo>
                    <a:pt x="2249" y="217"/>
                  </a:lnTo>
                  <a:lnTo>
                    <a:pt x="2147" y="194"/>
                  </a:lnTo>
                  <a:lnTo>
                    <a:pt x="2042" y="176"/>
                  </a:lnTo>
                  <a:lnTo>
                    <a:pt x="1934" y="166"/>
                  </a:lnTo>
                  <a:lnTo>
                    <a:pt x="1825" y="163"/>
                  </a:lnTo>
                  <a:lnTo>
                    <a:pt x="1715" y="166"/>
                  </a:lnTo>
                  <a:lnTo>
                    <a:pt x="1609" y="176"/>
                  </a:lnTo>
                  <a:lnTo>
                    <a:pt x="1503" y="194"/>
                  </a:lnTo>
                  <a:lnTo>
                    <a:pt x="1400" y="217"/>
                  </a:lnTo>
                  <a:lnTo>
                    <a:pt x="1300" y="247"/>
                  </a:lnTo>
                  <a:lnTo>
                    <a:pt x="1202" y="284"/>
                  </a:lnTo>
                  <a:lnTo>
                    <a:pt x="1107" y="325"/>
                  </a:lnTo>
                  <a:lnTo>
                    <a:pt x="1016" y="372"/>
                  </a:lnTo>
                  <a:lnTo>
                    <a:pt x="927" y="426"/>
                  </a:lnTo>
                  <a:lnTo>
                    <a:pt x="843" y="484"/>
                  </a:lnTo>
                  <a:lnTo>
                    <a:pt x="763" y="547"/>
                  </a:lnTo>
                  <a:lnTo>
                    <a:pt x="686" y="615"/>
                  </a:lnTo>
                  <a:lnTo>
                    <a:pt x="613" y="687"/>
                  </a:lnTo>
                  <a:lnTo>
                    <a:pt x="545" y="763"/>
                  </a:lnTo>
                  <a:lnTo>
                    <a:pt x="483" y="845"/>
                  </a:lnTo>
                  <a:lnTo>
                    <a:pt x="424" y="929"/>
                  </a:lnTo>
                  <a:lnTo>
                    <a:pt x="372" y="1017"/>
                  </a:lnTo>
                  <a:lnTo>
                    <a:pt x="324" y="1109"/>
                  </a:lnTo>
                  <a:lnTo>
                    <a:pt x="282" y="1203"/>
                  </a:lnTo>
                  <a:lnTo>
                    <a:pt x="246" y="1301"/>
                  </a:lnTo>
                  <a:lnTo>
                    <a:pt x="217" y="1401"/>
                  </a:lnTo>
                  <a:lnTo>
                    <a:pt x="192" y="1504"/>
                  </a:lnTo>
                  <a:lnTo>
                    <a:pt x="175" y="1610"/>
                  </a:lnTo>
                  <a:lnTo>
                    <a:pt x="164" y="1717"/>
                  </a:lnTo>
                  <a:lnTo>
                    <a:pt x="161" y="1826"/>
                  </a:lnTo>
                  <a:lnTo>
                    <a:pt x="158" y="1849"/>
                  </a:lnTo>
                  <a:lnTo>
                    <a:pt x="150" y="1867"/>
                  </a:lnTo>
                  <a:lnTo>
                    <a:pt x="138" y="1884"/>
                  </a:lnTo>
                  <a:lnTo>
                    <a:pt x="121" y="1896"/>
                  </a:lnTo>
                  <a:lnTo>
                    <a:pt x="102" y="1904"/>
                  </a:lnTo>
                  <a:lnTo>
                    <a:pt x="81" y="1907"/>
                  </a:lnTo>
                  <a:lnTo>
                    <a:pt x="59" y="1904"/>
                  </a:lnTo>
                  <a:lnTo>
                    <a:pt x="40" y="1896"/>
                  </a:lnTo>
                  <a:lnTo>
                    <a:pt x="23" y="1884"/>
                  </a:lnTo>
                  <a:lnTo>
                    <a:pt x="11" y="1867"/>
                  </a:lnTo>
                  <a:lnTo>
                    <a:pt x="3" y="1849"/>
                  </a:lnTo>
                  <a:lnTo>
                    <a:pt x="0" y="1826"/>
                  </a:lnTo>
                  <a:lnTo>
                    <a:pt x="3" y="1715"/>
                  </a:lnTo>
                  <a:lnTo>
                    <a:pt x="13" y="1606"/>
                  </a:lnTo>
                  <a:lnTo>
                    <a:pt x="30" y="1499"/>
                  </a:lnTo>
                  <a:lnTo>
                    <a:pt x="52" y="1393"/>
                  </a:lnTo>
                  <a:lnTo>
                    <a:pt x="80" y="1291"/>
                  </a:lnTo>
                  <a:lnTo>
                    <a:pt x="114" y="1190"/>
                  </a:lnTo>
                  <a:lnTo>
                    <a:pt x="154" y="1092"/>
                  </a:lnTo>
                  <a:lnTo>
                    <a:pt x="199" y="998"/>
                  </a:lnTo>
                  <a:lnTo>
                    <a:pt x="250" y="906"/>
                  </a:lnTo>
                  <a:lnTo>
                    <a:pt x="305" y="818"/>
                  </a:lnTo>
                  <a:lnTo>
                    <a:pt x="365" y="732"/>
                  </a:lnTo>
                  <a:lnTo>
                    <a:pt x="430" y="651"/>
                  </a:lnTo>
                  <a:lnTo>
                    <a:pt x="499" y="574"/>
                  </a:lnTo>
                  <a:lnTo>
                    <a:pt x="572" y="500"/>
                  </a:lnTo>
                  <a:lnTo>
                    <a:pt x="650" y="430"/>
                  </a:lnTo>
                  <a:lnTo>
                    <a:pt x="732" y="366"/>
                  </a:lnTo>
                  <a:lnTo>
                    <a:pt x="816" y="306"/>
                  </a:lnTo>
                  <a:lnTo>
                    <a:pt x="905" y="250"/>
                  </a:lnTo>
                  <a:lnTo>
                    <a:pt x="996" y="200"/>
                  </a:lnTo>
                  <a:lnTo>
                    <a:pt x="1091" y="155"/>
                  </a:lnTo>
                  <a:lnTo>
                    <a:pt x="1189" y="115"/>
                  </a:lnTo>
                  <a:lnTo>
                    <a:pt x="1289" y="82"/>
                  </a:lnTo>
                  <a:lnTo>
                    <a:pt x="1392" y="53"/>
                  </a:lnTo>
                  <a:lnTo>
                    <a:pt x="1498" y="30"/>
                  </a:lnTo>
                  <a:lnTo>
                    <a:pt x="1604" y="14"/>
                  </a:lnTo>
                  <a:lnTo>
                    <a:pt x="1714" y="4"/>
                  </a:lnTo>
                  <a:lnTo>
                    <a:pt x="1825" y="0"/>
                  </a:lnTo>
                  <a:close/>
                </a:path>
              </a:pathLst>
            </a:custGeom>
            <a:grpFill/>
            <a:ln w="0">
              <a:noFill/>
              <a:prstDash val="solid"/>
              <a:round/>
            </a:ln>
          </p:spPr>
          <p:txBody>
            <a:bodyPr vert="horz" wrap="square" lIns="121920" tIns="60961" rIns="121920" bIns="60961" numCol="1" anchor="t" anchorCtr="0" compatLnSpc="1"/>
            <a:lstStyle/>
            <a:p>
              <a:pPr defTabSz="882015"/>
              <a:endParaRPr lang="es-SV" sz="935">
                <a:solidFill>
                  <a:schemeClr val="tx1"/>
                </a:solidFill>
                <a:latin typeface="微软简粗黑" charset="0"/>
                <a:ea typeface="微软简粗黑" charset="0"/>
              </a:endParaRPr>
            </a:p>
          </p:txBody>
        </p:sp>
        <p:sp>
          <p:nvSpPr>
            <p:cNvPr id="106" name="Freeform 15"/>
            <p:cNvSpPr/>
            <p:nvPr/>
          </p:nvSpPr>
          <p:spPr bwMode="auto">
            <a:xfrm>
              <a:off x="2047" y="7728"/>
              <a:ext cx="456" cy="78"/>
            </a:xfrm>
            <a:custGeom>
              <a:avLst/>
              <a:gdLst>
                <a:gd name="T0" fmla="*/ 2419 w 3646"/>
                <a:gd name="T1" fmla="*/ 25 h 620"/>
                <a:gd name="T2" fmla="*/ 2600 w 3646"/>
                <a:gd name="T3" fmla="*/ 131 h 620"/>
                <a:gd name="T4" fmla="*/ 2734 w 3646"/>
                <a:gd name="T5" fmla="*/ 206 h 620"/>
                <a:gd name="T6" fmla="*/ 2908 w 3646"/>
                <a:gd name="T7" fmla="*/ 68 h 620"/>
                <a:gd name="T8" fmla="*/ 3131 w 3646"/>
                <a:gd name="T9" fmla="*/ 17 h 620"/>
                <a:gd name="T10" fmla="*/ 3358 w 3646"/>
                <a:gd name="T11" fmla="*/ 71 h 620"/>
                <a:gd name="T12" fmla="*/ 3533 w 3646"/>
                <a:gd name="T13" fmla="*/ 213 h 620"/>
                <a:gd name="T14" fmla="*/ 3633 w 3646"/>
                <a:gd name="T15" fmla="*/ 420 h 620"/>
                <a:gd name="T16" fmla="*/ 3636 w 3646"/>
                <a:gd name="T17" fmla="*/ 580 h 620"/>
                <a:gd name="T18" fmla="*/ 3566 w 3646"/>
                <a:gd name="T19" fmla="*/ 620 h 620"/>
                <a:gd name="T20" fmla="*/ 3496 w 3646"/>
                <a:gd name="T21" fmla="*/ 580 h 620"/>
                <a:gd name="T22" fmla="*/ 3473 w 3646"/>
                <a:gd name="T23" fmla="*/ 444 h 620"/>
                <a:gd name="T24" fmla="*/ 3382 w 3646"/>
                <a:gd name="T25" fmla="*/ 284 h 620"/>
                <a:gd name="T26" fmla="*/ 3224 w 3646"/>
                <a:gd name="T27" fmla="*/ 192 h 620"/>
                <a:gd name="T28" fmla="*/ 3037 w 3646"/>
                <a:gd name="T29" fmla="*/ 192 h 620"/>
                <a:gd name="T30" fmla="*/ 2879 w 3646"/>
                <a:gd name="T31" fmla="*/ 284 h 620"/>
                <a:gd name="T32" fmla="*/ 2788 w 3646"/>
                <a:gd name="T33" fmla="*/ 444 h 620"/>
                <a:gd name="T34" fmla="*/ 2765 w 3646"/>
                <a:gd name="T35" fmla="*/ 580 h 620"/>
                <a:gd name="T36" fmla="*/ 2695 w 3646"/>
                <a:gd name="T37" fmla="*/ 620 h 620"/>
                <a:gd name="T38" fmla="*/ 2625 w 3646"/>
                <a:gd name="T39" fmla="*/ 580 h 620"/>
                <a:gd name="T40" fmla="*/ 2611 w 3646"/>
                <a:gd name="T41" fmla="*/ 473 h 620"/>
                <a:gd name="T42" fmla="*/ 2540 w 3646"/>
                <a:gd name="T43" fmla="*/ 301 h 620"/>
                <a:gd name="T44" fmla="*/ 2397 w 3646"/>
                <a:gd name="T45" fmla="*/ 188 h 620"/>
                <a:gd name="T46" fmla="*/ 2211 w 3646"/>
                <a:gd name="T47" fmla="*/ 164 h 620"/>
                <a:gd name="T48" fmla="*/ 2042 w 3646"/>
                <a:gd name="T49" fmla="*/ 236 h 620"/>
                <a:gd name="T50" fmla="*/ 1932 w 3646"/>
                <a:gd name="T51" fmla="*/ 382 h 620"/>
                <a:gd name="T52" fmla="*/ 1904 w 3646"/>
                <a:gd name="T53" fmla="*/ 539 h 620"/>
                <a:gd name="T54" fmla="*/ 1864 w 3646"/>
                <a:gd name="T55" fmla="*/ 609 h 620"/>
                <a:gd name="T56" fmla="*/ 1783 w 3646"/>
                <a:gd name="T57" fmla="*/ 609 h 620"/>
                <a:gd name="T58" fmla="*/ 1743 w 3646"/>
                <a:gd name="T59" fmla="*/ 539 h 620"/>
                <a:gd name="T60" fmla="*/ 1694 w 3646"/>
                <a:gd name="T61" fmla="*/ 357 h 620"/>
                <a:gd name="T62" fmla="*/ 1567 w 3646"/>
                <a:gd name="T63" fmla="*/ 228 h 620"/>
                <a:gd name="T64" fmla="*/ 1388 w 3646"/>
                <a:gd name="T65" fmla="*/ 178 h 620"/>
                <a:gd name="T66" fmla="*/ 1209 w 3646"/>
                <a:gd name="T67" fmla="*/ 228 h 620"/>
                <a:gd name="T68" fmla="*/ 1081 w 3646"/>
                <a:gd name="T69" fmla="*/ 357 h 620"/>
                <a:gd name="T70" fmla="*/ 1033 w 3646"/>
                <a:gd name="T71" fmla="*/ 539 h 620"/>
                <a:gd name="T72" fmla="*/ 993 w 3646"/>
                <a:gd name="T73" fmla="*/ 609 h 620"/>
                <a:gd name="T74" fmla="*/ 912 w 3646"/>
                <a:gd name="T75" fmla="*/ 609 h 620"/>
                <a:gd name="T76" fmla="*/ 872 w 3646"/>
                <a:gd name="T77" fmla="*/ 539 h 620"/>
                <a:gd name="T78" fmla="*/ 823 w 3646"/>
                <a:gd name="T79" fmla="*/ 357 h 620"/>
                <a:gd name="T80" fmla="*/ 695 w 3646"/>
                <a:gd name="T81" fmla="*/ 228 h 620"/>
                <a:gd name="T82" fmla="*/ 516 w 3646"/>
                <a:gd name="T83" fmla="*/ 178 h 620"/>
                <a:gd name="T84" fmla="*/ 338 w 3646"/>
                <a:gd name="T85" fmla="*/ 228 h 620"/>
                <a:gd name="T86" fmla="*/ 210 w 3646"/>
                <a:gd name="T87" fmla="*/ 357 h 620"/>
                <a:gd name="T88" fmla="*/ 161 w 3646"/>
                <a:gd name="T89" fmla="*/ 539 h 620"/>
                <a:gd name="T90" fmla="*/ 121 w 3646"/>
                <a:gd name="T91" fmla="*/ 609 h 620"/>
                <a:gd name="T92" fmla="*/ 40 w 3646"/>
                <a:gd name="T93" fmla="*/ 609 h 620"/>
                <a:gd name="T94" fmla="*/ 0 w 3646"/>
                <a:gd name="T95" fmla="*/ 539 h 620"/>
                <a:gd name="T96" fmla="*/ 52 w 3646"/>
                <a:gd name="T97" fmla="*/ 311 h 620"/>
                <a:gd name="T98" fmla="*/ 193 w 3646"/>
                <a:gd name="T99" fmla="*/ 133 h 620"/>
                <a:gd name="T100" fmla="*/ 397 w 3646"/>
                <a:gd name="T101" fmla="*/ 32 h 620"/>
                <a:gd name="T102" fmla="*/ 634 w 3646"/>
                <a:gd name="T103" fmla="*/ 32 h 620"/>
                <a:gd name="T104" fmla="*/ 838 w 3646"/>
                <a:gd name="T105" fmla="*/ 132 h 620"/>
                <a:gd name="T106" fmla="*/ 985 w 3646"/>
                <a:gd name="T107" fmla="*/ 213 h 620"/>
                <a:gd name="T108" fmla="*/ 1161 w 3646"/>
                <a:gd name="T109" fmla="*/ 71 h 620"/>
                <a:gd name="T110" fmla="*/ 1388 w 3646"/>
                <a:gd name="T111" fmla="*/ 17 h 620"/>
                <a:gd name="T112" fmla="*/ 1610 w 3646"/>
                <a:gd name="T113" fmla="*/ 68 h 620"/>
                <a:gd name="T114" fmla="*/ 1784 w 3646"/>
                <a:gd name="T115" fmla="*/ 206 h 620"/>
                <a:gd name="T116" fmla="*/ 1917 w 3646"/>
                <a:gd name="T117" fmla="*/ 131 h 620"/>
                <a:gd name="T118" fmla="*/ 2098 w 3646"/>
                <a:gd name="T119" fmla="*/ 25 h 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46" h="620">
                  <a:moveTo>
                    <a:pt x="2259" y="0"/>
                  </a:moveTo>
                  <a:lnTo>
                    <a:pt x="2314" y="2"/>
                  </a:lnTo>
                  <a:lnTo>
                    <a:pt x="2368" y="11"/>
                  </a:lnTo>
                  <a:lnTo>
                    <a:pt x="2419" y="25"/>
                  </a:lnTo>
                  <a:lnTo>
                    <a:pt x="2469" y="45"/>
                  </a:lnTo>
                  <a:lnTo>
                    <a:pt x="2516" y="68"/>
                  </a:lnTo>
                  <a:lnTo>
                    <a:pt x="2559" y="97"/>
                  </a:lnTo>
                  <a:lnTo>
                    <a:pt x="2600" y="131"/>
                  </a:lnTo>
                  <a:lnTo>
                    <a:pt x="2638" y="167"/>
                  </a:lnTo>
                  <a:lnTo>
                    <a:pt x="2671" y="207"/>
                  </a:lnTo>
                  <a:lnTo>
                    <a:pt x="2700" y="251"/>
                  </a:lnTo>
                  <a:lnTo>
                    <a:pt x="2734" y="206"/>
                  </a:lnTo>
                  <a:lnTo>
                    <a:pt x="2771" y="165"/>
                  </a:lnTo>
                  <a:lnTo>
                    <a:pt x="2814" y="128"/>
                  </a:lnTo>
                  <a:lnTo>
                    <a:pt x="2859" y="96"/>
                  </a:lnTo>
                  <a:lnTo>
                    <a:pt x="2908" y="68"/>
                  </a:lnTo>
                  <a:lnTo>
                    <a:pt x="2960" y="46"/>
                  </a:lnTo>
                  <a:lnTo>
                    <a:pt x="3014" y="31"/>
                  </a:lnTo>
                  <a:lnTo>
                    <a:pt x="3071" y="21"/>
                  </a:lnTo>
                  <a:lnTo>
                    <a:pt x="3131" y="17"/>
                  </a:lnTo>
                  <a:lnTo>
                    <a:pt x="3191" y="21"/>
                  </a:lnTo>
                  <a:lnTo>
                    <a:pt x="3249" y="32"/>
                  </a:lnTo>
                  <a:lnTo>
                    <a:pt x="3304" y="48"/>
                  </a:lnTo>
                  <a:lnTo>
                    <a:pt x="3358" y="71"/>
                  </a:lnTo>
                  <a:lnTo>
                    <a:pt x="3408" y="98"/>
                  </a:lnTo>
                  <a:lnTo>
                    <a:pt x="3453" y="133"/>
                  </a:lnTo>
                  <a:lnTo>
                    <a:pt x="3495" y="171"/>
                  </a:lnTo>
                  <a:lnTo>
                    <a:pt x="3533" y="213"/>
                  </a:lnTo>
                  <a:lnTo>
                    <a:pt x="3566" y="259"/>
                  </a:lnTo>
                  <a:lnTo>
                    <a:pt x="3594" y="311"/>
                  </a:lnTo>
                  <a:lnTo>
                    <a:pt x="3616" y="364"/>
                  </a:lnTo>
                  <a:lnTo>
                    <a:pt x="3633" y="420"/>
                  </a:lnTo>
                  <a:lnTo>
                    <a:pt x="3643" y="479"/>
                  </a:lnTo>
                  <a:lnTo>
                    <a:pt x="3646" y="539"/>
                  </a:lnTo>
                  <a:lnTo>
                    <a:pt x="3644" y="562"/>
                  </a:lnTo>
                  <a:lnTo>
                    <a:pt x="3636" y="580"/>
                  </a:lnTo>
                  <a:lnTo>
                    <a:pt x="3623" y="597"/>
                  </a:lnTo>
                  <a:lnTo>
                    <a:pt x="3607" y="609"/>
                  </a:lnTo>
                  <a:lnTo>
                    <a:pt x="3587" y="617"/>
                  </a:lnTo>
                  <a:lnTo>
                    <a:pt x="3566" y="620"/>
                  </a:lnTo>
                  <a:lnTo>
                    <a:pt x="3545" y="617"/>
                  </a:lnTo>
                  <a:lnTo>
                    <a:pt x="3525" y="609"/>
                  </a:lnTo>
                  <a:lnTo>
                    <a:pt x="3510" y="597"/>
                  </a:lnTo>
                  <a:lnTo>
                    <a:pt x="3496" y="580"/>
                  </a:lnTo>
                  <a:lnTo>
                    <a:pt x="3489" y="562"/>
                  </a:lnTo>
                  <a:lnTo>
                    <a:pt x="3485" y="539"/>
                  </a:lnTo>
                  <a:lnTo>
                    <a:pt x="3482" y="490"/>
                  </a:lnTo>
                  <a:lnTo>
                    <a:pt x="3473" y="444"/>
                  </a:lnTo>
                  <a:lnTo>
                    <a:pt x="3457" y="399"/>
                  </a:lnTo>
                  <a:lnTo>
                    <a:pt x="3437" y="357"/>
                  </a:lnTo>
                  <a:lnTo>
                    <a:pt x="3412" y="319"/>
                  </a:lnTo>
                  <a:lnTo>
                    <a:pt x="3382" y="284"/>
                  </a:lnTo>
                  <a:lnTo>
                    <a:pt x="3348" y="254"/>
                  </a:lnTo>
                  <a:lnTo>
                    <a:pt x="3310" y="228"/>
                  </a:lnTo>
                  <a:lnTo>
                    <a:pt x="3269" y="207"/>
                  </a:lnTo>
                  <a:lnTo>
                    <a:pt x="3224" y="192"/>
                  </a:lnTo>
                  <a:lnTo>
                    <a:pt x="3179" y="182"/>
                  </a:lnTo>
                  <a:lnTo>
                    <a:pt x="3131" y="178"/>
                  </a:lnTo>
                  <a:lnTo>
                    <a:pt x="3082" y="182"/>
                  </a:lnTo>
                  <a:lnTo>
                    <a:pt x="3037" y="192"/>
                  </a:lnTo>
                  <a:lnTo>
                    <a:pt x="2992" y="207"/>
                  </a:lnTo>
                  <a:lnTo>
                    <a:pt x="2951" y="228"/>
                  </a:lnTo>
                  <a:lnTo>
                    <a:pt x="2913" y="254"/>
                  </a:lnTo>
                  <a:lnTo>
                    <a:pt x="2879" y="284"/>
                  </a:lnTo>
                  <a:lnTo>
                    <a:pt x="2849" y="319"/>
                  </a:lnTo>
                  <a:lnTo>
                    <a:pt x="2824" y="357"/>
                  </a:lnTo>
                  <a:lnTo>
                    <a:pt x="2804" y="399"/>
                  </a:lnTo>
                  <a:lnTo>
                    <a:pt x="2788" y="444"/>
                  </a:lnTo>
                  <a:lnTo>
                    <a:pt x="2779" y="490"/>
                  </a:lnTo>
                  <a:lnTo>
                    <a:pt x="2776" y="539"/>
                  </a:lnTo>
                  <a:lnTo>
                    <a:pt x="2772" y="562"/>
                  </a:lnTo>
                  <a:lnTo>
                    <a:pt x="2765" y="580"/>
                  </a:lnTo>
                  <a:lnTo>
                    <a:pt x="2751" y="597"/>
                  </a:lnTo>
                  <a:lnTo>
                    <a:pt x="2736" y="609"/>
                  </a:lnTo>
                  <a:lnTo>
                    <a:pt x="2716" y="617"/>
                  </a:lnTo>
                  <a:lnTo>
                    <a:pt x="2695" y="620"/>
                  </a:lnTo>
                  <a:lnTo>
                    <a:pt x="2674" y="617"/>
                  </a:lnTo>
                  <a:lnTo>
                    <a:pt x="2655" y="609"/>
                  </a:lnTo>
                  <a:lnTo>
                    <a:pt x="2638" y="597"/>
                  </a:lnTo>
                  <a:lnTo>
                    <a:pt x="2625" y="580"/>
                  </a:lnTo>
                  <a:lnTo>
                    <a:pt x="2617" y="562"/>
                  </a:lnTo>
                  <a:lnTo>
                    <a:pt x="2615" y="539"/>
                  </a:lnTo>
                  <a:lnTo>
                    <a:pt x="2615" y="522"/>
                  </a:lnTo>
                  <a:lnTo>
                    <a:pt x="2611" y="473"/>
                  </a:lnTo>
                  <a:lnTo>
                    <a:pt x="2601" y="426"/>
                  </a:lnTo>
                  <a:lnTo>
                    <a:pt x="2586" y="382"/>
                  </a:lnTo>
                  <a:lnTo>
                    <a:pt x="2566" y="339"/>
                  </a:lnTo>
                  <a:lnTo>
                    <a:pt x="2540" y="301"/>
                  </a:lnTo>
                  <a:lnTo>
                    <a:pt x="2510" y="266"/>
                  </a:lnTo>
                  <a:lnTo>
                    <a:pt x="2476" y="236"/>
                  </a:lnTo>
                  <a:lnTo>
                    <a:pt x="2438" y="209"/>
                  </a:lnTo>
                  <a:lnTo>
                    <a:pt x="2397" y="188"/>
                  </a:lnTo>
                  <a:lnTo>
                    <a:pt x="2354" y="174"/>
                  </a:lnTo>
                  <a:lnTo>
                    <a:pt x="2307" y="164"/>
                  </a:lnTo>
                  <a:lnTo>
                    <a:pt x="2259" y="161"/>
                  </a:lnTo>
                  <a:lnTo>
                    <a:pt x="2211" y="164"/>
                  </a:lnTo>
                  <a:lnTo>
                    <a:pt x="2165" y="174"/>
                  </a:lnTo>
                  <a:lnTo>
                    <a:pt x="2121" y="188"/>
                  </a:lnTo>
                  <a:lnTo>
                    <a:pt x="2080" y="209"/>
                  </a:lnTo>
                  <a:lnTo>
                    <a:pt x="2042" y="236"/>
                  </a:lnTo>
                  <a:lnTo>
                    <a:pt x="2009" y="266"/>
                  </a:lnTo>
                  <a:lnTo>
                    <a:pt x="1979" y="301"/>
                  </a:lnTo>
                  <a:lnTo>
                    <a:pt x="1953" y="339"/>
                  </a:lnTo>
                  <a:lnTo>
                    <a:pt x="1932" y="382"/>
                  </a:lnTo>
                  <a:lnTo>
                    <a:pt x="1916" y="426"/>
                  </a:lnTo>
                  <a:lnTo>
                    <a:pt x="1908" y="473"/>
                  </a:lnTo>
                  <a:lnTo>
                    <a:pt x="1904" y="522"/>
                  </a:lnTo>
                  <a:lnTo>
                    <a:pt x="1904" y="539"/>
                  </a:lnTo>
                  <a:lnTo>
                    <a:pt x="1901" y="562"/>
                  </a:lnTo>
                  <a:lnTo>
                    <a:pt x="1893" y="580"/>
                  </a:lnTo>
                  <a:lnTo>
                    <a:pt x="1881" y="597"/>
                  </a:lnTo>
                  <a:lnTo>
                    <a:pt x="1864" y="609"/>
                  </a:lnTo>
                  <a:lnTo>
                    <a:pt x="1845" y="617"/>
                  </a:lnTo>
                  <a:lnTo>
                    <a:pt x="1823" y="620"/>
                  </a:lnTo>
                  <a:lnTo>
                    <a:pt x="1802" y="617"/>
                  </a:lnTo>
                  <a:lnTo>
                    <a:pt x="1783" y="609"/>
                  </a:lnTo>
                  <a:lnTo>
                    <a:pt x="1766" y="597"/>
                  </a:lnTo>
                  <a:lnTo>
                    <a:pt x="1754" y="580"/>
                  </a:lnTo>
                  <a:lnTo>
                    <a:pt x="1745" y="562"/>
                  </a:lnTo>
                  <a:lnTo>
                    <a:pt x="1743" y="539"/>
                  </a:lnTo>
                  <a:lnTo>
                    <a:pt x="1740" y="490"/>
                  </a:lnTo>
                  <a:lnTo>
                    <a:pt x="1730" y="444"/>
                  </a:lnTo>
                  <a:lnTo>
                    <a:pt x="1715" y="399"/>
                  </a:lnTo>
                  <a:lnTo>
                    <a:pt x="1694" y="357"/>
                  </a:lnTo>
                  <a:lnTo>
                    <a:pt x="1669" y="319"/>
                  </a:lnTo>
                  <a:lnTo>
                    <a:pt x="1639" y="284"/>
                  </a:lnTo>
                  <a:lnTo>
                    <a:pt x="1604" y="254"/>
                  </a:lnTo>
                  <a:lnTo>
                    <a:pt x="1567" y="228"/>
                  </a:lnTo>
                  <a:lnTo>
                    <a:pt x="1526" y="207"/>
                  </a:lnTo>
                  <a:lnTo>
                    <a:pt x="1482" y="192"/>
                  </a:lnTo>
                  <a:lnTo>
                    <a:pt x="1436" y="182"/>
                  </a:lnTo>
                  <a:lnTo>
                    <a:pt x="1388" y="178"/>
                  </a:lnTo>
                  <a:lnTo>
                    <a:pt x="1339" y="182"/>
                  </a:lnTo>
                  <a:lnTo>
                    <a:pt x="1294" y="192"/>
                  </a:lnTo>
                  <a:lnTo>
                    <a:pt x="1249" y="207"/>
                  </a:lnTo>
                  <a:lnTo>
                    <a:pt x="1209" y="228"/>
                  </a:lnTo>
                  <a:lnTo>
                    <a:pt x="1171" y="254"/>
                  </a:lnTo>
                  <a:lnTo>
                    <a:pt x="1137" y="284"/>
                  </a:lnTo>
                  <a:lnTo>
                    <a:pt x="1107" y="319"/>
                  </a:lnTo>
                  <a:lnTo>
                    <a:pt x="1081" y="357"/>
                  </a:lnTo>
                  <a:lnTo>
                    <a:pt x="1060" y="399"/>
                  </a:lnTo>
                  <a:lnTo>
                    <a:pt x="1045" y="444"/>
                  </a:lnTo>
                  <a:lnTo>
                    <a:pt x="1036" y="490"/>
                  </a:lnTo>
                  <a:lnTo>
                    <a:pt x="1033" y="539"/>
                  </a:lnTo>
                  <a:lnTo>
                    <a:pt x="1029" y="562"/>
                  </a:lnTo>
                  <a:lnTo>
                    <a:pt x="1021" y="580"/>
                  </a:lnTo>
                  <a:lnTo>
                    <a:pt x="1009" y="597"/>
                  </a:lnTo>
                  <a:lnTo>
                    <a:pt x="993" y="609"/>
                  </a:lnTo>
                  <a:lnTo>
                    <a:pt x="974" y="617"/>
                  </a:lnTo>
                  <a:lnTo>
                    <a:pt x="952" y="620"/>
                  </a:lnTo>
                  <a:lnTo>
                    <a:pt x="930" y="617"/>
                  </a:lnTo>
                  <a:lnTo>
                    <a:pt x="912" y="609"/>
                  </a:lnTo>
                  <a:lnTo>
                    <a:pt x="895" y="597"/>
                  </a:lnTo>
                  <a:lnTo>
                    <a:pt x="883" y="580"/>
                  </a:lnTo>
                  <a:lnTo>
                    <a:pt x="875" y="562"/>
                  </a:lnTo>
                  <a:lnTo>
                    <a:pt x="872" y="539"/>
                  </a:lnTo>
                  <a:lnTo>
                    <a:pt x="868" y="490"/>
                  </a:lnTo>
                  <a:lnTo>
                    <a:pt x="858" y="444"/>
                  </a:lnTo>
                  <a:lnTo>
                    <a:pt x="844" y="399"/>
                  </a:lnTo>
                  <a:lnTo>
                    <a:pt x="823" y="357"/>
                  </a:lnTo>
                  <a:lnTo>
                    <a:pt x="797" y="319"/>
                  </a:lnTo>
                  <a:lnTo>
                    <a:pt x="767" y="284"/>
                  </a:lnTo>
                  <a:lnTo>
                    <a:pt x="733" y="254"/>
                  </a:lnTo>
                  <a:lnTo>
                    <a:pt x="695" y="228"/>
                  </a:lnTo>
                  <a:lnTo>
                    <a:pt x="654" y="207"/>
                  </a:lnTo>
                  <a:lnTo>
                    <a:pt x="611" y="192"/>
                  </a:lnTo>
                  <a:lnTo>
                    <a:pt x="564" y="182"/>
                  </a:lnTo>
                  <a:lnTo>
                    <a:pt x="516" y="178"/>
                  </a:lnTo>
                  <a:lnTo>
                    <a:pt x="469" y="182"/>
                  </a:lnTo>
                  <a:lnTo>
                    <a:pt x="422" y="192"/>
                  </a:lnTo>
                  <a:lnTo>
                    <a:pt x="379" y="207"/>
                  </a:lnTo>
                  <a:lnTo>
                    <a:pt x="338" y="228"/>
                  </a:lnTo>
                  <a:lnTo>
                    <a:pt x="300" y="254"/>
                  </a:lnTo>
                  <a:lnTo>
                    <a:pt x="265" y="284"/>
                  </a:lnTo>
                  <a:lnTo>
                    <a:pt x="235" y="319"/>
                  </a:lnTo>
                  <a:lnTo>
                    <a:pt x="210" y="357"/>
                  </a:lnTo>
                  <a:lnTo>
                    <a:pt x="189" y="399"/>
                  </a:lnTo>
                  <a:lnTo>
                    <a:pt x="174" y="444"/>
                  </a:lnTo>
                  <a:lnTo>
                    <a:pt x="164" y="490"/>
                  </a:lnTo>
                  <a:lnTo>
                    <a:pt x="161" y="539"/>
                  </a:lnTo>
                  <a:lnTo>
                    <a:pt x="158" y="562"/>
                  </a:lnTo>
                  <a:lnTo>
                    <a:pt x="150" y="580"/>
                  </a:lnTo>
                  <a:lnTo>
                    <a:pt x="138" y="597"/>
                  </a:lnTo>
                  <a:lnTo>
                    <a:pt x="121" y="609"/>
                  </a:lnTo>
                  <a:lnTo>
                    <a:pt x="102" y="617"/>
                  </a:lnTo>
                  <a:lnTo>
                    <a:pt x="81" y="620"/>
                  </a:lnTo>
                  <a:lnTo>
                    <a:pt x="59" y="617"/>
                  </a:lnTo>
                  <a:lnTo>
                    <a:pt x="40" y="609"/>
                  </a:lnTo>
                  <a:lnTo>
                    <a:pt x="23" y="597"/>
                  </a:lnTo>
                  <a:lnTo>
                    <a:pt x="11" y="580"/>
                  </a:lnTo>
                  <a:lnTo>
                    <a:pt x="3" y="562"/>
                  </a:lnTo>
                  <a:lnTo>
                    <a:pt x="0" y="539"/>
                  </a:lnTo>
                  <a:lnTo>
                    <a:pt x="3" y="479"/>
                  </a:lnTo>
                  <a:lnTo>
                    <a:pt x="13" y="420"/>
                  </a:lnTo>
                  <a:lnTo>
                    <a:pt x="30" y="364"/>
                  </a:lnTo>
                  <a:lnTo>
                    <a:pt x="52" y="311"/>
                  </a:lnTo>
                  <a:lnTo>
                    <a:pt x="80" y="259"/>
                  </a:lnTo>
                  <a:lnTo>
                    <a:pt x="113" y="213"/>
                  </a:lnTo>
                  <a:lnTo>
                    <a:pt x="151" y="171"/>
                  </a:lnTo>
                  <a:lnTo>
                    <a:pt x="193" y="133"/>
                  </a:lnTo>
                  <a:lnTo>
                    <a:pt x="240" y="98"/>
                  </a:lnTo>
                  <a:lnTo>
                    <a:pt x="290" y="71"/>
                  </a:lnTo>
                  <a:lnTo>
                    <a:pt x="342" y="48"/>
                  </a:lnTo>
                  <a:lnTo>
                    <a:pt x="397" y="32"/>
                  </a:lnTo>
                  <a:lnTo>
                    <a:pt x="456" y="21"/>
                  </a:lnTo>
                  <a:lnTo>
                    <a:pt x="516" y="17"/>
                  </a:lnTo>
                  <a:lnTo>
                    <a:pt x="576" y="21"/>
                  </a:lnTo>
                  <a:lnTo>
                    <a:pt x="634" y="32"/>
                  </a:lnTo>
                  <a:lnTo>
                    <a:pt x="689" y="48"/>
                  </a:lnTo>
                  <a:lnTo>
                    <a:pt x="743" y="71"/>
                  </a:lnTo>
                  <a:lnTo>
                    <a:pt x="793" y="98"/>
                  </a:lnTo>
                  <a:lnTo>
                    <a:pt x="838" y="132"/>
                  </a:lnTo>
                  <a:lnTo>
                    <a:pt x="880" y="171"/>
                  </a:lnTo>
                  <a:lnTo>
                    <a:pt x="919" y="213"/>
                  </a:lnTo>
                  <a:lnTo>
                    <a:pt x="952" y="259"/>
                  </a:lnTo>
                  <a:lnTo>
                    <a:pt x="985" y="213"/>
                  </a:lnTo>
                  <a:lnTo>
                    <a:pt x="1023" y="171"/>
                  </a:lnTo>
                  <a:lnTo>
                    <a:pt x="1065" y="132"/>
                  </a:lnTo>
                  <a:lnTo>
                    <a:pt x="1111" y="98"/>
                  </a:lnTo>
                  <a:lnTo>
                    <a:pt x="1161" y="71"/>
                  </a:lnTo>
                  <a:lnTo>
                    <a:pt x="1214" y="48"/>
                  </a:lnTo>
                  <a:lnTo>
                    <a:pt x="1269" y="32"/>
                  </a:lnTo>
                  <a:lnTo>
                    <a:pt x="1328" y="21"/>
                  </a:lnTo>
                  <a:lnTo>
                    <a:pt x="1388" y="17"/>
                  </a:lnTo>
                  <a:lnTo>
                    <a:pt x="1447" y="21"/>
                  </a:lnTo>
                  <a:lnTo>
                    <a:pt x="1503" y="31"/>
                  </a:lnTo>
                  <a:lnTo>
                    <a:pt x="1558" y="46"/>
                  </a:lnTo>
                  <a:lnTo>
                    <a:pt x="1610" y="68"/>
                  </a:lnTo>
                  <a:lnTo>
                    <a:pt x="1659" y="96"/>
                  </a:lnTo>
                  <a:lnTo>
                    <a:pt x="1704" y="128"/>
                  </a:lnTo>
                  <a:lnTo>
                    <a:pt x="1747" y="165"/>
                  </a:lnTo>
                  <a:lnTo>
                    <a:pt x="1784" y="206"/>
                  </a:lnTo>
                  <a:lnTo>
                    <a:pt x="1818" y="251"/>
                  </a:lnTo>
                  <a:lnTo>
                    <a:pt x="1848" y="207"/>
                  </a:lnTo>
                  <a:lnTo>
                    <a:pt x="1881" y="167"/>
                  </a:lnTo>
                  <a:lnTo>
                    <a:pt x="1917" y="131"/>
                  </a:lnTo>
                  <a:lnTo>
                    <a:pt x="1959" y="97"/>
                  </a:lnTo>
                  <a:lnTo>
                    <a:pt x="2002" y="68"/>
                  </a:lnTo>
                  <a:lnTo>
                    <a:pt x="2050" y="45"/>
                  </a:lnTo>
                  <a:lnTo>
                    <a:pt x="2098" y="25"/>
                  </a:lnTo>
                  <a:lnTo>
                    <a:pt x="2151" y="11"/>
                  </a:lnTo>
                  <a:lnTo>
                    <a:pt x="2204" y="2"/>
                  </a:lnTo>
                  <a:lnTo>
                    <a:pt x="2259" y="0"/>
                  </a:lnTo>
                  <a:close/>
                </a:path>
              </a:pathLst>
            </a:custGeom>
            <a:grpFill/>
            <a:ln w="0">
              <a:noFill/>
              <a:prstDash val="solid"/>
              <a:round/>
            </a:ln>
          </p:spPr>
          <p:txBody>
            <a:bodyPr vert="horz" wrap="square" lIns="121920" tIns="60961" rIns="121920" bIns="60961" numCol="1" anchor="t" anchorCtr="0" compatLnSpc="1"/>
            <a:lstStyle/>
            <a:p>
              <a:pPr defTabSz="882015"/>
              <a:endParaRPr lang="es-SV" sz="935">
                <a:solidFill>
                  <a:schemeClr val="tx1"/>
                </a:solidFill>
                <a:latin typeface="微软简粗黑" charset="0"/>
                <a:ea typeface="微软简粗黑" charset="0"/>
              </a:endParaRPr>
            </a:p>
          </p:txBody>
        </p:sp>
        <p:sp>
          <p:nvSpPr>
            <p:cNvPr id="107" name="Freeform 16"/>
            <p:cNvSpPr/>
            <p:nvPr/>
          </p:nvSpPr>
          <p:spPr bwMode="auto">
            <a:xfrm>
              <a:off x="2265" y="7779"/>
              <a:ext cx="20" cy="199"/>
            </a:xfrm>
            <a:custGeom>
              <a:avLst/>
              <a:gdLst>
                <a:gd name="T0" fmla="*/ 80 w 161"/>
                <a:gd name="T1" fmla="*/ 0 h 1586"/>
                <a:gd name="T2" fmla="*/ 101 w 161"/>
                <a:gd name="T3" fmla="*/ 3 h 1586"/>
                <a:gd name="T4" fmla="*/ 121 w 161"/>
                <a:gd name="T5" fmla="*/ 11 h 1586"/>
                <a:gd name="T6" fmla="*/ 137 w 161"/>
                <a:gd name="T7" fmla="*/ 24 h 1586"/>
                <a:gd name="T8" fmla="*/ 150 w 161"/>
                <a:gd name="T9" fmla="*/ 40 h 1586"/>
                <a:gd name="T10" fmla="*/ 158 w 161"/>
                <a:gd name="T11" fmla="*/ 59 h 1586"/>
                <a:gd name="T12" fmla="*/ 161 w 161"/>
                <a:gd name="T13" fmla="*/ 80 h 1586"/>
                <a:gd name="T14" fmla="*/ 161 w 161"/>
                <a:gd name="T15" fmla="*/ 1506 h 1586"/>
                <a:gd name="T16" fmla="*/ 158 w 161"/>
                <a:gd name="T17" fmla="*/ 1527 h 1586"/>
                <a:gd name="T18" fmla="*/ 150 w 161"/>
                <a:gd name="T19" fmla="*/ 1546 h 1586"/>
                <a:gd name="T20" fmla="*/ 137 w 161"/>
                <a:gd name="T21" fmla="*/ 1563 h 1586"/>
                <a:gd name="T22" fmla="*/ 121 w 161"/>
                <a:gd name="T23" fmla="*/ 1575 h 1586"/>
                <a:gd name="T24" fmla="*/ 101 w 161"/>
                <a:gd name="T25" fmla="*/ 1584 h 1586"/>
                <a:gd name="T26" fmla="*/ 80 w 161"/>
                <a:gd name="T27" fmla="*/ 1586 h 1586"/>
                <a:gd name="T28" fmla="*/ 59 w 161"/>
                <a:gd name="T29" fmla="*/ 1584 h 1586"/>
                <a:gd name="T30" fmla="*/ 39 w 161"/>
                <a:gd name="T31" fmla="*/ 1575 h 1586"/>
                <a:gd name="T32" fmla="*/ 23 w 161"/>
                <a:gd name="T33" fmla="*/ 1563 h 1586"/>
                <a:gd name="T34" fmla="*/ 10 w 161"/>
                <a:gd name="T35" fmla="*/ 1546 h 1586"/>
                <a:gd name="T36" fmla="*/ 2 w 161"/>
                <a:gd name="T37" fmla="*/ 1527 h 1586"/>
                <a:gd name="T38" fmla="*/ 0 w 161"/>
                <a:gd name="T39" fmla="*/ 1506 h 1586"/>
                <a:gd name="T40" fmla="*/ 0 w 161"/>
                <a:gd name="T41" fmla="*/ 80 h 1586"/>
                <a:gd name="T42" fmla="*/ 2 w 161"/>
                <a:gd name="T43" fmla="*/ 59 h 1586"/>
                <a:gd name="T44" fmla="*/ 10 w 161"/>
                <a:gd name="T45" fmla="*/ 40 h 1586"/>
                <a:gd name="T46" fmla="*/ 23 w 161"/>
                <a:gd name="T47" fmla="*/ 24 h 1586"/>
                <a:gd name="T48" fmla="*/ 39 w 161"/>
                <a:gd name="T49" fmla="*/ 11 h 1586"/>
                <a:gd name="T50" fmla="*/ 59 w 161"/>
                <a:gd name="T51" fmla="*/ 3 h 1586"/>
                <a:gd name="T52" fmla="*/ 80 w 161"/>
                <a:gd name="T53" fmla="*/ 0 h 1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61" h="1586">
                  <a:moveTo>
                    <a:pt x="80" y="0"/>
                  </a:moveTo>
                  <a:lnTo>
                    <a:pt x="101" y="3"/>
                  </a:lnTo>
                  <a:lnTo>
                    <a:pt x="121" y="11"/>
                  </a:lnTo>
                  <a:lnTo>
                    <a:pt x="137" y="24"/>
                  </a:lnTo>
                  <a:lnTo>
                    <a:pt x="150" y="40"/>
                  </a:lnTo>
                  <a:lnTo>
                    <a:pt x="158" y="59"/>
                  </a:lnTo>
                  <a:lnTo>
                    <a:pt x="161" y="80"/>
                  </a:lnTo>
                  <a:lnTo>
                    <a:pt x="161" y="1506"/>
                  </a:lnTo>
                  <a:lnTo>
                    <a:pt x="158" y="1527"/>
                  </a:lnTo>
                  <a:lnTo>
                    <a:pt x="150" y="1546"/>
                  </a:lnTo>
                  <a:lnTo>
                    <a:pt x="137" y="1563"/>
                  </a:lnTo>
                  <a:lnTo>
                    <a:pt x="121" y="1575"/>
                  </a:lnTo>
                  <a:lnTo>
                    <a:pt x="101" y="1584"/>
                  </a:lnTo>
                  <a:lnTo>
                    <a:pt x="80" y="1586"/>
                  </a:lnTo>
                  <a:lnTo>
                    <a:pt x="59" y="1584"/>
                  </a:lnTo>
                  <a:lnTo>
                    <a:pt x="39" y="1575"/>
                  </a:lnTo>
                  <a:lnTo>
                    <a:pt x="23" y="1563"/>
                  </a:lnTo>
                  <a:lnTo>
                    <a:pt x="10" y="1546"/>
                  </a:lnTo>
                  <a:lnTo>
                    <a:pt x="2" y="1527"/>
                  </a:lnTo>
                  <a:lnTo>
                    <a:pt x="0" y="1506"/>
                  </a:lnTo>
                  <a:lnTo>
                    <a:pt x="0" y="80"/>
                  </a:lnTo>
                  <a:lnTo>
                    <a:pt x="2" y="59"/>
                  </a:lnTo>
                  <a:lnTo>
                    <a:pt x="10" y="40"/>
                  </a:lnTo>
                  <a:lnTo>
                    <a:pt x="23" y="24"/>
                  </a:lnTo>
                  <a:lnTo>
                    <a:pt x="39" y="11"/>
                  </a:lnTo>
                  <a:lnTo>
                    <a:pt x="59" y="3"/>
                  </a:lnTo>
                  <a:lnTo>
                    <a:pt x="80" y="0"/>
                  </a:lnTo>
                  <a:close/>
                </a:path>
              </a:pathLst>
            </a:custGeom>
            <a:grpFill/>
            <a:ln w="0">
              <a:noFill/>
              <a:prstDash val="solid"/>
              <a:round/>
            </a:ln>
          </p:spPr>
          <p:txBody>
            <a:bodyPr vert="horz" wrap="square" lIns="121920" tIns="60961" rIns="121920" bIns="60961" numCol="1" anchor="t" anchorCtr="0" compatLnSpc="1"/>
            <a:lstStyle/>
            <a:p>
              <a:pPr defTabSz="882015"/>
              <a:endParaRPr lang="es-SV" sz="935">
                <a:solidFill>
                  <a:schemeClr val="tx1"/>
                </a:solidFill>
                <a:latin typeface="微软简粗黑" charset="0"/>
                <a:ea typeface="微软简粗黑" charset="0"/>
              </a:endParaRPr>
            </a:p>
          </p:txBody>
        </p:sp>
        <p:sp>
          <p:nvSpPr>
            <p:cNvPr id="42" name="Freeform 17"/>
            <p:cNvSpPr/>
            <p:nvPr/>
          </p:nvSpPr>
          <p:spPr bwMode="auto">
            <a:xfrm>
              <a:off x="2265" y="7957"/>
              <a:ext cx="78" cy="49"/>
            </a:xfrm>
            <a:custGeom>
              <a:avLst/>
              <a:gdLst>
                <a:gd name="T0" fmla="*/ 101 w 625"/>
                <a:gd name="T1" fmla="*/ 4 h 389"/>
                <a:gd name="T2" fmla="*/ 137 w 625"/>
                <a:gd name="T3" fmla="*/ 24 h 389"/>
                <a:gd name="T4" fmla="*/ 158 w 625"/>
                <a:gd name="T5" fmla="*/ 59 h 389"/>
                <a:gd name="T6" fmla="*/ 163 w 625"/>
                <a:gd name="T7" fmla="*/ 110 h 389"/>
                <a:gd name="T8" fmla="*/ 185 w 625"/>
                <a:gd name="T9" fmla="*/ 162 h 389"/>
                <a:gd name="T10" fmla="*/ 225 w 625"/>
                <a:gd name="T11" fmla="*/ 202 h 389"/>
                <a:gd name="T12" fmla="*/ 278 w 625"/>
                <a:gd name="T13" fmla="*/ 225 h 389"/>
                <a:gd name="T14" fmla="*/ 319 w 625"/>
                <a:gd name="T15" fmla="*/ 228 h 389"/>
                <a:gd name="T16" fmla="*/ 375 w 625"/>
                <a:gd name="T17" fmla="*/ 216 h 389"/>
                <a:gd name="T18" fmla="*/ 422 w 625"/>
                <a:gd name="T19" fmla="*/ 185 h 389"/>
                <a:gd name="T20" fmla="*/ 453 w 625"/>
                <a:gd name="T21" fmla="*/ 138 h 389"/>
                <a:gd name="T22" fmla="*/ 464 w 625"/>
                <a:gd name="T23" fmla="*/ 81 h 389"/>
                <a:gd name="T24" fmla="*/ 475 w 625"/>
                <a:gd name="T25" fmla="*/ 40 h 389"/>
                <a:gd name="T26" fmla="*/ 504 w 625"/>
                <a:gd name="T27" fmla="*/ 11 h 389"/>
                <a:gd name="T28" fmla="*/ 545 w 625"/>
                <a:gd name="T29" fmla="*/ 0 h 389"/>
                <a:gd name="T30" fmla="*/ 586 w 625"/>
                <a:gd name="T31" fmla="*/ 11 h 389"/>
                <a:gd name="T32" fmla="*/ 615 w 625"/>
                <a:gd name="T33" fmla="*/ 40 h 389"/>
                <a:gd name="T34" fmla="*/ 625 w 625"/>
                <a:gd name="T35" fmla="*/ 81 h 389"/>
                <a:gd name="T36" fmla="*/ 613 w 625"/>
                <a:gd name="T37" fmla="*/ 170 h 389"/>
                <a:gd name="T38" fmla="*/ 576 w 625"/>
                <a:gd name="T39" fmla="*/ 248 h 389"/>
                <a:gd name="T40" fmla="*/ 520 w 625"/>
                <a:gd name="T41" fmla="*/ 313 h 389"/>
                <a:gd name="T42" fmla="*/ 447 w 625"/>
                <a:gd name="T43" fmla="*/ 360 h 389"/>
                <a:gd name="T44" fmla="*/ 364 w 625"/>
                <a:gd name="T45" fmla="*/ 386 h 389"/>
                <a:gd name="T46" fmla="*/ 306 w 625"/>
                <a:gd name="T47" fmla="*/ 389 h 389"/>
                <a:gd name="T48" fmla="*/ 219 w 625"/>
                <a:gd name="T49" fmla="*/ 376 h 389"/>
                <a:gd name="T50" fmla="*/ 140 w 625"/>
                <a:gd name="T51" fmla="*/ 339 h 389"/>
                <a:gd name="T52" fmla="*/ 75 w 625"/>
                <a:gd name="T53" fmla="*/ 282 h 389"/>
                <a:gd name="T54" fmla="*/ 28 w 625"/>
                <a:gd name="T55" fmla="*/ 210 h 389"/>
                <a:gd name="T56" fmla="*/ 3 w 625"/>
                <a:gd name="T57" fmla="*/ 127 h 389"/>
                <a:gd name="T58" fmla="*/ 2 w 625"/>
                <a:gd name="T59" fmla="*/ 59 h 389"/>
                <a:gd name="T60" fmla="*/ 23 w 625"/>
                <a:gd name="T61" fmla="*/ 24 h 389"/>
                <a:gd name="T62" fmla="*/ 59 w 625"/>
                <a:gd name="T63" fmla="*/ 4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25" h="389">
                  <a:moveTo>
                    <a:pt x="80" y="0"/>
                  </a:moveTo>
                  <a:lnTo>
                    <a:pt x="101" y="4"/>
                  </a:lnTo>
                  <a:lnTo>
                    <a:pt x="121" y="11"/>
                  </a:lnTo>
                  <a:lnTo>
                    <a:pt x="137" y="24"/>
                  </a:lnTo>
                  <a:lnTo>
                    <a:pt x="150" y="40"/>
                  </a:lnTo>
                  <a:lnTo>
                    <a:pt x="158" y="59"/>
                  </a:lnTo>
                  <a:lnTo>
                    <a:pt x="161" y="81"/>
                  </a:lnTo>
                  <a:lnTo>
                    <a:pt x="163" y="110"/>
                  </a:lnTo>
                  <a:lnTo>
                    <a:pt x="172" y="138"/>
                  </a:lnTo>
                  <a:lnTo>
                    <a:pt x="185" y="162"/>
                  </a:lnTo>
                  <a:lnTo>
                    <a:pt x="203" y="185"/>
                  </a:lnTo>
                  <a:lnTo>
                    <a:pt x="225" y="202"/>
                  </a:lnTo>
                  <a:lnTo>
                    <a:pt x="250" y="216"/>
                  </a:lnTo>
                  <a:lnTo>
                    <a:pt x="278" y="225"/>
                  </a:lnTo>
                  <a:lnTo>
                    <a:pt x="306" y="228"/>
                  </a:lnTo>
                  <a:lnTo>
                    <a:pt x="319" y="228"/>
                  </a:lnTo>
                  <a:lnTo>
                    <a:pt x="347" y="225"/>
                  </a:lnTo>
                  <a:lnTo>
                    <a:pt x="375" y="216"/>
                  </a:lnTo>
                  <a:lnTo>
                    <a:pt x="400" y="202"/>
                  </a:lnTo>
                  <a:lnTo>
                    <a:pt x="422" y="185"/>
                  </a:lnTo>
                  <a:lnTo>
                    <a:pt x="440" y="162"/>
                  </a:lnTo>
                  <a:lnTo>
                    <a:pt x="453" y="138"/>
                  </a:lnTo>
                  <a:lnTo>
                    <a:pt x="462" y="110"/>
                  </a:lnTo>
                  <a:lnTo>
                    <a:pt x="464" y="81"/>
                  </a:lnTo>
                  <a:lnTo>
                    <a:pt x="467" y="59"/>
                  </a:lnTo>
                  <a:lnTo>
                    <a:pt x="475" y="40"/>
                  </a:lnTo>
                  <a:lnTo>
                    <a:pt x="488" y="24"/>
                  </a:lnTo>
                  <a:lnTo>
                    <a:pt x="504" y="11"/>
                  </a:lnTo>
                  <a:lnTo>
                    <a:pt x="524" y="4"/>
                  </a:lnTo>
                  <a:lnTo>
                    <a:pt x="545" y="0"/>
                  </a:lnTo>
                  <a:lnTo>
                    <a:pt x="566" y="4"/>
                  </a:lnTo>
                  <a:lnTo>
                    <a:pt x="586" y="11"/>
                  </a:lnTo>
                  <a:lnTo>
                    <a:pt x="602" y="24"/>
                  </a:lnTo>
                  <a:lnTo>
                    <a:pt x="615" y="40"/>
                  </a:lnTo>
                  <a:lnTo>
                    <a:pt x="623" y="59"/>
                  </a:lnTo>
                  <a:lnTo>
                    <a:pt x="625" y="81"/>
                  </a:lnTo>
                  <a:lnTo>
                    <a:pt x="622" y="127"/>
                  </a:lnTo>
                  <a:lnTo>
                    <a:pt x="613" y="170"/>
                  </a:lnTo>
                  <a:lnTo>
                    <a:pt x="597" y="210"/>
                  </a:lnTo>
                  <a:lnTo>
                    <a:pt x="576" y="248"/>
                  </a:lnTo>
                  <a:lnTo>
                    <a:pt x="551" y="282"/>
                  </a:lnTo>
                  <a:lnTo>
                    <a:pt x="520" y="313"/>
                  </a:lnTo>
                  <a:lnTo>
                    <a:pt x="485" y="339"/>
                  </a:lnTo>
                  <a:lnTo>
                    <a:pt x="447" y="360"/>
                  </a:lnTo>
                  <a:lnTo>
                    <a:pt x="407" y="376"/>
                  </a:lnTo>
                  <a:lnTo>
                    <a:pt x="364" y="386"/>
                  </a:lnTo>
                  <a:lnTo>
                    <a:pt x="319" y="389"/>
                  </a:lnTo>
                  <a:lnTo>
                    <a:pt x="306" y="389"/>
                  </a:lnTo>
                  <a:lnTo>
                    <a:pt x="262" y="386"/>
                  </a:lnTo>
                  <a:lnTo>
                    <a:pt x="219" y="376"/>
                  </a:lnTo>
                  <a:lnTo>
                    <a:pt x="178" y="360"/>
                  </a:lnTo>
                  <a:lnTo>
                    <a:pt x="140" y="339"/>
                  </a:lnTo>
                  <a:lnTo>
                    <a:pt x="105" y="313"/>
                  </a:lnTo>
                  <a:lnTo>
                    <a:pt x="75" y="282"/>
                  </a:lnTo>
                  <a:lnTo>
                    <a:pt x="49" y="248"/>
                  </a:lnTo>
                  <a:lnTo>
                    <a:pt x="28" y="210"/>
                  </a:lnTo>
                  <a:lnTo>
                    <a:pt x="12" y="170"/>
                  </a:lnTo>
                  <a:lnTo>
                    <a:pt x="3" y="127"/>
                  </a:lnTo>
                  <a:lnTo>
                    <a:pt x="0" y="81"/>
                  </a:lnTo>
                  <a:lnTo>
                    <a:pt x="2" y="59"/>
                  </a:lnTo>
                  <a:lnTo>
                    <a:pt x="10" y="40"/>
                  </a:lnTo>
                  <a:lnTo>
                    <a:pt x="23" y="24"/>
                  </a:lnTo>
                  <a:lnTo>
                    <a:pt x="40" y="11"/>
                  </a:lnTo>
                  <a:lnTo>
                    <a:pt x="59" y="4"/>
                  </a:lnTo>
                  <a:lnTo>
                    <a:pt x="80" y="0"/>
                  </a:lnTo>
                  <a:close/>
                </a:path>
              </a:pathLst>
            </a:custGeom>
            <a:grpFill/>
            <a:ln w="0">
              <a:noFill/>
              <a:prstDash val="solid"/>
              <a:round/>
            </a:ln>
          </p:spPr>
          <p:txBody>
            <a:bodyPr vert="horz" wrap="square" lIns="121920" tIns="60961" rIns="121920" bIns="60961" numCol="1" anchor="t" anchorCtr="0" compatLnSpc="1"/>
            <a:lstStyle/>
            <a:p>
              <a:pPr defTabSz="882015"/>
              <a:endParaRPr lang="es-SV" sz="935">
                <a:solidFill>
                  <a:schemeClr val="tx1"/>
                </a:solidFill>
                <a:latin typeface="微软简粗黑" charset="0"/>
                <a:ea typeface="微软简粗黑" charset="0"/>
              </a:endParaRPr>
            </a:p>
          </p:txBody>
        </p:sp>
      </p:grpSp>
      <p:grpSp>
        <p:nvGrpSpPr>
          <p:cNvPr id="43" name="Group 20"/>
          <p:cNvGrpSpPr>
            <a:grpSpLocks noChangeAspect="1"/>
          </p:cNvGrpSpPr>
          <p:nvPr/>
        </p:nvGrpSpPr>
        <p:grpSpPr bwMode="auto">
          <a:xfrm>
            <a:off x="5016597" y="1068180"/>
            <a:ext cx="350815" cy="352386"/>
            <a:chOff x="3103" y="7562"/>
            <a:chExt cx="442" cy="444"/>
          </a:xfrm>
          <a:solidFill>
            <a:schemeClr val="tx2"/>
          </a:solidFill>
        </p:grpSpPr>
        <p:sp>
          <p:nvSpPr>
            <p:cNvPr id="44" name="Freeform 22"/>
            <p:cNvSpPr>
              <a:spLocks noEditPoints="1"/>
            </p:cNvSpPr>
            <p:nvPr/>
          </p:nvSpPr>
          <p:spPr bwMode="auto">
            <a:xfrm>
              <a:off x="3195" y="7562"/>
              <a:ext cx="259" cy="90"/>
            </a:xfrm>
            <a:custGeom>
              <a:avLst/>
              <a:gdLst>
                <a:gd name="T0" fmla="*/ 161 w 2070"/>
                <a:gd name="T1" fmla="*/ 160 h 719"/>
                <a:gd name="T2" fmla="*/ 161 w 2070"/>
                <a:gd name="T3" fmla="*/ 558 h 719"/>
                <a:gd name="T4" fmla="*/ 1908 w 2070"/>
                <a:gd name="T5" fmla="*/ 558 h 719"/>
                <a:gd name="T6" fmla="*/ 1908 w 2070"/>
                <a:gd name="T7" fmla="*/ 160 h 719"/>
                <a:gd name="T8" fmla="*/ 161 w 2070"/>
                <a:gd name="T9" fmla="*/ 160 h 719"/>
                <a:gd name="T10" fmla="*/ 136 w 2070"/>
                <a:gd name="T11" fmla="*/ 0 h 719"/>
                <a:gd name="T12" fmla="*/ 1933 w 2070"/>
                <a:gd name="T13" fmla="*/ 0 h 719"/>
                <a:gd name="T14" fmla="*/ 1961 w 2070"/>
                <a:gd name="T15" fmla="*/ 2 h 719"/>
                <a:gd name="T16" fmla="*/ 1986 w 2070"/>
                <a:gd name="T17" fmla="*/ 10 h 719"/>
                <a:gd name="T18" fmla="*/ 2009 w 2070"/>
                <a:gd name="T19" fmla="*/ 23 h 719"/>
                <a:gd name="T20" fmla="*/ 2030 w 2070"/>
                <a:gd name="T21" fmla="*/ 40 h 719"/>
                <a:gd name="T22" fmla="*/ 2047 w 2070"/>
                <a:gd name="T23" fmla="*/ 59 h 719"/>
                <a:gd name="T24" fmla="*/ 2059 w 2070"/>
                <a:gd name="T25" fmla="*/ 82 h 719"/>
                <a:gd name="T26" fmla="*/ 2067 w 2070"/>
                <a:gd name="T27" fmla="*/ 108 h 719"/>
                <a:gd name="T28" fmla="*/ 2070 w 2070"/>
                <a:gd name="T29" fmla="*/ 135 h 719"/>
                <a:gd name="T30" fmla="*/ 2070 w 2070"/>
                <a:gd name="T31" fmla="*/ 583 h 719"/>
                <a:gd name="T32" fmla="*/ 2067 w 2070"/>
                <a:gd name="T33" fmla="*/ 611 h 719"/>
                <a:gd name="T34" fmla="*/ 2059 w 2070"/>
                <a:gd name="T35" fmla="*/ 636 h 719"/>
                <a:gd name="T36" fmla="*/ 2047 w 2070"/>
                <a:gd name="T37" fmla="*/ 659 h 719"/>
                <a:gd name="T38" fmla="*/ 2030 w 2070"/>
                <a:gd name="T39" fmla="*/ 679 h 719"/>
                <a:gd name="T40" fmla="*/ 2009 w 2070"/>
                <a:gd name="T41" fmla="*/ 696 h 719"/>
                <a:gd name="T42" fmla="*/ 1986 w 2070"/>
                <a:gd name="T43" fmla="*/ 708 h 719"/>
                <a:gd name="T44" fmla="*/ 1961 w 2070"/>
                <a:gd name="T45" fmla="*/ 716 h 719"/>
                <a:gd name="T46" fmla="*/ 1933 w 2070"/>
                <a:gd name="T47" fmla="*/ 719 h 719"/>
                <a:gd name="T48" fmla="*/ 136 w 2070"/>
                <a:gd name="T49" fmla="*/ 719 h 719"/>
                <a:gd name="T50" fmla="*/ 109 w 2070"/>
                <a:gd name="T51" fmla="*/ 716 h 719"/>
                <a:gd name="T52" fmla="*/ 82 w 2070"/>
                <a:gd name="T53" fmla="*/ 708 h 719"/>
                <a:gd name="T54" fmla="*/ 59 w 2070"/>
                <a:gd name="T55" fmla="*/ 696 h 719"/>
                <a:gd name="T56" fmla="*/ 39 w 2070"/>
                <a:gd name="T57" fmla="*/ 679 h 719"/>
                <a:gd name="T58" fmla="*/ 23 w 2070"/>
                <a:gd name="T59" fmla="*/ 659 h 719"/>
                <a:gd name="T60" fmla="*/ 11 w 2070"/>
                <a:gd name="T61" fmla="*/ 636 h 719"/>
                <a:gd name="T62" fmla="*/ 2 w 2070"/>
                <a:gd name="T63" fmla="*/ 611 h 719"/>
                <a:gd name="T64" fmla="*/ 0 w 2070"/>
                <a:gd name="T65" fmla="*/ 583 h 719"/>
                <a:gd name="T66" fmla="*/ 0 w 2070"/>
                <a:gd name="T67" fmla="*/ 135 h 719"/>
                <a:gd name="T68" fmla="*/ 2 w 2070"/>
                <a:gd name="T69" fmla="*/ 108 h 719"/>
                <a:gd name="T70" fmla="*/ 11 w 2070"/>
                <a:gd name="T71" fmla="*/ 82 h 719"/>
                <a:gd name="T72" fmla="*/ 23 w 2070"/>
                <a:gd name="T73" fmla="*/ 59 h 719"/>
                <a:gd name="T74" fmla="*/ 39 w 2070"/>
                <a:gd name="T75" fmla="*/ 40 h 719"/>
                <a:gd name="T76" fmla="*/ 59 w 2070"/>
                <a:gd name="T77" fmla="*/ 23 h 719"/>
                <a:gd name="T78" fmla="*/ 82 w 2070"/>
                <a:gd name="T79" fmla="*/ 10 h 719"/>
                <a:gd name="T80" fmla="*/ 109 w 2070"/>
                <a:gd name="T81" fmla="*/ 2 h 719"/>
                <a:gd name="T82" fmla="*/ 136 w 2070"/>
                <a:gd name="T83" fmla="*/ 0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070" h="719">
                  <a:moveTo>
                    <a:pt x="161" y="160"/>
                  </a:moveTo>
                  <a:lnTo>
                    <a:pt x="161" y="558"/>
                  </a:lnTo>
                  <a:lnTo>
                    <a:pt x="1908" y="558"/>
                  </a:lnTo>
                  <a:lnTo>
                    <a:pt x="1908" y="160"/>
                  </a:lnTo>
                  <a:lnTo>
                    <a:pt x="161" y="160"/>
                  </a:lnTo>
                  <a:close/>
                  <a:moveTo>
                    <a:pt x="136" y="0"/>
                  </a:moveTo>
                  <a:lnTo>
                    <a:pt x="1933" y="0"/>
                  </a:lnTo>
                  <a:lnTo>
                    <a:pt x="1961" y="2"/>
                  </a:lnTo>
                  <a:lnTo>
                    <a:pt x="1986" y="10"/>
                  </a:lnTo>
                  <a:lnTo>
                    <a:pt x="2009" y="23"/>
                  </a:lnTo>
                  <a:lnTo>
                    <a:pt x="2030" y="40"/>
                  </a:lnTo>
                  <a:lnTo>
                    <a:pt x="2047" y="59"/>
                  </a:lnTo>
                  <a:lnTo>
                    <a:pt x="2059" y="82"/>
                  </a:lnTo>
                  <a:lnTo>
                    <a:pt x="2067" y="108"/>
                  </a:lnTo>
                  <a:lnTo>
                    <a:pt x="2070" y="135"/>
                  </a:lnTo>
                  <a:lnTo>
                    <a:pt x="2070" y="583"/>
                  </a:lnTo>
                  <a:lnTo>
                    <a:pt x="2067" y="611"/>
                  </a:lnTo>
                  <a:lnTo>
                    <a:pt x="2059" y="636"/>
                  </a:lnTo>
                  <a:lnTo>
                    <a:pt x="2047" y="659"/>
                  </a:lnTo>
                  <a:lnTo>
                    <a:pt x="2030" y="679"/>
                  </a:lnTo>
                  <a:lnTo>
                    <a:pt x="2009" y="696"/>
                  </a:lnTo>
                  <a:lnTo>
                    <a:pt x="1986" y="708"/>
                  </a:lnTo>
                  <a:lnTo>
                    <a:pt x="1961" y="716"/>
                  </a:lnTo>
                  <a:lnTo>
                    <a:pt x="1933" y="719"/>
                  </a:lnTo>
                  <a:lnTo>
                    <a:pt x="136" y="719"/>
                  </a:lnTo>
                  <a:lnTo>
                    <a:pt x="109" y="716"/>
                  </a:lnTo>
                  <a:lnTo>
                    <a:pt x="82" y="708"/>
                  </a:lnTo>
                  <a:lnTo>
                    <a:pt x="59" y="696"/>
                  </a:lnTo>
                  <a:lnTo>
                    <a:pt x="39" y="679"/>
                  </a:lnTo>
                  <a:lnTo>
                    <a:pt x="23" y="659"/>
                  </a:lnTo>
                  <a:lnTo>
                    <a:pt x="11" y="636"/>
                  </a:lnTo>
                  <a:lnTo>
                    <a:pt x="2" y="611"/>
                  </a:lnTo>
                  <a:lnTo>
                    <a:pt x="0" y="583"/>
                  </a:lnTo>
                  <a:lnTo>
                    <a:pt x="0" y="135"/>
                  </a:lnTo>
                  <a:lnTo>
                    <a:pt x="2" y="108"/>
                  </a:lnTo>
                  <a:lnTo>
                    <a:pt x="11" y="82"/>
                  </a:lnTo>
                  <a:lnTo>
                    <a:pt x="23" y="59"/>
                  </a:lnTo>
                  <a:lnTo>
                    <a:pt x="39" y="40"/>
                  </a:lnTo>
                  <a:lnTo>
                    <a:pt x="59" y="23"/>
                  </a:lnTo>
                  <a:lnTo>
                    <a:pt x="82" y="10"/>
                  </a:lnTo>
                  <a:lnTo>
                    <a:pt x="109" y="2"/>
                  </a:lnTo>
                  <a:lnTo>
                    <a:pt x="136" y="0"/>
                  </a:lnTo>
                  <a:close/>
                </a:path>
              </a:pathLst>
            </a:custGeom>
            <a:grpFill/>
            <a:ln w="0">
              <a:noFill/>
              <a:prstDash val="solid"/>
              <a:round/>
            </a:ln>
          </p:spPr>
          <p:txBody>
            <a:bodyPr vert="horz" wrap="square" lIns="121920" tIns="60961" rIns="121920" bIns="60961" numCol="1" anchor="t" anchorCtr="0" compatLnSpc="1"/>
            <a:lstStyle/>
            <a:p>
              <a:pPr defTabSz="882015"/>
              <a:endParaRPr lang="es-SV" sz="935">
                <a:solidFill>
                  <a:schemeClr val="tx1"/>
                </a:solidFill>
                <a:latin typeface="微软简粗黑" charset="0"/>
                <a:ea typeface="微软简粗黑" charset="0"/>
              </a:endParaRPr>
            </a:p>
          </p:txBody>
        </p:sp>
        <p:sp>
          <p:nvSpPr>
            <p:cNvPr id="45" name="Freeform 23"/>
            <p:cNvSpPr/>
            <p:nvPr/>
          </p:nvSpPr>
          <p:spPr bwMode="auto">
            <a:xfrm>
              <a:off x="3202" y="7642"/>
              <a:ext cx="245" cy="302"/>
            </a:xfrm>
            <a:custGeom>
              <a:avLst/>
              <a:gdLst>
                <a:gd name="T0" fmla="*/ 1523 w 1956"/>
                <a:gd name="T1" fmla="*/ 16 h 2418"/>
                <a:gd name="T2" fmla="*/ 1534 w 1956"/>
                <a:gd name="T3" fmla="*/ 96 h 2418"/>
                <a:gd name="T4" fmla="*/ 1565 w 1956"/>
                <a:gd name="T5" fmla="*/ 233 h 2418"/>
                <a:gd name="T6" fmla="*/ 1624 w 1956"/>
                <a:gd name="T7" fmla="*/ 417 h 2418"/>
                <a:gd name="T8" fmla="*/ 1718 w 1956"/>
                <a:gd name="T9" fmla="*/ 638 h 2418"/>
                <a:gd name="T10" fmla="*/ 1859 w 1956"/>
                <a:gd name="T11" fmla="*/ 888 h 2418"/>
                <a:gd name="T12" fmla="*/ 1908 w 1956"/>
                <a:gd name="T13" fmla="*/ 1078 h 2418"/>
                <a:gd name="T14" fmla="*/ 1677 w 1956"/>
                <a:gd name="T15" fmla="*/ 1324 h 2418"/>
                <a:gd name="T16" fmla="*/ 1488 w 1956"/>
                <a:gd name="T17" fmla="*/ 1552 h 2418"/>
                <a:gd name="T18" fmla="*/ 1336 w 1956"/>
                <a:gd name="T19" fmla="*/ 1755 h 2418"/>
                <a:gd name="T20" fmla="*/ 1221 w 1956"/>
                <a:gd name="T21" fmla="*/ 1928 h 2418"/>
                <a:gd name="T22" fmla="*/ 1138 w 1956"/>
                <a:gd name="T23" fmla="*/ 2069 h 2418"/>
                <a:gd name="T24" fmla="*/ 1084 w 1956"/>
                <a:gd name="T25" fmla="*/ 2171 h 2418"/>
                <a:gd name="T26" fmla="*/ 1057 w 1956"/>
                <a:gd name="T27" fmla="*/ 2230 h 2418"/>
                <a:gd name="T28" fmla="*/ 982 w 1956"/>
                <a:gd name="T29" fmla="*/ 2418 h 2418"/>
                <a:gd name="T30" fmla="*/ 898 w 1956"/>
                <a:gd name="T31" fmla="*/ 2233 h 2418"/>
                <a:gd name="T32" fmla="*/ 867 w 1956"/>
                <a:gd name="T33" fmla="*/ 2174 h 2418"/>
                <a:gd name="T34" fmla="*/ 810 w 1956"/>
                <a:gd name="T35" fmla="*/ 2072 h 2418"/>
                <a:gd name="T36" fmla="*/ 727 w 1956"/>
                <a:gd name="T37" fmla="*/ 1934 h 2418"/>
                <a:gd name="T38" fmla="*/ 616 w 1956"/>
                <a:gd name="T39" fmla="*/ 1766 h 2418"/>
                <a:gd name="T40" fmla="*/ 478 w 1956"/>
                <a:gd name="T41" fmla="*/ 1575 h 2418"/>
                <a:gd name="T42" fmla="*/ 312 w 1956"/>
                <a:gd name="T43" fmla="*/ 1368 h 2418"/>
                <a:gd name="T44" fmla="*/ 117 w 1956"/>
                <a:gd name="T45" fmla="*/ 1152 h 2418"/>
                <a:gd name="T46" fmla="*/ 33 w 1956"/>
                <a:gd name="T47" fmla="*/ 979 h 2418"/>
                <a:gd name="T48" fmla="*/ 172 w 1956"/>
                <a:gd name="T49" fmla="*/ 738 h 2418"/>
                <a:gd name="T50" fmla="*/ 270 w 1956"/>
                <a:gd name="T51" fmla="*/ 528 h 2418"/>
                <a:gd name="T52" fmla="*/ 337 w 1956"/>
                <a:gd name="T53" fmla="*/ 352 h 2418"/>
                <a:gd name="T54" fmla="*/ 377 w 1956"/>
                <a:gd name="T55" fmla="*/ 212 h 2418"/>
                <a:gd name="T56" fmla="*/ 398 w 1956"/>
                <a:gd name="T57" fmla="*/ 109 h 2418"/>
                <a:gd name="T58" fmla="*/ 406 w 1956"/>
                <a:gd name="T59" fmla="*/ 44 h 2418"/>
                <a:gd name="T60" fmla="*/ 407 w 1956"/>
                <a:gd name="T61" fmla="*/ 21 h 2418"/>
                <a:gd name="T62" fmla="*/ 568 w 1956"/>
                <a:gd name="T63" fmla="*/ 32 h 2418"/>
                <a:gd name="T64" fmla="*/ 564 w 1956"/>
                <a:gd name="T65" fmla="*/ 88 h 2418"/>
                <a:gd name="T66" fmla="*/ 549 w 1956"/>
                <a:gd name="T67" fmla="*/ 182 h 2418"/>
                <a:gd name="T68" fmla="*/ 518 w 1956"/>
                <a:gd name="T69" fmla="*/ 315 h 2418"/>
                <a:gd name="T70" fmla="*/ 462 w 1956"/>
                <a:gd name="T71" fmla="*/ 485 h 2418"/>
                <a:gd name="T72" fmla="*/ 376 w 1956"/>
                <a:gd name="T73" fmla="*/ 688 h 2418"/>
                <a:gd name="T74" fmla="*/ 254 w 1956"/>
                <a:gd name="T75" fmla="*/ 924 h 2418"/>
                <a:gd name="T76" fmla="*/ 358 w 1956"/>
                <a:gd name="T77" fmla="*/ 1175 h 2418"/>
                <a:gd name="T78" fmla="*/ 558 w 1956"/>
                <a:gd name="T79" fmla="*/ 1414 h 2418"/>
                <a:gd name="T80" fmla="*/ 723 w 1956"/>
                <a:gd name="T81" fmla="*/ 1635 h 2418"/>
                <a:gd name="T82" fmla="*/ 853 w 1956"/>
                <a:gd name="T83" fmla="*/ 1829 h 2418"/>
                <a:gd name="T84" fmla="*/ 949 w 1956"/>
                <a:gd name="T85" fmla="*/ 1989 h 2418"/>
                <a:gd name="T86" fmla="*/ 1023 w 1956"/>
                <a:gd name="T87" fmla="*/ 1945 h 2418"/>
                <a:gd name="T88" fmla="*/ 1124 w 1956"/>
                <a:gd name="T89" fmla="*/ 1779 h 2418"/>
                <a:gd name="T90" fmla="*/ 1262 w 1956"/>
                <a:gd name="T91" fmla="*/ 1580 h 2418"/>
                <a:gd name="T92" fmla="*/ 1440 w 1956"/>
                <a:gd name="T93" fmla="*/ 1353 h 2418"/>
                <a:gd name="T94" fmla="*/ 1663 w 1956"/>
                <a:gd name="T95" fmla="*/ 1100 h 2418"/>
                <a:gd name="T96" fmla="*/ 1639 w 1956"/>
                <a:gd name="T97" fmla="*/ 833 h 2418"/>
                <a:gd name="T98" fmla="*/ 1517 w 1956"/>
                <a:gd name="T99" fmla="*/ 587 h 2418"/>
                <a:gd name="T100" fmla="*/ 1437 w 1956"/>
                <a:gd name="T101" fmla="*/ 373 h 2418"/>
                <a:gd name="T102" fmla="*/ 1390 w 1956"/>
                <a:gd name="T103" fmla="*/ 201 h 2418"/>
                <a:gd name="T104" fmla="*/ 1368 w 1956"/>
                <a:gd name="T105" fmla="*/ 79 h 2418"/>
                <a:gd name="T106" fmla="*/ 1360 w 1956"/>
                <a:gd name="T107" fmla="*/ 14 h 2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956" h="2418">
                  <a:moveTo>
                    <a:pt x="1521" y="0"/>
                  </a:moveTo>
                  <a:lnTo>
                    <a:pt x="1522" y="4"/>
                  </a:lnTo>
                  <a:lnTo>
                    <a:pt x="1523" y="16"/>
                  </a:lnTo>
                  <a:lnTo>
                    <a:pt x="1525" y="36"/>
                  </a:lnTo>
                  <a:lnTo>
                    <a:pt x="1528" y="62"/>
                  </a:lnTo>
                  <a:lnTo>
                    <a:pt x="1534" y="96"/>
                  </a:lnTo>
                  <a:lnTo>
                    <a:pt x="1541" y="136"/>
                  </a:lnTo>
                  <a:lnTo>
                    <a:pt x="1552" y="182"/>
                  </a:lnTo>
                  <a:lnTo>
                    <a:pt x="1565" y="233"/>
                  </a:lnTo>
                  <a:lnTo>
                    <a:pt x="1581" y="290"/>
                  </a:lnTo>
                  <a:lnTo>
                    <a:pt x="1600" y="350"/>
                  </a:lnTo>
                  <a:lnTo>
                    <a:pt x="1624" y="417"/>
                  </a:lnTo>
                  <a:lnTo>
                    <a:pt x="1650" y="486"/>
                  </a:lnTo>
                  <a:lnTo>
                    <a:pt x="1682" y="561"/>
                  </a:lnTo>
                  <a:lnTo>
                    <a:pt x="1718" y="638"/>
                  </a:lnTo>
                  <a:lnTo>
                    <a:pt x="1760" y="719"/>
                  </a:lnTo>
                  <a:lnTo>
                    <a:pt x="1807" y="803"/>
                  </a:lnTo>
                  <a:lnTo>
                    <a:pt x="1859" y="888"/>
                  </a:lnTo>
                  <a:lnTo>
                    <a:pt x="1918" y="976"/>
                  </a:lnTo>
                  <a:lnTo>
                    <a:pt x="1956" y="1031"/>
                  </a:lnTo>
                  <a:lnTo>
                    <a:pt x="1908" y="1078"/>
                  </a:lnTo>
                  <a:lnTo>
                    <a:pt x="1827" y="1163"/>
                  </a:lnTo>
                  <a:lnTo>
                    <a:pt x="1749" y="1244"/>
                  </a:lnTo>
                  <a:lnTo>
                    <a:pt x="1677" y="1324"/>
                  </a:lnTo>
                  <a:lnTo>
                    <a:pt x="1610" y="1402"/>
                  </a:lnTo>
                  <a:lnTo>
                    <a:pt x="1546" y="1478"/>
                  </a:lnTo>
                  <a:lnTo>
                    <a:pt x="1488" y="1552"/>
                  </a:lnTo>
                  <a:lnTo>
                    <a:pt x="1433" y="1622"/>
                  </a:lnTo>
                  <a:lnTo>
                    <a:pt x="1382" y="1690"/>
                  </a:lnTo>
                  <a:lnTo>
                    <a:pt x="1336" y="1755"/>
                  </a:lnTo>
                  <a:lnTo>
                    <a:pt x="1294" y="1816"/>
                  </a:lnTo>
                  <a:lnTo>
                    <a:pt x="1256" y="1874"/>
                  </a:lnTo>
                  <a:lnTo>
                    <a:pt x="1221" y="1928"/>
                  </a:lnTo>
                  <a:lnTo>
                    <a:pt x="1190" y="1980"/>
                  </a:lnTo>
                  <a:lnTo>
                    <a:pt x="1162" y="2026"/>
                  </a:lnTo>
                  <a:lnTo>
                    <a:pt x="1138" y="2069"/>
                  </a:lnTo>
                  <a:lnTo>
                    <a:pt x="1117" y="2107"/>
                  </a:lnTo>
                  <a:lnTo>
                    <a:pt x="1100" y="2142"/>
                  </a:lnTo>
                  <a:lnTo>
                    <a:pt x="1084" y="2171"/>
                  </a:lnTo>
                  <a:lnTo>
                    <a:pt x="1072" y="2196"/>
                  </a:lnTo>
                  <a:lnTo>
                    <a:pt x="1064" y="2216"/>
                  </a:lnTo>
                  <a:lnTo>
                    <a:pt x="1057" y="2230"/>
                  </a:lnTo>
                  <a:lnTo>
                    <a:pt x="1053" y="2239"/>
                  </a:lnTo>
                  <a:lnTo>
                    <a:pt x="1052" y="2242"/>
                  </a:lnTo>
                  <a:lnTo>
                    <a:pt x="982" y="2418"/>
                  </a:lnTo>
                  <a:lnTo>
                    <a:pt x="903" y="2247"/>
                  </a:lnTo>
                  <a:lnTo>
                    <a:pt x="902" y="2243"/>
                  </a:lnTo>
                  <a:lnTo>
                    <a:pt x="898" y="2233"/>
                  </a:lnTo>
                  <a:lnTo>
                    <a:pt x="890" y="2219"/>
                  </a:lnTo>
                  <a:lnTo>
                    <a:pt x="880" y="2199"/>
                  </a:lnTo>
                  <a:lnTo>
                    <a:pt x="867" y="2174"/>
                  </a:lnTo>
                  <a:lnTo>
                    <a:pt x="850" y="2145"/>
                  </a:lnTo>
                  <a:lnTo>
                    <a:pt x="832" y="2110"/>
                  </a:lnTo>
                  <a:lnTo>
                    <a:pt x="810" y="2072"/>
                  </a:lnTo>
                  <a:lnTo>
                    <a:pt x="786" y="2029"/>
                  </a:lnTo>
                  <a:lnTo>
                    <a:pt x="757" y="1983"/>
                  </a:lnTo>
                  <a:lnTo>
                    <a:pt x="727" y="1934"/>
                  </a:lnTo>
                  <a:lnTo>
                    <a:pt x="693" y="1880"/>
                  </a:lnTo>
                  <a:lnTo>
                    <a:pt x="656" y="1824"/>
                  </a:lnTo>
                  <a:lnTo>
                    <a:pt x="616" y="1766"/>
                  </a:lnTo>
                  <a:lnTo>
                    <a:pt x="574" y="1704"/>
                  </a:lnTo>
                  <a:lnTo>
                    <a:pt x="527" y="1640"/>
                  </a:lnTo>
                  <a:lnTo>
                    <a:pt x="478" y="1575"/>
                  </a:lnTo>
                  <a:lnTo>
                    <a:pt x="426" y="1508"/>
                  </a:lnTo>
                  <a:lnTo>
                    <a:pt x="370" y="1438"/>
                  </a:lnTo>
                  <a:lnTo>
                    <a:pt x="312" y="1368"/>
                  </a:lnTo>
                  <a:lnTo>
                    <a:pt x="250" y="1297"/>
                  </a:lnTo>
                  <a:lnTo>
                    <a:pt x="185" y="1224"/>
                  </a:lnTo>
                  <a:lnTo>
                    <a:pt x="117" y="1152"/>
                  </a:lnTo>
                  <a:lnTo>
                    <a:pt x="45" y="1078"/>
                  </a:lnTo>
                  <a:lnTo>
                    <a:pt x="0" y="1033"/>
                  </a:lnTo>
                  <a:lnTo>
                    <a:pt x="33" y="979"/>
                  </a:lnTo>
                  <a:lnTo>
                    <a:pt x="85" y="896"/>
                  </a:lnTo>
                  <a:lnTo>
                    <a:pt x="130" y="815"/>
                  </a:lnTo>
                  <a:lnTo>
                    <a:pt x="172" y="738"/>
                  </a:lnTo>
                  <a:lnTo>
                    <a:pt x="209" y="664"/>
                  </a:lnTo>
                  <a:lnTo>
                    <a:pt x="242" y="595"/>
                  </a:lnTo>
                  <a:lnTo>
                    <a:pt x="270" y="528"/>
                  </a:lnTo>
                  <a:lnTo>
                    <a:pt x="296" y="465"/>
                  </a:lnTo>
                  <a:lnTo>
                    <a:pt x="318" y="407"/>
                  </a:lnTo>
                  <a:lnTo>
                    <a:pt x="337" y="352"/>
                  </a:lnTo>
                  <a:lnTo>
                    <a:pt x="353" y="302"/>
                  </a:lnTo>
                  <a:lnTo>
                    <a:pt x="366" y="255"/>
                  </a:lnTo>
                  <a:lnTo>
                    <a:pt x="377" y="212"/>
                  </a:lnTo>
                  <a:lnTo>
                    <a:pt x="386" y="172"/>
                  </a:lnTo>
                  <a:lnTo>
                    <a:pt x="393" y="138"/>
                  </a:lnTo>
                  <a:lnTo>
                    <a:pt x="398" y="109"/>
                  </a:lnTo>
                  <a:lnTo>
                    <a:pt x="402" y="82"/>
                  </a:lnTo>
                  <a:lnTo>
                    <a:pt x="404" y="60"/>
                  </a:lnTo>
                  <a:lnTo>
                    <a:pt x="406" y="44"/>
                  </a:lnTo>
                  <a:lnTo>
                    <a:pt x="407" y="32"/>
                  </a:lnTo>
                  <a:lnTo>
                    <a:pt x="407" y="24"/>
                  </a:lnTo>
                  <a:lnTo>
                    <a:pt x="407" y="21"/>
                  </a:lnTo>
                  <a:lnTo>
                    <a:pt x="568" y="18"/>
                  </a:lnTo>
                  <a:lnTo>
                    <a:pt x="568" y="23"/>
                  </a:lnTo>
                  <a:lnTo>
                    <a:pt x="568" y="32"/>
                  </a:lnTo>
                  <a:lnTo>
                    <a:pt x="567" y="46"/>
                  </a:lnTo>
                  <a:lnTo>
                    <a:pt x="566" y="65"/>
                  </a:lnTo>
                  <a:lnTo>
                    <a:pt x="564" y="88"/>
                  </a:lnTo>
                  <a:lnTo>
                    <a:pt x="560" y="115"/>
                  </a:lnTo>
                  <a:lnTo>
                    <a:pt x="556" y="147"/>
                  </a:lnTo>
                  <a:lnTo>
                    <a:pt x="549" y="182"/>
                  </a:lnTo>
                  <a:lnTo>
                    <a:pt x="541" y="223"/>
                  </a:lnTo>
                  <a:lnTo>
                    <a:pt x="530" y="267"/>
                  </a:lnTo>
                  <a:lnTo>
                    <a:pt x="518" y="315"/>
                  </a:lnTo>
                  <a:lnTo>
                    <a:pt x="502" y="368"/>
                  </a:lnTo>
                  <a:lnTo>
                    <a:pt x="484" y="425"/>
                  </a:lnTo>
                  <a:lnTo>
                    <a:pt x="462" y="485"/>
                  </a:lnTo>
                  <a:lnTo>
                    <a:pt x="437" y="549"/>
                  </a:lnTo>
                  <a:lnTo>
                    <a:pt x="409" y="617"/>
                  </a:lnTo>
                  <a:lnTo>
                    <a:pt x="376" y="688"/>
                  </a:lnTo>
                  <a:lnTo>
                    <a:pt x="340" y="763"/>
                  </a:lnTo>
                  <a:lnTo>
                    <a:pt x="299" y="842"/>
                  </a:lnTo>
                  <a:lnTo>
                    <a:pt x="254" y="924"/>
                  </a:lnTo>
                  <a:lnTo>
                    <a:pt x="203" y="1010"/>
                  </a:lnTo>
                  <a:lnTo>
                    <a:pt x="283" y="1094"/>
                  </a:lnTo>
                  <a:lnTo>
                    <a:pt x="358" y="1175"/>
                  </a:lnTo>
                  <a:lnTo>
                    <a:pt x="429" y="1256"/>
                  </a:lnTo>
                  <a:lnTo>
                    <a:pt x="496" y="1336"/>
                  </a:lnTo>
                  <a:lnTo>
                    <a:pt x="558" y="1414"/>
                  </a:lnTo>
                  <a:lnTo>
                    <a:pt x="618" y="1490"/>
                  </a:lnTo>
                  <a:lnTo>
                    <a:pt x="672" y="1564"/>
                  </a:lnTo>
                  <a:lnTo>
                    <a:pt x="723" y="1635"/>
                  </a:lnTo>
                  <a:lnTo>
                    <a:pt x="770" y="1703"/>
                  </a:lnTo>
                  <a:lnTo>
                    <a:pt x="813" y="1768"/>
                  </a:lnTo>
                  <a:lnTo>
                    <a:pt x="853" y="1829"/>
                  </a:lnTo>
                  <a:lnTo>
                    <a:pt x="889" y="1886"/>
                  </a:lnTo>
                  <a:lnTo>
                    <a:pt x="921" y="1940"/>
                  </a:lnTo>
                  <a:lnTo>
                    <a:pt x="949" y="1989"/>
                  </a:lnTo>
                  <a:lnTo>
                    <a:pt x="974" y="2033"/>
                  </a:lnTo>
                  <a:lnTo>
                    <a:pt x="997" y="1991"/>
                  </a:lnTo>
                  <a:lnTo>
                    <a:pt x="1023" y="1945"/>
                  </a:lnTo>
                  <a:lnTo>
                    <a:pt x="1053" y="1893"/>
                  </a:lnTo>
                  <a:lnTo>
                    <a:pt x="1087" y="1838"/>
                  </a:lnTo>
                  <a:lnTo>
                    <a:pt x="1124" y="1779"/>
                  </a:lnTo>
                  <a:lnTo>
                    <a:pt x="1166" y="1716"/>
                  </a:lnTo>
                  <a:lnTo>
                    <a:pt x="1212" y="1650"/>
                  </a:lnTo>
                  <a:lnTo>
                    <a:pt x="1262" y="1580"/>
                  </a:lnTo>
                  <a:lnTo>
                    <a:pt x="1316" y="1508"/>
                  </a:lnTo>
                  <a:lnTo>
                    <a:pt x="1377" y="1431"/>
                  </a:lnTo>
                  <a:lnTo>
                    <a:pt x="1440" y="1353"/>
                  </a:lnTo>
                  <a:lnTo>
                    <a:pt x="1510" y="1270"/>
                  </a:lnTo>
                  <a:lnTo>
                    <a:pt x="1583" y="1187"/>
                  </a:lnTo>
                  <a:lnTo>
                    <a:pt x="1663" y="1100"/>
                  </a:lnTo>
                  <a:lnTo>
                    <a:pt x="1748" y="1012"/>
                  </a:lnTo>
                  <a:lnTo>
                    <a:pt x="1691" y="921"/>
                  </a:lnTo>
                  <a:lnTo>
                    <a:pt x="1639" y="833"/>
                  </a:lnTo>
                  <a:lnTo>
                    <a:pt x="1593" y="749"/>
                  </a:lnTo>
                  <a:lnTo>
                    <a:pt x="1552" y="666"/>
                  </a:lnTo>
                  <a:lnTo>
                    <a:pt x="1517" y="587"/>
                  </a:lnTo>
                  <a:lnTo>
                    <a:pt x="1487" y="512"/>
                  </a:lnTo>
                  <a:lnTo>
                    <a:pt x="1460" y="440"/>
                  </a:lnTo>
                  <a:lnTo>
                    <a:pt x="1437" y="373"/>
                  </a:lnTo>
                  <a:lnTo>
                    <a:pt x="1418" y="311"/>
                  </a:lnTo>
                  <a:lnTo>
                    <a:pt x="1403" y="253"/>
                  </a:lnTo>
                  <a:lnTo>
                    <a:pt x="1390" y="201"/>
                  </a:lnTo>
                  <a:lnTo>
                    <a:pt x="1381" y="155"/>
                  </a:lnTo>
                  <a:lnTo>
                    <a:pt x="1373" y="113"/>
                  </a:lnTo>
                  <a:lnTo>
                    <a:pt x="1368" y="79"/>
                  </a:lnTo>
                  <a:lnTo>
                    <a:pt x="1364" y="50"/>
                  </a:lnTo>
                  <a:lnTo>
                    <a:pt x="1361" y="28"/>
                  </a:lnTo>
                  <a:lnTo>
                    <a:pt x="1360" y="14"/>
                  </a:lnTo>
                  <a:lnTo>
                    <a:pt x="1360" y="7"/>
                  </a:lnTo>
                  <a:lnTo>
                    <a:pt x="1521" y="0"/>
                  </a:lnTo>
                  <a:close/>
                </a:path>
              </a:pathLst>
            </a:custGeom>
            <a:grpFill/>
            <a:ln w="0">
              <a:noFill/>
              <a:prstDash val="solid"/>
              <a:round/>
            </a:ln>
          </p:spPr>
          <p:txBody>
            <a:bodyPr vert="horz" wrap="square" lIns="121920" tIns="60961" rIns="121920" bIns="60961" numCol="1" anchor="t" anchorCtr="0" compatLnSpc="1"/>
            <a:lstStyle/>
            <a:p>
              <a:pPr defTabSz="882015"/>
              <a:endParaRPr lang="es-SV" sz="935">
                <a:solidFill>
                  <a:schemeClr val="tx1"/>
                </a:solidFill>
                <a:latin typeface="微软简粗黑" charset="0"/>
                <a:ea typeface="微软简粗黑" charset="0"/>
              </a:endParaRPr>
            </a:p>
          </p:txBody>
        </p:sp>
        <p:sp>
          <p:nvSpPr>
            <p:cNvPr id="46" name="Rectangle 24"/>
            <p:cNvSpPr>
              <a:spLocks noChangeArrowheads="1"/>
            </p:cNvSpPr>
            <p:nvPr/>
          </p:nvSpPr>
          <p:spPr bwMode="auto">
            <a:xfrm>
              <a:off x="3314" y="7778"/>
              <a:ext cx="20" cy="143"/>
            </a:xfrm>
            <a:prstGeom prst="rect">
              <a:avLst/>
            </a:prstGeom>
            <a:grpFill/>
            <a:ln w="0">
              <a:noFill/>
              <a:prstDash val="solid"/>
              <a:miter lim="800000"/>
            </a:ln>
          </p:spPr>
          <p:txBody>
            <a:bodyPr vert="horz" wrap="square" lIns="121920" tIns="60961" rIns="121920" bIns="60961" numCol="1" anchor="t" anchorCtr="0" compatLnSpc="1"/>
            <a:lstStyle/>
            <a:p>
              <a:pPr defTabSz="882015"/>
              <a:endParaRPr lang="es-SV" sz="935">
                <a:solidFill>
                  <a:schemeClr val="tx1"/>
                </a:solidFill>
                <a:latin typeface="微软简粗黑" charset="0"/>
                <a:ea typeface="微软简粗黑" charset="0"/>
              </a:endParaRPr>
            </a:p>
          </p:txBody>
        </p:sp>
        <p:sp>
          <p:nvSpPr>
            <p:cNvPr id="47" name="Freeform 25"/>
            <p:cNvSpPr>
              <a:spLocks noEditPoints="1"/>
            </p:cNvSpPr>
            <p:nvPr/>
          </p:nvSpPr>
          <p:spPr bwMode="auto">
            <a:xfrm>
              <a:off x="3281" y="7703"/>
              <a:ext cx="87" cy="87"/>
            </a:xfrm>
            <a:custGeom>
              <a:avLst/>
              <a:gdLst>
                <a:gd name="T0" fmla="*/ 313 w 694"/>
                <a:gd name="T1" fmla="*/ 164 h 695"/>
                <a:gd name="T2" fmla="*/ 252 w 694"/>
                <a:gd name="T3" fmla="*/ 187 h 695"/>
                <a:gd name="T4" fmla="*/ 204 w 694"/>
                <a:gd name="T5" fmla="*/ 227 h 695"/>
                <a:gd name="T6" fmla="*/ 172 w 694"/>
                <a:gd name="T7" fmla="*/ 282 h 695"/>
                <a:gd name="T8" fmla="*/ 160 w 694"/>
                <a:gd name="T9" fmla="*/ 347 h 695"/>
                <a:gd name="T10" fmla="*/ 172 w 694"/>
                <a:gd name="T11" fmla="*/ 412 h 695"/>
                <a:gd name="T12" fmla="*/ 204 w 694"/>
                <a:gd name="T13" fmla="*/ 468 h 695"/>
                <a:gd name="T14" fmla="*/ 252 w 694"/>
                <a:gd name="T15" fmla="*/ 508 h 695"/>
                <a:gd name="T16" fmla="*/ 313 w 694"/>
                <a:gd name="T17" fmla="*/ 530 h 695"/>
                <a:gd name="T18" fmla="*/ 380 w 694"/>
                <a:gd name="T19" fmla="*/ 530 h 695"/>
                <a:gd name="T20" fmla="*/ 441 w 694"/>
                <a:gd name="T21" fmla="*/ 508 h 695"/>
                <a:gd name="T22" fmla="*/ 490 w 694"/>
                <a:gd name="T23" fmla="*/ 468 h 695"/>
                <a:gd name="T24" fmla="*/ 521 w 694"/>
                <a:gd name="T25" fmla="*/ 412 h 695"/>
                <a:gd name="T26" fmla="*/ 534 w 694"/>
                <a:gd name="T27" fmla="*/ 347 h 695"/>
                <a:gd name="T28" fmla="*/ 521 w 694"/>
                <a:gd name="T29" fmla="*/ 282 h 695"/>
                <a:gd name="T30" fmla="*/ 490 w 694"/>
                <a:gd name="T31" fmla="*/ 227 h 695"/>
                <a:gd name="T32" fmla="*/ 441 w 694"/>
                <a:gd name="T33" fmla="*/ 187 h 695"/>
                <a:gd name="T34" fmla="*/ 380 w 694"/>
                <a:gd name="T35" fmla="*/ 164 h 695"/>
                <a:gd name="T36" fmla="*/ 347 w 694"/>
                <a:gd name="T37" fmla="*/ 0 h 695"/>
                <a:gd name="T38" fmla="*/ 439 w 694"/>
                <a:gd name="T39" fmla="*/ 12 h 695"/>
                <a:gd name="T40" fmla="*/ 523 w 694"/>
                <a:gd name="T41" fmla="*/ 47 h 695"/>
                <a:gd name="T42" fmla="*/ 593 w 694"/>
                <a:gd name="T43" fmla="*/ 102 h 695"/>
                <a:gd name="T44" fmla="*/ 647 w 694"/>
                <a:gd name="T45" fmla="*/ 172 h 695"/>
                <a:gd name="T46" fmla="*/ 682 w 694"/>
                <a:gd name="T47" fmla="*/ 255 h 695"/>
                <a:gd name="T48" fmla="*/ 694 w 694"/>
                <a:gd name="T49" fmla="*/ 347 h 695"/>
                <a:gd name="T50" fmla="*/ 682 w 694"/>
                <a:gd name="T51" fmla="*/ 439 h 695"/>
                <a:gd name="T52" fmla="*/ 647 w 694"/>
                <a:gd name="T53" fmla="*/ 523 h 695"/>
                <a:gd name="T54" fmla="*/ 593 w 694"/>
                <a:gd name="T55" fmla="*/ 593 h 695"/>
                <a:gd name="T56" fmla="*/ 523 w 694"/>
                <a:gd name="T57" fmla="*/ 647 h 695"/>
                <a:gd name="T58" fmla="*/ 439 w 694"/>
                <a:gd name="T59" fmla="*/ 682 h 695"/>
                <a:gd name="T60" fmla="*/ 347 w 694"/>
                <a:gd name="T61" fmla="*/ 695 h 695"/>
                <a:gd name="T62" fmla="*/ 255 w 694"/>
                <a:gd name="T63" fmla="*/ 682 h 695"/>
                <a:gd name="T64" fmla="*/ 171 w 694"/>
                <a:gd name="T65" fmla="*/ 647 h 695"/>
                <a:gd name="T66" fmla="*/ 101 w 694"/>
                <a:gd name="T67" fmla="*/ 593 h 695"/>
                <a:gd name="T68" fmla="*/ 47 w 694"/>
                <a:gd name="T69" fmla="*/ 523 h 695"/>
                <a:gd name="T70" fmla="*/ 12 w 694"/>
                <a:gd name="T71" fmla="*/ 439 h 695"/>
                <a:gd name="T72" fmla="*/ 0 w 694"/>
                <a:gd name="T73" fmla="*/ 347 h 695"/>
                <a:gd name="T74" fmla="*/ 12 w 694"/>
                <a:gd name="T75" fmla="*/ 255 h 695"/>
                <a:gd name="T76" fmla="*/ 47 w 694"/>
                <a:gd name="T77" fmla="*/ 172 h 695"/>
                <a:gd name="T78" fmla="*/ 101 w 694"/>
                <a:gd name="T79" fmla="*/ 102 h 695"/>
                <a:gd name="T80" fmla="*/ 171 w 694"/>
                <a:gd name="T81" fmla="*/ 47 h 695"/>
                <a:gd name="T82" fmla="*/ 255 w 694"/>
                <a:gd name="T83" fmla="*/ 12 h 695"/>
                <a:gd name="T84" fmla="*/ 347 w 694"/>
                <a:gd name="T85" fmla="*/ 0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94" h="695">
                  <a:moveTo>
                    <a:pt x="347" y="161"/>
                  </a:moveTo>
                  <a:lnTo>
                    <a:pt x="313" y="164"/>
                  </a:lnTo>
                  <a:lnTo>
                    <a:pt x="282" y="172"/>
                  </a:lnTo>
                  <a:lnTo>
                    <a:pt x="252" y="187"/>
                  </a:lnTo>
                  <a:lnTo>
                    <a:pt x="227" y="205"/>
                  </a:lnTo>
                  <a:lnTo>
                    <a:pt x="204" y="227"/>
                  </a:lnTo>
                  <a:lnTo>
                    <a:pt x="185" y="254"/>
                  </a:lnTo>
                  <a:lnTo>
                    <a:pt x="172" y="282"/>
                  </a:lnTo>
                  <a:lnTo>
                    <a:pt x="163" y="314"/>
                  </a:lnTo>
                  <a:lnTo>
                    <a:pt x="160" y="347"/>
                  </a:lnTo>
                  <a:lnTo>
                    <a:pt x="163" y="381"/>
                  </a:lnTo>
                  <a:lnTo>
                    <a:pt x="172" y="412"/>
                  </a:lnTo>
                  <a:lnTo>
                    <a:pt x="185" y="441"/>
                  </a:lnTo>
                  <a:lnTo>
                    <a:pt x="204" y="468"/>
                  </a:lnTo>
                  <a:lnTo>
                    <a:pt x="227" y="490"/>
                  </a:lnTo>
                  <a:lnTo>
                    <a:pt x="252" y="508"/>
                  </a:lnTo>
                  <a:lnTo>
                    <a:pt x="282" y="522"/>
                  </a:lnTo>
                  <a:lnTo>
                    <a:pt x="313" y="530"/>
                  </a:lnTo>
                  <a:lnTo>
                    <a:pt x="347" y="534"/>
                  </a:lnTo>
                  <a:lnTo>
                    <a:pt x="380" y="530"/>
                  </a:lnTo>
                  <a:lnTo>
                    <a:pt x="412" y="522"/>
                  </a:lnTo>
                  <a:lnTo>
                    <a:pt x="441" y="508"/>
                  </a:lnTo>
                  <a:lnTo>
                    <a:pt x="467" y="490"/>
                  </a:lnTo>
                  <a:lnTo>
                    <a:pt x="490" y="468"/>
                  </a:lnTo>
                  <a:lnTo>
                    <a:pt x="507" y="441"/>
                  </a:lnTo>
                  <a:lnTo>
                    <a:pt x="521" y="412"/>
                  </a:lnTo>
                  <a:lnTo>
                    <a:pt x="530" y="381"/>
                  </a:lnTo>
                  <a:lnTo>
                    <a:pt x="534" y="347"/>
                  </a:lnTo>
                  <a:lnTo>
                    <a:pt x="530" y="314"/>
                  </a:lnTo>
                  <a:lnTo>
                    <a:pt x="521" y="282"/>
                  </a:lnTo>
                  <a:lnTo>
                    <a:pt x="507" y="254"/>
                  </a:lnTo>
                  <a:lnTo>
                    <a:pt x="490" y="227"/>
                  </a:lnTo>
                  <a:lnTo>
                    <a:pt x="467" y="205"/>
                  </a:lnTo>
                  <a:lnTo>
                    <a:pt x="441" y="187"/>
                  </a:lnTo>
                  <a:lnTo>
                    <a:pt x="412" y="172"/>
                  </a:lnTo>
                  <a:lnTo>
                    <a:pt x="380" y="164"/>
                  </a:lnTo>
                  <a:lnTo>
                    <a:pt x="347" y="161"/>
                  </a:lnTo>
                  <a:close/>
                  <a:moveTo>
                    <a:pt x="347" y="0"/>
                  </a:moveTo>
                  <a:lnTo>
                    <a:pt x="394" y="3"/>
                  </a:lnTo>
                  <a:lnTo>
                    <a:pt x="439" y="12"/>
                  </a:lnTo>
                  <a:lnTo>
                    <a:pt x="482" y="27"/>
                  </a:lnTo>
                  <a:lnTo>
                    <a:pt x="523" y="47"/>
                  </a:lnTo>
                  <a:lnTo>
                    <a:pt x="559" y="72"/>
                  </a:lnTo>
                  <a:lnTo>
                    <a:pt x="593" y="102"/>
                  </a:lnTo>
                  <a:lnTo>
                    <a:pt x="621" y="135"/>
                  </a:lnTo>
                  <a:lnTo>
                    <a:pt x="647" y="172"/>
                  </a:lnTo>
                  <a:lnTo>
                    <a:pt x="666" y="212"/>
                  </a:lnTo>
                  <a:lnTo>
                    <a:pt x="682" y="255"/>
                  </a:lnTo>
                  <a:lnTo>
                    <a:pt x="691" y="300"/>
                  </a:lnTo>
                  <a:lnTo>
                    <a:pt x="694" y="347"/>
                  </a:lnTo>
                  <a:lnTo>
                    <a:pt x="691" y="394"/>
                  </a:lnTo>
                  <a:lnTo>
                    <a:pt x="682" y="439"/>
                  </a:lnTo>
                  <a:lnTo>
                    <a:pt x="666" y="482"/>
                  </a:lnTo>
                  <a:lnTo>
                    <a:pt x="647" y="523"/>
                  </a:lnTo>
                  <a:lnTo>
                    <a:pt x="621" y="560"/>
                  </a:lnTo>
                  <a:lnTo>
                    <a:pt x="593" y="593"/>
                  </a:lnTo>
                  <a:lnTo>
                    <a:pt x="559" y="623"/>
                  </a:lnTo>
                  <a:lnTo>
                    <a:pt x="523" y="647"/>
                  </a:lnTo>
                  <a:lnTo>
                    <a:pt x="482" y="668"/>
                  </a:lnTo>
                  <a:lnTo>
                    <a:pt x="439" y="682"/>
                  </a:lnTo>
                  <a:lnTo>
                    <a:pt x="394" y="692"/>
                  </a:lnTo>
                  <a:lnTo>
                    <a:pt x="347" y="695"/>
                  </a:lnTo>
                  <a:lnTo>
                    <a:pt x="300" y="692"/>
                  </a:lnTo>
                  <a:lnTo>
                    <a:pt x="255" y="682"/>
                  </a:lnTo>
                  <a:lnTo>
                    <a:pt x="212" y="668"/>
                  </a:lnTo>
                  <a:lnTo>
                    <a:pt x="171" y="647"/>
                  </a:lnTo>
                  <a:lnTo>
                    <a:pt x="135" y="623"/>
                  </a:lnTo>
                  <a:lnTo>
                    <a:pt x="101" y="593"/>
                  </a:lnTo>
                  <a:lnTo>
                    <a:pt x="72" y="560"/>
                  </a:lnTo>
                  <a:lnTo>
                    <a:pt x="47" y="523"/>
                  </a:lnTo>
                  <a:lnTo>
                    <a:pt x="26" y="482"/>
                  </a:lnTo>
                  <a:lnTo>
                    <a:pt x="12" y="439"/>
                  </a:lnTo>
                  <a:lnTo>
                    <a:pt x="2" y="394"/>
                  </a:lnTo>
                  <a:lnTo>
                    <a:pt x="0" y="347"/>
                  </a:lnTo>
                  <a:lnTo>
                    <a:pt x="2" y="300"/>
                  </a:lnTo>
                  <a:lnTo>
                    <a:pt x="12" y="255"/>
                  </a:lnTo>
                  <a:lnTo>
                    <a:pt x="26" y="212"/>
                  </a:lnTo>
                  <a:lnTo>
                    <a:pt x="47" y="172"/>
                  </a:lnTo>
                  <a:lnTo>
                    <a:pt x="72" y="135"/>
                  </a:lnTo>
                  <a:lnTo>
                    <a:pt x="101" y="102"/>
                  </a:lnTo>
                  <a:lnTo>
                    <a:pt x="135" y="72"/>
                  </a:lnTo>
                  <a:lnTo>
                    <a:pt x="171" y="47"/>
                  </a:lnTo>
                  <a:lnTo>
                    <a:pt x="212" y="27"/>
                  </a:lnTo>
                  <a:lnTo>
                    <a:pt x="255" y="12"/>
                  </a:lnTo>
                  <a:lnTo>
                    <a:pt x="300" y="3"/>
                  </a:lnTo>
                  <a:lnTo>
                    <a:pt x="347" y="0"/>
                  </a:lnTo>
                  <a:close/>
                </a:path>
              </a:pathLst>
            </a:custGeom>
            <a:grpFill/>
            <a:ln w="0">
              <a:noFill/>
              <a:prstDash val="solid"/>
              <a:round/>
            </a:ln>
          </p:spPr>
          <p:txBody>
            <a:bodyPr vert="horz" wrap="square" lIns="121920" tIns="60961" rIns="121920" bIns="60961" numCol="1" anchor="t" anchorCtr="0" compatLnSpc="1"/>
            <a:lstStyle/>
            <a:p>
              <a:pPr defTabSz="882015"/>
              <a:endParaRPr lang="es-SV" sz="935">
                <a:solidFill>
                  <a:schemeClr val="tx1"/>
                </a:solidFill>
                <a:latin typeface="微软简粗黑" charset="0"/>
                <a:ea typeface="微软简粗黑" charset="0"/>
              </a:endParaRPr>
            </a:p>
          </p:txBody>
        </p:sp>
        <p:sp>
          <p:nvSpPr>
            <p:cNvPr id="48" name="Freeform 26"/>
            <p:cNvSpPr/>
            <p:nvPr/>
          </p:nvSpPr>
          <p:spPr bwMode="auto">
            <a:xfrm>
              <a:off x="3178" y="7948"/>
              <a:ext cx="292" cy="20"/>
            </a:xfrm>
            <a:custGeom>
              <a:avLst/>
              <a:gdLst>
                <a:gd name="T0" fmla="*/ 80 w 2334"/>
                <a:gd name="T1" fmla="*/ 0 h 162"/>
                <a:gd name="T2" fmla="*/ 2254 w 2334"/>
                <a:gd name="T3" fmla="*/ 0 h 162"/>
                <a:gd name="T4" fmla="*/ 2275 w 2334"/>
                <a:gd name="T5" fmla="*/ 3 h 162"/>
                <a:gd name="T6" fmla="*/ 2295 w 2334"/>
                <a:gd name="T7" fmla="*/ 11 h 162"/>
                <a:gd name="T8" fmla="*/ 2311 w 2334"/>
                <a:gd name="T9" fmla="*/ 24 h 162"/>
                <a:gd name="T10" fmla="*/ 2323 w 2334"/>
                <a:gd name="T11" fmla="*/ 41 h 162"/>
                <a:gd name="T12" fmla="*/ 2332 w 2334"/>
                <a:gd name="T13" fmla="*/ 59 h 162"/>
                <a:gd name="T14" fmla="*/ 2334 w 2334"/>
                <a:gd name="T15" fmla="*/ 81 h 162"/>
                <a:gd name="T16" fmla="*/ 2332 w 2334"/>
                <a:gd name="T17" fmla="*/ 102 h 162"/>
                <a:gd name="T18" fmla="*/ 2323 w 2334"/>
                <a:gd name="T19" fmla="*/ 122 h 162"/>
                <a:gd name="T20" fmla="*/ 2311 w 2334"/>
                <a:gd name="T21" fmla="*/ 139 h 162"/>
                <a:gd name="T22" fmla="*/ 2295 w 2334"/>
                <a:gd name="T23" fmla="*/ 151 h 162"/>
                <a:gd name="T24" fmla="*/ 2275 w 2334"/>
                <a:gd name="T25" fmla="*/ 158 h 162"/>
                <a:gd name="T26" fmla="*/ 2254 w 2334"/>
                <a:gd name="T27" fmla="*/ 162 h 162"/>
                <a:gd name="T28" fmla="*/ 80 w 2334"/>
                <a:gd name="T29" fmla="*/ 162 h 162"/>
                <a:gd name="T30" fmla="*/ 59 w 2334"/>
                <a:gd name="T31" fmla="*/ 158 h 162"/>
                <a:gd name="T32" fmla="*/ 39 w 2334"/>
                <a:gd name="T33" fmla="*/ 151 h 162"/>
                <a:gd name="T34" fmla="*/ 23 w 2334"/>
                <a:gd name="T35" fmla="*/ 139 h 162"/>
                <a:gd name="T36" fmla="*/ 11 w 2334"/>
                <a:gd name="T37" fmla="*/ 122 h 162"/>
                <a:gd name="T38" fmla="*/ 3 w 2334"/>
                <a:gd name="T39" fmla="*/ 102 h 162"/>
                <a:gd name="T40" fmla="*/ 0 w 2334"/>
                <a:gd name="T41" fmla="*/ 81 h 162"/>
                <a:gd name="T42" fmla="*/ 3 w 2334"/>
                <a:gd name="T43" fmla="*/ 59 h 162"/>
                <a:gd name="T44" fmla="*/ 11 w 2334"/>
                <a:gd name="T45" fmla="*/ 41 h 162"/>
                <a:gd name="T46" fmla="*/ 23 w 2334"/>
                <a:gd name="T47" fmla="*/ 24 h 162"/>
                <a:gd name="T48" fmla="*/ 39 w 2334"/>
                <a:gd name="T49" fmla="*/ 11 h 162"/>
                <a:gd name="T50" fmla="*/ 59 w 2334"/>
                <a:gd name="T51" fmla="*/ 3 h 162"/>
                <a:gd name="T52" fmla="*/ 80 w 2334"/>
                <a:gd name="T53"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34" h="162">
                  <a:moveTo>
                    <a:pt x="80" y="0"/>
                  </a:moveTo>
                  <a:lnTo>
                    <a:pt x="2254" y="0"/>
                  </a:lnTo>
                  <a:lnTo>
                    <a:pt x="2275" y="3"/>
                  </a:lnTo>
                  <a:lnTo>
                    <a:pt x="2295" y="11"/>
                  </a:lnTo>
                  <a:lnTo>
                    <a:pt x="2311" y="24"/>
                  </a:lnTo>
                  <a:lnTo>
                    <a:pt x="2323" y="41"/>
                  </a:lnTo>
                  <a:lnTo>
                    <a:pt x="2332" y="59"/>
                  </a:lnTo>
                  <a:lnTo>
                    <a:pt x="2334" y="81"/>
                  </a:lnTo>
                  <a:lnTo>
                    <a:pt x="2332" y="102"/>
                  </a:lnTo>
                  <a:lnTo>
                    <a:pt x="2323" y="122"/>
                  </a:lnTo>
                  <a:lnTo>
                    <a:pt x="2311" y="139"/>
                  </a:lnTo>
                  <a:lnTo>
                    <a:pt x="2295" y="151"/>
                  </a:lnTo>
                  <a:lnTo>
                    <a:pt x="2275" y="158"/>
                  </a:lnTo>
                  <a:lnTo>
                    <a:pt x="2254" y="162"/>
                  </a:lnTo>
                  <a:lnTo>
                    <a:pt x="80" y="162"/>
                  </a:lnTo>
                  <a:lnTo>
                    <a:pt x="59" y="158"/>
                  </a:lnTo>
                  <a:lnTo>
                    <a:pt x="39" y="151"/>
                  </a:lnTo>
                  <a:lnTo>
                    <a:pt x="23" y="139"/>
                  </a:lnTo>
                  <a:lnTo>
                    <a:pt x="11" y="122"/>
                  </a:lnTo>
                  <a:lnTo>
                    <a:pt x="3" y="102"/>
                  </a:lnTo>
                  <a:lnTo>
                    <a:pt x="0" y="81"/>
                  </a:lnTo>
                  <a:lnTo>
                    <a:pt x="3" y="59"/>
                  </a:lnTo>
                  <a:lnTo>
                    <a:pt x="11" y="41"/>
                  </a:lnTo>
                  <a:lnTo>
                    <a:pt x="23" y="24"/>
                  </a:lnTo>
                  <a:lnTo>
                    <a:pt x="39" y="11"/>
                  </a:lnTo>
                  <a:lnTo>
                    <a:pt x="59" y="3"/>
                  </a:lnTo>
                  <a:lnTo>
                    <a:pt x="80" y="0"/>
                  </a:lnTo>
                  <a:close/>
                </a:path>
              </a:pathLst>
            </a:custGeom>
            <a:grpFill/>
            <a:ln w="0">
              <a:noFill/>
              <a:prstDash val="solid"/>
              <a:round/>
            </a:ln>
          </p:spPr>
          <p:txBody>
            <a:bodyPr vert="horz" wrap="square" lIns="121920" tIns="60961" rIns="121920" bIns="60961" numCol="1" anchor="t" anchorCtr="0" compatLnSpc="1"/>
            <a:lstStyle/>
            <a:p>
              <a:pPr defTabSz="882015"/>
              <a:endParaRPr lang="es-SV" sz="935">
                <a:solidFill>
                  <a:schemeClr val="tx1"/>
                </a:solidFill>
                <a:latin typeface="微软简粗黑" charset="0"/>
                <a:ea typeface="微软简粗黑" charset="0"/>
              </a:endParaRPr>
            </a:p>
          </p:txBody>
        </p:sp>
        <p:sp>
          <p:nvSpPr>
            <p:cNvPr id="49" name="Freeform 27"/>
            <p:cNvSpPr>
              <a:spLocks noEditPoints="1"/>
            </p:cNvSpPr>
            <p:nvPr/>
          </p:nvSpPr>
          <p:spPr bwMode="auto">
            <a:xfrm>
              <a:off x="3103" y="7908"/>
              <a:ext cx="96" cy="98"/>
            </a:xfrm>
            <a:custGeom>
              <a:avLst/>
              <a:gdLst>
                <a:gd name="T0" fmla="*/ 164 w 771"/>
                <a:gd name="T1" fmla="*/ 162 h 782"/>
                <a:gd name="T2" fmla="*/ 161 w 771"/>
                <a:gd name="T3" fmla="*/ 162 h 782"/>
                <a:gd name="T4" fmla="*/ 160 w 771"/>
                <a:gd name="T5" fmla="*/ 164 h 782"/>
                <a:gd name="T6" fmla="*/ 160 w 771"/>
                <a:gd name="T7" fmla="*/ 619 h 782"/>
                <a:gd name="T8" fmla="*/ 161 w 771"/>
                <a:gd name="T9" fmla="*/ 620 h 782"/>
                <a:gd name="T10" fmla="*/ 163 w 771"/>
                <a:gd name="T11" fmla="*/ 621 h 782"/>
                <a:gd name="T12" fmla="*/ 164 w 771"/>
                <a:gd name="T13" fmla="*/ 622 h 782"/>
                <a:gd name="T14" fmla="*/ 608 w 771"/>
                <a:gd name="T15" fmla="*/ 622 h 782"/>
                <a:gd name="T16" fmla="*/ 610 w 771"/>
                <a:gd name="T17" fmla="*/ 621 h 782"/>
                <a:gd name="T18" fmla="*/ 610 w 771"/>
                <a:gd name="T19" fmla="*/ 619 h 782"/>
                <a:gd name="T20" fmla="*/ 610 w 771"/>
                <a:gd name="T21" fmla="*/ 164 h 782"/>
                <a:gd name="T22" fmla="*/ 610 w 771"/>
                <a:gd name="T23" fmla="*/ 162 h 782"/>
                <a:gd name="T24" fmla="*/ 608 w 771"/>
                <a:gd name="T25" fmla="*/ 162 h 782"/>
                <a:gd name="T26" fmla="*/ 164 w 771"/>
                <a:gd name="T27" fmla="*/ 162 h 782"/>
                <a:gd name="T28" fmla="*/ 164 w 771"/>
                <a:gd name="T29" fmla="*/ 0 h 782"/>
                <a:gd name="T30" fmla="*/ 608 w 771"/>
                <a:gd name="T31" fmla="*/ 0 h 782"/>
                <a:gd name="T32" fmla="*/ 640 w 771"/>
                <a:gd name="T33" fmla="*/ 4 h 782"/>
                <a:gd name="T34" fmla="*/ 671 w 771"/>
                <a:gd name="T35" fmla="*/ 14 h 782"/>
                <a:gd name="T36" fmla="*/ 699 w 771"/>
                <a:gd name="T37" fmla="*/ 29 h 782"/>
                <a:gd name="T38" fmla="*/ 723 w 771"/>
                <a:gd name="T39" fmla="*/ 49 h 782"/>
                <a:gd name="T40" fmla="*/ 743 w 771"/>
                <a:gd name="T41" fmla="*/ 73 h 782"/>
                <a:gd name="T42" fmla="*/ 758 w 771"/>
                <a:gd name="T43" fmla="*/ 100 h 782"/>
                <a:gd name="T44" fmla="*/ 768 w 771"/>
                <a:gd name="T45" fmla="*/ 131 h 782"/>
                <a:gd name="T46" fmla="*/ 771 w 771"/>
                <a:gd name="T47" fmla="*/ 164 h 782"/>
                <a:gd name="T48" fmla="*/ 771 w 771"/>
                <a:gd name="T49" fmla="*/ 619 h 782"/>
                <a:gd name="T50" fmla="*/ 768 w 771"/>
                <a:gd name="T51" fmla="*/ 652 h 782"/>
                <a:gd name="T52" fmla="*/ 758 w 771"/>
                <a:gd name="T53" fmla="*/ 682 h 782"/>
                <a:gd name="T54" fmla="*/ 743 w 771"/>
                <a:gd name="T55" fmla="*/ 711 h 782"/>
                <a:gd name="T56" fmla="*/ 723 w 771"/>
                <a:gd name="T57" fmla="*/ 735 h 782"/>
                <a:gd name="T58" fmla="*/ 699 w 771"/>
                <a:gd name="T59" fmla="*/ 755 h 782"/>
                <a:gd name="T60" fmla="*/ 671 w 771"/>
                <a:gd name="T61" fmla="*/ 770 h 782"/>
                <a:gd name="T62" fmla="*/ 640 w 771"/>
                <a:gd name="T63" fmla="*/ 779 h 782"/>
                <a:gd name="T64" fmla="*/ 608 w 771"/>
                <a:gd name="T65" fmla="*/ 782 h 782"/>
                <a:gd name="T66" fmla="*/ 164 w 771"/>
                <a:gd name="T67" fmla="*/ 782 h 782"/>
                <a:gd name="T68" fmla="*/ 131 w 771"/>
                <a:gd name="T69" fmla="*/ 779 h 782"/>
                <a:gd name="T70" fmla="*/ 100 w 771"/>
                <a:gd name="T71" fmla="*/ 770 h 782"/>
                <a:gd name="T72" fmla="*/ 71 w 771"/>
                <a:gd name="T73" fmla="*/ 755 h 782"/>
                <a:gd name="T74" fmla="*/ 47 w 771"/>
                <a:gd name="T75" fmla="*/ 735 h 782"/>
                <a:gd name="T76" fmla="*/ 27 w 771"/>
                <a:gd name="T77" fmla="*/ 711 h 782"/>
                <a:gd name="T78" fmla="*/ 12 w 771"/>
                <a:gd name="T79" fmla="*/ 682 h 782"/>
                <a:gd name="T80" fmla="*/ 3 w 771"/>
                <a:gd name="T81" fmla="*/ 652 h 782"/>
                <a:gd name="T82" fmla="*/ 0 w 771"/>
                <a:gd name="T83" fmla="*/ 619 h 782"/>
                <a:gd name="T84" fmla="*/ 0 w 771"/>
                <a:gd name="T85" fmla="*/ 164 h 782"/>
                <a:gd name="T86" fmla="*/ 3 w 771"/>
                <a:gd name="T87" fmla="*/ 131 h 782"/>
                <a:gd name="T88" fmla="*/ 12 w 771"/>
                <a:gd name="T89" fmla="*/ 100 h 782"/>
                <a:gd name="T90" fmla="*/ 27 w 771"/>
                <a:gd name="T91" fmla="*/ 73 h 782"/>
                <a:gd name="T92" fmla="*/ 47 w 771"/>
                <a:gd name="T93" fmla="*/ 49 h 782"/>
                <a:gd name="T94" fmla="*/ 71 w 771"/>
                <a:gd name="T95" fmla="*/ 29 h 782"/>
                <a:gd name="T96" fmla="*/ 100 w 771"/>
                <a:gd name="T97" fmla="*/ 14 h 782"/>
                <a:gd name="T98" fmla="*/ 131 w 771"/>
                <a:gd name="T99" fmla="*/ 4 h 782"/>
                <a:gd name="T100" fmla="*/ 164 w 771"/>
                <a:gd name="T101" fmla="*/ 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71" h="782">
                  <a:moveTo>
                    <a:pt x="164" y="162"/>
                  </a:moveTo>
                  <a:lnTo>
                    <a:pt x="161" y="162"/>
                  </a:lnTo>
                  <a:lnTo>
                    <a:pt x="160" y="164"/>
                  </a:lnTo>
                  <a:lnTo>
                    <a:pt x="160" y="619"/>
                  </a:lnTo>
                  <a:lnTo>
                    <a:pt x="161" y="620"/>
                  </a:lnTo>
                  <a:lnTo>
                    <a:pt x="163" y="621"/>
                  </a:lnTo>
                  <a:lnTo>
                    <a:pt x="164" y="622"/>
                  </a:lnTo>
                  <a:lnTo>
                    <a:pt x="608" y="622"/>
                  </a:lnTo>
                  <a:lnTo>
                    <a:pt x="610" y="621"/>
                  </a:lnTo>
                  <a:lnTo>
                    <a:pt x="610" y="619"/>
                  </a:lnTo>
                  <a:lnTo>
                    <a:pt x="610" y="164"/>
                  </a:lnTo>
                  <a:lnTo>
                    <a:pt x="610" y="162"/>
                  </a:lnTo>
                  <a:lnTo>
                    <a:pt x="608" y="162"/>
                  </a:lnTo>
                  <a:lnTo>
                    <a:pt x="164" y="162"/>
                  </a:lnTo>
                  <a:close/>
                  <a:moveTo>
                    <a:pt x="164" y="0"/>
                  </a:moveTo>
                  <a:lnTo>
                    <a:pt x="608" y="0"/>
                  </a:lnTo>
                  <a:lnTo>
                    <a:pt x="640" y="4"/>
                  </a:lnTo>
                  <a:lnTo>
                    <a:pt x="671" y="14"/>
                  </a:lnTo>
                  <a:lnTo>
                    <a:pt x="699" y="29"/>
                  </a:lnTo>
                  <a:lnTo>
                    <a:pt x="723" y="49"/>
                  </a:lnTo>
                  <a:lnTo>
                    <a:pt x="743" y="73"/>
                  </a:lnTo>
                  <a:lnTo>
                    <a:pt x="758" y="100"/>
                  </a:lnTo>
                  <a:lnTo>
                    <a:pt x="768" y="131"/>
                  </a:lnTo>
                  <a:lnTo>
                    <a:pt x="771" y="164"/>
                  </a:lnTo>
                  <a:lnTo>
                    <a:pt x="771" y="619"/>
                  </a:lnTo>
                  <a:lnTo>
                    <a:pt x="768" y="652"/>
                  </a:lnTo>
                  <a:lnTo>
                    <a:pt x="758" y="682"/>
                  </a:lnTo>
                  <a:lnTo>
                    <a:pt x="743" y="711"/>
                  </a:lnTo>
                  <a:lnTo>
                    <a:pt x="723" y="735"/>
                  </a:lnTo>
                  <a:lnTo>
                    <a:pt x="699" y="755"/>
                  </a:lnTo>
                  <a:lnTo>
                    <a:pt x="671" y="770"/>
                  </a:lnTo>
                  <a:lnTo>
                    <a:pt x="640" y="779"/>
                  </a:lnTo>
                  <a:lnTo>
                    <a:pt x="608" y="782"/>
                  </a:lnTo>
                  <a:lnTo>
                    <a:pt x="164" y="782"/>
                  </a:lnTo>
                  <a:lnTo>
                    <a:pt x="131" y="779"/>
                  </a:lnTo>
                  <a:lnTo>
                    <a:pt x="100" y="770"/>
                  </a:lnTo>
                  <a:lnTo>
                    <a:pt x="71" y="755"/>
                  </a:lnTo>
                  <a:lnTo>
                    <a:pt x="47" y="735"/>
                  </a:lnTo>
                  <a:lnTo>
                    <a:pt x="27" y="711"/>
                  </a:lnTo>
                  <a:lnTo>
                    <a:pt x="12" y="682"/>
                  </a:lnTo>
                  <a:lnTo>
                    <a:pt x="3" y="652"/>
                  </a:lnTo>
                  <a:lnTo>
                    <a:pt x="0" y="619"/>
                  </a:lnTo>
                  <a:lnTo>
                    <a:pt x="0" y="164"/>
                  </a:lnTo>
                  <a:lnTo>
                    <a:pt x="3" y="131"/>
                  </a:lnTo>
                  <a:lnTo>
                    <a:pt x="12" y="100"/>
                  </a:lnTo>
                  <a:lnTo>
                    <a:pt x="27" y="73"/>
                  </a:lnTo>
                  <a:lnTo>
                    <a:pt x="47" y="49"/>
                  </a:lnTo>
                  <a:lnTo>
                    <a:pt x="71" y="29"/>
                  </a:lnTo>
                  <a:lnTo>
                    <a:pt x="100" y="14"/>
                  </a:lnTo>
                  <a:lnTo>
                    <a:pt x="131" y="4"/>
                  </a:lnTo>
                  <a:lnTo>
                    <a:pt x="164" y="0"/>
                  </a:lnTo>
                  <a:close/>
                </a:path>
              </a:pathLst>
            </a:custGeom>
            <a:grpFill/>
            <a:ln w="0">
              <a:noFill/>
              <a:prstDash val="solid"/>
              <a:round/>
            </a:ln>
          </p:spPr>
          <p:txBody>
            <a:bodyPr vert="horz" wrap="square" lIns="121920" tIns="60961" rIns="121920" bIns="60961" numCol="1" anchor="t" anchorCtr="0" compatLnSpc="1"/>
            <a:lstStyle/>
            <a:p>
              <a:pPr defTabSz="882015"/>
              <a:endParaRPr lang="es-SV" sz="935">
                <a:solidFill>
                  <a:schemeClr val="tx1"/>
                </a:solidFill>
                <a:latin typeface="微软简粗黑" charset="0"/>
                <a:ea typeface="微软简粗黑" charset="0"/>
              </a:endParaRPr>
            </a:p>
          </p:txBody>
        </p:sp>
        <p:sp>
          <p:nvSpPr>
            <p:cNvPr id="50" name="Freeform 28"/>
            <p:cNvSpPr>
              <a:spLocks noEditPoints="1"/>
            </p:cNvSpPr>
            <p:nvPr/>
          </p:nvSpPr>
          <p:spPr bwMode="auto">
            <a:xfrm>
              <a:off x="3449" y="7907"/>
              <a:ext cx="96" cy="98"/>
            </a:xfrm>
            <a:custGeom>
              <a:avLst/>
              <a:gdLst>
                <a:gd name="T0" fmla="*/ 164 w 772"/>
                <a:gd name="T1" fmla="*/ 162 h 782"/>
                <a:gd name="T2" fmla="*/ 163 w 772"/>
                <a:gd name="T3" fmla="*/ 162 h 782"/>
                <a:gd name="T4" fmla="*/ 162 w 772"/>
                <a:gd name="T5" fmla="*/ 163 h 782"/>
                <a:gd name="T6" fmla="*/ 162 w 772"/>
                <a:gd name="T7" fmla="*/ 164 h 782"/>
                <a:gd name="T8" fmla="*/ 162 w 772"/>
                <a:gd name="T9" fmla="*/ 620 h 782"/>
                <a:gd name="T10" fmla="*/ 162 w 772"/>
                <a:gd name="T11" fmla="*/ 621 h 782"/>
                <a:gd name="T12" fmla="*/ 163 w 772"/>
                <a:gd name="T13" fmla="*/ 621 h 782"/>
                <a:gd name="T14" fmla="*/ 164 w 772"/>
                <a:gd name="T15" fmla="*/ 622 h 782"/>
                <a:gd name="T16" fmla="*/ 608 w 772"/>
                <a:gd name="T17" fmla="*/ 622 h 782"/>
                <a:gd name="T18" fmla="*/ 609 w 772"/>
                <a:gd name="T19" fmla="*/ 621 h 782"/>
                <a:gd name="T20" fmla="*/ 610 w 772"/>
                <a:gd name="T21" fmla="*/ 621 h 782"/>
                <a:gd name="T22" fmla="*/ 611 w 772"/>
                <a:gd name="T23" fmla="*/ 620 h 782"/>
                <a:gd name="T24" fmla="*/ 611 w 772"/>
                <a:gd name="T25" fmla="*/ 164 h 782"/>
                <a:gd name="T26" fmla="*/ 610 w 772"/>
                <a:gd name="T27" fmla="*/ 163 h 782"/>
                <a:gd name="T28" fmla="*/ 609 w 772"/>
                <a:gd name="T29" fmla="*/ 162 h 782"/>
                <a:gd name="T30" fmla="*/ 608 w 772"/>
                <a:gd name="T31" fmla="*/ 162 h 782"/>
                <a:gd name="T32" fmla="*/ 164 w 772"/>
                <a:gd name="T33" fmla="*/ 162 h 782"/>
                <a:gd name="T34" fmla="*/ 164 w 772"/>
                <a:gd name="T35" fmla="*/ 0 h 782"/>
                <a:gd name="T36" fmla="*/ 608 w 772"/>
                <a:gd name="T37" fmla="*/ 0 h 782"/>
                <a:gd name="T38" fmla="*/ 641 w 772"/>
                <a:gd name="T39" fmla="*/ 4 h 782"/>
                <a:gd name="T40" fmla="*/ 672 w 772"/>
                <a:gd name="T41" fmla="*/ 14 h 782"/>
                <a:gd name="T42" fmla="*/ 700 w 772"/>
                <a:gd name="T43" fmla="*/ 29 h 782"/>
                <a:gd name="T44" fmla="*/ 724 w 772"/>
                <a:gd name="T45" fmla="*/ 49 h 782"/>
                <a:gd name="T46" fmla="*/ 744 w 772"/>
                <a:gd name="T47" fmla="*/ 73 h 782"/>
                <a:gd name="T48" fmla="*/ 760 w 772"/>
                <a:gd name="T49" fmla="*/ 100 h 782"/>
                <a:gd name="T50" fmla="*/ 768 w 772"/>
                <a:gd name="T51" fmla="*/ 131 h 782"/>
                <a:gd name="T52" fmla="*/ 772 w 772"/>
                <a:gd name="T53" fmla="*/ 164 h 782"/>
                <a:gd name="T54" fmla="*/ 772 w 772"/>
                <a:gd name="T55" fmla="*/ 620 h 782"/>
                <a:gd name="T56" fmla="*/ 768 w 772"/>
                <a:gd name="T57" fmla="*/ 652 h 782"/>
                <a:gd name="T58" fmla="*/ 760 w 772"/>
                <a:gd name="T59" fmla="*/ 682 h 782"/>
                <a:gd name="T60" fmla="*/ 744 w 772"/>
                <a:gd name="T61" fmla="*/ 711 h 782"/>
                <a:gd name="T62" fmla="*/ 724 w 772"/>
                <a:gd name="T63" fmla="*/ 735 h 782"/>
                <a:gd name="T64" fmla="*/ 700 w 772"/>
                <a:gd name="T65" fmla="*/ 755 h 782"/>
                <a:gd name="T66" fmla="*/ 672 w 772"/>
                <a:gd name="T67" fmla="*/ 770 h 782"/>
                <a:gd name="T68" fmla="*/ 641 w 772"/>
                <a:gd name="T69" fmla="*/ 779 h 782"/>
                <a:gd name="T70" fmla="*/ 608 w 772"/>
                <a:gd name="T71" fmla="*/ 782 h 782"/>
                <a:gd name="T72" fmla="*/ 164 w 772"/>
                <a:gd name="T73" fmla="*/ 782 h 782"/>
                <a:gd name="T74" fmla="*/ 131 w 772"/>
                <a:gd name="T75" fmla="*/ 779 h 782"/>
                <a:gd name="T76" fmla="*/ 100 w 772"/>
                <a:gd name="T77" fmla="*/ 770 h 782"/>
                <a:gd name="T78" fmla="*/ 73 w 772"/>
                <a:gd name="T79" fmla="*/ 755 h 782"/>
                <a:gd name="T80" fmla="*/ 49 w 772"/>
                <a:gd name="T81" fmla="*/ 735 h 782"/>
                <a:gd name="T82" fmla="*/ 28 w 772"/>
                <a:gd name="T83" fmla="*/ 711 h 782"/>
                <a:gd name="T84" fmla="*/ 14 w 772"/>
                <a:gd name="T85" fmla="*/ 682 h 782"/>
                <a:gd name="T86" fmla="*/ 4 w 772"/>
                <a:gd name="T87" fmla="*/ 652 h 782"/>
                <a:gd name="T88" fmla="*/ 0 w 772"/>
                <a:gd name="T89" fmla="*/ 620 h 782"/>
                <a:gd name="T90" fmla="*/ 0 w 772"/>
                <a:gd name="T91" fmla="*/ 164 h 782"/>
                <a:gd name="T92" fmla="*/ 4 w 772"/>
                <a:gd name="T93" fmla="*/ 131 h 782"/>
                <a:gd name="T94" fmla="*/ 14 w 772"/>
                <a:gd name="T95" fmla="*/ 100 h 782"/>
                <a:gd name="T96" fmla="*/ 28 w 772"/>
                <a:gd name="T97" fmla="*/ 73 h 782"/>
                <a:gd name="T98" fmla="*/ 49 w 772"/>
                <a:gd name="T99" fmla="*/ 49 h 782"/>
                <a:gd name="T100" fmla="*/ 73 w 772"/>
                <a:gd name="T101" fmla="*/ 29 h 782"/>
                <a:gd name="T102" fmla="*/ 100 w 772"/>
                <a:gd name="T103" fmla="*/ 14 h 782"/>
                <a:gd name="T104" fmla="*/ 131 w 772"/>
                <a:gd name="T105" fmla="*/ 4 h 782"/>
                <a:gd name="T106" fmla="*/ 164 w 772"/>
                <a:gd name="T107" fmla="*/ 0 h 7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72" h="782">
                  <a:moveTo>
                    <a:pt x="164" y="162"/>
                  </a:moveTo>
                  <a:lnTo>
                    <a:pt x="163" y="162"/>
                  </a:lnTo>
                  <a:lnTo>
                    <a:pt x="162" y="163"/>
                  </a:lnTo>
                  <a:lnTo>
                    <a:pt x="162" y="164"/>
                  </a:lnTo>
                  <a:lnTo>
                    <a:pt x="162" y="620"/>
                  </a:lnTo>
                  <a:lnTo>
                    <a:pt x="162" y="621"/>
                  </a:lnTo>
                  <a:lnTo>
                    <a:pt x="163" y="621"/>
                  </a:lnTo>
                  <a:lnTo>
                    <a:pt x="164" y="622"/>
                  </a:lnTo>
                  <a:lnTo>
                    <a:pt x="608" y="622"/>
                  </a:lnTo>
                  <a:lnTo>
                    <a:pt x="609" y="621"/>
                  </a:lnTo>
                  <a:lnTo>
                    <a:pt x="610" y="621"/>
                  </a:lnTo>
                  <a:lnTo>
                    <a:pt x="611" y="620"/>
                  </a:lnTo>
                  <a:lnTo>
                    <a:pt x="611" y="164"/>
                  </a:lnTo>
                  <a:lnTo>
                    <a:pt x="610" y="163"/>
                  </a:lnTo>
                  <a:lnTo>
                    <a:pt x="609" y="162"/>
                  </a:lnTo>
                  <a:lnTo>
                    <a:pt x="608" y="162"/>
                  </a:lnTo>
                  <a:lnTo>
                    <a:pt x="164" y="162"/>
                  </a:lnTo>
                  <a:close/>
                  <a:moveTo>
                    <a:pt x="164" y="0"/>
                  </a:moveTo>
                  <a:lnTo>
                    <a:pt x="608" y="0"/>
                  </a:lnTo>
                  <a:lnTo>
                    <a:pt x="641" y="4"/>
                  </a:lnTo>
                  <a:lnTo>
                    <a:pt x="672" y="14"/>
                  </a:lnTo>
                  <a:lnTo>
                    <a:pt x="700" y="29"/>
                  </a:lnTo>
                  <a:lnTo>
                    <a:pt x="724" y="49"/>
                  </a:lnTo>
                  <a:lnTo>
                    <a:pt x="744" y="73"/>
                  </a:lnTo>
                  <a:lnTo>
                    <a:pt x="760" y="100"/>
                  </a:lnTo>
                  <a:lnTo>
                    <a:pt x="768" y="131"/>
                  </a:lnTo>
                  <a:lnTo>
                    <a:pt x="772" y="164"/>
                  </a:lnTo>
                  <a:lnTo>
                    <a:pt x="772" y="620"/>
                  </a:lnTo>
                  <a:lnTo>
                    <a:pt x="768" y="652"/>
                  </a:lnTo>
                  <a:lnTo>
                    <a:pt x="760" y="682"/>
                  </a:lnTo>
                  <a:lnTo>
                    <a:pt x="744" y="711"/>
                  </a:lnTo>
                  <a:lnTo>
                    <a:pt x="724" y="735"/>
                  </a:lnTo>
                  <a:lnTo>
                    <a:pt x="700" y="755"/>
                  </a:lnTo>
                  <a:lnTo>
                    <a:pt x="672" y="770"/>
                  </a:lnTo>
                  <a:lnTo>
                    <a:pt x="641" y="779"/>
                  </a:lnTo>
                  <a:lnTo>
                    <a:pt x="608" y="782"/>
                  </a:lnTo>
                  <a:lnTo>
                    <a:pt x="164" y="782"/>
                  </a:lnTo>
                  <a:lnTo>
                    <a:pt x="131" y="779"/>
                  </a:lnTo>
                  <a:lnTo>
                    <a:pt x="100" y="770"/>
                  </a:lnTo>
                  <a:lnTo>
                    <a:pt x="73" y="755"/>
                  </a:lnTo>
                  <a:lnTo>
                    <a:pt x="49" y="735"/>
                  </a:lnTo>
                  <a:lnTo>
                    <a:pt x="28" y="711"/>
                  </a:lnTo>
                  <a:lnTo>
                    <a:pt x="14" y="682"/>
                  </a:lnTo>
                  <a:lnTo>
                    <a:pt x="4" y="652"/>
                  </a:lnTo>
                  <a:lnTo>
                    <a:pt x="0" y="620"/>
                  </a:lnTo>
                  <a:lnTo>
                    <a:pt x="0" y="164"/>
                  </a:lnTo>
                  <a:lnTo>
                    <a:pt x="4" y="131"/>
                  </a:lnTo>
                  <a:lnTo>
                    <a:pt x="14" y="100"/>
                  </a:lnTo>
                  <a:lnTo>
                    <a:pt x="28" y="73"/>
                  </a:lnTo>
                  <a:lnTo>
                    <a:pt x="49" y="49"/>
                  </a:lnTo>
                  <a:lnTo>
                    <a:pt x="73" y="29"/>
                  </a:lnTo>
                  <a:lnTo>
                    <a:pt x="100" y="14"/>
                  </a:lnTo>
                  <a:lnTo>
                    <a:pt x="131" y="4"/>
                  </a:lnTo>
                  <a:lnTo>
                    <a:pt x="164" y="0"/>
                  </a:lnTo>
                  <a:close/>
                </a:path>
              </a:pathLst>
            </a:custGeom>
            <a:grpFill/>
            <a:ln w="0">
              <a:noFill/>
              <a:prstDash val="solid"/>
              <a:round/>
            </a:ln>
          </p:spPr>
          <p:txBody>
            <a:bodyPr vert="horz" wrap="square" lIns="121920" tIns="60961" rIns="121920" bIns="60961" numCol="1" anchor="t" anchorCtr="0" compatLnSpc="1"/>
            <a:lstStyle/>
            <a:p>
              <a:pPr defTabSz="882015"/>
              <a:endParaRPr lang="es-SV" sz="935">
                <a:solidFill>
                  <a:schemeClr val="tx1"/>
                </a:solidFill>
                <a:latin typeface="微软简粗黑" charset="0"/>
                <a:ea typeface="微软简粗黑" charset="0"/>
              </a:endParaRPr>
            </a:p>
          </p:txBody>
        </p:sp>
      </p:grpSp>
      <p:grpSp>
        <p:nvGrpSpPr>
          <p:cNvPr id="119" name="Group 31"/>
          <p:cNvGrpSpPr>
            <a:grpSpLocks noChangeAspect="1"/>
          </p:cNvGrpSpPr>
          <p:nvPr/>
        </p:nvGrpSpPr>
        <p:grpSpPr bwMode="auto">
          <a:xfrm>
            <a:off x="10833652" y="4675895"/>
            <a:ext cx="299224" cy="355561"/>
            <a:chOff x="5612" y="7678"/>
            <a:chExt cx="377" cy="448"/>
          </a:xfrm>
          <a:solidFill>
            <a:schemeClr val="tx2"/>
          </a:solidFill>
        </p:grpSpPr>
        <p:sp>
          <p:nvSpPr>
            <p:cNvPr id="122" name="Freeform 33"/>
            <p:cNvSpPr/>
            <p:nvPr/>
          </p:nvSpPr>
          <p:spPr bwMode="auto">
            <a:xfrm>
              <a:off x="5687" y="7678"/>
              <a:ext cx="20" cy="89"/>
            </a:xfrm>
            <a:custGeom>
              <a:avLst/>
              <a:gdLst>
                <a:gd name="T0" fmla="*/ 79 w 158"/>
                <a:gd name="T1" fmla="*/ 0 h 708"/>
                <a:gd name="T2" fmla="*/ 79 w 158"/>
                <a:gd name="T3" fmla="*/ 0 h 708"/>
                <a:gd name="T4" fmla="*/ 100 w 158"/>
                <a:gd name="T5" fmla="*/ 2 h 708"/>
                <a:gd name="T6" fmla="*/ 119 w 158"/>
                <a:gd name="T7" fmla="*/ 10 h 708"/>
                <a:gd name="T8" fmla="*/ 135 w 158"/>
                <a:gd name="T9" fmla="*/ 23 h 708"/>
                <a:gd name="T10" fmla="*/ 148 w 158"/>
                <a:gd name="T11" fmla="*/ 39 h 708"/>
                <a:gd name="T12" fmla="*/ 155 w 158"/>
                <a:gd name="T13" fmla="*/ 57 h 708"/>
                <a:gd name="T14" fmla="*/ 158 w 158"/>
                <a:gd name="T15" fmla="*/ 78 h 708"/>
                <a:gd name="T16" fmla="*/ 158 w 158"/>
                <a:gd name="T17" fmla="*/ 628 h 708"/>
                <a:gd name="T18" fmla="*/ 155 w 158"/>
                <a:gd name="T19" fmla="*/ 649 h 708"/>
                <a:gd name="T20" fmla="*/ 148 w 158"/>
                <a:gd name="T21" fmla="*/ 668 h 708"/>
                <a:gd name="T22" fmla="*/ 135 w 158"/>
                <a:gd name="T23" fmla="*/ 685 h 708"/>
                <a:gd name="T24" fmla="*/ 119 w 158"/>
                <a:gd name="T25" fmla="*/ 697 h 708"/>
                <a:gd name="T26" fmla="*/ 100 w 158"/>
                <a:gd name="T27" fmla="*/ 704 h 708"/>
                <a:gd name="T28" fmla="*/ 79 w 158"/>
                <a:gd name="T29" fmla="*/ 708 h 708"/>
                <a:gd name="T30" fmla="*/ 59 w 158"/>
                <a:gd name="T31" fmla="*/ 704 h 708"/>
                <a:gd name="T32" fmla="*/ 39 w 158"/>
                <a:gd name="T33" fmla="*/ 697 h 708"/>
                <a:gd name="T34" fmla="*/ 23 w 158"/>
                <a:gd name="T35" fmla="*/ 685 h 708"/>
                <a:gd name="T36" fmla="*/ 11 w 158"/>
                <a:gd name="T37" fmla="*/ 668 h 708"/>
                <a:gd name="T38" fmla="*/ 2 w 158"/>
                <a:gd name="T39" fmla="*/ 649 h 708"/>
                <a:gd name="T40" fmla="*/ 0 w 158"/>
                <a:gd name="T41" fmla="*/ 628 h 708"/>
                <a:gd name="T42" fmla="*/ 0 w 158"/>
                <a:gd name="T43" fmla="*/ 78 h 708"/>
                <a:gd name="T44" fmla="*/ 2 w 158"/>
                <a:gd name="T45" fmla="*/ 57 h 708"/>
                <a:gd name="T46" fmla="*/ 11 w 158"/>
                <a:gd name="T47" fmla="*/ 39 h 708"/>
                <a:gd name="T48" fmla="*/ 23 w 158"/>
                <a:gd name="T49" fmla="*/ 23 h 708"/>
                <a:gd name="T50" fmla="*/ 39 w 158"/>
                <a:gd name="T51" fmla="*/ 10 h 708"/>
                <a:gd name="T52" fmla="*/ 59 w 158"/>
                <a:gd name="T53" fmla="*/ 2 h 708"/>
                <a:gd name="T54" fmla="*/ 79 w 158"/>
                <a:gd name="T55"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8" h="708">
                  <a:moveTo>
                    <a:pt x="79" y="0"/>
                  </a:moveTo>
                  <a:lnTo>
                    <a:pt x="79" y="0"/>
                  </a:lnTo>
                  <a:lnTo>
                    <a:pt x="100" y="2"/>
                  </a:lnTo>
                  <a:lnTo>
                    <a:pt x="119" y="10"/>
                  </a:lnTo>
                  <a:lnTo>
                    <a:pt x="135" y="23"/>
                  </a:lnTo>
                  <a:lnTo>
                    <a:pt x="148" y="39"/>
                  </a:lnTo>
                  <a:lnTo>
                    <a:pt x="155" y="57"/>
                  </a:lnTo>
                  <a:lnTo>
                    <a:pt x="158" y="78"/>
                  </a:lnTo>
                  <a:lnTo>
                    <a:pt x="158" y="628"/>
                  </a:lnTo>
                  <a:lnTo>
                    <a:pt x="155" y="649"/>
                  </a:lnTo>
                  <a:lnTo>
                    <a:pt x="148" y="668"/>
                  </a:lnTo>
                  <a:lnTo>
                    <a:pt x="135" y="685"/>
                  </a:lnTo>
                  <a:lnTo>
                    <a:pt x="119" y="697"/>
                  </a:lnTo>
                  <a:lnTo>
                    <a:pt x="100" y="704"/>
                  </a:lnTo>
                  <a:lnTo>
                    <a:pt x="79" y="708"/>
                  </a:lnTo>
                  <a:lnTo>
                    <a:pt x="59" y="704"/>
                  </a:lnTo>
                  <a:lnTo>
                    <a:pt x="39" y="697"/>
                  </a:lnTo>
                  <a:lnTo>
                    <a:pt x="23" y="685"/>
                  </a:lnTo>
                  <a:lnTo>
                    <a:pt x="11" y="668"/>
                  </a:lnTo>
                  <a:lnTo>
                    <a:pt x="2" y="649"/>
                  </a:lnTo>
                  <a:lnTo>
                    <a:pt x="0" y="628"/>
                  </a:lnTo>
                  <a:lnTo>
                    <a:pt x="0" y="78"/>
                  </a:lnTo>
                  <a:lnTo>
                    <a:pt x="2" y="57"/>
                  </a:lnTo>
                  <a:lnTo>
                    <a:pt x="11" y="39"/>
                  </a:lnTo>
                  <a:lnTo>
                    <a:pt x="23" y="23"/>
                  </a:lnTo>
                  <a:lnTo>
                    <a:pt x="39" y="10"/>
                  </a:lnTo>
                  <a:lnTo>
                    <a:pt x="59" y="2"/>
                  </a:lnTo>
                  <a:lnTo>
                    <a:pt x="79" y="0"/>
                  </a:lnTo>
                  <a:close/>
                </a:path>
              </a:pathLst>
            </a:custGeom>
            <a:grpFill/>
            <a:ln w="0">
              <a:noFill/>
              <a:prstDash val="solid"/>
              <a:round/>
            </a:ln>
          </p:spPr>
          <p:txBody>
            <a:bodyPr vert="horz" wrap="square" lIns="121920" tIns="60961" rIns="121920" bIns="60961" numCol="1" anchor="t" anchorCtr="0" compatLnSpc="1"/>
            <a:lstStyle/>
            <a:p>
              <a:pPr defTabSz="882015"/>
              <a:endParaRPr lang="es-SV" sz="935">
                <a:solidFill>
                  <a:schemeClr val="tx1"/>
                </a:solidFill>
                <a:latin typeface="微软简粗黑" charset="0"/>
                <a:ea typeface="微软简粗黑" charset="0"/>
              </a:endParaRPr>
            </a:p>
          </p:txBody>
        </p:sp>
        <p:sp>
          <p:nvSpPr>
            <p:cNvPr id="123" name="Freeform 34"/>
            <p:cNvSpPr/>
            <p:nvPr/>
          </p:nvSpPr>
          <p:spPr bwMode="auto">
            <a:xfrm>
              <a:off x="5740" y="7678"/>
              <a:ext cx="19" cy="89"/>
            </a:xfrm>
            <a:custGeom>
              <a:avLst/>
              <a:gdLst>
                <a:gd name="T0" fmla="*/ 79 w 157"/>
                <a:gd name="T1" fmla="*/ 0 h 708"/>
                <a:gd name="T2" fmla="*/ 79 w 157"/>
                <a:gd name="T3" fmla="*/ 0 h 708"/>
                <a:gd name="T4" fmla="*/ 100 w 157"/>
                <a:gd name="T5" fmla="*/ 2 h 708"/>
                <a:gd name="T6" fmla="*/ 119 w 157"/>
                <a:gd name="T7" fmla="*/ 10 h 708"/>
                <a:gd name="T8" fmla="*/ 134 w 157"/>
                <a:gd name="T9" fmla="*/ 23 h 708"/>
                <a:gd name="T10" fmla="*/ 147 w 157"/>
                <a:gd name="T11" fmla="*/ 39 h 708"/>
                <a:gd name="T12" fmla="*/ 155 w 157"/>
                <a:gd name="T13" fmla="*/ 57 h 708"/>
                <a:gd name="T14" fmla="*/ 157 w 157"/>
                <a:gd name="T15" fmla="*/ 78 h 708"/>
                <a:gd name="T16" fmla="*/ 157 w 157"/>
                <a:gd name="T17" fmla="*/ 628 h 708"/>
                <a:gd name="T18" fmla="*/ 155 w 157"/>
                <a:gd name="T19" fmla="*/ 649 h 708"/>
                <a:gd name="T20" fmla="*/ 147 w 157"/>
                <a:gd name="T21" fmla="*/ 668 h 708"/>
                <a:gd name="T22" fmla="*/ 134 w 157"/>
                <a:gd name="T23" fmla="*/ 685 h 708"/>
                <a:gd name="T24" fmla="*/ 119 w 157"/>
                <a:gd name="T25" fmla="*/ 697 h 708"/>
                <a:gd name="T26" fmla="*/ 100 w 157"/>
                <a:gd name="T27" fmla="*/ 704 h 708"/>
                <a:gd name="T28" fmla="*/ 79 w 157"/>
                <a:gd name="T29" fmla="*/ 708 h 708"/>
                <a:gd name="T30" fmla="*/ 58 w 157"/>
                <a:gd name="T31" fmla="*/ 704 h 708"/>
                <a:gd name="T32" fmla="*/ 38 w 157"/>
                <a:gd name="T33" fmla="*/ 697 h 708"/>
                <a:gd name="T34" fmla="*/ 23 w 157"/>
                <a:gd name="T35" fmla="*/ 685 h 708"/>
                <a:gd name="T36" fmla="*/ 11 w 157"/>
                <a:gd name="T37" fmla="*/ 668 h 708"/>
                <a:gd name="T38" fmla="*/ 3 w 157"/>
                <a:gd name="T39" fmla="*/ 649 h 708"/>
                <a:gd name="T40" fmla="*/ 0 w 157"/>
                <a:gd name="T41" fmla="*/ 628 h 708"/>
                <a:gd name="T42" fmla="*/ 0 w 157"/>
                <a:gd name="T43" fmla="*/ 78 h 708"/>
                <a:gd name="T44" fmla="*/ 3 w 157"/>
                <a:gd name="T45" fmla="*/ 57 h 708"/>
                <a:gd name="T46" fmla="*/ 11 w 157"/>
                <a:gd name="T47" fmla="*/ 39 h 708"/>
                <a:gd name="T48" fmla="*/ 23 w 157"/>
                <a:gd name="T49" fmla="*/ 23 h 708"/>
                <a:gd name="T50" fmla="*/ 38 w 157"/>
                <a:gd name="T51" fmla="*/ 10 h 708"/>
                <a:gd name="T52" fmla="*/ 58 w 157"/>
                <a:gd name="T53" fmla="*/ 2 h 708"/>
                <a:gd name="T54" fmla="*/ 79 w 157"/>
                <a:gd name="T55"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7" h="708">
                  <a:moveTo>
                    <a:pt x="79" y="0"/>
                  </a:moveTo>
                  <a:lnTo>
                    <a:pt x="79" y="0"/>
                  </a:lnTo>
                  <a:lnTo>
                    <a:pt x="100" y="2"/>
                  </a:lnTo>
                  <a:lnTo>
                    <a:pt x="119" y="10"/>
                  </a:lnTo>
                  <a:lnTo>
                    <a:pt x="134" y="23"/>
                  </a:lnTo>
                  <a:lnTo>
                    <a:pt x="147" y="39"/>
                  </a:lnTo>
                  <a:lnTo>
                    <a:pt x="155" y="57"/>
                  </a:lnTo>
                  <a:lnTo>
                    <a:pt x="157" y="78"/>
                  </a:lnTo>
                  <a:lnTo>
                    <a:pt x="157" y="628"/>
                  </a:lnTo>
                  <a:lnTo>
                    <a:pt x="155" y="649"/>
                  </a:lnTo>
                  <a:lnTo>
                    <a:pt x="147" y="668"/>
                  </a:lnTo>
                  <a:lnTo>
                    <a:pt x="134" y="685"/>
                  </a:lnTo>
                  <a:lnTo>
                    <a:pt x="119" y="697"/>
                  </a:lnTo>
                  <a:lnTo>
                    <a:pt x="100" y="704"/>
                  </a:lnTo>
                  <a:lnTo>
                    <a:pt x="79" y="708"/>
                  </a:lnTo>
                  <a:lnTo>
                    <a:pt x="58" y="704"/>
                  </a:lnTo>
                  <a:lnTo>
                    <a:pt x="38" y="697"/>
                  </a:lnTo>
                  <a:lnTo>
                    <a:pt x="23" y="685"/>
                  </a:lnTo>
                  <a:lnTo>
                    <a:pt x="11" y="668"/>
                  </a:lnTo>
                  <a:lnTo>
                    <a:pt x="3" y="649"/>
                  </a:lnTo>
                  <a:lnTo>
                    <a:pt x="0" y="628"/>
                  </a:lnTo>
                  <a:lnTo>
                    <a:pt x="0" y="78"/>
                  </a:lnTo>
                  <a:lnTo>
                    <a:pt x="3" y="57"/>
                  </a:lnTo>
                  <a:lnTo>
                    <a:pt x="11" y="39"/>
                  </a:lnTo>
                  <a:lnTo>
                    <a:pt x="23" y="23"/>
                  </a:lnTo>
                  <a:lnTo>
                    <a:pt x="38" y="10"/>
                  </a:lnTo>
                  <a:lnTo>
                    <a:pt x="58" y="2"/>
                  </a:lnTo>
                  <a:lnTo>
                    <a:pt x="79" y="0"/>
                  </a:lnTo>
                  <a:close/>
                </a:path>
              </a:pathLst>
            </a:custGeom>
            <a:grpFill/>
            <a:ln w="0">
              <a:noFill/>
              <a:prstDash val="solid"/>
              <a:round/>
            </a:ln>
          </p:spPr>
          <p:txBody>
            <a:bodyPr vert="horz" wrap="square" lIns="121920" tIns="60961" rIns="121920" bIns="60961" numCol="1" anchor="t" anchorCtr="0" compatLnSpc="1"/>
            <a:lstStyle/>
            <a:p>
              <a:pPr defTabSz="882015"/>
              <a:endParaRPr lang="es-SV" sz="935">
                <a:solidFill>
                  <a:schemeClr val="tx1"/>
                </a:solidFill>
                <a:latin typeface="微软简粗黑" charset="0"/>
                <a:ea typeface="微软简粗黑" charset="0"/>
              </a:endParaRPr>
            </a:p>
          </p:txBody>
        </p:sp>
        <p:sp>
          <p:nvSpPr>
            <p:cNvPr id="124" name="Freeform 35"/>
            <p:cNvSpPr/>
            <p:nvPr/>
          </p:nvSpPr>
          <p:spPr bwMode="auto">
            <a:xfrm>
              <a:off x="5794" y="7678"/>
              <a:ext cx="19" cy="89"/>
            </a:xfrm>
            <a:custGeom>
              <a:avLst/>
              <a:gdLst>
                <a:gd name="T0" fmla="*/ 80 w 159"/>
                <a:gd name="T1" fmla="*/ 0 h 708"/>
                <a:gd name="T2" fmla="*/ 80 w 159"/>
                <a:gd name="T3" fmla="*/ 0 h 708"/>
                <a:gd name="T4" fmla="*/ 100 w 159"/>
                <a:gd name="T5" fmla="*/ 2 h 708"/>
                <a:gd name="T6" fmla="*/ 119 w 159"/>
                <a:gd name="T7" fmla="*/ 10 h 708"/>
                <a:gd name="T8" fmla="*/ 136 w 159"/>
                <a:gd name="T9" fmla="*/ 23 h 708"/>
                <a:gd name="T10" fmla="*/ 148 w 159"/>
                <a:gd name="T11" fmla="*/ 39 h 708"/>
                <a:gd name="T12" fmla="*/ 156 w 159"/>
                <a:gd name="T13" fmla="*/ 57 h 708"/>
                <a:gd name="T14" fmla="*/ 159 w 159"/>
                <a:gd name="T15" fmla="*/ 78 h 708"/>
                <a:gd name="T16" fmla="*/ 159 w 159"/>
                <a:gd name="T17" fmla="*/ 628 h 708"/>
                <a:gd name="T18" fmla="*/ 156 w 159"/>
                <a:gd name="T19" fmla="*/ 649 h 708"/>
                <a:gd name="T20" fmla="*/ 148 w 159"/>
                <a:gd name="T21" fmla="*/ 668 h 708"/>
                <a:gd name="T22" fmla="*/ 136 w 159"/>
                <a:gd name="T23" fmla="*/ 685 h 708"/>
                <a:gd name="T24" fmla="*/ 119 w 159"/>
                <a:gd name="T25" fmla="*/ 697 h 708"/>
                <a:gd name="T26" fmla="*/ 100 w 159"/>
                <a:gd name="T27" fmla="*/ 704 h 708"/>
                <a:gd name="T28" fmla="*/ 80 w 159"/>
                <a:gd name="T29" fmla="*/ 708 h 708"/>
                <a:gd name="T30" fmla="*/ 59 w 159"/>
                <a:gd name="T31" fmla="*/ 704 h 708"/>
                <a:gd name="T32" fmla="*/ 40 w 159"/>
                <a:gd name="T33" fmla="*/ 697 h 708"/>
                <a:gd name="T34" fmla="*/ 23 w 159"/>
                <a:gd name="T35" fmla="*/ 685 h 708"/>
                <a:gd name="T36" fmla="*/ 11 w 159"/>
                <a:gd name="T37" fmla="*/ 668 h 708"/>
                <a:gd name="T38" fmla="*/ 4 w 159"/>
                <a:gd name="T39" fmla="*/ 649 h 708"/>
                <a:gd name="T40" fmla="*/ 0 w 159"/>
                <a:gd name="T41" fmla="*/ 628 h 708"/>
                <a:gd name="T42" fmla="*/ 0 w 159"/>
                <a:gd name="T43" fmla="*/ 78 h 708"/>
                <a:gd name="T44" fmla="*/ 4 w 159"/>
                <a:gd name="T45" fmla="*/ 57 h 708"/>
                <a:gd name="T46" fmla="*/ 11 w 159"/>
                <a:gd name="T47" fmla="*/ 39 h 708"/>
                <a:gd name="T48" fmla="*/ 23 w 159"/>
                <a:gd name="T49" fmla="*/ 23 h 708"/>
                <a:gd name="T50" fmla="*/ 40 w 159"/>
                <a:gd name="T51" fmla="*/ 10 h 708"/>
                <a:gd name="T52" fmla="*/ 59 w 159"/>
                <a:gd name="T53" fmla="*/ 2 h 708"/>
                <a:gd name="T54" fmla="*/ 80 w 159"/>
                <a:gd name="T55" fmla="*/ 0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59" h="708">
                  <a:moveTo>
                    <a:pt x="80" y="0"/>
                  </a:moveTo>
                  <a:lnTo>
                    <a:pt x="80" y="0"/>
                  </a:lnTo>
                  <a:lnTo>
                    <a:pt x="100" y="2"/>
                  </a:lnTo>
                  <a:lnTo>
                    <a:pt x="119" y="10"/>
                  </a:lnTo>
                  <a:lnTo>
                    <a:pt x="136" y="23"/>
                  </a:lnTo>
                  <a:lnTo>
                    <a:pt x="148" y="39"/>
                  </a:lnTo>
                  <a:lnTo>
                    <a:pt x="156" y="57"/>
                  </a:lnTo>
                  <a:lnTo>
                    <a:pt x="159" y="78"/>
                  </a:lnTo>
                  <a:lnTo>
                    <a:pt x="159" y="628"/>
                  </a:lnTo>
                  <a:lnTo>
                    <a:pt x="156" y="649"/>
                  </a:lnTo>
                  <a:lnTo>
                    <a:pt x="148" y="668"/>
                  </a:lnTo>
                  <a:lnTo>
                    <a:pt x="136" y="685"/>
                  </a:lnTo>
                  <a:lnTo>
                    <a:pt x="119" y="697"/>
                  </a:lnTo>
                  <a:lnTo>
                    <a:pt x="100" y="704"/>
                  </a:lnTo>
                  <a:lnTo>
                    <a:pt x="80" y="708"/>
                  </a:lnTo>
                  <a:lnTo>
                    <a:pt x="59" y="704"/>
                  </a:lnTo>
                  <a:lnTo>
                    <a:pt x="40" y="697"/>
                  </a:lnTo>
                  <a:lnTo>
                    <a:pt x="23" y="685"/>
                  </a:lnTo>
                  <a:lnTo>
                    <a:pt x="11" y="668"/>
                  </a:lnTo>
                  <a:lnTo>
                    <a:pt x="4" y="649"/>
                  </a:lnTo>
                  <a:lnTo>
                    <a:pt x="0" y="628"/>
                  </a:lnTo>
                  <a:lnTo>
                    <a:pt x="0" y="78"/>
                  </a:lnTo>
                  <a:lnTo>
                    <a:pt x="4" y="57"/>
                  </a:lnTo>
                  <a:lnTo>
                    <a:pt x="11" y="39"/>
                  </a:lnTo>
                  <a:lnTo>
                    <a:pt x="23" y="23"/>
                  </a:lnTo>
                  <a:lnTo>
                    <a:pt x="40" y="10"/>
                  </a:lnTo>
                  <a:lnTo>
                    <a:pt x="59" y="2"/>
                  </a:lnTo>
                  <a:lnTo>
                    <a:pt x="80" y="0"/>
                  </a:lnTo>
                  <a:close/>
                </a:path>
              </a:pathLst>
            </a:custGeom>
            <a:grpFill/>
            <a:ln w="0">
              <a:noFill/>
              <a:prstDash val="solid"/>
              <a:round/>
            </a:ln>
          </p:spPr>
          <p:txBody>
            <a:bodyPr vert="horz" wrap="square" lIns="121920" tIns="60961" rIns="121920" bIns="60961" numCol="1" anchor="t" anchorCtr="0" compatLnSpc="1"/>
            <a:lstStyle/>
            <a:p>
              <a:pPr defTabSz="882015"/>
              <a:endParaRPr lang="es-SV" sz="935">
                <a:solidFill>
                  <a:schemeClr val="tx1"/>
                </a:solidFill>
                <a:latin typeface="微软简粗黑" charset="0"/>
                <a:ea typeface="微软简粗黑" charset="0"/>
              </a:endParaRPr>
            </a:p>
          </p:txBody>
        </p:sp>
        <p:sp>
          <p:nvSpPr>
            <p:cNvPr id="125" name="Freeform 36"/>
            <p:cNvSpPr/>
            <p:nvPr/>
          </p:nvSpPr>
          <p:spPr bwMode="auto">
            <a:xfrm>
              <a:off x="5612" y="8106"/>
              <a:ext cx="277" cy="20"/>
            </a:xfrm>
            <a:custGeom>
              <a:avLst/>
              <a:gdLst>
                <a:gd name="T0" fmla="*/ 79 w 2214"/>
                <a:gd name="T1" fmla="*/ 0 h 157"/>
                <a:gd name="T2" fmla="*/ 2135 w 2214"/>
                <a:gd name="T3" fmla="*/ 0 h 157"/>
                <a:gd name="T4" fmla="*/ 2156 w 2214"/>
                <a:gd name="T5" fmla="*/ 2 h 157"/>
                <a:gd name="T6" fmla="*/ 2174 w 2214"/>
                <a:gd name="T7" fmla="*/ 10 h 157"/>
                <a:gd name="T8" fmla="*/ 2191 w 2214"/>
                <a:gd name="T9" fmla="*/ 23 h 157"/>
                <a:gd name="T10" fmla="*/ 2203 w 2214"/>
                <a:gd name="T11" fmla="*/ 39 h 157"/>
                <a:gd name="T12" fmla="*/ 2211 w 2214"/>
                <a:gd name="T13" fmla="*/ 57 h 157"/>
                <a:gd name="T14" fmla="*/ 2214 w 2214"/>
                <a:gd name="T15" fmla="*/ 78 h 157"/>
                <a:gd name="T16" fmla="*/ 2211 w 2214"/>
                <a:gd name="T17" fmla="*/ 99 h 157"/>
                <a:gd name="T18" fmla="*/ 2203 w 2214"/>
                <a:gd name="T19" fmla="*/ 119 h 157"/>
                <a:gd name="T20" fmla="*/ 2190 w 2214"/>
                <a:gd name="T21" fmla="*/ 134 h 157"/>
                <a:gd name="T22" fmla="*/ 2174 w 2214"/>
                <a:gd name="T23" fmla="*/ 146 h 157"/>
                <a:gd name="T24" fmla="*/ 2156 w 2214"/>
                <a:gd name="T25" fmla="*/ 155 h 157"/>
                <a:gd name="T26" fmla="*/ 2135 w 2214"/>
                <a:gd name="T27" fmla="*/ 157 h 157"/>
                <a:gd name="T28" fmla="*/ 79 w 2214"/>
                <a:gd name="T29" fmla="*/ 157 h 157"/>
                <a:gd name="T30" fmla="*/ 58 w 2214"/>
                <a:gd name="T31" fmla="*/ 155 h 157"/>
                <a:gd name="T32" fmla="*/ 40 w 2214"/>
                <a:gd name="T33" fmla="*/ 146 h 157"/>
                <a:gd name="T34" fmla="*/ 23 w 2214"/>
                <a:gd name="T35" fmla="*/ 134 h 157"/>
                <a:gd name="T36" fmla="*/ 11 w 2214"/>
                <a:gd name="T37" fmla="*/ 119 h 157"/>
                <a:gd name="T38" fmla="*/ 3 w 2214"/>
                <a:gd name="T39" fmla="*/ 99 h 157"/>
                <a:gd name="T40" fmla="*/ 0 w 2214"/>
                <a:gd name="T41" fmla="*/ 78 h 157"/>
                <a:gd name="T42" fmla="*/ 0 w 2214"/>
                <a:gd name="T43" fmla="*/ 78 h 157"/>
                <a:gd name="T44" fmla="*/ 3 w 2214"/>
                <a:gd name="T45" fmla="*/ 57 h 157"/>
                <a:gd name="T46" fmla="*/ 11 w 2214"/>
                <a:gd name="T47" fmla="*/ 39 h 157"/>
                <a:gd name="T48" fmla="*/ 23 w 2214"/>
                <a:gd name="T49" fmla="*/ 23 h 157"/>
                <a:gd name="T50" fmla="*/ 40 w 2214"/>
                <a:gd name="T51" fmla="*/ 10 h 157"/>
                <a:gd name="T52" fmla="*/ 58 w 2214"/>
                <a:gd name="T53" fmla="*/ 2 h 157"/>
                <a:gd name="T54" fmla="*/ 79 w 2214"/>
                <a:gd name="T55"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14" h="157">
                  <a:moveTo>
                    <a:pt x="79" y="0"/>
                  </a:moveTo>
                  <a:lnTo>
                    <a:pt x="2135" y="0"/>
                  </a:lnTo>
                  <a:lnTo>
                    <a:pt x="2156" y="2"/>
                  </a:lnTo>
                  <a:lnTo>
                    <a:pt x="2174" y="10"/>
                  </a:lnTo>
                  <a:lnTo>
                    <a:pt x="2191" y="23"/>
                  </a:lnTo>
                  <a:lnTo>
                    <a:pt x="2203" y="39"/>
                  </a:lnTo>
                  <a:lnTo>
                    <a:pt x="2211" y="57"/>
                  </a:lnTo>
                  <a:lnTo>
                    <a:pt x="2214" y="78"/>
                  </a:lnTo>
                  <a:lnTo>
                    <a:pt x="2211" y="99"/>
                  </a:lnTo>
                  <a:lnTo>
                    <a:pt x="2203" y="119"/>
                  </a:lnTo>
                  <a:lnTo>
                    <a:pt x="2190" y="134"/>
                  </a:lnTo>
                  <a:lnTo>
                    <a:pt x="2174" y="146"/>
                  </a:lnTo>
                  <a:lnTo>
                    <a:pt x="2156" y="155"/>
                  </a:lnTo>
                  <a:lnTo>
                    <a:pt x="2135" y="157"/>
                  </a:lnTo>
                  <a:lnTo>
                    <a:pt x="79" y="157"/>
                  </a:lnTo>
                  <a:lnTo>
                    <a:pt x="58" y="155"/>
                  </a:lnTo>
                  <a:lnTo>
                    <a:pt x="40" y="146"/>
                  </a:lnTo>
                  <a:lnTo>
                    <a:pt x="23" y="134"/>
                  </a:lnTo>
                  <a:lnTo>
                    <a:pt x="11" y="119"/>
                  </a:lnTo>
                  <a:lnTo>
                    <a:pt x="3" y="99"/>
                  </a:lnTo>
                  <a:lnTo>
                    <a:pt x="0" y="78"/>
                  </a:lnTo>
                  <a:lnTo>
                    <a:pt x="0" y="78"/>
                  </a:lnTo>
                  <a:lnTo>
                    <a:pt x="3" y="57"/>
                  </a:lnTo>
                  <a:lnTo>
                    <a:pt x="11" y="39"/>
                  </a:lnTo>
                  <a:lnTo>
                    <a:pt x="23" y="23"/>
                  </a:lnTo>
                  <a:lnTo>
                    <a:pt x="40" y="10"/>
                  </a:lnTo>
                  <a:lnTo>
                    <a:pt x="58" y="2"/>
                  </a:lnTo>
                  <a:lnTo>
                    <a:pt x="79" y="0"/>
                  </a:lnTo>
                  <a:close/>
                </a:path>
              </a:pathLst>
            </a:custGeom>
            <a:grpFill/>
            <a:ln w="0">
              <a:noFill/>
              <a:prstDash val="solid"/>
              <a:round/>
            </a:ln>
          </p:spPr>
          <p:txBody>
            <a:bodyPr vert="horz" wrap="square" lIns="121920" tIns="60961" rIns="121920" bIns="60961" numCol="1" anchor="t" anchorCtr="0" compatLnSpc="1"/>
            <a:lstStyle/>
            <a:p>
              <a:pPr defTabSz="882015"/>
              <a:endParaRPr lang="es-SV" sz="935">
                <a:solidFill>
                  <a:schemeClr val="tx1"/>
                </a:solidFill>
                <a:latin typeface="微软简粗黑" charset="0"/>
                <a:ea typeface="微软简粗黑" charset="0"/>
              </a:endParaRPr>
            </a:p>
          </p:txBody>
        </p:sp>
        <p:sp>
          <p:nvSpPr>
            <p:cNvPr id="126" name="Freeform 37"/>
            <p:cNvSpPr/>
            <p:nvPr/>
          </p:nvSpPr>
          <p:spPr bwMode="auto">
            <a:xfrm>
              <a:off x="5882" y="7833"/>
              <a:ext cx="107" cy="160"/>
            </a:xfrm>
            <a:custGeom>
              <a:avLst/>
              <a:gdLst>
                <a:gd name="T0" fmla="*/ 222 w 860"/>
                <a:gd name="T1" fmla="*/ 0 h 1274"/>
                <a:gd name="T2" fmla="*/ 351 w 860"/>
                <a:gd name="T3" fmla="*/ 14 h 1274"/>
                <a:gd name="T4" fmla="*/ 470 w 860"/>
                <a:gd name="T5" fmla="*/ 51 h 1274"/>
                <a:gd name="T6" fmla="*/ 578 w 860"/>
                <a:gd name="T7" fmla="*/ 109 h 1274"/>
                <a:gd name="T8" fmla="*/ 673 w 860"/>
                <a:gd name="T9" fmla="*/ 187 h 1274"/>
                <a:gd name="T10" fmla="*/ 751 w 860"/>
                <a:gd name="T11" fmla="*/ 282 h 1274"/>
                <a:gd name="T12" fmla="*/ 809 w 860"/>
                <a:gd name="T13" fmla="*/ 390 h 1274"/>
                <a:gd name="T14" fmla="*/ 847 w 860"/>
                <a:gd name="T15" fmla="*/ 509 h 1274"/>
                <a:gd name="T16" fmla="*/ 860 w 860"/>
                <a:gd name="T17" fmla="*/ 638 h 1274"/>
                <a:gd name="T18" fmla="*/ 847 w 860"/>
                <a:gd name="T19" fmla="*/ 765 h 1274"/>
                <a:gd name="T20" fmla="*/ 809 w 860"/>
                <a:gd name="T21" fmla="*/ 885 h 1274"/>
                <a:gd name="T22" fmla="*/ 751 w 860"/>
                <a:gd name="T23" fmla="*/ 993 h 1274"/>
                <a:gd name="T24" fmla="*/ 673 w 860"/>
                <a:gd name="T25" fmla="*/ 1088 h 1274"/>
                <a:gd name="T26" fmla="*/ 578 w 860"/>
                <a:gd name="T27" fmla="*/ 1165 h 1274"/>
                <a:gd name="T28" fmla="*/ 470 w 860"/>
                <a:gd name="T29" fmla="*/ 1224 h 1274"/>
                <a:gd name="T30" fmla="*/ 351 w 860"/>
                <a:gd name="T31" fmla="*/ 1261 h 1274"/>
                <a:gd name="T32" fmla="*/ 222 w 860"/>
                <a:gd name="T33" fmla="*/ 1274 h 1274"/>
                <a:gd name="T34" fmla="*/ 0 w 860"/>
                <a:gd name="T35" fmla="*/ 1116 h 1274"/>
                <a:gd name="T36" fmla="*/ 279 w 860"/>
                <a:gd name="T37" fmla="*/ 1113 h 1274"/>
                <a:gd name="T38" fmla="*/ 384 w 860"/>
                <a:gd name="T39" fmla="*/ 1088 h 1274"/>
                <a:gd name="T40" fmla="*/ 479 w 860"/>
                <a:gd name="T41" fmla="*/ 1042 h 1274"/>
                <a:gd name="T42" fmla="*/ 562 w 860"/>
                <a:gd name="T43" fmla="*/ 976 h 1274"/>
                <a:gd name="T44" fmla="*/ 627 w 860"/>
                <a:gd name="T45" fmla="*/ 894 h 1274"/>
                <a:gd name="T46" fmla="*/ 674 w 860"/>
                <a:gd name="T47" fmla="*/ 798 h 1274"/>
                <a:gd name="T48" fmla="*/ 698 w 860"/>
                <a:gd name="T49" fmla="*/ 693 h 1274"/>
                <a:gd name="T50" fmla="*/ 698 w 860"/>
                <a:gd name="T51" fmla="*/ 582 h 1274"/>
                <a:gd name="T52" fmla="*/ 674 w 860"/>
                <a:gd name="T53" fmla="*/ 476 h 1274"/>
                <a:gd name="T54" fmla="*/ 627 w 860"/>
                <a:gd name="T55" fmla="*/ 381 h 1274"/>
                <a:gd name="T56" fmla="*/ 562 w 860"/>
                <a:gd name="T57" fmla="*/ 299 h 1274"/>
                <a:gd name="T58" fmla="*/ 479 w 860"/>
                <a:gd name="T59" fmla="*/ 234 h 1274"/>
                <a:gd name="T60" fmla="*/ 384 w 860"/>
                <a:gd name="T61" fmla="*/ 186 h 1274"/>
                <a:gd name="T62" fmla="*/ 279 w 860"/>
                <a:gd name="T63" fmla="*/ 162 h 1274"/>
                <a:gd name="T64" fmla="*/ 0 w 860"/>
                <a:gd name="T65" fmla="*/ 159 h 1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60" h="1274">
                  <a:moveTo>
                    <a:pt x="0" y="0"/>
                  </a:moveTo>
                  <a:lnTo>
                    <a:pt x="222" y="0"/>
                  </a:lnTo>
                  <a:lnTo>
                    <a:pt x="287" y="4"/>
                  </a:lnTo>
                  <a:lnTo>
                    <a:pt x="351" y="14"/>
                  </a:lnTo>
                  <a:lnTo>
                    <a:pt x="412" y="29"/>
                  </a:lnTo>
                  <a:lnTo>
                    <a:pt x="470" y="51"/>
                  </a:lnTo>
                  <a:lnTo>
                    <a:pt x="526" y="77"/>
                  </a:lnTo>
                  <a:lnTo>
                    <a:pt x="578" y="109"/>
                  </a:lnTo>
                  <a:lnTo>
                    <a:pt x="628" y="147"/>
                  </a:lnTo>
                  <a:lnTo>
                    <a:pt x="673" y="187"/>
                  </a:lnTo>
                  <a:lnTo>
                    <a:pt x="714" y="233"/>
                  </a:lnTo>
                  <a:lnTo>
                    <a:pt x="751" y="282"/>
                  </a:lnTo>
                  <a:lnTo>
                    <a:pt x="783" y="334"/>
                  </a:lnTo>
                  <a:lnTo>
                    <a:pt x="809" y="390"/>
                  </a:lnTo>
                  <a:lnTo>
                    <a:pt x="831" y="448"/>
                  </a:lnTo>
                  <a:lnTo>
                    <a:pt x="847" y="509"/>
                  </a:lnTo>
                  <a:lnTo>
                    <a:pt x="857" y="573"/>
                  </a:lnTo>
                  <a:lnTo>
                    <a:pt x="860" y="638"/>
                  </a:lnTo>
                  <a:lnTo>
                    <a:pt x="857" y="703"/>
                  </a:lnTo>
                  <a:lnTo>
                    <a:pt x="847" y="765"/>
                  </a:lnTo>
                  <a:lnTo>
                    <a:pt x="831" y="827"/>
                  </a:lnTo>
                  <a:lnTo>
                    <a:pt x="809" y="885"/>
                  </a:lnTo>
                  <a:lnTo>
                    <a:pt x="783" y="940"/>
                  </a:lnTo>
                  <a:lnTo>
                    <a:pt x="751" y="993"/>
                  </a:lnTo>
                  <a:lnTo>
                    <a:pt x="714" y="1043"/>
                  </a:lnTo>
                  <a:lnTo>
                    <a:pt x="673" y="1088"/>
                  </a:lnTo>
                  <a:lnTo>
                    <a:pt x="628" y="1129"/>
                  </a:lnTo>
                  <a:lnTo>
                    <a:pt x="578" y="1165"/>
                  </a:lnTo>
                  <a:lnTo>
                    <a:pt x="526" y="1197"/>
                  </a:lnTo>
                  <a:lnTo>
                    <a:pt x="470" y="1224"/>
                  </a:lnTo>
                  <a:lnTo>
                    <a:pt x="412" y="1245"/>
                  </a:lnTo>
                  <a:lnTo>
                    <a:pt x="351" y="1261"/>
                  </a:lnTo>
                  <a:lnTo>
                    <a:pt x="287" y="1270"/>
                  </a:lnTo>
                  <a:lnTo>
                    <a:pt x="222" y="1274"/>
                  </a:lnTo>
                  <a:lnTo>
                    <a:pt x="0" y="1274"/>
                  </a:lnTo>
                  <a:lnTo>
                    <a:pt x="0" y="1116"/>
                  </a:lnTo>
                  <a:lnTo>
                    <a:pt x="222" y="1116"/>
                  </a:lnTo>
                  <a:lnTo>
                    <a:pt x="279" y="1113"/>
                  </a:lnTo>
                  <a:lnTo>
                    <a:pt x="333" y="1103"/>
                  </a:lnTo>
                  <a:lnTo>
                    <a:pt x="384" y="1088"/>
                  </a:lnTo>
                  <a:lnTo>
                    <a:pt x="433" y="1067"/>
                  </a:lnTo>
                  <a:lnTo>
                    <a:pt x="479" y="1042"/>
                  </a:lnTo>
                  <a:lnTo>
                    <a:pt x="522" y="1011"/>
                  </a:lnTo>
                  <a:lnTo>
                    <a:pt x="562" y="976"/>
                  </a:lnTo>
                  <a:lnTo>
                    <a:pt x="597" y="937"/>
                  </a:lnTo>
                  <a:lnTo>
                    <a:pt x="627" y="894"/>
                  </a:lnTo>
                  <a:lnTo>
                    <a:pt x="653" y="848"/>
                  </a:lnTo>
                  <a:lnTo>
                    <a:pt x="674" y="798"/>
                  </a:lnTo>
                  <a:lnTo>
                    <a:pt x="689" y="747"/>
                  </a:lnTo>
                  <a:lnTo>
                    <a:pt x="698" y="693"/>
                  </a:lnTo>
                  <a:lnTo>
                    <a:pt x="701" y="638"/>
                  </a:lnTo>
                  <a:lnTo>
                    <a:pt x="698" y="582"/>
                  </a:lnTo>
                  <a:lnTo>
                    <a:pt x="689" y="528"/>
                  </a:lnTo>
                  <a:lnTo>
                    <a:pt x="674" y="476"/>
                  </a:lnTo>
                  <a:lnTo>
                    <a:pt x="653" y="427"/>
                  </a:lnTo>
                  <a:lnTo>
                    <a:pt x="627" y="381"/>
                  </a:lnTo>
                  <a:lnTo>
                    <a:pt x="597" y="338"/>
                  </a:lnTo>
                  <a:lnTo>
                    <a:pt x="562" y="299"/>
                  </a:lnTo>
                  <a:lnTo>
                    <a:pt x="522" y="265"/>
                  </a:lnTo>
                  <a:lnTo>
                    <a:pt x="479" y="234"/>
                  </a:lnTo>
                  <a:lnTo>
                    <a:pt x="433" y="207"/>
                  </a:lnTo>
                  <a:lnTo>
                    <a:pt x="384" y="186"/>
                  </a:lnTo>
                  <a:lnTo>
                    <a:pt x="333" y="171"/>
                  </a:lnTo>
                  <a:lnTo>
                    <a:pt x="279" y="162"/>
                  </a:lnTo>
                  <a:lnTo>
                    <a:pt x="222" y="159"/>
                  </a:lnTo>
                  <a:lnTo>
                    <a:pt x="0" y="159"/>
                  </a:lnTo>
                  <a:lnTo>
                    <a:pt x="0" y="0"/>
                  </a:lnTo>
                  <a:close/>
                </a:path>
              </a:pathLst>
            </a:custGeom>
            <a:grpFill/>
            <a:ln w="0">
              <a:noFill/>
              <a:prstDash val="solid"/>
              <a:round/>
            </a:ln>
          </p:spPr>
          <p:txBody>
            <a:bodyPr vert="horz" wrap="square" lIns="121920" tIns="60961" rIns="121920" bIns="60961" numCol="1" anchor="t" anchorCtr="0" compatLnSpc="1"/>
            <a:lstStyle/>
            <a:p>
              <a:pPr defTabSz="882015"/>
              <a:endParaRPr lang="es-SV" sz="935">
                <a:solidFill>
                  <a:schemeClr val="tx1"/>
                </a:solidFill>
                <a:latin typeface="微软简粗黑" charset="0"/>
                <a:ea typeface="微软简粗黑" charset="0"/>
              </a:endParaRPr>
            </a:p>
          </p:txBody>
        </p:sp>
        <p:sp>
          <p:nvSpPr>
            <p:cNvPr id="127" name="Freeform 38"/>
            <p:cNvSpPr>
              <a:spLocks noEditPoints="1"/>
            </p:cNvSpPr>
            <p:nvPr/>
          </p:nvSpPr>
          <p:spPr bwMode="auto">
            <a:xfrm>
              <a:off x="5612" y="7788"/>
              <a:ext cx="277" cy="307"/>
            </a:xfrm>
            <a:custGeom>
              <a:avLst/>
              <a:gdLst>
                <a:gd name="T0" fmla="*/ 157 w 2214"/>
                <a:gd name="T1" fmla="*/ 1343 h 2449"/>
                <a:gd name="T2" fmla="*/ 172 w 2214"/>
                <a:gd name="T3" fmla="*/ 1505 h 2449"/>
                <a:gd name="T4" fmla="*/ 211 w 2214"/>
                <a:gd name="T5" fmla="*/ 1657 h 2449"/>
                <a:gd name="T6" fmla="*/ 275 w 2214"/>
                <a:gd name="T7" fmla="*/ 1799 h 2449"/>
                <a:gd name="T8" fmla="*/ 360 w 2214"/>
                <a:gd name="T9" fmla="*/ 1928 h 2449"/>
                <a:gd name="T10" fmla="*/ 463 w 2214"/>
                <a:gd name="T11" fmla="*/ 2040 h 2449"/>
                <a:gd name="T12" fmla="*/ 585 w 2214"/>
                <a:gd name="T13" fmla="*/ 2135 h 2449"/>
                <a:gd name="T14" fmla="*/ 720 w 2214"/>
                <a:gd name="T15" fmla="*/ 2209 h 2449"/>
                <a:gd name="T16" fmla="*/ 868 w 2214"/>
                <a:gd name="T17" fmla="*/ 2261 h 2449"/>
                <a:gd name="T18" fmla="*/ 1025 w 2214"/>
                <a:gd name="T19" fmla="*/ 2288 h 2449"/>
                <a:gd name="T20" fmla="*/ 1188 w 2214"/>
                <a:gd name="T21" fmla="*/ 2288 h 2449"/>
                <a:gd name="T22" fmla="*/ 1346 w 2214"/>
                <a:gd name="T23" fmla="*/ 2261 h 2449"/>
                <a:gd name="T24" fmla="*/ 1494 w 2214"/>
                <a:gd name="T25" fmla="*/ 2209 h 2449"/>
                <a:gd name="T26" fmla="*/ 1628 w 2214"/>
                <a:gd name="T27" fmla="*/ 2135 h 2449"/>
                <a:gd name="T28" fmla="*/ 1749 w 2214"/>
                <a:gd name="T29" fmla="*/ 2040 h 2449"/>
                <a:gd name="T30" fmla="*/ 1854 w 2214"/>
                <a:gd name="T31" fmla="*/ 1928 h 2449"/>
                <a:gd name="T32" fmla="*/ 1939 w 2214"/>
                <a:gd name="T33" fmla="*/ 1799 h 2449"/>
                <a:gd name="T34" fmla="*/ 2002 w 2214"/>
                <a:gd name="T35" fmla="*/ 1657 h 2449"/>
                <a:gd name="T36" fmla="*/ 2041 w 2214"/>
                <a:gd name="T37" fmla="*/ 1505 h 2449"/>
                <a:gd name="T38" fmla="*/ 2056 w 2214"/>
                <a:gd name="T39" fmla="*/ 1343 h 2449"/>
                <a:gd name="T40" fmla="*/ 157 w 2214"/>
                <a:gd name="T41" fmla="*/ 159 h 2449"/>
                <a:gd name="T42" fmla="*/ 2214 w 2214"/>
                <a:gd name="T43" fmla="*/ 0 h 2449"/>
                <a:gd name="T44" fmla="*/ 2211 w 2214"/>
                <a:gd name="T45" fmla="*/ 1429 h 2449"/>
                <a:gd name="T46" fmla="*/ 2184 w 2214"/>
                <a:gd name="T47" fmla="*/ 1596 h 2449"/>
                <a:gd name="T48" fmla="*/ 2135 w 2214"/>
                <a:gd name="T49" fmla="*/ 1755 h 2449"/>
                <a:gd name="T50" fmla="*/ 2062 w 2214"/>
                <a:gd name="T51" fmla="*/ 1901 h 2449"/>
                <a:gd name="T52" fmla="*/ 1970 w 2214"/>
                <a:gd name="T53" fmla="*/ 2034 h 2449"/>
                <a:gd name="T54" fmla="*/ 1860 w 2214"/>
                <a:gd name="T55" fmla="*/ 2153 h 2449"/>
                <a:gd name="T56" fmla="*/ 1734 w 2214"/>
                <a:gd name="T57" fmla="*/ 2255 h 2449"/>
                <a:gd name="T58" fmla="*/ 1593 w 2214"/>
                <a:gd name="T59" fmla="*/ 2337 h 2449"/>
                <a:gd name="T60" fmla="*/ 1440 w 2214"/>
                <a:gd name="T61" fmla="*/ 2398 h 2449"/>
                <a:gd name="T62" fmla="*/ 1277 w 2214"/>
                <a:gd name="T63" fmla="*/ 2436 h 2449"/>
                <a:gd name="T64" fmla="*/ 1106 w 2214"/>
                <a:gd name="T65" fmla="*/ 2449 h 2449"/>
                <a:gd name="T66" fmla="*/ 936 w 2214"/>
                <a:gd name="T67" fmla="*/ 2436 h 2449"/>
                <a:gd name="T68" fmla="*/ 773 w 2214"/>
                <a:gd name="T69" fmla="*/ 2398 h 2449"/>
                <a:gd name="T70" fmla="*/ 621 w 2214"/>
                <a:gd name="T71" fmla="*/ 2337 h 2449"/>
                <a:gd name="T72" fmla="*/ 480 w 2214"/>
                <a:gd name="T73" fmla="*/ 2255 h 2449"/>
                <a:gd name="T74" fmla="*/ 353 w 2214"/>
                <a:gd name="T75" fmla="*/ 2153 h 2449"/>
                <a:gd name="T76" fmla="*/ 243 w 2214"/>
                <a:gd name="T77" fmla="*/ 2034 h 2449"/>
                <a:gd name="T78" fmla="*/ 151 w 2214"/>
                <a:gd name="T79" fmla="*/ 1901 h 2449"/>
                <a:gd name="T80" fmla="*/ 79 w 2214"/>
                <a:gd name="T81" fmla="*/ 1755 h 2449"/>
                <a:gd name="T82" fmla="*/ 30 w 2214"/>
                <a:gd name="T83" fmla="*/ 1596 h 2449"/>
                <a:gd name="T84" fmla="*/ 3 w 2214"/>
                <a:gd name="T85" fmla="*/ 1429 h 2449"/>
                <a:gd name="T86" fmla="*/ 0 w 2214"/>
                <a:gd name="T87" fmla="*/ 921 h 2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214" h="2449">
                  <a:moveTo>
                    <a:pt x="157" y="159"/>
                  </a:moveTo>
                  <a:lnTo>
                    <a:pt x="157" y="1343"/>
                  </a:lnTo>
                  <a:lnTo>
                    <a:pt x="162" y="1425"/>
                  </a:lnTo>
                  <a:lnTo>
                    <a:pt x="172" y="1505"/>
                  </a:lnTo>
                  <a:lnTo>
                    <a:pt x="188" y="1582"/>
                  </a:lnTo>
                  <a:lnTo>
                    <a:pt x="211" y="1657"/>
                  </a:lnTo>
                  <a:lnTo>
                    <a:pt x="240" y="1730"/>
                  </a:lnTo>
                  <a:lnTo>
                    <a:pt x="275" y="1799"/>
                  </a:lnTo>
                  <a:lnTo>
                    <a:pt x="315" y="1865"/>
                  </a:lnTo>
                  <a:lnTo>
                    <a:pt x="360" y="1928"/>
                  </a:lnTo>
                  <a:lnTo>
                    <a:pt x="409" y="1986"/>
                  </a:lnTo>
                  <a:lnTo>
                    <a:pt x="463" y="2040"/>
                  </a:lnTo>
                  <a:lnTo>
                    <a:pt x="522" y="2089"/>
                  </a:lnTo>
                  <a:lnTo>
                    <a:pt x="585" y="2135"/>
                  </a:lnTo>
                  <a:lnTo>
                    <a:pt x="651" y="2174"/>
                  </a:lnTo>
                  <a:lnTo>
                    <a:pt x="720" y="2209"/>
                  </a:lnTo>
                  <a:lnTo>
                    <a:pt x="793" y="2238"/>
                  </a:lnTo>
                  <a:lnTo>
                    <a:pt x="868" y="2261"/>
                  </a:lnTo>
                  <a:lnTo>
                    <a:pt x="945" y="2278"/>
                  </a:lnTo>
                  <a:lnTo>
                    <a:pt x="1025" y="2288"/>
                  </a:lnTo>
                  <a:lnTo>
                    <a:pt x="1106" y="2292"/>
                  </a:lnTo>
                  <a:lnTo>
                    <a:pt x="1188" y="2288"/>
                  </a:lnTo>
                  <a:lnTo>
                    <a:pt x="1268" y="2278"/>
                  </a:lnTo>
                  <a:lnTo>
                    <a:pt x="1346" y="2261"/>
                  </a:lnTo>
                  <a:lnTo>
                    <a:pt x="1421" y="2238"/>
                  </a:lnTo>
                  <a:lnTo>
                    <a:pt x="1494" y="2209"/>
                  </a:lnTo>
                  <a:lnTo>
                    <a:pt x="1563" y="2174"/>
                  </a:lnTo>
                  <a:lnTo>
                    <a:pt x="1628" y="2135"/>
                  </a:lnTo>
                  <a:lnTo>
                    <a:pt x="1691" y="2089"/>
                  </a:lnTo>
                  <a:lnTo>
                    <a:pt x="1749" y="2040"/>
                  </a:lnTo>
                  <a:lnTo>
                    <a:pt x="1803" y="1986"/>
                  </a:lnTo>
                  <a:lnTo>
                    <a:pt x="1854" y="1928"/>
                  </a:lnTo>
                  <a:lnTo>
                    <a:pt x="1898" y="1865"/>
                  </a:lnTo>
                  <a:lnTo>
                    <a:pt x="1939" y="1799"/>
                  </a:lnTo>
                  <a:lnTo>
                    <a:pt x="1973" y="1730"/>
                  </a:lnTo>
                  <a:lnTo>
                    <a:pt x="2002" y="1657"/>
                  </a:lnTo>
                  <a:lnTo>
                    <a:pt x="2025" y="1582"/>
                  </a:lnTo>
                  <a:lnTo>
                    <a:pt x="2041" y="1505"/>
                  </a:lnTo>
                  <a:lnTo>
                    <a:pt x="2052" y="1425"/>
                  </a:lnTo>
                  <a:lnTo>
                    <a:pt x="2056" y="1343"/>
                  </a:lnTo>
                  <a:lnTo>
                    <a:pt x="2056" y="159"/>
                  </a:lnTo>
                  <a:lnTo>
                    <a:pt x="157" y="159"/>
                  </a:lnTo>
                  <a:close/>
                  <a:moveTo>
                    <a:pt x="0" y="0"/>
                  </a:moveTo>
                  <a:lnTo>
                    <a:pt x="2214" y="0"/>
                  </a:lnTo>
                  <a:lnTo>
                    <a:pt x="2214" y="1343"/>
                  </a:lnTo>
                  <a:lnTo>
                    <a:pt x="2211" y="1429"/>
                  </a:lnTo>
                  <a:lnTo>
                    <a:pt x="2201" y="1514"/>
                  </a:lnTo>
                  <a:lnTo>
                    <a:pt x="2184" y="1596"/>
                  </a:lnTo>
                  <a:lnTo>
                    <a:pt x="2162" y="1677"/>
                  </a:lnTo>
                  <a:lnTo>
                    <a:pt x="2135" y="1755"/>
                  </a:lnTo>
                  <a:lnTo>
                    <a:pt x="2101" y="1830"/>
                  </a:lnTo>
                  <a:lnTo>
                    <a:pt x="2062" y="1901"/>
                  </a:lnTo>
                  <a:lnTo>
                    <a:pt x="2018" y="1969"/>
                  </a:lnTo>
                  <a:lnTo>
                    <a:pt x="1970" y="2034"/>
                  </a:lnTo>
                  <a:lnTo>
                    <a:pt x="1917" y="2096"/>
                  </a:lnTo>
                  <a:lnTo>
                    <a:pt x="1860" y="2153"/>
                  </a:lnTo>
                  <a:lnTo>
                    <a:pt x="1799" y="2206"/>
                  </a:lnTo>
                  <a:lnTo>
                    <a:pt x="1734" y="2255"/>
                  </a:lnTo>
                  <a:lnTo>
                    <a:pt x="1665" y="2299"/>
                  </a:lnTo>
                  <a:lnTo>
                    <a:pt x="1593" y="2337"/>
                  </a:lnTo>
                  <a:lnTo>
                    <a:pt x="1518" y="2370"/>
                  </a:lnTo>
                  <a:lnTo>
                    <a:pt x="1440" y="2398"/>
                  </a:lnTo>
                  <a:lnTo>
                    <a:pt x="1360" y="2421"/>
                  </a:lnTo>
                  <a:lnTo>
                    <a:pt x="1277" y="2436"/>
                  </a:lnTo>
                  <a:lnTo>
                    <a:pt x="1193" y="2446"/>
                  </a:lnTo>
                  <a:lnTo>
                    <a:pt x="1106" y="2449"/>
                  </a:lnTo>
                  <a:lnTo>
                    <a:pt x="1021" y="2446"/>
                  </a:lnTo>
                  <a:lnTo>
                    <a:pt x="936" y="2436"/>
                  </a:lnTo>
                  <a:lnTo>
                    <a:pt x="853" y="2421"/>
                  </a:lnTo>
                  <a:lnTo>
                    <a:pt x="773" y="2398"/>
                  </a:lnTo>
                  <a:lnTo>
                    <a:pt x="696" y="2370"/>
                  </a:lnTo>
                  <a:lnTo>
                    <a:pt x="621" y="2337"/>
                  </a:lnTo>
                  <a:lnTo>
                    <a:pt x="548" y="2299"/>
                  </a:lnTo>
                  <a:lnTo>
                    <a:pt x="480" y="2255"/>
                  </a:lnTo>
                  <a:lnTo>
                    <a:pt x="415" y="2206"/>
                  </a:lnTo>
                  <a:lnTo>
                    <a:pt x="353" y="2153"/>
                  </a:lnTo>
                  <a:lnTo>
                    <a:pt x="296" y="2096"/>
                  </a:lnTo>
                  <a:lnTo>
                    <a:pt x="243" y="2034"/>
                  </a:lnTo>
                  <a:lnTo>
                    <a:pt x="195" y="1969"/>
                  </a:lnTo>
                  <a:lnTo>
                    <a:pt x="151" y="1901"/>
                  </a:lnTo>
                  <a:lnTo>
                    <a:pt x="112" y="1830"/>
                  </a:lnTo>
                  <a:lnTo>
                    <a:pt x="79" y="1755"/>
                  </a:lnTo>
                  <a:lnTo>
                    <a:pt x="52" y="1677"/>
                  </a:lnTo>
                  <a:lnTo>
                    <a:pt x="30" y="1596"/>
                  </a:lnTo>
                  <a:lnTo>
                    <a:pt x="13" y="1514"/>
                  </a:lnTo>
                  <a:lnTo>
                    <a:pt x="3" y="1429"/>
                  </a:lnTo>
                  <a:lnTo>
                    <a:pt x="0" y="1343"/>
                  </a:lnTo>
                  <a:lnTo>
                    <a:pt x="0" y="921"/>
                  </a:lnTo>
                  <a:lnTo>
                    <a:pt x="0" y="0"/>
                  </a:lnTo>
                  <a:close/>
                </a:path>
              </a:pathLst>
            </a:custGeom>
            <a:grpFill/>
            <a:ln w="0">
              <a:noFill/>
              <a:prstDash val="solid"/>
              <a:round/>
            </a:ln>
          </p:spPr>
          <p:txBody>
            <a:bodyPr vert="horz" wrap="square" lIns="121920" tIns="60961" rIns="121920" bIns="60961" numCol="1" anchor="t" anchorCtr="0" compatLnSpc="1"/>
            <a:lstStyle/>
            <a:p>
              <a:pPr defTabSz="882015"/>
              <a:endParaRPr lang="es-SV" sz="935">
                <a:solidFill>
                  <a:schemeClr val="tx1"/>
                </a:solidFill>
                <a:latin typeface="微软简粗黑" charset="0"/>
                <a:ea typeface="微软简粗黑" charset="0"/>
              </a:endParaRPr>
            </a:p>
          </p:txBody>
        </p:sp>
      </p:grpSp>
    </p:spTree>
  </p:cSld>
  <p:clrMapOvr>
    <a:masterClrMapping/>
  </p:clrMapOvr>
  <p:transition advTm="7113">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nodeType="afterEffect">
                                  <p:stCondLst>
                                    <p:cond delay="0"/>
                                  </p:stCondLst>
                                  <p:childTnLst>
                                    <p:set>
                                      <p:cBhvr>
                                        <p:cTn id="6" dur="1" fill="hold">
                                          <p:stCondLst>
                                            <p:cond delay="0"/>
                                          </p:stCondLst>
                                        </p:cTn>
                                        <p:tgtEl>
                                          <p:spTgt spid="135"/>
                                        </p:tgtEl>
                                        <p:attrNameLst>
                                          <p:attrName>style.visibility</p:attrName>
                                        </p:attrNameLst>
                                      </p:cBhvr>
                                      <p:to>
                                        <p:strVal val="visible"/>
                                      </p:to>
                                    </p:set>
                                    <p:animEffect transition="in" filter="fade">
                                      <p:cBhvr>
                                        <p:cTn id="7" dur="1250"/>
                                        <p:tgtEl>
                                          <p:spTgt spid="135"/>
                                        </p:tgtEl>
                                      </p:cBhvr>
                                    </p:animEffect>
                                    <p:anim calcmode="lin" valueType="num">
                                      <p:cBhvr>
                                        <p:cTn id="8" dur="1250" fill="hold"/>
                                        <p:tgtEl>
                                          <p:spTgt spid="135"/>
                                        </p:tgtEl>
                                        <p:attrNameLst>
                                          <p:attrName>style.rotation</p:attrName>
                                        </p:attrNameLst>
                                      </p:cBhvr>
                                      <p:tavLst>
                                        <p:tav tm="0">
                                          <p:val>
                                            <p:fltVal val="720"/>
                                          </p:val>
                                        </p:tav>
                                        <p:tav tm="100000">
                                          <p:val>
                                            <p:fltVal val="0"/>
                                          </p:val>
                                        </p:tav>
                                      </p:tavLst>
                                    </p:anim>
                                    <p:anim calcmode="lin" valueType="num">
                                      <p:cBhvr>
                                        <p:cTn id="9" dur="1250" fill="hold"/>
                                        <p:tgtEl>
                                          <p:spTgt spid="135"/>
                                        </p:tgtEl>
                                        <p:attrNameLst>
                                          <p:attrName>ppt_h</p:attrName>
                                        </p:attrNameLst>
                                      </p:cBhvr>
                                      <p:tavLst>
                                        <p:tav tm="0">
                                          <p:val>
                                            <p:fltVal val="0"/>
                                          </p:val>
                                        </p:tav>
                                        <p:tav tm="100000">
                                          <p:val>
                                            <p:strVal val="#ppt_h"/>
                                          </p:val>
                                        </p:tav>
                                      </p:tavLst>
                                    </p:anim>
                                    <p:anim calcmode="lin" valueType="num">
                                      <p:cBhvr>
                                        <p:cTn id="10" dur="1250" fill="hold"/>
                                        <p:tgtEl>
                                          <p:spTgt spid="135"/>
                                        </p:tgtEl>
                                        <p:attrNameLst>
                                          <p:attrName>ppt_w</p:attrName>
                                        </p:attrNameLst>
                                      </p:cBhvr>
                                      <p:tavLst>
                                        <p:tav tm="0">
                                          <p:val>
                                            <p:fltVal val="0"/>
                                          </p:val>
                                        </p:tav>
                                        <p:tav tm="100000">
                                          <p:val>
                                            <p:strVal val="#ppt_w"/>
                                          </p:val>
                                        </p:tav>
                                      </p:tavLst>
                                    </p:anim>
                                  </p:childTnLst>
                                </p:cTn>
                              </p:par>
                              <p:par>
                                <p:cTn id="11" presetID="35" presetClass="entr" presetSubtype="0" fill="hold" nodeType="withEffect">
                                  <p:stCondLst>
                                    <p:cond delay="250"/>
                                  </p:stCondLst>
                                  <p:childTnLst>
                                    <p:set>
                                      <p:cBhvr>
                                        <p:cTn id="12" dur="1" fill="hold">
                                          <p:stCondLst>
                                            <p:cond delay="0"/>
                                          </p:stCondLst>
                                        </p:cTn>
                                        <p:tgtEl>
                                          <p:spTgt spid="134"/>
                                        </p:tgtEl>
                                        <p:attrNameLst>
                                          <p:attrName>style.visibility</p:attrName>
                                        </p:attrNameLst>
                                      </p:cBhvr>
                                      <p:to>
                                        <p:strVal val="visible"/>
                                      </p:to>
                                    </p:set>
                                    <p:animEffect transition="in" filter="fade">
                                      <p:cBhvr>
                                        <p:cTn id="13" dur="1250"/>
                                        <p:tgtEl>
                                          <p:spTgt spid="134"/>
                                        </p:tgtEl>
                                      </p:cBhvr>
                                    </p:animEffect>
                                    <p:anim calcmode="lin" valueType="num">
                                      <p:cBhvr>
                                        <p:cTn id="14" dur="1250" fill="hold"/>
                                        <p:tgtEl>
                                          <p:spTgt spid="134"/>
                                        </p:tgtEl>
                                        <p:attrNameLst>
                                          <p:attrName>style.rotation</p:attrName>
                                        </p:attrNameLst>
                                      </p:cBhvr>
                                      <p:tavLst>
                                        <p:tav tm="0">
                                          <p:val>
                                            <p:fltVal val="720"/>
                                          </p:val>
                                        </p:tav>
                                        <p:tav tm="100000">
                                          <p:val>
                                            <p:fltVal val="0"/>
                                          </p:val>
                                        </p:tav>
                                      </p:tavLst>
                                    </p:anim>
                                    <p:anim calcmode="lin" valueType="num">
                                      <p:cBhvr>
                                        <p:cTn id="15" dur="1250" fill="hold"/>
                                        <p:tgtEl>
                                          <p:spTgt spid="134"/>
                                        </p:tgtEl>
                                        <p:attrNameLst>
                                          <p:attrName>ppt_h</p:attrName>
                                        </p:attrNameLst>
                                      </p:cBhvr>
                                      <p:tavLst>
                                        <p:tav tm="0">
                                          <p:val>
                                            <p:fltVal val="0"/>
                                          </p:val>
                                        </p:tav>
                                        <p:tav tm="100000">
                                          <p:val>
                                            <p:strVal val="#ppt_h"/>
                                          </p:val>
                                        </p:tav>
                                      </p:tavLst>
                                    </p:anim>
                                    <p:anim calcmode="lin" valueType="num">
                                      <p:cBhvr>
                                        <p:cTn id="16" dur="1250" fill="hold"/>
                                        <p:tgtEl>
                                          <p:spTgt spid="134"/>
                                        </p:tgtEl>
                                        <p:attrNameLst>
                                          <p:attrName>ppt_w</p:attrName>
                                        </p:attrNameLst>
                                      </p:cBhvr>
                                      <p:tavLst>
                                        <p:tav tm="0">
                                          <p:val>
                                            <p:fltVal val="0"/>
                                          </p:val>
                                        </p:tav>
                                        <p:tav tm="100000">
                                          <p:val>
                                            <p:strVal val="#ppt_w"/>
                                          </p:val>
                                        </p:tav>
                                      </p:tavLst>
                                    </p:anim>
                                  </p:childTnLst>
                                </p:cTn>
                              </p:par>
                              <p:par>
                                <p:cTn id="17" presetID="35" presetClass="entr" presetSubtype="0" fill="hold" nodeType="withEffect">
                                  <p:stCondLst>
                                    <p:cond delay="500"/>
                                  </p:stCondLst>
                                  <p:childTnLst>
                                    <p:set>
                                      <p:cBhvr>
                                        <p:cTn id="18" dur="1" fill="hold">
                                          <p:stCondLst>
                                            <p:cond delay="0"/>
                                          </p:stCondLst>
                                        </p:cTn>
                                        <p:tgtEl>
                                          <p:spTgt spid="133"/>
                                        </p:tgtEl>
                                        <p:attrNameLst>
                                          <p:attrName>style.visibility</p:attrName>
                                        </p:attrNameLst>
                                      </p:cBhvr>
                                      <p:to>
                                        <p:strVal val="visible"/>
                                      </p:to>
                                    </p:set>
                                    <p:animEffect transition="in" filter="fade">
                                      <p:cBhvr>
                                        <p:cTn id="19" dur="1250"/>
                                        <p:tgtEl>
                                          <p:spTgt spid="133"/>
                                        </p:tgtEl>
                                      </p:cBhvr>
                                    </p:animEffect>
                                    <p:anim calcmode="lin" valueType="num">
                                      <p:cBhvr>
                                        <p:cTn id="20" dur="1250" fill="hold"/>
                                        <p:tgtEl>
                                          <p:spTgt spid="133"/>
                                        </p:tgtEl>
                                        <p:attrNameLst>
                                          <p:attrName>style.rotation</p:attrName>
                                        </p:attrNameLst>
                                      </p:cBhvr>
                                      <p:tavLst>
                                        <p:tav tm="0">
                                          <p:val>
                                            <p:fltVal val="720"/>
                                          </p:val>
                                        </p:tav>
                                        <p:tav tm="100000">
                                          <p:val>
                                            <p:fltVal val="0"/>
                                          </p:val>
                                        </p:tav>
                                      </p:tavLst>
                                    </p:anim>
                                    <p:anim calcmode="lin" valueType="num">
                                      <p:cBhvr>
                                        <p:cTn id="21" dur="1250" fill="hold"/>
                                        <p:tgtEl>
                                          <p:spTgt spid="133"/>
                                        </p:tgtEl>
                                        <p:attrNameLst>
                                          <p:attrName>ppt_h</p:attrName>
                                        </p:attrNameLst>
                                      </p:cBhvr>
                                      <p:tavLst>
                                        <p:tav tm="0">
                                          <p:val>
                                            <p:fltVal val="0"/>
                                          </p:val>
                                        </p:tav>
                                        <p:tav tm="100000">
                                          <p:val>
                                            <p:strVal val="#ppt_h"/>
                                          </p:val>
                                        </p:tav>
                                      </p:tavLst>
                                    </p:anim>
                                    <p:anim calcmode="lin" valueType="num">
                                      <p:cBhvr>
                                        <p:cTn id="22" dur="1250" fill="hold"/>
                                        <p:tgtEl>
                                          <p:spTgt spid="133"/>
                                        </p:tgtEl>
                                        <p:attrNameLst>
                                          <p:attrName>ppt_w</p:attrName>
                                        </p:attrNameLst>
                                      </p:cBhvr>
                                      <p:tavLst>
                                        <p:tav tm="0">
                                          <p:val>
                                            <p:fltVal val="0"/>
                                          </p:val>
                                        </p:tav>
                                        <p:tav tm="100000">
                                          <p:val>
                                            <p:strVal val="#ppt_w"/>
                                          </p:val>
                                        </p:tav>
                                      </p:tavLst>
                                    </p:anim>
                                  </p:childTnLst>
                                </p:cTn>
                              </p:par>
                              <p:par>
                                <p:cTn id="23" presetID="35" presetClass="entr" presetSubtype="0" fill="hold" nodeType="withEffect">
                                  <p:stCondLst>
                                    <p:cond delay="750"/>
                                  </p:stCondLst>
                                  <p:childTnLst>
                                    <p:set>
                                      <p:cBhvr>
                                        <p:cTn id="24" dur="1" fill="hold">
                                          <p:stCondLst>
                                            <p:cond delay="0"/>
                                          </p:stCondLst>
                                        </p:cTn>
                                        <p:tgtEl>
                                          <p:spTgt spid="132"/>
                                        </p:tgtEl>
                                        <p:attrNameLst>
                                          <p:attrName>style.visibility</p:attrName>
                                        </p:attrNameLst>
                                      </p:cBhvr>
                                      <p:to>
                                        <p:strVal val="visible"/>
                                      </p:to>
                                    </p:set>
                                    <p:animEffect transition="in" filter="fade">
                                      <p:cBhvr>
                                        <p:cTn id="25" dur="1250"/>
                                        <p:tgtEl>
                                          <p:spTgt spid="132"/>
                                        </p:tgtEl>
                                      </p:cBhvr>
                                    </p:animEffect>
                                    <p:anim calcmode="lin" valueType="num">
                                      <p:cBhvr>
                                        <p:cTn id="26" dur="1250" fill="hold"/>
                                        <p:tgtEl>
                                          <p:spTgt spid="132"/>
                                        </p:tgtEl>
                                        <p:attrNameLst>
                                          <p:attrName>style.rotation</p:attrName>
                                        </p:attrNameLst>
                                      </p:cBhvr>
                                      <p:tavLst>
                                        <p:tav tm="0">
                                          <p:val>
                                            <p:fltVal val="720"/>
                                          </p:val>
                                        </p:tav>
                                        <p:tav tm="100000">
                                          <p:val>
                                            <p:fltVal val="0"/>
                                          </p:val>
                                        </p:tav>
                                      </p:tavLst>
                                    </p:anim>
                                    <p:anim calcmode="lin" valueType="num">
                                      <p:cBhvr>
                                        <p:cTn id="27" dur="1250" fill="hold"/>
                                        <p:tgtEl>
                                          <p:spTgt spid="132"/>
                                        </p:tgtEl>
                                        <p:attrNameLst>
                                          <p:attrName>ppt_h</p:attrName>
                                        </p:attrNameLst>
                                      </p:cBhvr>
                                      <p:tavLst>
                                        <p:tav tm="0">
                                          <p:val>
                                            <p:fltVal val="0"/>
                                          </p:val>
                                        </p:tav>
                                        <p:tav tm="100000">
                                          <p:val>
                                            <p:strVal val="#ppt_h"/>
                                          </p:val>
                                        </p:tav>
                                      </p:tavLst>
                                    </p:anim>
                                    <p:anim calcmode="lin" valueType="num">
                                      <p:cBhvr>
                                        <p:cTn id="28" dur="1250" fill="hold"/>
                                        <p:tgtEl>
                                          <p:spTgt spid="132"/>
                                        </p:tgtEl>
                                        <p:attrNameLst>
                                          <p:attrName>ppt_w</p:attrName>
                                        </p:attrNameLst>
                                      </p:cBhvr>
                                      <p:tavLst>
                                        <p:tav tm="0">
                                          <p:val>
                                            <p:fltVal val="0"/>
                                          </p:val>
                                        </p:tav>
                                        <p:tav tm="100000">
                                          <p:val>
                                            <p:strVal val="#ppt_w"/>
                                          </p:val>
                                        </p:tav>
                                      </p:tavLst>
                                    </p:anim>
                                  </p:childTnLst>
                                </p:cTn>
                              </p:par>
                              <p:par>
                                <p:cTn id="29" presetID="35" presetClass="entr" presetSubtype="0" fill="hold" nodeType="withEffect">
                                  <p:stCondLst>
                                    <p:cond delay="1000"/>
                                  </p:stCondLst>
                                  <p:childTnLst>
                                    <p:set>
                                      <p:cBhvr>
                                        <p:cTn id="30" dur="1" fill="hold">
                                          <p:stCondLst>
                                            <p:cond delay="0"/>
                                          </p:stCondLst>
                                        </p:cTn>
                                        <p:tgtEl>
                                          <p:spTgt spid="130"/>
                                        </p:tgtEl>
                                        <p:attrNameLst>
                                          <p:attrName>style.visibility</p:attrName>
                                        </p:attrNameLst>
                                      </p:cBhvr>
                                      <p:to>
                                        <p:strVal val="visible"/>
                                      </p:to>
                                    </p:set>
                                    <p:animEffect transition="in" filter="fade">
                                      <p:cBhvr>
                                        <p:cTn id="31" dur="1250"/>
                                        <p:tgtEl>
                                          <p:spTgt spid="130"/>
                                        </p:tgtEl>
                                      </p:cBhvr>
                                    </p:animEffect>
                                    <p:anim calcmode="lin" valueType="num">
                                      <p:cBhvr>
                                        <p:cTn id="32" dur="1250" fill="hold"/>
                                        <p:tgtEl>
                                          <p:spTgt spid="130"/>
                                        </p:tgtEl>
                                        <p:attrNameLst>
                                          <p:attrName>style.rotation</p:attrName>
                                        </p:attrNameLst>
                                      </p:cBhvr>
                                      <p:tavLst>
                                        <p:tav tm="0">
                                          <p:val>
                                            <p:fltVal val="720"/>
                                          </p:val>
                                        </p:tav>
                                        <p:tav tm="100000">
                                          <p:val>
                                            <p:fltVal val="0"/>
                                          </p:val>
                                        </p:tav>
                                      </p:tavLst>
                                    </p:anim>
                                    <p:anim calcmode="lin" valueType="num">
                                      <p:cBhvr>
                                        <p:cTn id="33" dur="1250" fill="hold"/>
                                        <p:tgtEl>
                                          <p:spTgt spid="130"/>
                                        </p:tgtEl>
                                        <p:attrNameLst>
                                          <p:attrName>ppt_h</p:attrName>
                                        </p:attrNameLst>
                                      </p:cBhvr>
                                      <p:tavLst>
                                        <p:tav tm="0">
                                          <p:val>
                                            <p:fltVal val="0"/>
                                          </p:val>
                                        </p:tav>
                                        <p:tav tm="100000">
                                          <p:val>
                                            <p:strVal val="#ppt_h"/>
                                          </p:val>
                                        </p:tav>
                                      </p:tavLst>
                                    </p:anim>
                                    <p:anim calcmode="lin" valueType="num">
                                      <p:cBhvr>
                                        <p:cTn id="34" dur="1250" fill="hold"/>
                                        <p:tgtEl>
                                          <p:spTgt spid="130"/>
                                        </p:tgtEl>
                                        <p:attrNameLst>
                                          <p:attrName>ppt_w</p:attrName>
                                        </p:attrNameLst>
                                      </p:cBhvr>
                                      <p:tavLst>
                                        <p:tav tm="0">
                                          <p:val>
                                            <p:fltVal val="0"/>
                                          </p:val>
                                        </p:tav>
                                        <p:tav tm="100000">
                                          <p:val>
                                            <p:strVal val="#ppt_w"/>
                                          </p:val>
                                        </p:tav>
                                      </p:tavLst>
                                    </p:anim>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500"/>
                                        <p:tgtEl>
                                          <p:spTgt spid="51"/>
                                        </p:tgtEl>
                                      </p:cBhvr>
                                    </p:animEffect>
                                  </p:childTnLst>
                                </p:cTn>
                              </p:par>
                            </p:childTnLst>
                          </p:cTn>
                        </p:par>
                        <p:par>
                          <p:cTn id="39" fill="hold">
                            <p:stCondLst>
                              <p:cond delay="2000"/>
                            </p:stCondLst>
                            <p:childTnLst>
                              <p:par>
                                <p:cTn id="40" presetID="10" presetClass="entr" presetSubtype="0" fill="hold"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650"/>
                                        <p:tgtEl>
                                          <p:spTgt spid="9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Effect transition="in" filter="fade">
                                      <p:cBhvr>
                                        <p:cTn id="45" dur="650"/>
                                        <p:tgtEl>
                                          <p:spTgt spid="72"/>
                                        </p:tgtEl>
                                      </p:cBhvr>
                                    </p:animEffect>
                                  </p:childTnLst>
                                </p:cTn>
                              </p:par>
                            </p:childTnLst>
                          </p:cTn>
                        </p:par>
                        <p:par>
                          <p:cTn id="46" fill="hold">
                            <p:stCondLst>
                              <p:cond delay="3000"/>
                            </p:stCondLst>
                            <p:childTnLst>
                              <p:par>
                                <p:cTn id="47" presetID="10" presetClass="entr" presetSubtype="0" fill="hold" nodeType="afterEffect">
                                  <p:stCondLst>
                                    <p:cond delay="0"/>
                                  </p:stCondLst>
                                  <p:childTnLst>
                                    <p:set>
                                      <p:cBhvr>
                                        <p:cTn id="48" dur="1" fill="hold">
                                          <p:stCondLst>
                                            <p:cond delay="0"/>
                                          </p:stCondLst>
                                        </p:cTn>
                                        <p:tgtEl>
                                          <p:spTgt spid="102"/>
                                        </p:tgtEl>
                                        <p:attrNameLst>
                                          <p:attrName>style.visibility</p:attrName>
                                        </p:attrNameLst>
                                      </p:cBhvr>
                                      <p:to>
                                        <p:strVal val="visible"/>
                                      </p:to>
                                    </p:set>
                                    <p:animEffect transition="in" filter="fade">
                                      <p:cBhvr>
                                        <p:cTn id="49" dur="650"/>
                                        <p:tgtEl>
                                          <p:spTgt spid="10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73"/>
                                        </p:tgtEl>
                                        <p:attrNameLst>
                                          <p:attrName>style.visibility</p:attrName>
                                        </p:attrNameLst>
                                      </p:cBhvr>
                                      <p:to>
                                        <p:strVal val="visible"/>
                                      </p:to>
                                    </p:set>
                                    <p:animEffect transition="in" filter="fade">
                                      <p:cBhvr>
                                        <p:cTn id="52" dur="650"/>
                                        <p:tgtEl>
                                          <p:spTgt spid="73"/>
                                        </p:tgtEl>
                                      </p:cBhvr>
                                    </p:animEffect>
                                  </p:childTnLst>
                                </p:cTn>
                              </p:par>
                            </p:childTnLst>
                          </p:cTn>
                        </p:par>
                        <p:par>
                          <p:cTn id="53" fill="hold">
                            <p:stCondLst>
                              <p:cond delay="4000"/>
                            </p:stCondLst>
                            <p:childTnLst>
                              <p:par>
                                <p:cTn id="54" presetID="10" presetClass="entr" presetSubtype="0" fill="hold"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fade">
                                      <p:cBhvr>
                                        <p:cTn id="56" dur="650"/>
                                        <p:tgtEl>
                                          <p:spTgt spid="4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650"/>
                                        <p:tgtEl>
                                          <p:spTgt spid="74"/>
                                        </p:tgtEl>
                                      </p:cBhvr>
                                    </p:animEffect>
                                  </p:childTnLst>
                                </p:cTn>
                              </p:par>
                            </p:childTnLst>
                          </p:cTn>
                        </p:par>
                        <p:par>
                          <p:cTn id="60" fill="hold">
                            <p:stCondLst>
                              <p:cond delay="5000"/>
                            </p:stCondLst>
                            <p:childTnLst>
                              <p:par>
                                <p:cTn id="61" presetID="10" presetClass="entr" presetSubtype="0" fill="hold" nodeType="afterEffect">
                                  <p:stCondLst>
                                    <p:cond delay="0"/>
                                  </p:stCondLst>
                                  <p:childTnLst>
                                    <p:set>
                                      <p:cBhvr>
                                        <p:cTn id="62" dur="1" fill="hold">
                                          <p:stCondLst>
                                            <p:cond delay="0"/>
                                          </p:stCondLst>
                                        </p:cTn>
                                        <p:tgtEl>
                                          <p:spTgt spid="83"/>
                                        </p:tgtEl>
                                        <p:attrNameLst>
                                          <p:attrName>style.visibility</p:attrName>
                                        </p:attrNameLst>
                                      </p:cBhvr>
                                      <p:to>
                                        <p:strVal val="visible"/>
                                      </p:to>
                                    </p:set>
                                    <p:animEffect transition="in" filter="fade">
                                      <p:cBhvr>
                                        <p:cTn id="63" dur="650"/>
                                        <p:tgtEl>
                                          <p:spTgt spid="83"/>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fade">
                                      <p:cBhvr>
                                        <p:cTn id="66" dur="650"/>
                                        <p:tgtEl>
                                          <p:spTgt spid="75"/>
                                        </p:tgtEl>
                                      </p:cBhvr>
                                    </p:animEffect>
                                  </p:childTnLst>
                                </p:cTn>
                              </p:par>
                            </p:childTnLst>
                          </p:cTn>
                        </p:par>
                        <p:par>
                          <p:cTn id="67" fill="hold">
                            <p:stCondLst>
                              <p:cond delay="6000"/>
                            </p:stCondLst>
                            <p:childTnLst>
                              <p:par>
                                <p:cTn id="68" presetID="10" presetClass="entr" presetSubtype="0" fill="hold" nodeType="afterEffect">
                                  <p:stCondLst>
                                    <p:cond delay="0"/>
                                  </p:stCondLst>
                                  <p:childTnLst>
                                    <p:set>
                                      <p:cBhvr>
                                        <p:cTn id="69" dur="1" fill="hold">
                                          <p:stCondLst>
                                            <p:cond delay="0"/>
                                          </p:stCondLst>
                                        </p:cTn>
                                        <p:tgtEl>
                                          <p:spTgt spid="119"/>
                                        </p:tgtEl>
                                        <p:attrNameLst>
                                          <p:attrName>style.visibility</p:attrName>
                                        </p:attrNameLst>
                                      </p:cBhvr>
                                      <p:to>
                                        <p:strVal val="visible"/>
                                      </p:to>
                                    </p:set>
                                    <p:animEffect transition="in" filter="fade">
                                      <p:cBhvr>
                                        <p:cTn id="70" dur="650"/>
                                        <p:tgtEl>
                                          <p:spTgt spid="11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65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bldLvl="0" animBg="1"/>
      <p:bldP spid="72" grpId="0"/>
      <p:bldP spid="73" grpId="0"/>
      <p:bldP spid="74" grpId="0"/>
      <p:bldP spid="75" grpId="0"/>
      <p:bldP spid="7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545" y="-8255"/>
            <a:ext cx="12233910" cy="833120"/>
          </a:xfrm>
          <a:prstGeom prst="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pic>
        <p:nvPicPr>
          <p:cNvPr id="3" name="图片 2" descr="QQ截图20170308204816"/>
          <p:cNvPicPr>
            <a:picLocks noChangeAspect="1"/>
          </p:cNvPicPr>
          <p:nvPr/>
        </p:nvPicPr>
        <p:blipFill>
          <a:blip r:embed="rId3" cstate="print"/>
          <a:stretch>
            <a:fillRect/>
          </a:stretch>
        </p:blipFill>
        <p:spPr>
          <a:xfrm>
            <a:off x="-15240" y="5684520"/>
            <a:ext cx="12204065" cy="1208405"/>
          </a:xfrm>
          <a:prstGeom prst="rect">
            <a:avLst/>
          </a:prstGeom>
        </p:spPr>
      </p:pic>
      <p:sp>
        <p:nvSpPr>
          <p:cNvPr id="108" name="椭圆 107"/>
          <p:cNvSpPr/>
          <p:nvPr/>
        </p:nvSpPr>
        <p:spPr>
          <a:xfrm>
            <a:off x="709696" y="370157"/>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nvGrpSpPr>
          <p:cNvPr id="109" name="组合 108"/>
          <p:cNvGrpSpPr/>
          <p:nvPr/>
        </p:nvGrpSpPr>
        <p:grpSpPr>
          <a:xfrm>
            <a:off x="640284" y="56389"/>
            <a:ext cx="4021131" cy="613991"/>
            <a:chOff x="3418293" y="305852"/>
            <a:chExt cx="4844075" cy="872774"/>
          </a:xfrm>
        </p:grpSpPr>
        <p:sp>
          <p:nvSpPr>
            <p:cNvPr id="110" name="椭圆 109"/>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sp>
          <p:nvSpPr>
            <p:cNvPr id="111" name="矩形 11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grpSp>
        <p:nvGrpSpPr>
          <p:cNvPr id="112" name="组合 111"/>
          <p:cNvGrpSpPr/>
          <p:nvPr/>
        </p:nvGrpSpPr>
        <p:grpSpPr>
          <a:xfrm>
            <a:off x="574288" y="57950"/>
            <a:ext cx="970204" cy="1019136"/>
            <a:chOff x="1003288" y="1798087"/>
            <a:chExt cx="3398850" cy="3383513"/>
          </a:xfrm>
        </p:grpSpPr>
        <p:sp>
          <p:nvSpPr>
            <p:cNvPr id="11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nvGrpSpPr>
            <p:cNvPr id="115" name="组合 114"/>
            <p:cNvGrpSpPr/>
            <p:nvPr/>
          </p:nvGrpSpPr>
          <p:grpSpPr>
            <a:xfrm>
              <a:off x="1003288" y="1856944"/>
              <a:ext cx="3119221" cy="1919931"/>
              <a:chOff x="1028026" y="1617975"/>
              <a:chExt cx="3119221" cy="1919931"/>
            </a:xfrm>
          </p:grpSpPr>
          <p:sp>
            <p:nvSpPr>
              <p:cNvPr id="116" name="Freeform 13"/>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rgbClr val="9CCF3D"/>
                  </a:gs>
                </a:gsLst>
                <a:lin ang="0" scaled="0"/>
                <a:tileRect/>
              </a:gradFill>
              <a:ln w="101600">
                <a:gradFill>
                  <a:gsLst>
                    <a:gs pos="0">
                      <a:srgbClr val="9CCF3D"/>
                    </a:gs>
                    <a:gs pos="100000">
                      <a:schemeClr val="bg1"/>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7" name="Freeform 13"/>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grpSp>
      <p:sp>
        <p:nvSpPr>
          <p:cNvPr id="118" name="文本框 117"/>
          <p:cNvSpPr txBox="1"/>
          <p:nvPr/>
        </p:nvSpPr>
        <p:spPr>
          <a:xfrm>
            <a:off x="1723411" y="171408"/>
            <a:ext cx="2645285" cy="483235"/>
          </a:xfrm>
          <a:prstGeom prst="rect">
            <a:avLst/>
          </a:prstGeom>
          <a:noFill/>
        </p:spPr>
        <p:txBody>
          <a:bodyPr wrap="square" rtlCol="0">
            <a:spAutoFit/>
          </a:bodyPr>
          <a:lstStyle/>
          <a:p>
            <a:r>
              <a:rPr lang="zh-CN" altLang="en-US" sz="2400" b="1" dirty="0" smtClean="0">
                <a:solidFill>
                  <a:srgbClr val="9CCF3D"/>
                </a:solidFill>
                <a:latin typeface="微软简粗黑" charset="0"/>
                <a:ea typeface="微软简粗黑" charset="0"/>
              </a:rPr>
              <a:t>此处添加标题</a:t>
            </a:r>
          </a:p>
        </p:txBody>
      </p:sp>
      <p:sp>
        <p:nvSpPr>
          <p:cNvPr id="139" name="30 Pentágono"/>
          <p:cNvSpPr/>
          <p:nvPr/>
        </p:nvSpPr>
        <p:spPr bwMode="auto">
          <a:xfrm>
            <a:off x="-5523" y="1304534"/>
            <a:ext cx="5022083" cy="686780"/>
          </a:xfrm>
          <a:prstGeom prst="homePlate">
            <a:avLst/>
          </a:prstGeom>
          <a:solidFill>
            <a:srgbClr val="9CCF3D"/>
          </a:solidFill>
          <a:ln w="19050">
            <a:solidFill>
              <a:schemeClr val="bg1"/>
            </a:solidFill>
          </a:ln>
          <a:effectLst>
            <a:outerShdw blurRad="609600" dist="381000" dir="2700000" sx="95000" sy="95000" algn="tl" rotWithShape="0">
              <a:prstClr val="black">
                <a:alpha val="40000"/>
              </a:prstClr>
            </a:outerShdw>
          </a:effectLst>
        </p:spPr>
        <p:txBody>
          <a:bodyPr lIns="369173" tIns="0" rIns="369173" bIns="0" rtlCol="0" anchor="ctr"/>
          <a:lstStyle/>
          <a:p>
            <a:pPr algn="ctr" defTabSz="884555">
              <a:lnSpc>
                <a:spcPct val="125000"/>
              </a:lnSpc>
            </a:pPr>
            <a:r>
              <a:rPr lang="en-US" sz="1200" dirty="0">
                <a:solidFill>
                  <a:srgbClr val="FFFFFF"/>
                </a:solidFill>
                <a:latin typeface="微软简粗黑" charset="0"/>
                <a:ea typeface="微软简粗黑" charset="0"/>
                <a:cs typeface="Open Sans Extrabold" panose="020B0906030804020204" pitchFamily="34" charset="0"/>
              </a:rPr>
              <a:t>Design</a:t>
            </a:r>
          </a:p>
          <a:p>
            <a:pPr algn="ctr" defTabSz="884555">
              <a:lnSpc>
                <a:spcPct val="125000"/>
              </a:lnSpc>
            </a:pPr>
            <a:r>
              <a:rPr lang="en-US" sz="935" dirty="0">
                <a:solidFill>
                  <a:srgbClr val="FFFFFF"/>
                </a:solidFill>
                <a:latin typeface="微软简粗黑" charset="0"/>
                <a:ea typeface="微软简粗黑" charset="0"/>
                <a:cs typeface="Helvetica" panose="020B0604020202020204" pitchFamily="34" charset="0"/>
              </a:rPr>
              <a:t>Imperdiet iaculis, ipsum.</a:t>
            </a:r>
          </a:p>
        </p:txBody>
      </p:sp>
      <p:grpSp>
        <p:nvGrpSpPr>
          <p:cNvPr id="140" name="15 Grupo"/>
          <p:cNvGrpSpPr>
            <a:grpSpLocks noChangeAspect="1"/>
          </p:cNvGrpSpPr>
          <p:nvPr/>
        </p:nvGrpSpPr>
        <p:grpSpPr>
          <a:xfrm>
            <a:off x="4386672" y="1246512"/>
            <a:ext cx="802930" cy="802825"/>
            <a:chOff x="13700015" y="2693328"/>
            <a:chExt cx="3600703" cy="3600418"/>
          </a:xfrm>
        </p:grpSpPr>
        <p:sp>
          <p:nvSpPr>
            <p:cNvPr id="141" name="4 Elipse"/>
            <p:cNvSpPr/>
            <p:nvPr/>
          </p:nvSpPr>
          <p:spPr>
            <a:xfrm>
              <a:off x="13700015" y="2693328"/>
              <a:ext cx="3600703" cy="3600418"/>
            </a:xfrm>
            <a:prstGeom prst="roundRect">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243665" tIns="121837" rIns="243665" bIns="121837" rtlCol="0" anchor="ctr"/>
            <a:lstStyle/>
            <a:p>
              <a:pPr algn="ctr" defTabSz="884555"/>
              <a:endParaRPr lang="es-MX" sz="2135">
                <a:solidFill>
                  <a:schemeClr val="tx1"/>
                </a:solidFill>
                <a:latin typeface="微软简粗黑" charset="0"/>
                <a:ea typeface="微软简粗黑" charset="0"/>
                <a:cs typeface="Open Sans Extrabold" panose="020B0906030804020204" pitchFamily="34" charset="0"/>
              </a:endParaRPr>
            </a:p>
          </p:txBody>
        </p:sp>
        <p:sp>
          <p:nvSpPr>
            <p:cNvPr id="142" name="5 Elipse"/>
            <p:cNvSpPr/>
            <p:nvPr/>
          </p:nvSpPr>
          <p:spPr>
            <a:xfrm>
              <a:off x="14220116" y="3213389"/>
              <a:ext cx="2560497" cy="2560296"/>
            </a:xfrm>
            <a:prstGeom prst="roundRect">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121837" rIns="0" bIns="121837" rtlCol="0" anchor="ctr"/>
            <a:lstStyle/>
            <a:p>
              <a:pPr algn="ctr" defTabSz="884555"/>
              <a:r>
                <a:rPr lang="es-MX" sz="2665" b="1" dirty="0">
                  <a:solidFill>
                    <a:schemeClr val="tx1"/>
                  </a:solidFill>
                  <a:latin typeface="微软简粗黑" charset="0"/>
                  <a:ea typeface="微软简粗黑" charset="0"/>
                  <a:cs typeface="Open Sans Extrabold" panose="020B0906030804020204" pitchFamily="34" charset="0"/>
                </a:rPr>
                <a:t>05</a:t>
              </a:r>
            </a:p>
          </p:txBody>
        </p:sp>
      </p:grpSp>
      <p:sp>
        <p:nvSpPr>
          <p:cNvPr id="143" name="29 Pentágono"/>
          <p:cNvSpPr/>
          <p:nvPr/>
        </p:nvSpPr>
        <p:spPr bwMode="auto">
          <a:xfrm>
            <a:off x="-5525" y="2324063"/>
            <a:ext cx="4696239" cy="686780"/>
          </a:xfrm>
          <a:prstGeom prst="homePlate">
            <a:avLst/>
          </a:prstGeom>
          <a:solidFill>
            <a:srgbClr val="9CCF3D"/>
          </a:solidFill>
          <a:ln w="19050">
            <a:solidFill>
              <a:schemeClr val="bg1"/>
            </a:solidFill>
          </a:ln>
          <a:effectLst>
            <a:outerShdw blurRad="609600" dist="381000" dir="2700000" sx="95000" sy="95000" algn="tl" rotWithShape="0">
              <a:prstClr val="black">
                <a:alpha val="40000"/>
              </a:prstClr>
            </a:outerShdw>
          </a:effectLst>
        </p:spPr>
        <p:txBody>
          <a:bodyPr lIns="369173" tIns="0" rIns="369173" bIns="0" rtlCol="0" anchor="ctr"/>
          <a:lstStyle/>
          <a:p>
            <a:pPr algn="ctr" defTabSz="884555">
              <a:lnSpc>
                <a:spcPct val="125000"/>
              </a:lnSpc>
            </a:pPr>
            <a:r>
              <a:rPr lang="en-US" sz="1200" dirty="0">
                <a:solidFill>
                  <a:srgbClr val="FFFFFF"/>
                </a:solidFill>
                <a:latin typeface="微软简粗黑" charset="0"/>
                <a:ea typeface="微软简粗黑" charset="0"/>
                <a:cs typeface="Open Sans Extrabold" panose="020B0906030804020204" pitchFamily="34" charset="0"/>
              </a:rPr>
              <a:t>Creativity</a:t>
            </a:r>
          </a:p>
          <a:p>
            <a:pPr algn="ctr" defTabSz="884555">
              <a:lnSpc>
                <a:spcPct val="125000"/>
              </a:lnSpc>
            </a:pPr>
            <a:r>
              <a:rPr lang="en-US" sz="935" dirty="0">
                <a:solidFill>
                  <a:srgbClr val="FFFFFF"/>
                </a:solidFill>
                <a:latin typeface="微软简粗黑" charset="0"/>
                <a:ea typeface="微软简粗黑" charset="0"/>
                <a:cs typeface="Helvetica" panose="020B0604020202020204" pitchFamily="34" charset="0"/>
              </a:rPr>
              <a:t>Imperdiet iaculis, ipsum.</a:t>
            </a:r>
          </a:p>
        </p:txBody>
      </p:sp>
      <p:grpSp>
        <p:nvGrpSpPr>
          <p:cNvPr id="144" name="12 Grupo"/>
          <p:cNvGrpSpPr>
            <a:grpSpLocks noChangeAspect="1"/>
          </p:cNvGrpSpPr>
          <p:nvPr/>
        </p:nvGrpSpPr>
        <p:grpSpPr>
          <a:xfrm>
            <a:off x="3921907" y="2266041"/>
            <a:ext cx="802930" cy="802825"/>
            <a:chOff x="13700015" y="2693328"/>
            <a:chExt cx="3600703" cy="3600418"/>
          </a:xfrm>
        </p:grpSpPr>
        <p:sp>
          <p:nvSpPr>
            <p:cNvPr id="145" name="4 Elipse"/>
            <p:cNvSpPr/>
            <p:nvPr/>
          </p:nvSpPr>
          <p:spPr>
            <a:xfrm>
              <a:off x="13700015" y="2693328"/>
              <a:ext cx="3600703" cy="3600418"/>
            </a:xfrm>
            <a:prstGeom prst="roundRect">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243665" tIns="121837" rIns="243665" bIns="121837" rtlCol="0" anchor="ctr"/>
            <a:lstStyle/>
            <a:p>
              <a:pPr algn="ctr" defTabSz="884555"/>
              <a:endParaRPr lang="es-MX" sz="2135">
                <a:solidFill>
                  <a:schemeClr val="tx1"/>
                </a:solidFill>
                <a:latin typeface="微软简粗黑" charset="0"/>
                <a:ea typeface="微软简粗黑" charset="0"/>
                <a:cs typeface="Open Sans Extrabold" panose="020B0906030804020204" pitchFamily="34" charset="0"/>
              </a:endParaRPr>
            </a:p>
          </p:txBody>
        </p:sp>
        <p:sp>
          <p:nvSpPr>
            <p:cNvPr id="146" name="5 Elipse"/>
            <p:cNvSpPr/>
            <p:nvPr/>
          </p:nvSpPr>
          <p:spPr>
            <a:xfrm>
              <a:off x="14220116" y="3213389"/>
              <a:ext cx="2560497" cy="2560296"/>
            </a:xfrm>
            <a:prstGeom prst="roundRect">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121837" rIns="0" bIns="121837" rtlCol="0" anchor="ctr"/>
            <a:lstStyle/>
            <a:p>
              <a:pPr algn="ctr" defTabSz="884555"/>
              <a:r>
                <a:rPr lang="es-MX" sz="2665" b="1" dirty="0">
                  <a:solidFill>
                    <a:schemeClr val="tx1"/>
                  </a:solidFill>
                  <a:latin typeface="微软简粗黑" charset="0"/>
                  <a:ea typeface="微软简粗黑" charset="0"/>
                  <a:cs typeface="Open Sans Extrabold" panose="020B0906030804020204" pitchFamily="34" charset="0"/>
                </a:rPr>
                <a:t>04</a:t>
              </a:r>
            </a:p>
          </p:txBody>
        </p:sp>
      </p:grpSp>
      <p:sp>
        <p:nvSpPr>
          <p:cNvPr id="147" name="28 Pentágono"/>
          <p:cNvSpPr/>
          <p:nvPr/>
        </p:nvSpPr>
        <p:spPr bwMode="auto">
          <a:xfrm>
            <a:off x="-5527" y="3290745"/>
            <a:ext cx="4069190" cy="686780"/>
          </a:xfrm>
          <a:prstGeom prst="homePlate">
            <a:avLst/>
          </a:prstGeom>
          <a:solidFill>
            <a:srgbClr val="9CCF3D"/>
          </a:solidFill>
          <a:ln w="19050">
            <a:solidFill>
              <a:schemeClr val="bg1"/>
            </a:solidFill>
          </a:ln>
          <a:effectLst>
            <a:outerShdw blurRad="609600" dist="381000" dir="2700000" sx="95000" sy="95000" algn="tl" rotWithShape="0">
              <a:prstClr val="black">
                <a:alpha val="40000"/>
              </a:prstClr>
            </a:outerShdw>
          </a:effectLst>
        </p:spPr>
        <p:txBody>
          <a:bodyPr lIns="369173" tIns="0" rIns="369173" bIns="0" rtlCol="0" anchor="ctr"/>
          <a:lstStyle/>
          <a:p>
            <a:pPr algn="ctr" defTabSz="884555">
              <a:lnSpc>
                <a:spcPct val="125000"/>
              </a:lnSpc>
            </a:pPr>
            <a:r>
              <a:rPr lang="en-US" sz="1200" dirty="0">
                <a:solidFill>
                  <a:srgbClr val="FFFFFF"/>
                </a:solidFill>
                <a:latin typeface="微软简粗黑" charset="0"/>
                <a:ea typeface="微软简粗黑" charset="0"/>
                <a:cs typeface="Open Sans Extrabold" panose="020B0906030804020204" pitchFamily="34" charset="0"/>
              </a:rPr>
              <a:t>Innovation</a:t>
            </a:r>
          </a:p>
          <a:p>
            <a:pPr algn="ctr" defTabSz="884555">
              <a:lnSpc>
                <a:spcPct val="125000"/>
              </a:lnSpc>
            </a:pPr>
            <a:r>
              <a:rPr lang="en-US" sz="935" dirty="0">
                <a:solidFill>
                  <a:srgbClr val="FFFFFF"/>
                </a:solidFill>
                <a:latin typeface="微软简粗黑" charset="0"/>
                <a:ea typeface="微软简粗黑" charset="0"/>
                <a:cs typeface="Helvetica" panose="020B0604020202020204" pitchFamily="34" charset="0"/>
              </a:rPr>
              <a:t>Imperdiet iaculis, ipsum. </a:t>
            </a:r>
          </a:p>
        </p:txBody>
      </p:sp>
      <p:grpSp>
        <p:nvGrpSpPr>
          <p:cNvPr id="148" name="9 Grupo"/>
          <p:cNvGrpSpPr>
            <a:grpSpLocks noChangeAspect="1"/>
          </p:cNvGrpSpPr>
          <p:nvPr/>
        </p:nvGrpSpPr>
        <p:grpSpPr>
          <a:xfrm>
            <a:off x="3433762" y="3232722"/>
            <a:ext cx="802930" cy="802825"/>
            <a:chOff x="13700015" y="2693328"/>
            <a:chExt cx="3600703" cy="3600418"/>
          </a:xfrm>
        </p:grpSpPr>
        <p:sp>
          <p:nvSpPr>
            <p:cNvPr id="149" name="4 Elipse"/>
            <p:cNvSpPr/>
            <p:nvPr/>
          </p:nvSpPr>
          <p:spPr>
            <a:xfrm>
              <a:off x="13700015" y="2693328"/>
              <a:ext cx="3600703" cy="3600418"/>
            </a:xfrm>
            <a:prstGeom prst="roundRect">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243665" tIns="121837" rIns="243665" bIns="121837" rtlCol="0" anchor="ctr"/>
            <a:lstStyle/>
            <a:p>
              <a:pPr algn="ctr" defTabSz="884555"/>
              <a:endParaRPr lang="es-MX" sz="2135">
                <a:solidFill>
                  <a:schemeClr val="tx1"/>
                </a:solidFill>
                <a:latin typeface="微软简粗黑" charset="0"/>
                <a:ea typeface="微软简粗黑" charset="0"/>
                <a:cs typeface="Open Sans Extrabold" panose="020B0906030804020204" pitchFamily="34" charset="0"/>
              </a:endParaRPr>
            </a:p>
          </p:txBody>
        </p:sp>
        <p:sp>
          <p:nvSpPr>
            <p:cNvPr id="150" name="5 Elipse"/>
            <p:cNvSpPr/>
            <p:nvPr/>
          </p:nvSpPr>
          <p:spPr>
            <a:xfrm>
              <a:off x="14220116" y="3213389"/>
              <a:ext cx="2560497" cy="2560296"/>
            </a:xfrm>
            <a:prstGeom prst="roundRect">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121837" rIns="0" bIns="121837" rtlCol="0" anchor="ctr"/>
            <a:lstStyle/>
            <a:p>
              <a:pPr algn="ctr" defTabSz="884555"/>
              <a:r>
                <a:rPr lang="es-MX" sz="2665" b="1" dirty="0">
                  <a:solidFill>
                    <a:schemeClr val="tx1"/>
                  </a:solidFill>
                  <a:latin typeface="微软简粗黑" charset="0"/>
                  <a:ea typeface="微软简粗黑" charset="0"/>
                  <a:cs typeface="Open Sans Extrabold" panose="020B0906030804020204" pitchFamily="34" charset="0"/>
                </a:rPr>
                <a:t>03</a:t>
              </a:r>
            </a:p>
          </p:txBody>
        </p:sp>
      </p:grpSp>
      <p:sp>
        <p:nvSpPr>
          <p:cNvPr id="151" name="27 Pentágono"/>
          <p:cNvSpPr/>
          <p:nvPr/>
        </p:nvSpPr>
        <p:spPr bwMode="auto">
          <a:xfrm>
            <a:off x="604" y="4266229"/>
            <a:ext cx="3426892" cy="686780"/>
          </a:xfrm>
          <a:prstGeom prst="homePlate">
            <a:avLst/>
          </a:prstGeom>
          <a:solidFill>
            <a:srgbClr val="9CCF3D"/>
          </a:solidFill>
          <a:ln w="19050">
            <a:solidFill>
              <a:schemeClr val="bg1"/>
            </a:solidFill>
          </a:ln>
          <a:effectLst>
            <a:outerShdw blurRad="609600" dist="381000" dir="2700000" sx="95000" sy="95000" algn="tl" rotWithShape="0">
              <a:prstClr val="black">
                <a:alpha val="40000"/>
              </a:prstClr>
            </a:outerShdw>
          </a:effectLst>
        </p:spPr>
        <p:txBody>
          <a:bodyPr lIns="369173" tIns="0" rIns="369173" bIns="0" rtlCol="0" anchor="ctr"/>
          <a:lstStyle/>
          <a:p>
            <a:pPr algn="ctr" defTabSz="884555">
              <a:lnSpc>
                <a:spcPct val="125000"/>
              </a:lnSpc>
            </a:pPr>
            <a:r>
              <a:rPr lang="en-US" sz="1200" dirty="0">
                <a:solidFill>
                  <a:srgbClr val="FFFFFF"/>
                </a:solidFill>
                <a:latin typeface="微软简粗黑" charset="0"/>
                <a:ea typeface="微软简粗黑" charset="0"/>
                <a:cs typeface="Open Sans Extrabold" panose="020B0906030804020204" pitchFamily="34" charset="0"/>
              </a:rPr>
              <a:t>New Ideas</a:t>
            </a:r>
          </a:p>
          <a:p>
            <a:pPr algn="ctr" defTabSz="884555">
              <a:lnSpc>
                <a:spcPct val="125000"/>
              </a:lnSpc>
            </a:pPr>
            <a:r>
              <a:rPr lang="en-US" sz="935" dirty="0">
                <a:solidFill>
                  <a:srgbClr val="FFFFFF"/>
                </a:solidFill>
                <a:latin typeface="微软简粗黑" charset="0"/>
                <a:ea typeface="微软简粗黑" charset="0"/>
                <a:cs typeface="Arial" panose="020B0604020202020204" pitchFamily="34" charset="0"/>
              </a:rPr>
              <a:t>Imperdiet iaculis, ipsum. </a:t>
            </a:r>
          </a:p>
        </p:txBody>
      </p:sp>
      <p:grpSp>
        <p:nvGrpSpPr>
          <p:cNvPr id="152" name="6 Grupo"/>
          <p:cNvGrpSpPr>
            <a:grpSpLocks noChangeAspect="1"/>
          </p:cNvGrpSpPr>
          <p:nvPr/>
        </p:nvGrpSpPr>
        <p:grpSpPr>
          <a:xfrm>
            <a:off x="2945618" y="4208206"/>
            <a:ext cx="802930" cy="802825"/>
            <a:chOff x="13700015" y="2693328"/>
            <a:chExt cx="3600703" cy="3600418"/>
          </a:xfrm>
        </p:grpSpPr>
        <p:sp>
          <p:nvSpPr>
            <p:cNvPr id="153" name="4 Elipse"/>
            <p:cNvSpPr/>
            <p:nvPr/>
          </p:nvSpPr>
          <p:spPr>
            <a:xfrm>
              <a:off x="13700015" y="2693328"/>
              <a:ext cx="3600703" cy="3600418"/>
            </a:xfrm>
            <a:prstGeom prst="roundRect">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243665" tIns="121837" rIns="243665" bIns="121837" rtlCol="0" anchor="ctr"/>
            <a:lstStyle/>
            <a:p>
              <a:pPr algn="ctr" defTabSz="884555"/>
              <a:endParaRPr lang="es-MX" sz="2135">
                <a:solidFill>
                  <a:schemeClr val="tx1"/>
                </a:solidFill>
                <a:latin typeface="微软简粗黑" charset="0"/>
                <a:ea typeface="微软简粗黑" charset="0"/>
                <a:cs typeface="Open Sans Extrabold" panose="020B0906030804020204" pitchFamily="34" charset="0"/>
              </a:endParaRPr>
            </a:p>
          </p:txBody>
        </p:sp>
        <p:sp>
          <p:nvSpPr>
            <p:cNvPr id="154" name="5 Elipse"/>
            <p:cNvSpPr/>
            <p:nvPr/>
          </p:nvSpPr>
          <p:spPr>
            <a:xfrm>
              <a:off x="14220116" y="3213389"/>
              <a:ext cx="2560497" cy="2560296"/>
            </a:xfrm>
            <a:prstGeom prst="roundRect">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121837" rIns="0" bIns="121837" rtlCol="0" anchor="ctr"/>
            <a:lstStyle/>
            <a:p>
              <a:pPr algn="ctr" defTabSz="884555"/>
              <a:r>
                <a:rPr lang="es-MX" sz="2665" b="1" dirty="0">
                  <a:solidFill>
                    <a:schemeClr val="tx1"/>
                  </a:solidFill>
                  <a:latin typeface="微软简粗黑" charset="0"/>
                  <a:ea typeface="微软简粗黑" charset="0"/>
                  <a:cs typeface="Open Sans Extrabold" panose="020B0906030804020204" pitchFamily="34" charset="0"/>
                </a:rPr>
                <a:t>02</a:t>
              </a:r>
            </a:p>
          </p:txBody>
        </p:sp>
      </p:grpSp>
      <p:sp>
        <p:nvSpPr>
          <p:cNvPr id="155" name="26 Pentágono"/>
          <p:cNvSpPr/>
          <p:nvPr/>
        </p:nvSpPr>
        <p:spPr bwMode="auto">
          <a:xfrm>
            <a:off x="747" y="5256226"/>
            <a:ext cx="2796861" cy="686780"/>
          </a:xfrm>
          <a:prstGeom prst="homePlate">
            <a:avLst/>
          </a:prstGeom>
          <a:solidFill>
            <a:srgbClr val="9CCF3D"/>
          </a:solidFill>
          <a:ln w="19050">
            <a:solidFill>
              <a:schemeClr val="bg1"/>
            </a:solidFill>
          </a:ln>
          <a:effectLst>
            <a:outerShdw blurRad="609600" dist="381000" dir="2700000" sx="95000" sy="95000" algn="tl" rotWithShape="0">
              <a:prstClr val="black">
                <a:alpha val="40000"/>
              </a:prstClr>
            </a:outerShdw>
          </a:effectLst>
        </p:spPr>
        <p:txBody>
          <a:bodyPr lIns="369173" tIns="0" rIns="369173" bIns="0" rtlCol="0" anchor="ctr"/>
          <a:lstStyle/>
          <a:p>
            <a:pPr algn="ctr" defTabSz="884555">
              <a:lnSpc>
                <a:spcPct val="125000"/>
              </a:lnSpc>
            </a:pPr>
            <a:r>
              <a:rPr lang="en-US" sz="1200" dirty="0">
                <a:solidFill>
                  <a:srgbClr val="FFFFFF"/>
                </a:solidFill>
                <a:latin typeface="微软简粗黑" charset="0"/>
                <a:ea typeface="微软简粗黑" charset="0"/>
                <a:cs typeface="Open Sans Extrabold" panose="020B0906030804020204" pitchFamily="34" charset="0"/>
              </a:rPr>
              <a:t>Productivity</a:t>
            </a:r>
          </a:p>
          <a:p>
            <a:pPr algn="ctr" defTabSz="884555">
              <a:lnSpc>
                <a:spcPct val="125000"/>
              </a:lnSpc>
            </a:pPr>
            <a:r>
              <a:rPr lang="en-US" sz="935" dirty="0">
                <a:solidFill>
                  <a:srgbClr val="FFFFFF"/>
                </a:solidFill>
                <a:latin typeface="微软简粗黑" charset="0"/>
                <a:ea typeface="微软简粗黑" charset="0"/>
                <a:cs typeface="Helvetica" panose="020B0604020202020204" pitchFamily="34" charset="0"/>
              </a:rPr>
              <a:t>Imperdiet iaculis, ipsum. Sed.</a:t>
            </a:r>
          </a:p>
        </p:txBody>
      </p:sp>
      <p:grpSp>
        <p:nvGrpSpPr>
          <p:cNvPr id="156" name="3 Grupo"/>
          <p:cNvGrpSpPr>
            <a:grpSpLocks noChangeAspect="1"/>
          </p:cNvGrpSpPr>
          <p:nvPr/>
        </p:nvGrpSpPr>
        <p:grpSpPr>
          <a:xfrm>
            <a:off x="2457474" y="5198204"/>
            <a:ext cx="802930" cy="802825"/>
            <a:chOff x="13700015" y="2693328"/>
            <a:chExt cx="3600703" cy="3600418"/>
          </a:xfrm>
        </p:grpSpPr>
        <p:sp>
          <p:nvSpPr>
            <p:cNvPr id="157" name="4 Elipse"/>
            <p:cNvSpPr/>
            <p:nvPr/>
          </p:nvSpPr>
          <p:spPr>
            <a:xfrm>
              <a:off x="13700015" y="2693328"/>
              <a:ext cx="3600703" cy="3600418"/>
            </a:xfrm>
            <a:prstGeom prst="roundRect">
              <a:avLst/>
            </a:prstGeom>
            <a:solidFill>
              <a:schemeClr val="bg1"/>
            </a:solidFill>
            <a:ln w="3175" cap="rnd" cmpd="sng">
              <a:noFill/>
              <a:bevel/>
            </a:ln>
            <a:effectLst>
              <a:outerShdw blurRad="63500" sx="102000" sy="102000" algn="ctr" rotWithShape="0">
                <a:prstClr val="black">
                  <a:alpha val="40000"/>
                </a:prstClr>
              </a:outerShdw>
            </a:effectLst>
            <a:scene3d>
              <a:camera prst="orthographicFront"/>
              <a:lightRig rig="contrasting" dir="t"/>
            </a:scene3d>
            <a:sp3d prstMaterial="metal">
              <a:bevelT w="0" h="25400" prst="coolSlant"/>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243665" tIns="121837" rIns="243665" bIns="121837" rtlCol="0" anchor="ctr"/>
            <a:lstStyle/>
            <a:p>
              <a:pPr algn="ctr" defTabSz="884555"/>
              <a:endParaRPr lang="es-MX" sz="2135">
                <a:solidFill>
                  <a:schemeClr val="tx1"/>
                </a:solidFill>
                <a:latin typeface="微软简粗黑" charset="0"/>
                <a:ea typeface="微软简粗黑" charset="0"/>
                <a:cs typeface="Open Sans Extrabold" panose="020B0906030804020204" pitchFamily="34" charset="0"/>
              </a:endParaRPr>
            </a:p>
          </p:txBody>
        </p:sp>
        <p:sp>
          <p:nvSpPr>
            <p:cNvPr id="158" name="5 Elipse"/>
            <p:cNvSpPr/>
            <p:nvPr/>
          </p:nvSpPr>
          <p:spPr>
            <a:xfrm>
              <a:off x="14220116" y="3213389"/>
              <a:ext cx="2560497" cy="2560296"/>
            </a:xfrm>
            <a:prstGeom prst="roundRect">
              <a:avLst/>
            </a:prstGeom>
            <a:solidFill>
              <a:schemeClr val="bg1"/>
            </a:solidFill>
            <a:ln w="19050">
              <a:noFill/>
            </a:ln>
            <a:effectLst>
              <a:outerShdw blurRad="469900" dist="203200" dir="7800000" sx="102000" sy="102000" algn="tr" rotWithShape="0">
                <a:prstClr val="black">
                  <a:alpha val="60000"/>
                </a:prstClr>
              </a:outerShdw>
            </a:effectLst>
            <a:scene3d>
              <a:camera prst="orthographicFront">
                <a:rot lat="0" lon="0" rev="0"/>
              </a:camera>
              <a:lightRig rig="soft" dir="t">
                <a:rot lat="0" lon="0" rev="21594000"/>
              </a:lightRig>
            </a:scene3d>
            <a:sp3d extrusionH="69850">
              <a:bevelT w="38100" h="95250"/>
              <a:bevelB w="0" h="0"/>
              <a:extrusionClr>
                <a:schemeClr val="bg1"/>
              </a:extrusionClr>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lIns="0" tIns="121837" rIns="0" bIns="121837" rtlCol="0" anchor="ctr"/>
            <a:lstStyle/>
            <a:p>
              <a:pPr algn="ctr" defTabSz="884555"/>
              <a:r>
                <a:rPr lang="es-MX" sz="2665" b="1" dirty="0">
                  <a:solidFill>
                    <a:schemeClr val="tx1"/>
                  </a:solidFill>
                  <a:latin typeface="微软简粗黑" charset="0"/>
                  <a:ea typeface="微软简粗黑" charset="0"/>
                  <a:cs typeface="Open Sans Extrabold" panose="020B0906030804020204" pitchFamily="34" charset="0"/>
                </a:rPr>
                <a:t>01</a:t>
              </a:r>
            </a:p>
          </p:txBody>
        </p:sp>
      </p:grpSp>
      <p:sp>
        <p:nvSpPr>
          <p:cNvPr id="159" name="50 Rectángulo redondeado"/>
          <p:cNvSpPr/>
          <p:nvPr/>
        </p:nvSpPr>
        <p:spPr bwMode="auto">
          <a:xfrm>
            <a:off x="7796589" y="4462701"/>
            <a:ext cx="2970140" cy="1373798"/>
          </a:xfrm>
          <a:prstGeom prst="roundRect">
            <a:avLst>
              <a:gd name="adj" fmla="val 2557"/>
            </a:avLst>
          </a:prstGeom>
          <a:solidFill>
            <a:schemeClr val="bg1">
              <a:lumMod val="65000"/>
              <a:alpha val="15000"/>
            </a:schemeClr>
          </a:solidFill>
          <a:ln w="3175">
            <a:noFill/>
          </a:ln>
        </p:spPr>
        <p:txBody>
          <a:bodyPr lIns="105464" tIns="140642" rIns="105464" bIns="140642" rtlCol="0" anchor="ctr" anchorCtr="0"/>
          <a:lstStyle/>
          <a:p>
            <a:pPr algn="just" defTabSz="884555">
              <a:lnSpc>
                <a:spcPct val="150000"/>
              </a:lnSpc>
            </a:pPr>
            <a:r>
              <a:rPr lang="en-US" sz="935" i="1" dirty="0">
                <a:solidFill>
                  <a:schemeClr val="tx1"/>
                </a:solidFill>
                <a:latin typeface="微软简粗黑" charset="0"/>
                <a:ea typeface="微软简粗黑" charset="0"/>
                <a:cs typeface="Segoe UI" panose="020B0502040204020203" pitchFamily="34" charset="0"/>
              </a:rPr>
              <a:t>Duis arcu tortor, suscipit eget, imperdiet nec, imperdiet iaculis, ipsum. Sed aliquam ultrices mauris. Integer ante arcu, accumsan a, consectetuer eget, posuere ut, mauris. Praesent adipiscing. Phasellus ullamcorper.</a:t>
            </a:r>
          </a:p>
        </p:txBody>
      </p:sp>
      <p:grpSp>
        <p:nvGrpSpPr>
          <p:cNvPr id="160" name="51 Grupo"/>
          <p:cNvGrpSpPr>
            <a:grpSpLocks noChangeAspect="1"/>
          </p:cNvGrpSpPr>
          <p:nvPr/>
        </p:nvGrpSpPr>
        <p:grpSpPr>
          <a:xfrm>
            <a:off x="7360109" y="4368438"/>
            <a:ext cx="523666" cy="272959"/>
            <a:chOff x="6621660" y="2626427"/>
            <a:chExt cx="525900" cy="304218"/>
          </a:xfrm>
          <a:solidFill>
            <a:srgbClr val="9CCF3D"/>
          </a:solidFill>
        </p:grpSpPr>
        <p:sp>
          <p:nvSpPr>
            <p:cNvPr id="161" name="6 Rectángulo"/>
            <p:cNvSpPr>
              <a:spLocks noChangeAspect="1"/>
            </p:cNvSpPr>
            <p:nvPr/>
          </p:nvSpPr>
          <p:spPr bwMode="auto">
            <a:xfrm rot="10800000">
              <a:off x="6621660" y="2628808"/>
              <a:ext cx="263490" cy="301837"/>
            </a:xfrm>
            <a:custGeom>
              <a:avLst/>
              <a:gdLst>
                <a:gd name="connsiteX0" fmla="*/ 0 w 360040"/>
                <a:gd name="connsiteY0" fmla="*/ 0 h 360040"/>
                <a:gd name="connsiteX1" fmla="*/ 360040 w 360040"/>
                <a:gd name="connsiteY1" fmla="*/ 0 h 360040"/>
                <a:gd name="connsiteX2" fmla="*/ 360040 w 360040"/>
                <a:gd name="connsiteY2" fmla="*/ 360040 h 360040"/>
                <a:gd name="connsiteX3" fmla="*/ 0 w 360040"/>
                <a:gd name="connsiteY3" fmla="*/ 360040 h 360040"/>
                <a:gd name="connsiteX4" fmla="*/ 0 w 360040"/>
                <a:gd name="connsiteY4" fmla="*/ 0 h 360040"/>
                <a:gd name="connsiteX0-1" fmla="*/ 161925 w 360040"/>
                <a:gd name="connsiteY0-2" fmla="*/ 95250 h 360040"/>
                <a:gd name="connsiteX1-3" fmla="*/ 360040 w 360040"/>
                <a:gd name="connsiteY1-4" fmla="*/ 0 h 360040"/>
                <a:gd name="connsiteX2-5" fmla="*/ 360040 w 360040"/>
                <a:gd name="connsiteY2-6" fmla="*/ 360040 h 360040"/>
                <a:gd name="connsiteX3-7" fmla="*/ 0 w 360040"/>
                <a:gd name="connsiteY3-8" fmla="*/ 360040 h 360040"/>
                <a:gd name="connsiteX4-9" fmla="*/ 161925 w 360040"/>
                <a:gd name="connsiteY4-10" fmla="*/ 95250 h 360040"/>
                <a:gd name="connsiteX0-11" fmla="*/ 152400 w 360040"/>
                <a:gd name="connsiteY0-12" fmla="*/ 52387 h 360040"/>
                <a:gd name="connsiteX1-13" fmla="*/ 360040 w 360040"/>
                <a:gd name="connsiteY1-14" fmla="*/ 0 h 360040"/>
                <a:gd name="connsiteX2-15" fmla="*/ 360040 w 360040"/>
                <a:gd name="connsiteY2-16" fmla="*/ 360040 h 360040"/>
                <a:gd name="connsiteX3-17" fmla="*/ 0 w 360040"/>
                <a:gd name="connsiteY3-18" fmla="*/ 360040 h 360040"/>
                <a:gd name="connsiteX4-19" fmla="*/ 152400 w 360040"/>
                <a:gd name="connsiteY4-20" fmla="*/ 52387 h 360040"/>
                <a:gd name="connsiteX0-21" fmla="*/ 33338 w 240978"/>
                <a:gd name="connsiteY0-22" fmla="*/ 52387 h 360040"/>
                <a:gd name="connsiteX1-23" fmla="*/ 240978 w 240978"/>
                <a:gd name="connsiteY1-24" fmla="*/ 0 h 360040"/>
                <a:gd name="connsiteX2-25" fmla="*/ 240978 w 240978"/>
                <a:gd name="connsiteY2-26" fmla="*/ 360040 h 360040"/>
                <a:gd name="connsiteX3-27" fmla="*/ 0 w 240978"/>
                <a:gd name="connsiteY3-28" fmla="*/ 288603 h 360040"/>
                <a:gd name="connsiteX4-29" fmla="*/ 33338 w 240978"/>
                <a:gd name="connsiteY4-30" fmla="*/ 52387 h 360040"/>
                <a:gd name="connsiteX0-31" fmla="*/ 97632 w 305272"/>
                <a:gd name="connsiteY0-32" fmla="*/ 52387 h 360040"/>
                <a:gd name="connsiteX1-33" fmla="*/ 305272 w 305272"/>
                <a:gd name="connsiteY1-34" fmla="*/ 0 h 360040"/>
                <a:gd name="connsiteX2-35" fmla="*/ 305272 w 305272"/>
                <a:gd name="connsiteY2-36" fmla="*/ 360040 h 360040"/>
                <a:gd name="connsiteX3-37" fmla="*/ 0 w 305272"/>
                <a:gd name="connsiteY3-38" fmla="*/ 310034 h 360040"/>
                <a:gd name="connsiteX4-39" fmla="*/ 97632 w 305272"/>
                <a:gd name="connsiteY4-40" fmla="*/ 52387 h 360040"/>
                <a:gd name="connsiteX0-41" fmla="*/ 97632 w 305272"/>
                <a:gd name="connsiteY0-42" fmla="*/ 52387 h 310034"/>
                <a:gd name="connsiteX1-43" fmla="*/ 305272 w 305272"/>
                <a:gd name="connsiteY1-44" fmla="*/ 0 h 310034"/>
                <a:gd name="connsiteX2-45" fmla="*/ 195735 w 305272"/>
                <a:gd name="connsiteY2-46" fmla="*/ 238596 h 310034"/>
                <a:gd name="connsiteX3-47" fmla="*/ 0 w 305272"/>
                <a:gd name="connsiteY3-48" fmla="*/ 310034 h 310034"/>
                <a:gd name="connsiteX4-49" fmla="*/ 97632 w 305272"/>
                <a:gd name="connsiteY4-50" fmla="*/ 52387 h 310034"/>
                <a:gd name="connsiteX0-51" fmla="*/ 97632 w 305272"/>
                <a:gd name="connsiteY0-52" fmla="*/ 52387 h 312415"/>
                <a:gd name="connsiteX1-53" fmla="*/ 305272 w 305272"/>
                <a:gd name="connsiteY1-54" fmla="*/ 0 h 312415"/>
                <a:gd name="connsiteX2-55" fmla="*/ 164779 w 305272"/>
                <a:gd name="connsiteY2-56" fmla="*/ 312415 h 312415"/>
                <a:gd name="connsiteX3-57" fmla="*/ 0 w 305272"/>
                <a:gd name="connsiteY3-58" fmla="*/ 310034 h 312415"/>
                <a:gd name="connsiteX4-59" fmla="*/ 97632 w 305272"/>
                <a:gd name="connsiteY4-60" fmla="*/ 52387 h 312415"/>
                <a:gd name="connsiteX0-61" fmla="*/ 97632 w 198116"/>
                <a:gd name="connsiteY0-62" fmla="*/ 0 h 260028"/>
                <a:gd name="connsiteX1-63" fmla="*/ 198116 w 198116"/>
                <a:gd name="connsiteY1-64" fmla="*/ 45245 h 260028"/>
                <a:gd name="connsiteX2-65" fmla="*/ 164779 w 198116"/>
                <a:gd name="connsiteY2-66" fmla="*/ 260028 h 260028"/>
                <a:gd name="connsiteX3-67" fmla="*/ 0 w 198116"/>
                <a:gd name="connsiteY3-68" fmla="*/ 257647 h 260028"/>
                <a:gd name="connsiteX4-69" fmla="*/ 97632 w 198116"/>
                <a:gd name="connsiteY4-70" fmla="*/ 0 h 260028"/>
                <a:gd name="connsiteX0-71" fmla="*/ 97632 w 229072"/>
                <a:gd name="connsiteY0-72" fmla="*/ 2380 h 262408"/>
                <a:gd name="connsiteX1-73" fmla="*/ 229072 w 229072"/>
                <a:gd name="connsiteY1-74" fmla="*/ 0 h 262408"/>
                <a:gd name="connsiteX2-75" fmla="*/ 164779 w 229072"/>
                <a:gd name="connsiteY2-76" fmla="*/ 262408 h 262408"/>
                <a:gd name="connsiteX3-77" fmla="*/ 0 w 229072"/>
                <a:gd name="connsiteY3-78" fmla="*/ 260027 h 262408"/>
                <a:gd name="connsiteX4-79" fmla="*/ 97632 w 229072"/>
                <a:gd name="connsiteY4-80" fmla="*/ 2380 h 262408"/>
                <a:gd name="connsiteX0-81" fmla="*/ 97632 w 229072"/>
                <a:gd name="connsiteY0-82" fmla="*/ 0 h 262410"/>
                <a:gd name="connsiteX1-83" fmla="*/ 229072 w 229072"/>
                <a:gd name="connsiteY1-84" fmla="*/ 2 h 262410"/>
                <a:gd name="connsiteX2-85" fmla="*/ 164779 w 229072"/>
                <a:gd name="connsiteY2-86" fmla="*/ 262410 h 262410"/>
                <a:gd name="connsiteX3-87" fmla="*/ 0 w 229072"/>
                <a:gd name="connsiteY3-88" fmla="*/ 260029 h 262410"/>
                <a:gd name="connsiteX4-89" fmla="*/ 97632 w 229072"/>
                <a:gd name="connsiteY4-90" fmla="*/ 0 h 262410"/>
              </a:gdLst>
              <a:ahLst/>
              <a:cxnLst>
                <a:cxn ang="0">
                  <a:pos x="connsiteX0-81" y="connsiteY0-82"/>
                </a:cxn>
                <a:cxn ang="0">
                  <a:pos x="connsiteX1-83" y="connsiteY1-84"/>
                </a:cxn>
                <a:cxn ang="0">
                  <a:pos x="connsiteX2-85" y="connsiteY2-86"/>
                </a:cxn>
                <a:cxn ang="0">
                  <a:pos x="connsiteX3-87" y="connsiteY3-88"/>
                </a:cxn>
                <a:cxn ang="0">
                  <a:pos x="connsiteX4-89" y="connsiteY4-90"/>
                </a:cxn>
              </a:cxnLst>
              <a:rect l="l" t="t" r="r" b="b"/>
              <a:pathLst>
                <a:path w="229072" h="262410">
                  <a:moveTo>
                    <a:pt x="97632" y="0"/>
                  </a:moveTo>
                  <a:lnTo>
                    <a:pt x="229072" y="2"/>
                  </a:lnTo>
                  <a:lnTo>
                    <a:pt x="164779" y="262410"/>
                  </a:lnTo>
                  <a:lnTo>
                    <a:pt x="0" y="260029"/>
                  </a:lnTo>
                  <a:lnTo>
                    <a:pt x="97632" y="0"/>
                  </a:lnTo>
                  <a:close/>
                </a:path>
              </a:pathLst>
            </a:custGeom>
            <a:grpFill/>
            <a:ln>
              <a:noFill/>
            </a:ln>
          </p:spPr>
          <p:txBody>
            <a:bodyPr lIns="0" tIns="0" rIns="0" bIns="0" rtlCol="0" anchor="ctr"/>
            <a:lstStyle/>
            <a:p>
              <a:pPr algn="ctr" defTabSz="884555"/>
              <a:endParaRPr lang="es-SV" sz="2400">
                <a:solidFill>
                  <a:schemeClr val="tx1"/>
                </a:solidFill>
                <a:latin typeface="微软简粗黑" charset="0"/>
                <a:ea typeface="微软简粗黑" charset="0"/>
              </a:endParaRPr>
            </a:p>
          </p:txBody>
        </p:sp>
        <p:sp>
          <p:nvSpPr>
            <p:cNvPr id="162" name="6 Rectángulo"/>
            <p:cNvSpPr>
              <a:spLocks noChangeAspect="1"/>
            </p:cNvSpPr>
            <p:nvPr/>
          </p:nvSpPr>
          <p:spPr bwMode="auto">
            <a:xfrm rot="10800000">
              <a:off x="6884070" y="2626427"/>
              <a:ext cx="263490" cy="301837"/>
            </a:xfrm>
            <a:custGeom>
              <a:avLst/>
              <a:gdLst>
                <a:gd name="connsiteX0" fmla="*/ 0 w 360040"/>
                <a:gd name="connsiteY0" fmla="*/ 0 h 360040"/>
                <a:gd name="connsiteX1" fmla="*/ 360040 w 360040"/>
                <a:gd name="connsiteY1" fmla="*/ 0 h 360040"/>
                <a:gd name="connsiteX2" fmla="*/ 360040 w 360040"/>
                <a:gd name="connsiteY2" fmla="*/ 360040 h 360040"/>
                <a:gd name="connsiteX3" fmla="*/ 0 w 360040"/>
                <a:gd name="connsiteY3" fmla="*/ 360040 h 360040"/>
                <a:gd name="connsiteX4" fmla="*/ 0 w 360040"/>
                <a:gd name="connsiteY4" fmla="*/ 0 h 360040"/>
                <a:gd name="connsiteX0-1" fmla="*/ 161925 w 360040"/>
                <a:gd name="connsiteY0-2" fmla="*/ 95250 h 360040"/>
                <a:gd name="connsiteX1-3" fmla="*/ 360040 w 360040"/>
                <a:gd name="connsiteY1-4" fmla="*/ 0 h 360040"/>
                <a:gd name="connsiteX2-5" fmla="*/ 360040 w 360040"/>
                <a:gd name="connsiteY2-6" fmla="*/ 360040 h 360040"/>
                <a:gd name="connsiteX3-7" fmla="*/ 0 w 360040"/>
                <a:gd name="connsiteY3-8" fmla="*/ 360040 h 360040"/>
                <a:gd name="connsiteX4-9" fmla="*/ 161925 w 360040"/>
                <a:gd name="connsiteY4-10" fmla="*/ 95250 h 360040"/>
                <a:gd name="connsiteX0-11" fmla="*/ 152400 w 360040"/>
                <a:gd name="connsiteY0-12" fmla="*/ 52387 h 360040"/>
                <a:gd name="connsiteX1-13" fmla="*/ 360040 w 360040"/>
                <a:gd name="connsiteY1-14" fmla="*/ 0 h 360040"/>
                <a:gd name="connsiteX2-15" fmla="*/ 360040 w 360040"/>
                <a:gd name="connsiteY2-16" fmla="*/ 360040 h 360040"/>
                <a:gd name="connsiteX3-17" fmla="*/ 0 w 360040"/>
                <a:gd name="connsiteY3-18" fmla="*/ 360040 h 360040"/>
                <a:gd name="connsiteX4-19" fmla="*/ 152400 w 360040"/>
                <a:gd name="connsiteY4-20" fmla="*/ 52387 h 360040"/>
                <a:gd name="connsiteX0-21" fmla="*/ 33338 w 240978"/>
                <a:gd name="connsiteY0-22" fmla="*/ 52387 h 360040"/>
                <a:gd name="connsiteX1-23" fmla="*/ 240978 w 240978"/>
                <a:gd name="connsiteY1-24" fmla="*/ 0 h 360040"/>
                <a:gd name="connsiteX2-25" fmla="*/ 240978 w 240978"/>
                <a:gd name="connsiteY2-26" fmla="*/ 360040 h 360040"/>
                <a:gd name="connsiteX3-27" fmla="*/ 0 w 240978"/>
                <a:gd name="connsiteY3-28" fmla="*/ 288603 h 360040"/>
                <a:gd name="connsiteX4-29" fmla="*/ 33338 w 240978"/>
                <a:gd name="connsiteY4-30" fmla="*/ 52387 h 360040"/>
                <a:gd name="connsiteX0-31" fmla="*/ 97632 w 305272"/>
                <a:gd name="connsiteY0-32" fmla="*/ 52387 h 360040"/>
                <a:gd name="connsiteX1-33" fmla="*/ 305272 w 305272"/>
                <a:gd name="connsiteY1-34" fmla="*/ 0 h 360040"/>
                <a:gd name="connsiteX2-35" fmla="*/ 305272 w 305272"/>
                <a:gd name="connsiteY2-36" fmla="*/ 360040 h 360040"/>
                <a:gd name="connsiteX3-37" fmla="*/ 0 w 305272"/>
                <a:gd name="connsiteY3-38" fmla="*/ 310034 h 360040"/>
                <a:gd name="connsiteX4-39" fmla="*/ 97632 w 305272"/>
                <a:gd name="connsiteY4-40" fmla="*/ 52387 h 360040"/>
                <a:gd name="connsiteX0-41" fmla="*/ 97632 w 305272"/>
                <a:gd name="connsiteY0-42" fmla="*/ 52387 h 310034"/>
                <a:gd name="connsiteX1-43" fmla="*/ 305272 w 305272"/>
                <a:gd name="connsiteY1-44" fmla="*/ 0 h 310034"/>
                <a:gd name="connsiteX2-45" fmla="*/ 195735 w 305272"/>
                <a:gd name="connsiteY2-46" fmla="*/ 238596 h 310034"/>
                <a:gd name="connsiteX3-47" fmla="*/ 0 w 305272"/>
                <a:gd name="connsiteY3-48" fmla="*/ 310034 h 310034"/>
                <a:gd name="connsiteX4-49" fmla="*/ 97632 w 305272"/>
                <a:gd name="connsiteY4-50" fmla="*/ 52387 h 310034"/>
                <a:gd name="connsiteX0-51" fmla="*/ 97632 w 305272"/>
                <a:gd name="connsiteY0-52" fmla="*/ 52387 h 312415"/>
                <a:gd name="connsiteX1-53" fmla="*/ 305272 w 305272"/>
                <a:gd name="connsiteY1-54" fmla="*/ 0 h 312415"/>
                <a:gd name="connsiteX2-55" fmla="*/ 164779 w 305272"/>
                <a:gd name="connsiteY2-56" fmla="*/ 312415 h 312415"/>
                <a:gd name="connsiteX3-57" fmla="*/ 0 w 305272"/>
                <a:gd name="connsiteY3-58" fmla="*/ 310034 h 312415"/>
                <a:gd name="connsiteX4-59" fmla="*/ 97632 w 305272"/>
                <a:gd name="connsiteY4-60" fmla="*/ 52387 h 312415"/>
                <a:gd name="connsiteX0-61" fmla="*/ 97632 w 198116"/>
                <a:gd name="connsiteY0-62" fmla="*/ 0 h 260028"/>
                <a:gd name="connsiteX1-63" fmla="*/ 198116 w 198116"/>
                <a:gd name="connsiteY1-64" fmla="*/ 45245 h 260028"/>
                <a:gd name="connsiteX2-65" fmla="*/ 164779 w 198116"/>
                <a:gd name="connsiteY2-66" fmla="*/ 260028 h 260028"/>
                <a:gd name="connsiteX3-67" fmla="*/ 0 w 198116"/>
                <a:gd name="connsiteY3-68" fmla="*/ 257647 h 260028"/>
                <a:gd name="connsiteX4-69" fmla="*/ 97632 w 198116"/>
                <a:gd name="connsiteY4-70" fmla="*/ 0 h 260028"/>
                <a:gd name="connsiteX0-71" fmla="*/ 97632 w 229072"/>
                <a:gd name="connsiteY0-72" fmla="*/ 2380 h 262408"/>
                <a:gd name="connsiteX1-73" fmla="*/ 229072 w 229072"/>
                <a:gd name="connsiteY1-74" fmla="*/ 0 h 262408"/>
                <a:gd name="connsiteX2-75" fmla="*/ 164779 w 229072"/>
                <a:gd name="connsiteY2-76" fmla="*/ 262408 h 262408"/>
                <a:gd name="connsiteX3-77" fmla="*/ 0 w 229072"/>
                <a:gd name="connsiteY3-78" fmla="*/ 260027 h 262408"/>
                <a:gd name="connsiteX4-79" fmla="*/ 97632 w 229072"/>
                <a:gd name="connsiteY4-80" fmla="*/ 2380 h 262408"/>
                <a:gd name="connsiteX0-81" fmla="*/ 97632 w 229072"/>
                <a:gd name="connsiteY0-82" fmla="*/ 0 h 262410"/>
                <a:gd name="connsiteX1-83" fmla="*/ 229072 w 229072"/>
                <a:gd name="connsiteY1-84" fmla="*/ 2 h 262410"/>
                <a:gd name="connsiteX2-85" fmla="*/ 164779 w 229072"/>
                <a:gd name="connsiteY2-86" fmla="*/ 262410 h 262410"/>
                <a:gd name="connsiteX3-87" fmla="*/ 0 w 229072"/>
                <a:gd name="connsiteY3-88" fmla="*/ 260029 h 262410"/>
                <a:gd name="connsiteX4-89" fmla="*/ 97632 w 229072"/>
                <a:gd name="connsiteY4-90" fmla="*/ 0 h 262410"/>
              </a:gdLst>
              <a:ahLst/>
              <a:cxnLst>
                <a:cxn ang="0">
                  <a:pos x="connsiteX0-81" y="connsiteY0-82"/>
                </a:cxn>
                <a:cxn ang="0">
                  <a:pos x="connsiteX1-83" y="connsiteY1-84"/>
                </a:cxn>
                <a:cxn ang="0">
                  <a:pos x="connsiteX2-85" y="connsiteY2-86"/>
                </a:cxn>
                <a:cxn ang="0">
                  <a:pos x="connsiteX3-87" y="connsiteY3-88"/>
                </a:cxn>
                <a:cxn ang="0">
                  <a:pos x="connsiteX4-89" y="connsiteY4-90"/>
                </a:cxn>
              </a:cxnLst>
              <a:rect l="l" t="t" r="r" b="b"/>
              <a:pathLst>
                <a:path w="229072" h="262410">
                  <a:moveTo>
                    <a:pt x="97632" y="0"/>
                  </a:moveTo>
                  <a:lnTo>
                    <a:pt x="229072" y="2"/>
                  </a:lnTo>
                  <a:lnTo>
                    <a:pt x="164779" y="262410"/>
                  </a:lnTo>
                  <a:lnTo>
                    <a:pt x="0" y="260029"/>
                  </a:lnTo>
                  <a:lnTo>
                    <a:pt x="97632" y="0"/>
                  </a:lnTo>
                  <a:close/>
                </a:path>
              </a:pathLst>
            </a:custGeom>
            <a:grpFill/>
            <a:ln>
              <a:noFill/>
            </a:ln>
          </p:spPr>
          <p:txBody>
            <a:bodyPr lIns="0" tIns="0" rIns="0" bIns="0" rtlCol="0" anchor="ctr"/>
            <a:lstStyle/>
            <a:p>
              <a:pPr algn="ctr" defTabSz="884555"/>
              <a:endParaRPr lang="es-SV" sz="2400">
                <a:solidFill>
                  <a:schemeClr val="tx1"/>
                </a:solidFill>
                <a:latin typeface="微软简粗黑" charset="0"/>
                <a:ea typeface="微软简粗黑" charset="0"/>
              </a:endParaRPr>
            </a:p>
          </p:txBody>
        </p:sp>
      </p:grpSp>
      <p:sp>
        <p:nvSpPr>
          <p:cNvPr id="163" name="2 Rectángulo"/>
          <p:cNvSpPr/>
          <p:nvPr/>
        </p:nvSpPr>
        <p:spPr bwMode="auto">
          <a:xfrm>
            <a:off x="7423360" y="2576782"/>
            <a:ext cx="3488477" cy="67541"/>
          </a:xfrm>
          <a:prstGeom prst="rect">
            <a:avLst/>
          </a:prstGeom>
          <a:solidFill>
            <a:srgbClr val="9CCF3D"/>
          </a:solidFill>
          <a:ln>
            <a:noFill/>
          </a:ln>
        </p:spPr>
        <p:txBody>
          <a:bodyPr lIns="0" tIns="0" rIns="0" bIns="0" rtlCol="0" anchor="ctr"/>
          <a:lstStyle/>
          <a:p>
            <a:pPr algn="ctr" defTabSz="884555"/>
            <a:endParaRPr lang="es-SV" sz="935">
              <a:solidFill>
                <a:schemeClr val="tx1"/>
              </a:solidFill>
              <a:latin typeface="微软简粗黑" charset="0"/>
              <a:ea typeface="微软简粗黑" charset="0"/>
            </a:endParaRPr>
          </a:p>
        </p:txBody>
      </p:sp>
      <p:sp>
        <p:nvSpPr>
          <p:cNvPr id="164" name="Textbox 1"/>
          <p:cNvSpPr/>
          <p:nvPr/>
        </p:nvSpPr>
        <p:spPr>
          <a:xfrm>
            <a:off x="7353300" y="1866900"/>
            <a:ext cx="3672840" cy="676910"/>
          </a:xfrm>
          <a:prstGeom prst="rect">
            <a:avLst/>
          </a:prstGeom>
        </p:spPr>
        <p:txBody>
          <a:bodyPr wrap="square" lIns="118049" tIns="59009" rIns="118049" bIns="59009">
            <a:spAutoFit/>
          </a:bodyPr>
          <a:lstStyle/>
          <a:p>
            <a:pPr algn="ctr" defTabSz="884555">
              <a:lnSpc>
                <a:spcPct val="125000"/>
              </a:lnSpc>
            </a:pPr>
            <a:r>
              <a:rPr lang="en-US" sz="2000" dirty="0">
                <a:solidFill>
                  <a:schemeClr val="tx1"/>
                </a:solidFill>
                <a:latin typeface="微软简粗黑" charset="0"/>
                <a:ea typeface="微软简粗黑" charset="0"/>
                <a:cs typeface="Open Sans Condensed" panose="020B0604020202020204" charset="0"/>
              </a:rPr>
              <a:t>Five Steps To Lorem Ipsum</a:t>
            </a:r>
          </a:p>
          <a:p>
            <a:pPr algn="ctr" defTabSz="884555">
              <a:lnSpc>
                <a:spcPct val="125000"/>
              </a:lnSpc>
            </a:pPr>
            <a:r>
              <a:rPr lang="en-US" sz="935" i="1" dirty="0">
                <a:solidFill>
                  <a:schemeClr val="tx1"/>
                </a:solidFill>
                <a:latin typeface="微软简粗黑" charset="0"/>
                <a:ea typeface="微软简粗黑" charset="0"/>
              </a:rPr>
              <a:t>Imperdiet iaculis, ipsum. Sed  mauris Integer </a:t>
            </a:r>
            <a:r>
              <a:rPr lang="en-US" sz="935" i="1" dirty="0" err="1">
                <a:solidFill>
                  <a:schemeClr val="tx1"/>
                </a:solidFill>
                <a:latin typeface="微软简粗黑" charset="0"/>
                <a:ea typeface="微软简粗黑" charset="0"/>
              </a:rPr>
              <a:t>sed</a:t>
            </a:r>
            <a:r>
              <a:rPr lang="en-US" sz="935" i="1" dirty="0">
                <a:solidFill>
                  <a:schemeClr val="tx1"/>
                </a:solidFill>
                <a:latin typeface="微软简粗黑" charset="0"/>
                <a:ea typeface="微软简粗黑" charset="0"/>
              </a:rPr>
              <a:t> aliquam.</a:t>
            </a:r>
          </a:p>
        </p:txBody>
      </p:sp>
      <p:sp>
        <p:nvSpPr>
          <p:cNvPr id="165" name="Textbox 1"/>
          <p:cNvSpPr/>
          <p:nvPr/>
        </p:nvSpPr>
        <p:spPr>
          <a:xfrm>
            <a:off x="7423360" y="2751709"/>
            <a:ext cx="3488477" cy="1191260"/>
          </a:xfrm>
          <a:prstGeom prst="rect">
            <a:avLst/>
          </a:prstGeom>
        </p:spPr>
        <p:txBody>
          <a:bodyPr wrap="square" lIns="118049" tIns="59009" rIns="118049" bIns="59009">
            <a:spAutoFit/>
          </a:bodyPr>
          <a:lstStyle/>
          <a:p>
            <a:pPr algn="just" defTabSz="884555">
              <a:lnSpc>
                <a:spcPct val="125000"/>
              </a:lnSpc>
            </a:pPr>
            <a:r>
              <a:rPr lang="en-US" sz="935" dirty="0">
                <a:solidFill>
                  <a:schemeClr val="tx1"/>
                </a:solidFill>
                <a:latin typeface="微软简粗黑" charset="0"/>
                <a:ea typeface="微软简粗黑" charset="0"/>
              </a:rPr>
              <a:t>Duis arcu tortor, suscipit eget, </a:t>
            </a:r>
            <a:r>
              <a:rPr lang="en-US" sz="935" dirty="0" err="1">
                <a:solidFill>
                  <a:schemeClr val="tx1"/>
                </a:solidFill>
                <a:latin typeface="微软简粗黑" charset="0"/>
                <a:ea typeface="微软简粗黑" charset="0"/>
              </a:rPr>
              <a:t>imperdiet</a:t>
            </a:r>
            <a:r>
              <a:rPr lang="en-US" sz="935" dirty="0">
                <a:solidFill>
                  <a:schemeClr val="tx1"/>
                </a:solidFill>
                <a:latin typeface="微软简粗黑" charset="0"/>
                <a:ea typeface="微软简粗黑" charset="0"/>
              </a:rPr>
              <a:t> nec, </a:t>
            </a:r>
            <a:r>
              <a:rPr lang="en-US" sz="935" dirty="0" err="1">
                <a:solidFill>
                  <a:schemeClr val="tx1"/>
                </a:solidFill>
                <a:latin typeface="微软简粗黑" charset="0"/>
                <a:ea typeface="微软简粗黑" charset="0"/>
              </a:rPr>
              <a:t>imperdiet</a:t>
            </a:r>
            <a:r>
              <a:rPr lang="en-US" sz="935" dirty="0">
                <a:solidFill>
                  <a:schemeClr val="tx1"/>
                </a:solidFill>
                <a:latin typeface="微软简粗黑" charset="0"/>
                <a:ea typeface="微软简粗黑" charset="0"/>
              </a:rPr>
              <a:t> iaculis, ipsum. Sed aliquam ultrices mauris. Integer ante arcu, accumsan a, consectetuer eget, posuere ut, mauris. Praesent adipiscing. Phasellus ullamcorper. Integer ante arcu, accumsan a, consectetuer eget, posuere ut, mauris. Praesent adipiscing. Phasellus ullamcorper.</a:t>
            </a:r>
          </a:p>
        </p:txBody>
      </p:sp>
      <p:grpSp>
        <p:nvGrpSpPr>
          <p:cNvPr id="166" name="55 Grupo"/>
          <p:cNvGrpSpPr/>
          <p:nvPr/>
        </p:nvGrpSpPr>
        <p:grpSpPr>
          <a:xfrm>
            <a:off x="8803474" y="1066514"/>
            <a:ext cx="728249" cy="666197"/>
            <a:chOff x="18258047" y="2685825"/>
            <a:chExt cx="1456589" cy="1332546"/>
          </a:xfrm>
          <a:solidFill>
            <a:srgbClr val="9CCF3D"/>
          </a:solidFill>
        </p:grpSpPr>
        <p:grpSp>
          <p:nvGrpSpPr>
            <p:cNvPr id="167" name="54 Grupo"/>
            <p:cNvGrpSpPr/>
            <p:nvPr/>
          </p:nvGrpSpPr>
          <p:grpSpPr>
            <a:xfrm>
              <a:off x="18346373" y="3445616"/>
              <a:ext cx="578490" cy="572755"/>
              <a:chOff x="18346373" y="3445616"/>
              <a:chExt cx="578490" cy="572755"/>
            </a:xfrm>
            <a:grpFill/>
          </p:grpSpPr>
          <p:sp>
            <p:nvSpPr>
              <p:cNvPr id="168" name="Freeform 6"/>
              <p:cNvSpPr>
                <a:spLocks noEditPoints="1"/>
              </p:cNvSpPr>
              <p:nvPr/>
            </p:nvSpPr>
            <p:spPr bwMode="auto">
              <a:xfrm>
                <a:off x="18346373" y="3445616"/>
                <a:ext cx="578490" cy="572755"/>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a:noFill/>
              </a:ln>
            </p:spPr>
            <p:txBody>
              <a:bodyPr lIns="0" tIns="0" rIns="0" bIns="0" rtlCol="0" anchor="ctr"/>
              <a:lstStyle/>
              <a:p>
                <a:pPr algn="ctr" defTabSz="884555"/>
                <a:endParaRPr lang="es-SV" sz="935">
                  <a:solidFill>
                    <a:schemeClr val="tx1"/>
                  </a:solidFill>
                  <a:latin typeface="微软简粗黑" charset="0"/>
                  <a:ea typeface="微软简粗黑" charset="0"/>
                </a:endParaRPr>
              </a:p>
            </p:txBody>
          </p:sp>
          <p:sp>
            <p:nvSpPr>
              <p:cNvPr id="169" name="Freeform 7"/>
              <p:cNvSpPr>
                <a:spLocks noEditPoints="1"/>
              </p:cNvSpPr>
              <p:nvPr/>
            </p:nvSpPr>
            <p:spPr bwMode="auto">
              <a:xfrm>
                <a:off x="18509096" y="3606547"/>
                <a:ext cx="253045" cy="250536"/>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a:noFill/>
              </a:ln>
            </p:spPr>
            <p:txBody>
              <a:bodyPr lIns="0" tIns="0" rIns="0" bIns="0" rtlCol="0" anchor="ctr"/>
              <a:lstStyle/>
              <a:p>
                <a:pPr algn="ctr" defTabSz="884555"/>
                <a:endParaRPr lang="es-SV" sz="935">
                  <a:solidFill>
                    <a:schemeClr val="tx1"/>
                  </a:solidFill>
                  <a:latin typeface="微软简粗黑" charset="0"/>
                  <a:ea typeface="微软简粗黑" charset="0"/>
                </a:endParaRPr>
              </a:p>
            </p:txBody>
          </p:sp>
          <p:sp>
            <p:nvSpPr>
              <p:cNvPr id="170" name="Freeform 8"/>
              <p:cNvSpPr>
                <a:spLocks noEditPoints="1"/>
              </p:cNvSpPr>
              <p:nvPr/>
            </p:nvSpPr>
            <p:spPr bwMode="auto">
              <a:xfrm>
                <a:off x="18563576" y="3660310"/>
                <a:ext cx="144443" cy="143368"/>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a:noFill/>
              </a:ln>
            </p:spPr>
            <p:txBody>
              <a:bodyPr lIns="0" tIns="0" rIns="0" bIns="0" rtlCol="0" anchor="ctr"/>
              <a:lstStyle/>
              <a:p>
                <a:pPr algn="ctr" defTabSz="884555"/>
                <a:endParaRPr lang="es-SV" sz="935">
                  <a:solidFill>
                    <a:schemeClr val="tx1"/>
                  </a:solidFill>
                  <a:latin typeface="微软简粗黑" charset="0"/>
                  <a:ea typeface="微软简粗黑" charset="0"/>
                </a:endParaRPr>
              </a:p>
            </p:txBody>
          </p:sp>
        </p:grpSp>
        <p:grpSp>
          <p:nvGrpSpPr>
            <p:cNvPr id="171" name="53 Grupo"/>
            <p:cNvGrpSpPr/>
            <p:nvPr/>
          </p:nvGrpSpPr>
          <p:grpSpPr>
            <a:xfrm>
              <a:off x="18853929" y="3019796"/>
              <a:ext cx="860707" cy="852174"/>
              <a:chOff x="18853929" y="3019796"/>
              <a:chExt cx="860707" cy="852174"/>
            </a:xfrm>
            <a:grpFill/>
          </p:grpSpPr>
          <p:sp>
            <p:nvSpPr>
              <p:cNvPr id="172" name="Freeform 6"/>
              <p:cNvSpPr>
                <a:spLocks noEditPoints="1"/>
              </p:cNvSpPr>
              <p:nvPr/>
            </p:nvSpPr>
            <p:spPr bwMode="auto">
              <a:xfrm>
                <a:off x="18853929" y="3019796"/>
                <a:ext cx="860707" cy="852174"/>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a:noFill/>
              </a:ln>
            </p:spPr>
            <p:txBody>
              <a:bodyPr lIns="0" tIns="0" rIns="0" bIns="0" rtlCol="0" anchor="ctr"/>
              <a:lstStyle/>
              <a:p>
                <a:pPr algn="ctr" defTabSz="884555"/>
                <a:endParaRPr lang="es-SV" sz="935">
                  <a:solidFill>
                    <a:schemeClr val="tx1"/>
                  </a:solidFill>
                  <a:latin typeface="微软简粗黑" charset="0"/>
                  <a:ea typeface="微软简粗黑" charset="0"/>
                </a:endParaRPr>
              </a:p>
            </p:txBody>
          </p:sp>
          <p:sp>
            <p:nvSpPr>
              <p:cNvPr id="173" name="Freeform 7"/>
              <p:cNvSpPr>
                <a:spLocks noEditPoints="1"/>
              </p:cNvSpPr>
              <p:nvPr/>
            </p:nvSpPr>
            <p:spPr bwMode="auto">
              <a:xfrm>
                <a:off x="19096036" y="3259237"/>
                <a:ext cx="376493" cy="372759"/>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a:noFill/>
              </a:ln>
            </p:spPr>
            <p:txBody>
              <a:bodyPr lIns="0" tIns="0" rIns="0" bIns="0" rtlCol="0" anchor="ctr"/>
              <a:lstStyle/>
              <a:p>
                <a:pPr algn="ctr" defTabSz="884555"/>
                <a:endParaRPr lang="es-SV" sz="935">
                  <a:solidFill>
                    <a:schemeClr val="tx1"/>
                  </a:solidFill>
                  <a:latin typeface="微软简粗黑" charset="0"/>
                  <a:ea typeface="微软简粗黑" charset="0"/>
                </a:endParaRPr>
              </a:p>
            </p:txBody>
          </p:sp>
          <p:sp>
            <p:nvSpPr>
              <p:cNvPr id="174" name="Freeform 8"/>
              <p:cNvSpPr>
                <a:spLocks noEditPoints="1"/>
              </p:cNvSpPr>
              <p:nvPr/>
            </p:nvSpPr>
            <p:spPr bwMode="auto">
              <a:xfrm>
                <a:off x="19177094" y="3339228"/>
                <a:ext cx="214910" cy="213310"/>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a:noFill/>
              </a:ln>
            </p:spPr>
            <p:txBody>
              <a:bodyPr lIns="0" tIns="0" rIns="0" bIns="0" rtlCol="0" anchor="ctr"/>
              <a:lstStyle/>
              <a:p>
                <a:pPr algn="ctr" defTabSz="884555"/>
                <a:endParaRPr lang="es-SV" sz="935">
                  <a:solidFill>
                    <a:schemeClr val="tx1"/>
                  </a:solidFill>
                  <a:latin typeface="微软简粗黑" charset="0"/>
                  <a:ea typeface="微软简粗黑" charset="0"/>
                </a:endParaRPr>
              </a:p>
            </p:txBody>
          </p:sp>
        </p:grpSp>
        <p:grpSp>
          <p:nvGrpSpPr>
            <p:cNvPr id="175" name="20 Grupo"/>
            <p:cNvGrpSpPr/>
            <p:nvPr/>
          </p:nvGrpSpPr>
          <p:grpSpPr>
            <a:xfrm>
              <a:off x="18258047" y="2685825"/>
              <a:ext cx="754676" cy="747194"/>
              <a:chOff x="18258047" y="2685825"/>
              <a:chExt cx="754676" cy="747194"/>
            </a:xfrm>
            <a:grpFill/>
          </p:grpSpPr>
          <p:sp>
            <p:nvSpPr>
              <p:cNvPr id="176" name="Freeform 6"/>
              <p:cNvSpPr>
                <a:spLocks noEditPoints="1"/>
              </p:cNvSpPr>
              <p:nvPr/>
            </p:nvSpPr>
            <p:spPr bwMode="auto">
              <a:xfrm>
                <a:off x="18258047" y="2685825"/>
                <a:ext cx="754676" cy="747194"/>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a:noFill/>
              </a:ln>
            </p:spPr>
            <p:txBody>
              <a:bodyPr lIns="0" tIns="0" rIns="0" bIns="0" rtlCol="0" anchor="ctr"/>
              <a:lstStyle/>
              <a:p>
                <a:pPr algn="ctr" defTabSz="884555"/>
                <a:endParaRPr lang="es-SV" sz="935">
                  <a:solidFill>
                    <a:schemeClr val="tx1"/>
                  </a:solidFill>
                  <a:latin typeface="微软简粗黑" charset="0"/>
                  <a:ea typeface="微软简粗黑" charset="0"/>
                </a:endParaRPr>
              </a:p>
            </p:txBody>
          </p:sp>
          <p:sp>
            <p:nvSpPr>
              <p:cNvPr id="177" name="Freeform 7"/>
              <p:cNvSpPr>
                <a:spLocks noEditPoints="1"/>
              </p:cNvSpPr>
              <p:nvPr/>
            </p:nvSpPr>
            <p:spPr bwMode="auto">
              <a:xfrm>
                <a:off x="18470329" y="2895769"/>
                <a:ext cx="330112" cy="326839"/>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a:noFill/>
              </a:ln>
            </p:spPr>
            <p:txBody>
              <a:bodyPr lIns="0" tIns="0" rIns="0" bIns="0" rtlCol="0" anchor="ctr"/>
              <a:lstStyle/>
              <a:p>
                <a:pPr algn="ctr" defTabSz="884555"/>
                <a:endParaRPr lang="es-SV" sz="935">
                  <a:solidFill>
                    <a:schemeClr val="tx1"/>
                  </a:solidFill>
                  <a:latin typeface="微软简粗黑" charset="0"/>
                  <a:ea typeface="微软简粗黑" charset="0"/>
                </a:endParaRPr>
              </a:p>
            </p:txBody>
          </p:sp>
          <p:sp>
            <p:nvSpPr>
              <p:cNvPr id="178" name="Freeform 8"/>
              <p:cNvSpPr>
                <a:spLocks noEditPoints="1"/>
              </p:cNvSpPr>
              <p:nvPr/>
            </p:nvSpPr>
            <p:spPr bwMode="auto">
              <a:xfrm>
                <a:off x="18541401" y="2965906"/>
                <a:ext cx="188435" cy="187032"/>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a:noFill/>
              </a:ln>
            </p:spPr>
            <p:txBody>
              <a:bodyPr lIns="0" tIns="0" rIns="0" bIns="0" rtlCol="0" anchor="ctr"/>
              <a:lstStyle/>
              <a:p>
                <a:pPr algn="ctr" defTabSz="884555"/>
                <a:endParaRPr lang="es-SV" sz="935">
                  <a:solidFill>
                    <a:schemeClr val="tx1"/>
                  </a:solidFill>
                  <a:latin typeface="微软简粗黑" charset="0"/>
                  <a:ea typeface="微软简粗黑" charset="0"/>
                </a:endParaRPr>
              </a:p>
            </p:txBody>
          </p:sp>
        </p:grpSp>
      </p:grpSp>
    </p:spTree>
  </p:cSld>
  <p:clrMapOvr>
    <a:masterClrMapping/>
  </p:clrMapOvr>
  <p:transition advTm="7801">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63"/>
                                        </p:tgtEl>
                                        <p:attrNameLst>
                                          <p:attrName>style.visibility</p:attrName>
                                        </p:attrNameLst>
                                      </p:cBhvr>
                                      <p:to>
                                        <p:strVal val="visible"/>
                                      </p:to>
                                    </p:set>
                                    <p:animEffect transition="in" filter="barn(outVertical)">
                                      <p:cBhvr>
                                        <p:cTn id="7" dur="500"/>
                                        <p:tgtEl>
                                          <p:spTgt spid="16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6"/>
                                        </p:tgtEl>
                                        <p:attrNameLst>
                                          <p:attrName>style.visibility</p:attrName>
                                        </p:attrNameLst>
                                      </p:cBhvr>
                                      <p:to>
                                        <p:strVal val="visible"/>
                                      </p:to>
                                    </p:set>
                                    <p:animEffect transition="in" filter="fade">
                                      <p:cBhvr>
                                        <p:cTn id="11" dur="500"/>
                                        <p:tgtEl>
                                          <p:spTgt spid="166"/>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164"/>
                                        </p:tgtEl>
                                        <p:attrNameLst>
                                          <p:attrName>style.visibility</p:attrName>
                                        </p:attrNameLst>
                                      </p:cBhvr>
                                      <p:to>
                                        <p:strVal val="visible"/>
                                      </p:to>
                                    </p:set>
                                    <p:animEffect transition="in" filter="fade">
                                      <p:cBhvr>
                                        <p:cTn id="14" dur="750"/>
                                        <p:tgtEl>
                                          <p:spTgt spid="164"/>
                                        </p:tgtEl>
                                      </p:cBhvr>
                                    </p:animEffect>
                                    <p:anim calcmode="lin" valueType="num">
                                      <p:cBhvr>
                                        <p:cTn id="15" dur="750" fill="hold"/>
                                        <p:tgtEl>
                                          <p:spTgt spid="164"/>
                                        </p:tgtEl>
                                        <p:attrNameLst>
                                          <p:attrName>ppt_x</p:attrName>
                                        </p:attrNameLst>
                                      </p:cBhvr>
                                      <p:tavLst>
                                        <p:tav tm="0">
                                          <p:val>
                                            <p:strVal val="#ppt_x"/>
                                          </p:val>
                                        </p:tav>
                                        <p:tav tm="100000">
                                          <p:val>
                                            <p:strVal val="#ppt_x"/>
                                          </p:val>
                                        </p:tav>
                                      </p:tavLst>
                                    </p:anim>
                                    <p:anim calcmode="lin" valueType="num">
                                      <p:cBhvr>
                                        <p:cTn id="16" dur="750" fill="hold"/>
                                        <p:tgtEl>
                                          <p:spTgt spid="164"/>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65"/>
                                        </p:tgtEl>
                                        <p:attrNameLst>
                                          <p:attrName>style.visibility</p:attrName>
                                        </p:attrNameLst>
                                      </p:cBhvr>
                                      <p:to>
                                        <p:strVal val="visible"/>
                                      </p:to>
                                    </p:set>
                                    <p:animEffect transition="in" filter="fade">
                                      <p:cBhvr>
                                        <p:cTn id="19" dur="750"/>
                                        <p:tgtEl>
                                          <p:spTgt spid="165"/>
                                        </p:tgtEl>
                                      </p:cBhvr>
                                    </p:animEffect>
                                    <p:anim calcmode="lin" valueType="num">
                                      <p:cBhvr>
                                        <p:cTn id="20" dur="750" fill="hold"/>
                                        <p:tgtEl>
                                          <p:spTgt spid="165"/>
                                        </p:tgtEl>
                                        <p:attrNameLst>
                                          <p:attrName>ppt_x</p:attrName>
                                        </p:attrNameLst>
                                      </p:cBhvr>
                                      <p:tavLst>
                                        <p:tav tm="0">
                                          <p:val>
                                            <p:strVal val="#ppt_x"/>
                                          </p:val>
                                        </p:tav>
                                        <p:tav tm="100000">
                                          <p:val>
                                            <p:strVal val="#ppt_x"/>
                                          </p:val>
                                        </p:tav>
                                      </p:tavLst>
                                    </p:anim>
                                    <p:anim calcmode="lin" valueType="num">
                                      <p:cBhvr>
                                        <p:cTn id="21" dur="750" fill="hold"/>
                                        <p:tgtEl>
                                          <p:spTgt spid="165"/>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23" presetClass="entr" presetSubtype="288" fill="hold" grpId="0" nodeType="afterEffect">
                                  <p:stCondLst>
                                    <p:cond delay="0"/>
                                  </p:stCondLst>
                                  <p:childTnLst>
                                    <p:set>
                                      <p:cBhvr>
                                        <p:cTn id="24" dur="1" fill="hold">
                                          <p:stCondLst>
                                            <p:cond delay="0"/>
                                          </p:stCondLst>
                                        </p:cTn>
                                        <p:tgtEl>
                                          <p:spTgt spid="159"/>
                                        </p:tgtEl>
                                        <p:attrNameLst>
                                          <p:attrName>style.visibility</p:attrName>
                                        </p:attrNameLst>
                                      </p:cBhvr>
                                      <p:to>
                                        <p:strVal val="visible"/>
                                      </p:to>
                                    </p:set>
                                    <p:anim calcmode="lin" valueType="num">
                                      <p:cBhvr>
                                        <p:cTn id="25" dur="500" fill="hold"/>
                                        <p:tgtEl>
                                          <p:spTgt spid="159"/>
                                        </p:tgtEl>
                                        <p:attrNameLst>
                                          <p:attrName>ppt_w</p:attrName>
                                        </p:attrNameLst>
                                      </p:cBhvr>
                                      <p:tavLst>
                                        <p:tav tm="0">
                                          <p:val>
                                            <p:strVal val="4/3*#ppt_w"/>
                                          </p:val>
                                        </p:tav>
                                        <p:tav tm="100000">
                                          <p:val>
                                            <p:strVal val="#ppt_w"/>
                                          </p:val>
                                        </p:tav>
                                      </p:tavLst>
                                    </p:anim>
                                    <p:anim calcmode="lin" valueType="num">
                                      <p:cBhvr>
                                        <p:cTn id="26" dur="500" fill="hold"/>
                                        <p:tgtEl>
                                          <p:spTgt spid="159"/>
                                        </p:tgtEl>
                                        <p:attrNameLst>
                                          <p:attrName>ppt_h</p:attrName>
                                        </p:attrNameLst>
                                      </p:cBhvr>
                                      <p:tavLst>
                                        <p:tav tm="0">
                                          <p:val>
                                            <p:strVal val="4/3*#ppt_h"/>
                                          </p:val>
                                        </p:tav>
                                        <p:tav tm="100000">
                                          <p:val>
                                            <p:strVal val="#ppt_h"/>
                                          </p:val>
                                        </p:tav>
                                      </p:tavLst>
                                    </p:anim>
                                  </p:childTnLst>
                                </p:cTn>
                              </p:par>
                              <p:par>
                                <p:cTn id="27" presetID="42" presetClass="entr" presetSubtype="0" fill="hold" nodeType="withEffect">
                                  <p:stCondLst>
                                    <p:cond delay="0"/>
                                  </p:stCondLst>
                                  <p:childTnLst>
                                    <p:set>
                                      <p:cBhvr>
                                        <p:cTn id="28" dur="1" fill="hold">
                                          <p:stCondLst>
                                            <p:cond delay="0"/>
                                          </p:stCondLst>
                                        </p:cTn>
                                        <p:tgtEl>
                                          <p:spTgt spid="160"/>
                                        </p:tgtEl>
                                        <p:attrNameLst>
                                          <p:attrName>style.visibility</p:attrName>
                                        </p:attrNameLst>
                                      </p:cBhvr>
                                      <p:to>
                                        <p:strVal val="visible"/>
                                      </p:to>
                                    </p:set>
                                    <p:animEffect transition="in" filter="fade">
                                      <p:cBhvr>
                                        <p:cTn id="29" dur="750"/>
                                        <p:tgtEl>
                                          <p:spTgt spid="160"/>
                                        </p:tgtEl>
                                      </p:cBhvr>
                                    </p:animEffect>
                                    <p:anim calcmode="lin" valueType="num">
                                      <p:cBhvr>
                                        <p:cTn id="30" dur="750" fill="hold"/>
                                        <p:tgtEl>
                                          <p:spTgt spid="160"/>
                                        </p:tgtEl>
                                        <p:attrNameLst>
                                          <p:attrName>ppt_x</p:attrName>
                                        </p:attrNameLst>
                                      </p:cBhvr>
                                      <p:tavLst>
                                        <p:tav tm="0">
                                          <p:val>
                                            <p:strVal val="#ppt_x"/>
                                          </p:val>
                                        </p:tav>
                                        <p:tav tm="100000">
                                          <p:val>
                                            <p:strVal val="#ppt_x"/>
                                          </p:val>
                                        </p:tav>
                                      </p:tavLst>
                                    </p:anim>
                                    <p:anim calcmode="lin" valueType="num">
                                      <p:cBhvr>
                                        <p:cTn id="31" dur="750" fill="hold"/>
                                        <p:tgtEl>
                                          <p:spTgt spid="160"/>
                                        </p:tgtEl>
                                        <p:attrNameLst>
                                          <p:attrName>ppt_y</p:attrName>
                                        </p:attrNameLst>
                                      </p:cBhvr>
                                      <p:tavLst>
                                        <p:tav tm="0">
                                          <p:val>
                                            <p:strVal val="#ppt_y+.1"/>
                                          </p:val>
                                        </p:tav>
                                        <p:tav tm="100000">
                                          <p:val>
                                            <p:strVal val="#ppt_y"/>
                                          </p:val>
                                        </p:tav>
                                      </p:tavLst>
                                    </p:anim>
                                  </p:childTnLst>
                                </p:cTn>
                              </p:par>
                            </p:childTnLst>
                          </p:cTn>
                        </p:par>
                        <p:par>
                          <p:cTn id="32" fill="hold">
                            <p:stCondLst>
                              <p:cond delay="1500"/>
                            </p:stCondLst>
                            <p:childTnLst>
                              <p:par>
                                <p:cTn id="33" presetID="10" presetClass="entr" presetSubtype="0" fill="hold" nodeType="afterEffect">
                                  <p:stCondLst>
                                    <p:cond delay="0"/>
                                  </p:stCondLst>
                                  <p:childTnLst>
                                    <p:set>
                                      <p:cBhvr>
                                        <p:cTn id="34" dur="1" fill="hold">
                                          <p:stCondLst>
                                            <p:cond delay="0"/>
                                          </p:stCondLst>
                                        </p:cTn>
                                        <p:tgtEl>
                                          <p:spTgt spid="156"/>
                                        </p:tgtEl>
                                        <p:attrNameLst>
                                          <p:attrName>style.visibility</p:attrName>
                                        </p:attrNameLst>
                                      </p:cBhvr>
                                      <p:to>
                                        <p:strVal val="visible"/>
                                      </p:to>
                                    </p:set>
                                    <p:animEffect transition="in" filter="fade">
                                      <p:cBhvr>
                                        <p:cTn id="35" dur="500"/>
                                        <p:tgtEl>
                                          <p:spTgt spid="156"/>
                                        </p:tgtEl>
                                      </p:cBhvr>
                                    </p:animEffect>
                                  </p:childTnLst>
                                </p:cTn>
                              </p:par>
                            </p:childTnLst>
                          </p:cTn>
                        </p:par>
                        <p:par>
                          <p:cTn id="36" fill="hold">
                            <p:stCondLst>
                              <p:cond delay="2000"/>
                            </p:stCondLst>
                            <p:childTnLst>
                              <p:par>
                                <p:cTn id="37" presetID="10" presetClass="entr" presetSubtype="0" fill="hold" nodeType="afterEffect">
                                  <p:stCondLst>
                                    <p:cond delay="0"/>
                                  </p:stCondLst>
                                  <p:childTnLst>
                                    <p:set>
                                      <p:cBhvr>
                                        <p:cTn id="38" dur="1" fill="hold">
                                          <p:stCondLst>
                                            <p:cond delay="0"/>
                                          </p:stCondLst>
                                        </p:cTn>
                                        <p:tgtEl>
                                          <p:spTgt spid="152"/>
                                        </p:tgtEl>
                                        <p:attrNameLst>
                                          <p:attrName>style.visibility</p:attrName>
                                        </p:attrNameLst>
                                      </p:cBhvr>
                                      <p:to>
                                        <p:strVal val="visible"/>
                                      </p:to>
                                    </p:set>
                                    <p:animEffect transition="in" filter="fade">
                                      <p:cBhvr>
                                        <p:cTn id="39" dur="500"/>
                                        <p:tgtEl>
                                          <p:spTgt spid="152"/>
                                        </p:tgtEl>
                                      </p:cBhvr>
                                    </p:animEffect>
                                  </p:childTnLst>
                                </p:cTn>
                              </p:par>
                            </p:childTnLst>
                          </p:cTn>
                        </p:par>
                        <p:par>
                          <p:cTn id="40" fill="hold">
                            <p:stCondLst>
                              <p:cond delay="2500"/>
                            </p:stCondLst>
                            <p:childTnLst>
                              <p:par>
                                <p:cTn id="41" presetID="10"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Effect transition="in" filter="fade">
                                      <p:cBhvr>
                                        <p:cTn id="43" dur="500"/>
                                        <p:tgtEl>
                                          <p:spTgt spid="148"/>
                                        </p:tgtEl>
                                      </p:cBhvr>
                                    </p:animEffect>
                                  </p:childTnLst>
                                </p:cTn>
                              </p:par>
                            </p:childTnLst>
                          </p:cTn>
                        </p:par>
                        <p:par>
                          <p:cTn id="44" fill="hold">
                            <p:stCondLst>
                              <p:cond delay="3000"/>
                            </p:stCondLst>
                            <p:childTnLst>
                              <p:par>
                                <p:cTn id="45" presetID="10" presetClass="entr" presetSubtype="0" fill="hold" nodeType="afterEffect">
                                  <p:stCondLst>
                                    <p:cond delay="0"/>
                                  </p:stCondLst>
                                  <p:childTnLst>
                                    <p:set>
                                      <p:cBhvr>
                                        <p:cTn id="46" dur="1" fill="hold">
                                          <p:stCondLst>
                                            <p:cond delay="0"/>
                                          </p:stCondLst>
                                        </p:cTn>
                                        <p:tgtEl>
                                          <p:spTgt spid="144"/>
                                        </p:tgtEl>
                                        <p:attrNameLst>
                                          <p:attrName>style.visibility</p:attrName>
                                        </p:attrNameLst>
                                      </p:cBhvr>
                                      <p:to>
                                        <p:strVal val="visible"/>
                                      </p:to>
                                    </p:set>
                                    <p:animEffect transition="in" filter="fade">
                                      <p:cBhvr>
                                        <p:cTn id="47" dur="500"/>
                                        <p:tgtEl>
                                          <p:spTgt spid="144"/>
                                        </p:tgtEl>
                                      </p:cBhvr>
                                    </p:animEffect>
                                  </p:childTnLst>
                                </p:cTn>
                              </p:par>
                            </p:childTnLst>
                          </p:cTn>
                        </p:par>
                        <p:par>
                          <p:cTn id="48" fill="hold">
                            <p:stCondLst>
                              <p:cond delay="3500"/>
                            </p:stCondLst>
                            <p:childTnLst>
                              <p:par>
                                <p:cTn id="49" presetID="10" presetClass="entr" presetSubtype="0" fill="hold" nodeType="afterEffect">
                                  <p:stCondLst>
                                    <p:cond delay="0"/>
                                  </p:stCondLst>
                                  <p:childTnLst>
                                    <p:set>
                                      <p:cBhvr>
                                        <p:cTn id="50" dur="1" fill="hold">
                                          <p:stCondLst>
                                            <p:cond delay="0"/>
                                          </p:stCondLst>
                                        </p:cTn>
                                        <p:tgtEl>
                                          <p:spTgt spid="140"/>
                                        </p:tgtEl>
                                        <p:attrNameLst>
                                          <p:attrName>style.visibility</p:attrName>
                                        </p:attrNameLst>
                                      </p:cBhvr>
                                      <p:to>
                                        <p:strVal val="visible"/>
                                      </p:to>
                                    </p:set>
                                    <p:animEffect transition="in" filter="fade">
                                      <p:cBhvr>
                                        <p:cTn id="51" dur="500"/>
                                        <p:tgtEl>
                                          <p:spTgt spid="140"/>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155"/>
                                        </p:tgtEl>
                                        <p:attrNameLst>
                                          <p:attrName>style.visibility</p:attrName>
                                        </p:attrNameLst>
                                      </p:cBhvr>
                                      <p:to>
                                        <p:strVal val="visible"/>
                                      </p:to>
                                    </p:set>
                                    <p:animEffect transition="in" filter="wipe(left)">
                                      <p:cBhvr>
                                        <p:cTn id="55" dur="500"/>
                                        <p:tgtEl>
                                          <p:spTgt spid="155"/>
                                        </p:tgtEl>
                                      </p:cBhvr>
                                    </p:animEffect>
                                  </p:childTnLst>
                                </p:cTn>
                              </p:par>
                            </p:childTnLst>
                          </p:cTn>
                        </p:par>
                        <p:par>
                          <p:cTn id="56" fill="hold">
                            <p:stCondLst>
                              <p:cond delay="4500"/>
                            </p:stCondLst>
                            <p:childTnLst>
                              <p:par>
                                <p:cTn id="57" presetID="22" presetClass="entr" presetSubtype="8" fill="hold" grpId="0" nodeType="afterEffect">
                                  <p:stCondLst>
                                    <p:cond delay="0"/>
                                  </p:stCondLst>
                                  <p:childTnLst>
                                    <p:set>
                                      <p:cBhvr>
                                        <p:cTn id="58" dur="1" fill="hold">
                                          <p:stCondLst>
                                            <p:cond delay="0"/>
                                          </p:stCondLst>
                                        </p:cTn>
                                        <p:tgtEl>
                                          <p:spTgt spid="151"/>
                                        </p:tgtEl>
                                        <p:attrNameLst>
                                          <p:attrName>style.visibility</p:attrName>
                                        </p:attrNameLst>
                                      </p:cBhvr>
                                      <p:to>
                                        <p:strVal val="visible"/>
                                      </p:to>
                                    </p:set>
                                    <p:animEffect transition="in" filter="wipe(left)">
                                      <p:cBhvr>
                                        <p:cTn id="59" dur="500"/>
                                        <p:tgtEl>
                                          <p:spTgt spid="151"/>
                                        </p:tgtEl>
                                      </p:cBhvr>
                                    </p:animEffect>
                                  </p:childTnLst>
                                </p:cTn>
                              </p:par>
                            </p:childTnLst>
                          </p:cTn>
                        </p:par>
                        <p:par>
                          <p:cTn id="60" fill="hold">
                            <p:stCondLst>
                              <p:cond delay="5000"/>
                            </p:stCondLst>
                            <p:childTnLst>
                              <p:par>
                                <p:cTn id="61" presetID="22" presetClass="entr" presetSubtype="8" fill="hold" grpId="0" nodeType="afterEffect">
                                  <p:stCondLst>
                                    <p:cond delay="0"/>
                                  </p:stCondLst>
                                  <p:childTnLst>
                                    <p:set>
                                      <p:cBhvr>
                                        <p:cTn id="62" dur="1" fill="hold">
                                          <p:stCondLst>
                                            <p:cond delay="0"/>
                                          </p:stCondLst>
                                        </p:cTn>
                                        <p:tgtEl>
                                          <p:spTgt spid="147"/>
                                        </p:tgtEl>
                                        <p:attrNameLst>
                                          <p:attrName>style.visibility</p:attrName>
                                        </p:attrNameLst>
                                      </p:cBhvr>
                                      <p:to>
                                        <p:strVal val="visible"/>
                                      </p:to>
                                    </p:set>
                                    <p:animEffect transition="in" filter="wipe(left)">
                                      <p:cBhvr>
                                        <p:cTn id="63" dur="500"/>
                                        <p:tgtEl>
                                          <p:spTgt spid="147"/>
                                        </p:tgtEl>
                                      </p:cBhvr>
                                    </p:animEffect>
                                  </p:childTnLst>
                                </p:cTn>
                              </p:par>
                            </p:childTnLst>
                          </p:cTn>
                        </p:par>
                        <p:par>
                          <p:cTn id="64" fill="hold">
                            <p:stCondLst>
                              <p:cond delay="5500"/>
                            </p:stCondLst>
                            <p:childTnLst>
                              <p:par>
                                <p:cTn id="65" presetID="22" presetClass="entr" presetSubtype="8"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Effect transition="in" filter="wipe(left)">
                                      <p:cBhvr>
                                        <p:cTn id="67" dur="500"/>
                                        <p:tgtEl>
                                          <p:spTgt spid="143"/>
                                        </p:tgtEl>
                                      </p:cBhvr>
                                    </p:animEffect>
                                  </p:childTnLst>
                                </p:cTn>
                              </p:par>
                            </p:childTnLst>
                          </p:cTn>
                        </p:par>
                        <p:par>
                          <p:cTn id="68" fill="hold">
                            <p:stCondLst>
                              <p:cond delay="6000"/>
                            </p:stCondLst>
                            <p:childTnLst>
                              <p:par>
                                <p:cTn id="69" presetID="22" presetClass="entr" presetSubtype="8" fill="hold" grpId="0" nodeType="afterEffect">
                                  <p:stCondLst>
                                    <p:cond delay="0"/>
                                  </p:stCondLst>
                                  <p:childTnLst>
                                    <p:set>
                                      <p:cBhvr>
                                        <p:cTn id="70" dur="1" fill="hold">
                                          <p:stCondLst>
                                            <p:cond delay="0"/>
                                          </p:stCondLst>
                                        </p:cTn>
                                        <p:tgtEl>
                                          <p:spTgt spid="139"/>
                                        </p:tgtEl>
                                        <p:attrNameLst>
                                          <p:attrName>style.visibility</p:attrName>
                                        </p:attrNameLst>
                                      </p:cBhvr>
                                      <p:to>
                                        <p:strVal val="visible"/>
                                      </p:to>
                                    </p:set>
                                    <p:animEffect transition="in" filter="wipe(left)">
                                      <p:cBhvr>
                                        <p:cTn id="71"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bldLvl="0" animBg="1"/>
      <p:bldP spid="143" grpId="0" bldLvl="0" animBg="1"/>
      <p:bldP spid="147" grpId="0" bldLvl="0" animBg="1"/>
      <p:bldP spid="151" grpId="0" bldLvl="0" animBg="1"/>
      <p:bldP spid="155" grpId="0" bldLvl="0" animBg="1"/>
      <p:bldP spid="159" grpId="0" bldLvl="0" animBg="1"/>
      <p:bldP spid="163" grpId="0" bldLvl="0" animBg="1"/>
      <p:bldP spid="164" grpId="0"/>
      <p:bldP spid="16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545" y="-8255"/>
            <a:ext cx="12233910" cy="833120"/>
          </a:xfrm>
          <a:prstGeom prst="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pic>
        <p:nvPicPr>
          <p:cNvPr id="3" name="图片 2" descr="QQ截图20170308204816"/>
          <p:cNvPicPr>
            <a:picLocks noChangeAspect="1"/>
          </p:cNvPicPr>
          <p:nvPr/>
        </p:nvPicPr>
        <p:blipFill>
          <a:blip r:embed="rId3" cstate="print"/>
          <a:stretch>
            <a:fillRect/>
          </a:stretch>
        </p:blipFill>
        <p:spPr>
          <a:xfrm>
            <a:off x="-15240" y="5684520"/>
            <a:ext cx="12204065" cy="1208405"/>
          </a:xfrm>
          <a:prstGeom prst="rect">
            <a:avLst/>
          </a:prstGeom>
        </p:spPr>
      </p:pic>
      <p:sp>
        <p:nvSpPr>
          <p:cNvPr id="108" name="椭圆 107"/>
          <p:cNvSpPr/>
          <p:nvPr/>
        </p:nvSpPr>
        <p:spPr>
          <a:xfrm>
            <a:off x="709696" y="370157"/>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nvGrpSpPr>
          <p:cNvPr id="109" name="组合 108"/>
          <p:cNvGrpSpPr/>
          <p:nvPr/>
        </p:nvGrpSpPr>
        <p:grpSpPr>
          <a:xfrm>
            <a:off x="640284" y="56389"/>
            <a:ext cx="4021131" cy="613991"/>
            <a:chOff x="3418293" y="305852"/>
            <a:chExt cx="4844075" cy="872774"/>
          </a:xfrm>
        </p:grpSpPr>
        <p:sp>
          <p:nvSpPr>
            <p:cNvPr id="110" name="椭圆 109"/>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sp>
          <p:nvSpPr>
            <p:cNvPr id="111" name="矩形 11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grpSp>
        <p:nvGrpSpPr>
          <p:cNvPr id="112" name="组合 111"/>
          <p:cNvGrpSpPr/>
          <p:nvPr/>
        </p:nvGrpSpPr>
        <p:grpSpPr>
          <a:xfrm>
            <a:off x="574288" y="57950"/>
            <a:ext cx="970204" cy="1019136"/>
            <a:chOff x="1003288" y="1798087"/>
            <a:chExt cx="3398850" cy="3383513"/>
          </a:xfrm>
        </p:grpSpPr>
        <p:sp>
          <p:nvSpPr>
            <p:cNvPr id="11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nvGrpSpPr>
            <p:cNvPr id="115" name="组合 114"/>
            <p:cNvGrpSpPr/>
            <p:nvPr/>
          </p:nvGrpSpPr>
          <p:grpSpPr>
            <a:xfrm>
              <a:off x="1003288" y="1856944"/>
              <a:ext cx="3119221" cy="1919931"/>
              <a:chOff x="1028026" y="1617975"/>
              <a:chExt cx="3119221" cy="1919931"/>
            </a:xfrm>
          </p:grpSpPr>
          <p:sp>
            <p:nvSpPr>
              <p:cNvPr id="116" name="Freeform 13"/>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rgbClr val="9CCF3D"/>
                  </a:gs>
                </a:gsLst>
                <a:lin ang="0" scaled="0"/>
                <a:tileRect/>
              </a:gradFill>
              <a:ln w="101600">
                <a:gradFill>
                  <a:gsLst>
                    <a:gs pos="0">
                      <a:srgbClr val="9CCF3D"/>
                    </a:gs>
                    <a:gs pos="100000">
                      <a:schemeClr val="bg1"/>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7" name="Freeform 13"/>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grpSp>
      <p:sp>
        <p:nvSpPr>
          <p:cNvPr id="118" name="文本框 117"/>
          <p:cNvSpPr txBox="1"/>
          <p:nvPr/>
        </p:nvSpPr>
        <p:spPr>
          <a:xfrm>
            <a:off x="1723411" y="171408"/>
            <a:ext cx="2645285" cy="483235"/>
          </a:xfrm>
          <a:prstGeom prst="rect">
            <a:avLst/>
          </a:prstGeom>
          <a:noFill/>
        </p:spPr>
        <p:txBody>
          <a:bodyPr wrap="square" rtlCol="0">
            <a:spAutoFit/>
          </a:bodyPr>
          <a:lstStyle/>
          <a:p>
            <a:r>
              <a:rPr lang="zh-CN" altLang="en-US" sz="2400" b="1" dirty="0" smtClean="0">
                <a:solidFill>
                  <a:srgbClr val="9CCF3D"/>
                </a:solidFill>
                <a:latin typeface="微软简粗黑" charset="0"/>
                <a:ea typeface="微软简粗黑" charset="0"/>
              </a:rPr>
              <a:t>此处添加标题</a:t>
            </a:r>
          </a:p>
        </p:txBody>
      </p:sp>
      <p:sp>
        <p:nvSpPr>
          <p:cNvPr id="16" name="Rectángulo 13"/>
          <p:cNvSpPr/>
          <p:nvPr/>
        </p:nvSpPr>
        <p:spPr bwMode="auto">
          <a:xfrm>
            <a:off x="600" y="1854009"/>
            <a:ext cx="12192018" cy="1509564"/>
          </a:xfrm>
          <a:prstGeom prst="rect">
            <a:avLst/>
          </a:prstGeom>
          <a:solidFill>
            <a:schemeClr val="accent4"/>
          </a:solidFill>
          <a:ln>
            <a:noFill/>
          </a:ln>
        </p:spPr>
        <p:txBody>
          <a:bodyPr lIns="0" tIns="0" rIns="0" bIns="0" rtlCol="0" anchor="ctr"/>
          <a:lstStyle/>
          <a:p>
            <a:pPr algn="ctr" defTabSz="869315"/>
            <a:endParaRPr lang="es-ES" sz="2400">
              <a:solidFill>
                <a:srgbClr val="000000"/>
              </a:solidFill>
              <a:latin typeface="微软简粗黑" charset="0"/>
              <a:ea typeface="微软简粗黑" charset="0"/>
            </a:endParaRPr>
          </a:p>
        </p:txBody>
      </p:sp>
      <p:sp>
        <p:nvSpPr>
          <p:cNvPr id="17" name="Rectángulo 13"/>
          <p:cNvSpPr/>
          <p:nvPr/>
        </p:nvSpPr>
        <p:spPr bwMode="auto">
          <a:xfrm>
            <a:off x="600" y="1793697"/>
            <a:ext cx="12192018" cy="1509564"/>
          </a:xfrm>
          <a:prstGeom prst="rect">
            <a:avLst/>
          </a:prstGeom>
          <a:solidFill>
            <a:srgbClr val="9CCF3D"/>
          </a:solidFill>
          <a:ln>
            <a:noFill/>
          </a:ln>
        </p:spPr>
        <p:txBody>
          <a:bodyPr lIns="0" tIns="0" rIns="0" bIns="0" rtlCol="0" anchor="ctr"/>
          <a:lstStyle/>
          <a:p>
            <a:pPr algn="ctr" defTabSz="869315"/>
            <a:endParaRPr lang="es-ES" sz="1465">
              <a:solidFill>
                <a:srgbClr val="000000"/>
              </a:solidFill>
              <a:effectLst>
                <a:outerShdw blurRad="38100" dist="38100" dir="2700000" algn="tl">
                  <a:srgbClr val="000000">
                    <a:alpha val="43137"/>
                  </a:srgbClr>
                </a:outerShdw>
              </a:effectLst>
              <a:latin typeface="微软简粗黑" charset="0"/>
              <a:ea typeface="微软简粗黑" charset="0"/>
              <a:cs typeface="Segoe UI" panose="020B0502040204020203" pitchFamily="34" charset="0"/>
            </a:endParaRPr>
          </a:p>
        </p:txBody>
      </p:sp>
      <p:sp>
        <p:nvSpPr>
          <p:cNvPr id="20" name="Textbox 1"/>
          <p:cNvSpPr/>
          <p:nvPr/>
        </p:nvSpPr>
        <p:spPr>
          <a:xfrm>
            <a:off x="5825221" y="2025839"/>
            <a:ext cx="5266626" cy="972820"/>
          </a:xfrm>
          <a:prstGeom prst="rect">
            <a:avLst/>
          </a:prstGeom>
        </p:spPr>
        <p:txBody>
          <a:bodyPr wrap="square" lIns="116193" tIns="58132" rIns="116193" bIns="58132">
            <a:spAutoFit/>
          </a:bodyPr>
          <a:lstStyle/>
          <a:p>
            <a:pPr algn="just" defTabSz="869315">
              <a:lnSpc>
                <a:spcPct val="120000"/>
              </a:lnSpc>
            </a:pPr>
            <a:r>
              <a:rPr lang="en-US" sz="935" dirty="0">
                <a:solidFill>
                  <a:srgbClr val="FFFFFF"/>
                </a:solidFill>
                <a:latin typeface="微软简粗黑" charset="0"/>
                <a:ea typeface="微软简粗黑" charset="0"/>
              </a:rPr>
              <a:t>Duis arcu tortor, suscipit eget, </a:t>
            </a:r>
            <a:r>
              <a:rPr lang="en-US" sz="935" dirty="0" err="1">
                <a:solidFill>
                  <a:srgbClr val="FFFFFF"/>
                </a:solidFill>
                <a:latin typeface="微软简粗黑" charset="0"/>
                <a:ea typeface="微软简粗黑" charset="0"/>
              </a:rPr>
              <a:t>imperdiet</a:t>
            </a:r>
            <a:r>
              <a:rPr lang="en-US" sz="935" dirty="0">
                <a:solidFill>
                  <a:srgbClr val="FFFFFF"/>
                </a:solidFill>
                <a:latin typeface="微软简粗黑" charset="0"/>
                <a:ea typeface="微软简粗黑" charset="0"/>
              </a:rPr>
              <a:t> nec, </a:t>
            </a:r>
            <a:r>
              <a:rPr lang="en-US" sz="935" dirty="0" err="1">
                <a:solidFill>
                  <a:srgbClr val="FFFFFF"/>
                </a:solidFill>
                <a:latin typeface="微软简粗黑" charset="0"/>
                <a:ea typeface="微软简粗黑" charset="0"/>
              </a:rPr>
              <a:t>imperdiet</a:t>
            </a:r>
            <a:r>
              <a:rPr lang="en-US" sz="935" dirty="0">
                <a:solidFill>
                  <a:srgbClr val="FFFFFF"/>
                </a:solidFill>
                <a:latin typeface="微软简粗黑" charset="0"/>
                <a:ea typeface="微软简粗黑" charset="0"/>
              </a:rPr>
              <a:t> iaculis, ipsum. Sed aliquam ultrices mauris. Integer ante arcu, accumsan a, consectetuer eget, posuere ut, mauris. Praesent adipiscing. Phasellus </a:t>
            </a:r>
            <a:r>
              <a:rPr lang="en-US" sz="935" dirty="0" err="1">
                <a:solidFill>
                  <a:srgbClr val="FFFFFF"/>
                </a:solidFill>
                <a:latin typeface="微软简粗黑" charset="0"/>
                <a:ea typeface="微软简粗黑" charset="0"/>
              </a:rPr>
              <a:t>ullamcorper</a:t>
            </a:r>
            <a:r>
              <a:rPr lang="en-US" sz="935" dirty="0">
                <a:solidFill>
                  <a:srgbClr val="FFFFFF"/>
                </a:solidFill>
                <a:latin typeface="微软简粗黑" charset="0"/>
                <a:ea typeface="微软简粗黑" charset="0"/>
              </a:rPr>
              <a:t>.</a:t>
            </a:r>
          </a:p>
          <a:p>
            <a:pPr algn="just" defTabSz="869315">
              <a:lnSpc>
                <a:spcPct val="120000"/>
              </a:lnSpc>
            </a:pPr>
            <a:r>
              <a:rPr lang="en-US" sz="935" dirty="0">
                <a:solidFill>
                  <a:srgbClr val="FFFFFF"/>
                </a:solidFill>
                <a:latin typeface="微软简粗黑" charset="0"/>
                <a:ea typeface="微软简粗黑" charset="0"/>
              </a:rPr>
              <a:t>Fusce vulputate eleifend sapien. Vestibulum purus quam, scelerisque ut, mollis sed, nonummy id, metus. Nullam accumsan lorem in dui. </a:t>
            </a:r>
          </a:p>
        </p:txBody>
      </p:sp>
      <p:sp>
        <p:nvSpPr>
          <p:cNvPr id="39" name="Textbox 1"/>
          <p:cNvSpPr/>
          <p:nvPr/>
        </p:nvSpPr>
        <p:spPr>
          <a:xfrm>
            <a:off x="5825221" y="3541505"/>
            <a:ext cx="5266626" cy="629920"/>
          </a:xfrm>
          <a:prstGeom prst="rect">
            <a:avLst/>
          </a:prstGeom>
        </p:spPr>
        <p:txBody>
          <a:bodyPr wrap="square" lIns="116193" tIns="58132" rIns="116193" bIns="58132">
            <a:spAutoFit/>
          </a:bodyPr>
          <a:lstStyle/>
          <a:p>
            <a:pPr algn="just" defTabSz="869315">
              <a:lnSpc>
                <a:spcPct val="120000"/>
              </a:lnSpc>
            </a:pPr>
            <a:r>
              <a:rPr lang="en-US" sz="935" dirty="0">
                <a:solidFill>
                  <a:schemeClr val="tx1"/>
                </a:solidFill>
                <a:latin typeface="微软简粗黑" charset="0"/>
                <a:ea typeface="微软简粗黑" charset="0"/>
              </a:rPr>
              <a:t>Duis arcu tortor, suscipit eget, </a:t>
            </a:r>
            <a:r>
              <a:rPr lang="en-US" sz="935" dirty="0" err="1">
                <a:solidFill>
                  <a:schemeClr val="tx1"/>
                </a:solidFill>
                <a:latin typeface="微软简粗黑" charset="0"/>
                <a:ea typeface="微软简粗黑" charset="0"/>
              </a:rPr>
              <a:t>imperdiet</a:t>
            </a:r>
            <a:r>
              <a:rPr lang="en-US" sz="935" dirty="0">
                <a:solidFill>
                  <a:schemeClr val="tx1"/>
                </a:solidFill>
                <a:latin typeface="微软简粗黑" charset="0"/>
                <a:ea typeface="微软简粗黑" charset="0"/>
              </a:rPr>
              <a:t> nec, </a:t>
            </a:r>
            <a:r>
              <a:rPr lang="en-US" sz="935" dirty="0" err="1">
                <a:solidFill>
                  <a:schemeClr val="tx1"/>
                </a:solidFill>
                <a:latin typeface="微软简粗黑" charset="0"/>
                <a:ea typeface="微软简粗黑" charset="0"/>
              </a:rPr>
              <a:t>imperdiet</a:t>
            </a:r>
            <a:r>
              <a:rPr lang="en-US" sz="935" dirty="0">
                <a:solidFill>
                  <a:schemeClr val="tx1"/>
                </a:solidFill>
                <a:latin typeface="微软简粗黑" charset="0"/>
                <a:ea typeface="微软简粗黑" charset="0"/>
              </a:rPr>
              <a:t> iaculis, ipsum. Sed aliquam ultrices mauris. Integer ante arcu, accumsan a, consectetuer eget, posuere ut, mauris. Praesent adipiscing. Phasellus ullamcorper.</a:t>
            </a:r>
          </a:p>
        </p:txBody>
      </p:sp>
      <p:sp>
        <p:nvSpPr>
          <p:cNvPr id="40" name="4 Elipse"/>
          <p:cNvSpPr>
            <a:spLocks noChangeAspect="1"/>
          </p:cNvSpPr>
          <p:nvPr/>
        </p:nvSpPr>
        <p:spPr bwMode="auto">
          <a:xfrm>
            <a:off x="6360016" y="4374700"/>
            <a:ext cx="355795" cy="355778"/>
          </a:xfrm>
          <a:prstGeom prst="ellipse">
            <a:avLst/>
          </a:prstGeom>
          <a:noFill/>
          <a:ln>
            <a:solidFill>
              <a:schemeClr val="tx2"/>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defTabSz="869315"/>
            <a:r>
              <a:rPr lang="es-MX" sz="1600" dirty="0">
                <a:solidFill>
                  <a:schemeClr val="tx1"/>
                </a:solidFill>
                <a:latin typeface="微软简粗黑" charset="0"/>
                <a:ea typeface="微软简粗黑" charset="0"/>
                <a:cs typeface="Open Sans Extrabold" panose="020B0906030804020204" pitchFamily="34" charset="0"/>
              </a:rPr>
              <a:t>01</a:t>
            </a:r>
          </a:p>
        </p:txBody>
      </p:sp>
      <p:sp>
        <p:nvSpPr>
          <p:cNvPr id="41" name="8 Rectángulo"/>
          <p:cNvSpPr/>
          <p:nvPr/>
        </p:nvSpPr>
        <p:spPr>
          <a:xfrm>
            <a:off x="6889902" y="4375637"/>
            <a:ext cx="4019016" cy="386080"/>
          </a:xfrm>
          <a:prstGeom prst="rect">
            <a:avLst/>
          </a:prstGeom>
          <a:noFill/>
        </p:spPr>
        <p:txBody>
          <a:bodyPr wrap="square" lIns="43938" tIns="22006" rIns="43938" bIns="22006">
            <a:spAutoFit/>
          </a:bodyPr>
          <a:lstStyle/>
          <a:p>
            <a:pPr algn="just" defTabSz="651510">
              <a:lnSpc>
                <a:spcPct val="120000"/>
              </a:lnSpc>
            </a:pPr>
            <a:r>
              <a:rPr lang="en-US" sz="935" dirty="0">
                <a:solidFill>
                  <a:schemeClr val="tx1"/>
                </a:solidFill>
                <a:latin typeface="微软简粗黑" charset="0"/>
                <a:ea typeface="微软简粗黑" charset="0"/>
              </a:rPr>
              <a:t>Duis arcu tortor, suscipit eget, </a:t>
            </a:r>
            <a:r>
              <a:rPr lang="en-US" sz="935" dirty="0" err="1">
                <a:solidFill>
                  <a:schemeClr val="tx1"/>
                </a:solidFill>
                <a:latin typeface="微软简粗黑" charset="0"/>
                <a:ea typeface="微软简粗黑" charset="0"/>
              </a:rPr>
              <a:t>imperdiet</a:t>
            </a:r>
            <a:r>
              <a:rPr lang="en-US" sz="935" dirty="0">
                <a:solidFill>
                  <a:schemeClr val="tx1"/>
                </a:solidFill>
                <a:latin typeface="微软简粗黑" charset="0"/>
                <a:ea typeface="微软简粗黑" charset="0"/>
              </a:rPr>
              <a:t> nec, </a:t>
            </a:r>
            <a:r>
              <a:rPr lang="en-US" sz="935" dirty="0" err="1">
                <a:solidFill>
                  <a:schemeClr val="tx1"/>
                </a:solidFill>
                <a:latin typeface="微软简粗黑" charset="0"/>
                <a:ea typeface="微软简粗黑" charset="0"/>
              </a:rPr>
              <a:t>imperdiet</a:t>
            </a:r>
            <a:r>
              <a:rPr lang="en-US" sz="935" dirty="0">
                <a:solidFill>
                  <a:schemeClr val="tx1"/>
                </a:solidFill>
                <a:latin typeface="微软简粗黑" charset="0"/>
                <a:ea typeface="微软简粗黑" charset="0"/>
              </a:rPr>
              <a:t> iaculis, ipsum. Sed aliquam ultrices mauris Integer ante arcu, accumsan.</a:t>
            </a:r>
          </a:p>
        </p:txBody>
      </p:sp>
      <p:sp>
        <p:nvSpPr>
          <p:cNvPr id="42" name="27 Elipse"/>
          <p:cNvSpPr>
            <a:spLocks noChangeAspect="1"/>
          </p:cNvSpPr>
          <p:nvPr/>
        </p:nvSpPr>
        <p:spPr bwMode="auto">
          <a:xfrm>
            <a:off x="6360016" y="4916586"/>
            <a:ext cx="355795" cy="355778"/>
          </a:xfrm>
          <a:prstGeom prst="ellipse">
            <a:avLst/>
          </a:prstGeom>
          <a:noFill/>
          <a:ln>
            <a:solidFill>
              <a:schemeClr val="tx2"/>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defTabSz="869315"/>
            <a:r>
              <a:rPr lang="es-MX" sz="1600" dirty="0">
                <a:solidFill>
                  <a:schemeClr val="tx1"/>
                </a:solidFill>
                <a:latin typeface="微软简粗黑" charset="0"/>
                <a:ea typeface="微软简粗黑" charset="0"/>
                <a:cs typeface="Open Sans Extrabold" panose="020B0906030804020204" pitchFamily="34" charset="0"/>
              </a:rPr>
              <a:t>02</a:t>
            </a:r>
          </a:p>
        </p:txBody>
      </p:sp>
      <p:sp>
        <p:nvSpPr>
          <p:cNvPr id="43" name="28 Rectángulo"/>
          <p:cNvSpPr/>
          <p:nvPr/>
        </p:nvSpPr>
        <p:spPr>
          <a:xfrm>
            <a:off x="6889902" y="4917406"/>
            <a:ext cx="4019016" cy="386080"/>
          </a:xfrm>
          <a:prstGeom prst="rect">
            <a:avLst/>
          </a:prstGeom>
          <a:noFill/>
        </p:spPr>
        <p:txBody>
          <a:bodyPr wrap="square" lIns="43938" tIns="22006" rIns="43938" bIns="22006">
            <a:spAutoFit/>
          </a:bodyPr>
          <a:lstStyle/>
          <a:p>
            <a:pPr algn="just" defTabSz="651510">
              <a:lnSpc>
                <a:spcPct val="120000"/>
              </a:lnSpc>
            </a:pPr>
            <a:r>
              <a:rPr lang="en-US" sz="935" dirty="0">
                <a:solidFill>
                  <a:schemeClr val="tx1"/>
                </a:solidFill>
                <a:latin typeface="微软简粗黑" charset="0"/>
                <a:ea typeface="微软简粗黑" charset="0"/>
              </a:rPr>
              <a:t>Duis arcu tortor, suscipit eget, </a:t>
            </a:r>
            <a:r>
              <a:rPr lang="en-US" sz="935" dirty="0" err="1">
                <a:solidFill>
                  <a:schemeClr val="tx1"/>
                </a:solidFill>
                <a:latin typeface="微软简粗黑" charset="0"/>
                <a:ea typeface="微软简粗黑" charset="0"/>
              </a:rPr>
              <a:t>imperdiet</a:t>
            </a:r>
            <a:r>
              <a:rPr lang="en-US" sz="935" dirty="0">
                <a:solidFill>
                  <a:schemeClr val="tx1"/>
                </a:solidFill>
                <a:latin typeface="微软简粗黑" charset="0"/>
                <a:ea typeface="微软简粗黑" charset="0"/>
              </a:rPr>
              <a:t> nec, </a:t>
            </a:r>
            <a:r>
              <a:rPr lang="en-US" sz="935" dirty="0" err="1">
                <a:solidFill>
                  <a:schemeClr val="tx1"/>
                </a:solidFill>
                <a:latin typeface="微软简粗黑" charset="0"/>
                <a:ea typeface="微软简粗黑" charset="0"/>
              </a:rPr>
              <a:t>imperdiet</a:t>
            </a:r>
            <a:r>
              <a:rPr lang="en-US" sz="935" dirty="0">
                <a:solidFill>
                  <a:schemeClr val="tx1"/>
                </a:solidFill>
                <a:latin typeface="微软简粗黑" charset="0"/>
                <a:ea typeface="微软简粗黑" charset="0"/>
              </a:rPr>
              <a:t> iaculis, ipsum. Sed aliquam ultrices mauris Integer ante arcu, accumsan.</a:t>
            </a:r>
          </a:p>
        </p:txBody>
      </p:sp>
      <p:sp>
        <p:nvSpPr>
          <p:cNvPr id="44" name="29 Elipse"/>
          <p:cNvSpPr>
            <a:spLocks noChangeAspect="1"/>
          </p:cNvSpPr>
          <p:nvPr/>
        </p:nvSpPr>
        <p:spPr bwMode="auto">
          <a:xfrm>
            <a:off x="6360016" y="5458472"/>
            <a:ext cx="355795" cy="355778"/>
          </a:xfrm>
          <a:prstGeom prst="ellipse">
            <a:avLst/>
          </a:prstGeom>
          <a:noFill/>
          <a:ln>
            <a:solidFill>
              <a:schemeClr val="tx2"/>
            </a:solidFill>
          </a:ln>
        </p:spPr>
        <p:style>
          <a:lnRef idx="2">
            <a:schemeClr val="accent1"/>
          </a:lnRef>
          <a:fillRef idx="1">
            <a:schemeClr val="lt1"/>
          </a:fillRef>
          <a:effectRef idx="0">
            <a:schemeClr val="accent1"/>
          </a:effectRef>
          <a:fontRef idx="minor">
            <a:schemeClr val="dk1"/>
          </a:fontRef>
        </p:style>
        <p:txBody>
          <a:bodyPr lIns="0" tIns="0" rIns="0" bIns="0" rtlCol="0" anchor="ctr"/>
          <a:lstStyle/>
          <a:p>
            <a:pPr algn="ctr" defTabSz="869315"/>
            <a:r>
              <a:rPr lang="es-MX" sz="1600" dirty="0">
                <a:solidFill>
                  <a:schemeClr val="tx1"/>
                </a:solidFill>
                <a:latin typeface="微软简粗黑" charset="0"/>
                <a:ea typeface="微软简粗黑" charset="0"/>
                <a:cs typeface="Open Sans Extrabold" panose="020B0906030804020204" pitchFamily="34" charset="0"/>
              </a:rPr>
              <a:t>03</a:t>
            </a:r>
          </a:p>
        </p:txBody>
      </p:sp>
      <p:sp>
        <p:nvSpPr>
          <p:cNvPr id="45" name="30 Rectángulo"/>
          <p:cNvSpPr/>
          <p:nvPr/>
        </p:nvSpPr>
        <p:spPr>
          <a:xfrm>
            <a:off x="6889902" y="5459176"/>
            <a:ext cx="4019016" cy="386080"/>
          </a:xfrm>
          <a:prstGeom prst="rect">
            <a:avLst/>
          </a:prstGeom>
          <a:noFill/>
        </p:spPr>
        <p:txBody>
          <a:bodyPr wrap="square" lIns="43938" tIns="22006" rIns="43938" bIns="22006">
            <a:spAutoFit/>
          </a:bodyPr>
          <a:lstStyle/>
          <a:p>
            <a:pPr algn="just" defTabSz="651510">
              <a:lnSpc>
                <a:spcPct val="120000"/>
              </a:lnSpc>
            </a:pPr>
            <a:r>
              <a:rPr lang="en-US" sz="935" dirty="0">
                <a:solidFill>
                  <a:schemeClr val="tx1"/>
                </a:solidFill>
                <a:latin typeface="微软简粗黑" charset="0"/>
                <a:ea typeface="微软简粗黑" charset="0"/>
              </a:rPr>
              <a:t>Duis arcu tortor, suscipit eget, </a:t>
            </a:r>
            <a:r>
              <a:rPr lang="en-US" sz="935" dirty="0" err="1">
                <a:solidFill>
                  <a:schemeClr val="tx1"/>
                </a:solidFill>
                <a:latin typeface="微软简粗黑" charset="0"/>
                <a:ea typeface="微软简粗黑" charset="0"/>
              </a:rPr>
              <a:t>imperdiet</a:t>
            </a:r>
            <a:r>
              <a:rPr lang="en-US" sz="935" dirty="0">
                <a:solidFill>
                  <a:schemeClr val="tx1"/>
                </a:solidFill>
                <a:latin typeface="微软简粗黑" charset="0"/>
                <a:ea typeface="微软简粗黑" charset="0"/>
              </a:rPr>
              <a:t> nec, </a:t>
            </a:r>
            <a:r>
              <a:rPr lang="en-US" sz="935" dirty="0" err="1">
                <a:solidFill>
                  <a:schemeClr val="tx1"/>
                </a:solidFill>
                <a:latin typeface="微软简粗黑" charset="0"/>
                <a:ea typeface="微软简粗黑" charset="0"/>
              </a:rPr>
              <a:t>imperdiet</a:t>
            </a:r>
            <a:r>
              <a:rPr lang="en-US" sz="935" dirty="0">
                <a:solidFill>
                  <a:schemeClr val="tx1"/>
                </a:solidFill>
                <a:latin typeface="微软简粗黑" charset="0"/>
                <a:ea typeface="微软简粗黑" charset="0"/>
              </a:rPr>
              <a:t> iaculis, ipsum. Sed aliquam ultrices mauris Integer ante arcu, accumsan.</a:t>
            </a:r>
          </a:p>
        </p:txBody>
      </p:sp>
      <p:pic>
        <p:nvPicPr>
          <p:cNvPr id="47" name="图片占位符 46" descr="QQ截图20170308140933"/>
          <p:cNvPicPr>
            <a:picLocks noGrp="1" noChangeAspect="1"/>
          </p:cNvPicPr>
          <p:nvPr>
            <p:ph type="pic" sz="quarter" idx="13"/>
          </p:nvPr>
        </p:nvPicPr>
        <p:blipFill>
          <a:blip r:embed="rId4" cstate="print"/>
          <a:stretch>
            <a:fillRect/>
          </a:stretch>
        </p:blipFill>
        <p:spPr>
          <a:xfrm>
            <a:off x="838200" y="1555115"/>
            <a:ext cx="3783330" cy="4297045"/>
          </a:xfrm>
          <a:prstGeom prst="rect">
            <a:avLst/>
          </a:prstGeom>
          <a:blipFill dpi="0" rotWithShape="1">
            <a:blip r:embed="rId4" cstate="print"/>
            <a:srcRect/>
            <a:stretch>
              <a:fillRect/>
            </a:stretch>
          </a:blipFill>
        </p:spPr>
      </p:pic>
    </p:spTree>
  </p:cSld>
  <p:clrMapOvr>
    <a:masterClrMapping/>
  </p:clrMapOvr>
  <p:transition advTm="4695">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250" fill="hold"/>
                                        <p:tgtEl>
                                          <p:spTgt spid="17"/>
                                        </p:tgtEl>
                                        <p:attrNameLst>
                                          <p:attrName>ppt_x</p:attrName>
                                        </p:attrNameLst>
                                      </p:cBhvr>
                                      <p:tavLst>
                                        <p:tav tm="0">
                                          <p:val>
                                            <p:strVal val="#ppt_x"/>
                                          </p:val>
                                        </p:tav>
                                        <p:tav tm="100000">
                                          <p:val>
                                            <p:strVal val="#ppt_x"/>
                                          </p:val>
                                        </p:tav>
                                      </p:tavLst>
                                    </p:anim>
                                    <p:anim calcmode="lin" valueType="num">
                                      <p:cBhvr additive="base">
                                        <p:cTn id="8" dur="1250" fill="hold"/>
                                        <p:tgtEl>
                                          <p:spTgt spid="17"/>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250" fill="hold"/>
                                        <p:tgtEl>
                                          <p:spTgt spid="16"/>
                                        </p:tgtEl>
                                        <p:attrNameLst>
                                          <p:attrName>ppt_x</p:attrName>
                                        </p:attrNameLst>
                                      </p:cBhvr>
                                      <p:tavLst>
                                        <p:tav tm="0">
                                          <p:val>
                                            <p:strVal val="#ppt_x"/>
                                          </p:val>
                                        </p:tav>
                                        <p:tav tm="100000">
                                          <p:val>
                                            <p:strVal val="#ppt_x"/>
                                          </p:val>
                                        </p:tav>
                                      </p:tavLst>
                                    </p:anim>
                                    <p:anim calcmode="lin" valueType="num">
                                      <p:cBhvr additive="base">
                                        <p:cTn id="12" dur="1250" fill="hold"/>
                                        <p:tgtEl>
                                          <p:spTgt spid="1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childTnLst>
                          </p:cTn>
                        </p:par>
                        <p:par>
                          <p:cTn id="17" fill="hold">
                            <p:stCondLst>
                              <p:cond delay="2000"/>
                            </p:stCondLst>
                            <p:childTnLst>
                              <p:par>
                                <p:cTn id="18" presetID="10" presetClass="entr" presetSubtype="0" fill="hold" grpId="0"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500"/>
                                        <p:tgtEl>
                                          <p:spTgt spid="39"/>
                                        </p:tgtEl>
                                      </p:cBhvr>
                                    </p:animEffect>
                                  </p:childTnLst>
                                </p:cTn>
                              </p:par>
                            </p:childTnLst>
                          </p:cTn>
                        </p:par>
                        <p:par>
                          <p:cTn id="21" fill="hold">
                            <p:stCondLst>
                              <p:cond delay="2500"/>
                            </p:stCondLst>
                            <p:childTnLst>
                              <p:par>
                                <p:cTn id="22" presetID="10" presetClass="entr" presetSubtype="0"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500"/>
                                        <p:tgtEl>
                                          <p:spTgt spid="4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500"/>
                                        <p:tgtEl>
                                          <p:spTgt spid="41"/>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42"/>
                                        </p:tgtEl>
                                        <p:attrNameLst>
                                          <p:attrName>style.visibility</p:attrName>
                                        </p:attrNameLst>
                                      </p:cBhvr>
                                      <p:to>
                                        <p:strVal val="visible"/>
                                      </p:to>
                                    </p:set>
                                    <p:animEffect transition="in" filter="fade">
                                      <p:cBhvr>
                                        <p:cTn id="31" dur="500"/>
                                        <p:tgtEl>
                                          <p:spTgt spid="4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3"/>
                                        </p:tgtEl>
                                        <p:attrNameLst>
                                          <p:attrName>style.visibility</p:attrName>
                                        </p:attrNameLst>
                                      </p:cBhvr>
                                      <p:to>
                                        <p:strVal val="visible"/>
                                      </p:to>
                                    </p:set>
                                    <p:animEffect transition="in" filter="fade">
                                      <p:cBhvr>
                                        <p:cTn id="34" dur="500"/>
                                        <p:tgtEl>
                                          <p:spTgt spid="43"/>
                                        </p:tgtEl>
                                      </p:cBhvr>
                                    </p:animEffect>
                                  </p:childTnLst>
                                </p:cTn>
                              </p:par>
                            </p:childTnLst>
                          </p:cTn>
                        </p:par>
                        <p:par>
                          <p:cTn id="35" fill="hold">
                            <p:stCondLst>
                              <p:cond delay="3500"/>
                            </p:stCondLst>
                            <p:childTnLst>
                              <p:par>
                                <p:cTn id="36" presetID="10" presetClass="entr" presetSubtype="0" fill="hold" grpId="0" nodeType="after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fade">
                                      <p:cBhvr>
                                        <p:cTn id="38" dur="500"/>
                                        <p:tgtEl>
                                          <p:spTgt spid="4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bldLvl="0" animBg="1"/>
      <p:bldP spid="20" grpId="0"/>
      <p:bldP spid="39" grpId="0"/>
      <p:bldP spid="40" grpId="0" bldLvl="0" animBg="1"/>
      <p:bldP spid="41" grpId="0"/>
      <p:bldP spid="42" grpId="0" bldLvl="0" animBg="1"/>
      <p:bldP spid="43" grpId="0"/>
      <p:bldP spid="44" grpId="0" bldLvl="0" animBg="1"/>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545" y="-8255"/>
            <a:ext cx="12233910" cy="833120"/>
          </a:xfrm>
          <a:prstGeom prst="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pic>
        <p:nvPicPr>
          <p:cNvPr id="3" name="图片 2" descr="QQ截图20170308204816"/>
          <p:cNvPicPr>
            <a:picLocks noChangeAspect="1"/>
          </p:cNvPicPr>
          <p:nvPr/>
        </p:nvPicPr>
        <p:blipFill>
          <a:blip r:embed="rId3" cstate="print"/>
          <a:stretch>
            <a:fillRect/>
          </a:stretch>
        </p:blipFill>
        <p:spPr>
          <a:xfrm>
            <a:off x="-15240" y="5684520"/>
            <a:ext cx="12204065" cy="1208405"/>
          </a:xfrm>
          <a:prstGeom prst="rect">
            <a:avLst/>
          </a:prstGeom>
        </p:spPr>
      </p:pic>
      <p:sp>
        <p:nvSpPr>
          <p:cNvPr id="108" name="椭圆 107"/>
          <p:cNvSpPr/>
          <p:nvPr/>
        </p:nvSpPr>
        <p:spPr>
          <a:xfrm>
            <a:off x="709696" y="370157"/>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nvGrpSpPr>
          <p:cNvPr id="109" name="组合 108"/>
          <p:cNvGrpSpPr/>
          <p:nvPr/>
        </p:nvGrpSpPr>
        <p:grpSpPr>
          <a:xfrm>
            <a:off x="640284" y="56389"/>
            <a:ext cx="4021131" cy="613991"/>
            <a:chOff x="3418293" y="305852"/>
            <a:chExt cx="4844075" cy="872774"/>
          </a:xfrm>
        </p:grpSpPr>
        <p:sp>
          <p:nvSpPr>
            <p:cNvPr id="110" name="椭圆 109"/>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sp>
          <p:nvSpPr>
            <p:cNvPr id="111" name="矩形 11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grpSp>
        <p:nvGrpSpPr>
          <p:cNvPr id="112" name="组合 111"/>
          <p:cNvGrpSpPr/>
          <p:nvPr/>
        </p:nvGrpSpPr>
        <p:grpSpPr>
          <a:xfrm>
            <a:off x="574288" y="57950"/>
            <a:ext cx="970204" cy="1019136"/>
            <a:chOff x="1003288" y="1798087"/>
            <a:chExt cx="3398850" cy="3383513"/>
          </a:xfrm>
        </p:grpSpPr>
        <p:sp>
          <p:nvSpPr>
            <p:cNvPr id="11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nvGrpSpPr>
            <p:cNvPr id="115" name="组合 114"/>
            <p:cNvGrpSpPr/>
            <p:nvPr/>
          </p:nvGrpSpPr>
          <p:grpSpPr>
            <a:xfrm>
              <a:off x="1003288" y="1856944"/>
              <a:ext cx="3119221" cy="1919931"/>
              <a:chOff x="1028026" y="1617975"/>
              <a:chExt cx="3119221" cy="1919931"/>
            </a:xfrm>
          </p:grpSpPr>
          <p:sp>
            <p:nvSpPr>
              <p:cNvPr id="116" name="Freeform 13"/>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rgbClr val="9CCF3D"/>
                  </a:gs>
                </a:gsLst>
                <a:lin ang="0" scaled="0"/>
                <a:tileRect/>
              </a:gradFill>
              <a:ln w="101600">
                <a:gradFill>
                  <a:gsLst>
                    <a:gs pos="0">
                      <a:srgbClr val="9CCF3D"/>
                    </a:gs>
                    <a:gs pos="100000">
                      <a:schemeClr val="bg1"/>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7" name="Freeform 13"/>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grpSp>
      <p:sp>
        <p:nvSpPr>
          <p:cNvPr id="118" name="文本框 117"/>
          <p:cNvSpPr txBox="1"/>
          <p:nvPr/>
        </p:nvSpPr>
        <p:spPr>
          <a:xfrm>
            <a:off x="1723411" y="171408"/>
            <a:ext cx="2645285" cy="483235"/>
          </a:xfrm>
          <a:prstGeom prst="rect">
            <a:avLst/>
          </a:prstGeom>
          <a:noFill/>
        </p:spPr>
        <p:txBody>
          <a:bodyPr wrap="square" rtlCol="0">
            <a:spAutoFit/>
          </a:bodyPr>
          <a:lstStyle/>
          <a:p>
            <a:r>
              <a:rPr lang="zh-CN" altLang="en-US" sz="2400" b="1" dirty="0" smtClean="0">
                <a:solidFill>
                  <a:srgbClr val="9CCF3D"/>
                </a:solidFill>
                <a:latin typeface="微软简粗黑" charset="0"/>
                <a:ea typeface="微软简粗黑" charset="0"/>
              </a:rPr>
              <a:t>此处添加标题</a:t>
            </a:r>
          </a:p>
        </p:txBody>
      </p:sp>
      <p:sp>
        <p:nvSpPr>
          <p:cNvPr id="156" name="79 Forma libre"/>
          <p:cNvSpPr/>
          <p:nvPr/>
        </p:nvSpPr>
        <p:spPr bwMode="auto">
          <a:xfrm>
            <a:off x="3822436" y="2461317"/>
            <a:ext cx="1002888" cy="621593"/>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Lst>
            <a:ahLst/>
            <a:cxnLst>
              <a:cxn ang="0">
                <a:pos x="connsiteX0-9" y="connsiteY0-10"/>
              </a:cxn>
              <a:cxn ang="0">
                <a:pos x="connsiteX1-11" y="connsiteY1-12"/>
              </a:cxn>
              <a:cxn ang="0">
                <a:pos x="connsiteX2-13" y="connsiteY2-14"/>
              </a:cxn>
            </a:cxnLst>
            <a:rect l="l" t="t" r="r" b="b"/>
            <a:pathLst>
              <a:path w="1135857" h="511969">
                <a:moveTo>
                  <a:pt x="1135857" y="511969"/>
                </a:moveTo>
                <a:lnTo>
                  <a:pt x="678657" y="0"/>
                </a:lnTo>
                <a:lnTo>
                  <a:pt x="0" y="0"/>
                </a:lnTo>
              </a:path>
            </a:pathLst>
          </a:custGeom>
          <a:noFill/>
          <a:ln w="9525" cap="rnd">
            <a:solidFill>
              <a:schemeClr val="accent6">
                <a:lumMod val="50000"/>
              </a:schemeClr>
            </a:solidFill>
            <a:bevel/>
            <a:headEnd w="med" len="sm"/>
            <a:tailEnd type="oval" w="med" len="med"/>
          </a:ln>
        </p:spPr>
        <p:txBody>
          <a:bodyPr lIns="118834" tIns="59386" rIns="118834" bIns="59386" rtlCol="0" anchor="ctr"/>
          <a:lstStyle/>
          <a:p>
            <a:pPr algn="ctr" defTabSz="890905"/>
            <a:endParaRPr lang="es-SV" sz="935">
              <a:solidFill>
                <a:srgbClr val="000000"/>
              </a:solidFill>
              <a:latin typeface="微软简粗黑" charset="0"/>
              <a:ea typeface="微软简粗黑" charset="0"/>
            </a:endParaRPr>
          </a:p>
        </p:txBody>
      </p:sp>
      <p:sp>
        <p:nvSpPr>
          <p:cNvPr id="157" name="79 Forma libre"/>
          <p:cNvSpPr/>
          <p:nvPr/>
        </p:nvSpPr>
        <p:spPr bwMode="auto">
          <a:xfrm>
            <a:off x="4861089" y="2023278"/>
            <a:ext cx="1002888" cy="621593"/>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Lst>
            <a:ahLst/>
            <a:cxnLst>
              <a:cxn ang="0">
                <a:pos x="connsiteX0-9" y="connsiteY0-10"/>
              </a:cxn>
              <a:cxn ang="0">
                <a:pos x="connsiteX1-11" y="connsiteY1-12"/>
              </a:cxn>
              <a:cxn ang="0">
                <a:pos x="connsiteX2-13" y="connsiteY2-14"/>
              </a:cxn>
            </a:cxnLst>
            <a:rect l="l" t="t" r="r" b="b"/>
            <a:pathLst>
              <a:path w="1135857" h="511969">
                <a:moveTo>
                  <a:pt x="1135857" y="511969"/>
                </a:moveTo>
                <a:lnTo>
                  <a:pt x="678657" y="0"/>
                </a:lnTo>
                <a:lnTo>
                  <a:pt x="0" y="0"/>
                </a:lnTo>
              </a:path>
            </a:pathLst>
          </a:custGeom>
          <a:noFill/>
          <a:ln w="9525" cap="rnd">
            <a:solidFill>
              <a:schemeClr val="accent6">
                <a:lumMod val="50000"/>
              </a:schemeClr>
            </a:solidFill>
            <a:bevel/>
            <a:headEnd w="med" len="sm"/>
            <a:tailEnd type="oval" w="med" len="med"/>
          </a:ln>
        </p:spPr>
        <p:txBody>
          <a:bodyPr lIns="118834" tIns="59386" rIns="118834" bIns="59386" rtlCol="0" anchor="ctr"/>
          <a:lstStyle/>
          <a:p>
            <a:pPr algn="ctr" defTabSz="890905"/>
            <a:endParaRPr lang="es-SV" sz="935">
              <a:solidFill>
                <a:srgbClr val="000000"/>
              </a:solidFill>
              <a:latin typeface="微软简粗黑" charset="0"/>
              <a:ea typeface="微软简粗黑" charset="0"/>
            </a:endParaRPr>
          </a:p>
        </p:txBody>
      </p:sp>
      <p:sp>
        <p:nvSpPr>
          <p:cNvPr id="158" name="79 Forma libre"/>
          <p:cNvSpPr/>
          <p:nvPr/>
        </p:nvSpPr>
        <p:spPr bwMode="auto">
          <a:xfrm>
            <a:off x="5899742" y="1646241"/>
            <a:ext cx="1002888" cy="621593"/>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Lst>
            <a:ahLst/>
            <a:cxnLst>
              <a:cxn ang="0">
                <a:pos x="connsiteX0-9" y="connsiteY0-10"/>
              </a:cxn>
              <a:cxn ang="0">
                <a:pos x="connsiteX1-11" y="connsiteY1-12"/>
              </a:cxn>
              <a:cxn ang="0">
                <a:pos x="connsiteX2-13" y="connsiteY2-14"/>
              </a:cxn>
            </a:cxnLst>
            <a:rect l="l" t="t" r="r" b="b"/>
            <a:pathLst>
              <a:path w="1135857" h="511969">
                <a:moveTo>
                  <a:pt x="1135857" y="511969"/>
                </a:moveTo>
                <a:lnTo>
                  <a:pt x="678657" y="0"/>
                </a:lnTo>
                <a:lnTo>
                  <a:pt x="0" y="0"/>
                </a:lnTo>
              </a:path>
            </a:pathLst>
          </a:custGeom>
          <a:noFill/>
          <a:ln w="9525" cap="rnd">
            <a:solidFill>
              <a:schemeClr val="accent6">
                <a:lumMod val="50000"/>
              </a:schemeClr>
            </a:solidFill>
            <a:bevel/>
            <a:headEnd w="med" len="sm"/>
            <a:tailEnd type="oval" w="med" len="med"/>
          </a:ln>
        </p:spPr>
        <p:txBody>
          <a:bodyPr lIns="118834" tIns="59386" rIns="118834" bIns="59386" rtlCol="0" anchor="ctr"/>
          <a:lstStyle/>
          <a:p>
            <a:pPr algn="ctr" defTabSz="890905"/>
            <a:endParaRPr lang="es-SV" sz="935">
              <a:solidFill>
                <a:srgbClr val="000000"/>
              </a:solidFill>
              <a:latin typeface="微软简粗黑" charset="0"/>
              <a:ea typeface="微软简粗黑" charset="0"/>
            </a:endParaRPr>
          </a:p>
        </p:txBody>
      </p:sp>
      <p:sp>
        <p:nvSpPr>
          <p:cNvPr id="159" name="79 Forma libre"/>
          <p:cNvSpPr/>
          <p:nvPr/>
        </p:nvSpPr>
        <p:spPr bwMode="auto">
          <a:xfrm>
            <a:off x="6938393" y="1262275"/>
            <a:ext cx="1002888" cy="621593"/>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Lst>
            <a:ahLst/>
            <a:cxnLst>
              <a:cxn ang="0">
                <a:pos x="connsiteX0-9" y="connsiteY0-10"/>
              </a:cxn>
              <a:cxn ang="0">
                <a:pos x="connsiteX1-11" y="connsiteY1-12"/>
              </a:cxn>
              <a:cxn ang="0">
                <a:pos x="connsiteX2-13" y="connsiteY2-14"/>
              </a:cxn>
            </a:cxnLst>
            <a:rect l="l" t="t" r="r" b="b"/>
            <a:pathLst>
              <a:path w="1135857" h="511969">
                <a:moveTo>
                  <a:pt x="1135857" y="511969"/>
                </a:moveTo>
                <a:lnTo>
                  <a:pt x="678657" y="0"/>
                </a:lnTo>
                <a:lnTo>
                  <a:pt x="0" y="0"/>
                </a:lnTo>
              </a:path>
            </a:pathLst>
          </a:custGeom>
          <a:noFill/>
          <a:ln w="9525" cap="rnd">
            <a:solidFill>
              <a:schemeClr val="accent6">
                <a:lumMod val="50000"/>
              </a:schemeClr>
            </a:solidFill>
            <a:bevel/>
            <a:headEnd w="med" len="sm"/>
            <a:tailEnd type="oval" w="med" len="med"/>
          </a:ln>
        </p:spPr>
        <p:txBody>
          <a:bodyPr lIns="118834" tIns="59386" rIns="118834" bIns="59386" rtlCol="0" anchor="ctr"/>
          <a:lstStyle/>
          <a:p>
            <a:pPr algn="ctr" defTabSz="890905"/>
            <a:endParaRPr lang="es-SV" sz="935">
              <a:solidFill>
                <a:srgbClr val="000000"/>
              </a:solidFill>
              <a:latin typeface="微软简粗黑" charset="0"/>
              <a:ea typeface="微软简粗黑" charset="0"/>
            </a:endParaRPr>
          </a:p>
        </p:txBody>
      </p:sp>
      <p:sp>
        <p:nvSpPr>
          <p:cNvPr id="160" name="79 Forma libre"/>
          <p:cNvSpPr/>
          <p:nvPr/>
        </p:nvSpPr>
        <p:spPr bwMode="auto">
          <a:xfrm>
            <a:off x="2819548" y="2887375"/>
            <a:ext cx="1002888" cy="621593"/>
          </a:xfrm>
          <a:custGeom>
            <a:avLst/>
            <a:gdLst>
              <a:gd name="connsiteX0" fmla="*/ 1135857 w 1135857"/>
              <a:gd name="connsiteY0" fmla="*/ 514350 h 514350"/>
              <a:gd name="connsiteX1" fmla="*/ 678657 w 1135857"/>
              <a:gd name="connsiteY1" fmla="*/ 2381 h 514350"/>
              <a:gd name="connsiteX2" fmla="*/ 0 w 1135857"/>
              <a:gd name="connsiteY2" fmla="*/ 2381 h 514350"/>
              <a:gd name="connsiteX3" fmla="*/ 0 w 1135857"/>
              <a:gd name="connsiteY3" fmla="*/ 0 h 514350"/>
              <a:gd name="connsiteX0-1" fmla="*/ 1212057 w 1212057"/>
              <a:gd name="connsiteY0-2" fmla="*/ 623888 h 623888"/>
              <a:gd name="connsiteX1-3" fmla="*/ 754857 w 1212057"/>
              <a:gd name="connsiteY1-4" fmla="*/ 111919 h 623888"/>
              <a:gd name="connsiteX2-5" fmla="*/ 76200 w 1212057"/>
              <a:gd name="connsiteY2-6" fmla="*/ 111919 h 623888"/>
              <a:gd name="connsiteX3-7" fmla="*/ 0 w 1212057"/>
              <a:gd name="connsiteY3-8" fmla="*/ 0 h 623888"/>
              <a:gd name="connsiteX0-9" fmla="*/ 1135857 w 1135857"/>
              <a:gd name="connsiteY0-10" fmla="*/ 511969 h 511969"/>
              <a:gd name="connsiteX1-11" fmla="*/ 678657 w 1135857"/>
              <a:gd name="connsiteY1-12" fmla="*/ 0 h 511969"/>
              <a:gd name="connsiteX2-13" fmla="*/ 0 w 1135857"/>
              <a:gd name="connsiteY2-14" fmla="*/ 0 h 511969"/>
            </a:gdLst>
            <a:ahLst/>
            <a:cxnLst>
              <a:cxn ang="0">
                <a:pos x="connsiteX0-9" y="connsiteY0-10"/>
              </a:cxn>
              <a:cxn ang="0">
                <a:pos x="connsiteX1-11" y="connsiteY1-12"/>
              </a:cxn>
              <a:cxn ang="0">
                <a:pos x="connsiteX2-13" y="connsiteY2-14"/>
              </a:cxn>
            </a:cxnLst>
            <a:rect l="l" t="t" r="r" b="b"/>
            <a:pathLst>
              <a:path w="1135857" h="511969">
                <a:moveTo>
                  <a:pt x="1135857" y="511969"/>
                </a:moveTo>
                <a:lnTo>
                  <a:pt x="678657" y="0"/>
                </a:lnTo>
                <a:lnTo>
                  <a:pt x="0" y="0"/>
                </a:lnTo>
              </a:path>
            </a:pathLst>
          </a:custGeom>
          <a:noFill/>
          <a:ln w="9525" cap="rnd">
            <a:solidFill>
              <a:schemeClr val="accent6">
                <a:lumMod val="50000"/>
              </a:schemeClr>
            </a:solidFill>
            <a:bevel/>
            <a:headEnd w="med" len="sm"/>
            <a:tailEnd type="oval" w="med" len="med"/>
          </a:ln>
        </p:spPr>
        <p:txBody>
          <a:bodyPr lIns="118834" tIns="59386" rIns="118834" bIns="59386" rtlCol="0" anchor="ctr"/>
          <a:lstStyle/>
          <a:p>
            <a:pPr algn="ctr" defTabSz="890905"/>
            <a:endParaRPr lang="es-SV" sz="935">
              <a:solidFill>
                <a:srgbClr val="000000"/>
              </a:solidFill>
              <a:latin typeface="微软简粗黑" charset="0"/>
              <a:ea typeface="微软简粗黑" charset="0"/>
            </a:endParaRPr>
          </a:p>
        </p:txBody>
      </p:sp>
      <p:sp>
        <p:nvSpPr>
          <p:cNvPr id="161" name="Textbox 1"/>
          <p:cNvSpPr/>
          <p:nvPr/>
        </p:nvSpPr>
        <p:spPr>
          <a:xfrm>
            <a:off x="2157441" y="2490718"/>
            <a:ext cx="1133928" cy="692150"/>
          </a:xfrm>
          <a:prstGeom prst="rect">
            <a:avLst/>
          </a:prstGeom>
        </p:spPr>
        <p:txBody>
          <a:bodyPr wrap="square" lIns="118834" tIns="59386" rIns="118834" bIns="59386">
            <a:spAutoFit/>
          </a:bodyPr>
          <a:lstStyle/>
          <a:p>
            <a:pPr algn="ctr" defTabSz="890905">
              <a:lnSpc>
                <a:spcPct val="114000"/>
              </a:lnSpc>
            </a:pPr>
            <a:r>
              <a:rPr lang="en-US" sz="535" dirty="0">
                <a:solidFill>
                  <a:srgbClr val="1F1F1F"/>
                </a:solidFill>
                <a:latin typeface="微软简粗黑" charset="0"/>
                <a:ea typeface="微软简粗黑" charset="0"/>
                <a:cs typeface="Open Sans bold" panose="020B0806030504020204" pitchFamily="34" charset="0"/>
              </a:rPr>
              <a:t>SIT AMEC</a:t>
            </a:r>
          </a:p>
          <a:p>
            <a:pPr algn="ctr" defTabSz="890905">
              <a:lnSpc>
                <a:spcPct val="114000"/>
              </a:lnSpc>
            </a:pPr>
            <a:r>
              <a:rPr lang="en-US" sz="1335" dirty="0">
                <a:solidFill>
                  <a:srgbClr val="1F1F1F"/>
                </a:solidFill>
                <a:latin typeface="微软简粗黑" charset="0"/>
                <a:ea typeface="微软简粗黑" charset="0"/>
                <a:cs typeface="Open Sans bold" panose="020B0806030504020204" pitchFamily="34" charset="0"/>
              </a:rPr>
              <a:t>+3 DAYS</a:t>
            </a:r>
          </a:p>
        </p:txBody>
      </p:sp>
      <p:sp>
        <p:nvSpPr>
          <p:cNvPr id="162" name="Textbox 1"/>
          <p:cNvSpPr/>
          <p:nvPr/>
        </p:nvSpPr>
        <p:spPr>
          <a:xfrm>
            <a:off x="3189434" y="2060968"/>
            <a:ext cx="1133928" cy="692150"/>
          </a:xfrm>
          <a:prstGeom prst="rect">
            <a:avLst/>
          </a:prstGeom>
        </p:spPr>
        <p:txBody>
          <a:bodyPr wrap="square" lIns="118834" tIns="59386" rIns="118834" bIns="59386">
            <a:spAutoFit/>
          </a:bodyPr>
          <a:lstStyle/>
          <a:p>
            <a:pPr algn="ctr" defTabSz="890905">
              <a:lnSpc>
                <a:spcPct val="114000"/>
              </a:lnSpc>
            </a:pPr>
            <a:r>
              <a:rPr lang="en-US" sz="535" dirty="0">
                <a:solidFill>
                  <a:srgbClr val="1F1F1F"/>
                </a:solidFill>
                <a:latin typeface="微软简粗黑" charset="0"/>
                <a:ea typeface="微软简粗黑" charset="0"/>
                <a:cs typeface="Open Sans bold" panose="020B0806030504020204" pitchFamily="34" charset="0"/>
              </a:rPr>
              <a:t>DOLOR</a:t>
            </a:r>
          </a:p>
          <a:p>
            <a:pPr algn="ctr" defTabSz="890905">
              <a:lnSpc>
                <a:spcPct val="114000"/>
              </a:lnSpc>
            </a:pPr>
            <a:r>
              <a:rPr lang="en-US" sz="1335" dirty="0">
                <a:solidFill>
                  <a:srgbClr val="1F1F1F"/>
                </a:solidFill>
                <a:latin typeface="微软简粗黑" charset="0"/>
                <a:ea typeface="微软简粗黑" charset="0"/>
                <a:cs typeface="Open Sans bold" panose="020B0806030504020204" pitchFamily="34" charset="0"/>
              </a:rPr>
              <a:t>+2 DAYS</a:t>
            </a:r>
          </a:p>
        </p:txBody>
      </p:sp>
      <p:sp>
        <p:nvSpPr>
          <p:cNvPr id="163" name="Textbox 1"/>
          <p:cNvSpPr/>
          <p:nvPr/>
        </p:nvSpPr>
        <p:spPr>
          <a:xfrm>
            <a:off x="4233357" y="1622269"/>
            <a:ext cx="1133928" cy="692150"/>
          </a:xfrm>
          <a:prstGeom prst="rect">
            <a:avLst/>
          </a:prstGeom>
        </p:spPr>
        <p:txBody>
          <a:bodyPr wrap="square" lIns="118834" tIns="59386" rIns="118834" bIns="59386">
            <a:spAutoFit/>
          </a:bodyPr>
          <a:lstStyle/>
          <a:p>
            <a:pPr algn="ctr" defTabSz="890905">
              <a:lnSpc>
                <a:spcPct val="114000"/>
              </a:lnSpc>
            </a:pPr>
            <a:r>
              <a:rPr lang="en-US" sz="535" dirty="0">
                <a:solidFill>
                  <a:srgbClr val="1F1F1F"/>
                </a:solidFill>
                <a:latin typeface="微软简粗黑" charset="0"/>
                <a:ea typeface="微软简粗黑" charset="0"/>
                <a:cs typeface="Open Sans bold" panose="020B0806030504020204" pitchFamily="34" charset="0"/>
              </a:rPr>
              <a:t>IPSUM</a:t>
            </a:r>
          </a:p>
          <a:p>
            <a:pPr algn="ctr" defTabSz="890905">
              <a:lnSpc>
                <a:spcPct val="114000"/>
              </a:lnSpc>
            </a:pPr>
            <a:r>
              <a:rPr lang="en-US" sz="1335" dirty="0">
                <a:solidFill>
                  <a:srgbClr val="1F1F1F"/>
                </a:solidFill>
                <a:latin typeface="微软简粗黑" charset="0"/>
                <a:ea typeface="微软简粗黑" charset="0"/>
                <a:cs typeface="Open Sans bold" panose="020B0806030504020204" pitchFamily="34" charset="0"/>
              </a:rPr>
              <a:t>+3 WEEKS </a:t>
            </a:r>
          </a:p>
        </p:txBody>
      </p:sp>
      <p:sp>
        <p:nvSpPr>
          <p:cNvPr id="164" name="Textbox 1"/>
          <p:cNvSpPr/>
          <p:nvPr/>
        </p:nvSpPr>
        <p:spPr>
          <a:xfrm>
            <a:off x="5268406" y="1249628"/>
            <a:ext cx="1133928" cy="692150"/>
          </a:xfrm>
          <a:prstGeom prst="rect">
            <a:avLst/>
          </a:prstGeom>
        </p:spPr>
        <p:txBody>
          <a:bodyPr wrap="square" lIns="118834" tIns="59386" rIns="118834" bIns="59386">
            <a:spAutoFit/>
          </a:bodyPr>
          <a:lstStyle/>
          <a:p>
            <a:pPr algn="ctr" defTabSz="890905">
              <a:lnSpc>
                <a:spcPct val="114000"/>
              </a:lnSpc>
            </a:pPr>
            <a:r>
              <a:rPr lang="en-US" sz="535" dirty="0">
                <a:solidFill>
                  <a:srgbClr val="1F1F1F"/>
                </a:solidFill>
                <a:latin typeface="微软简粗黑" charset="0"/>
                <a:ea typeface="微软简粗黑" charset="0"/>
                <a:cs typeface="Open Sans bold" panose="020B0806030504020204" pitchFamily="34" charset="0"/>
              </a:rPr>
              <a:t>LOREM</a:t>
            </a:r>
          </a:p>
          <a:p>
            <a:pPr algn="ctr" defTabSz="890905">
              <a:lnSpc>
                <a:spcPct val="114000"/>
              </a:lnSpc>
            </a:pPr>
            <a:r>
              <a:rPr lang="en-US" sz="1335" dirty="0">
                <a:solidFill>
                  <a:srgbClr val="1F1F1F"/>
                </a:solidFill>
                <a:latin typeface="微软简粗黑" charset="0"/>
                <a:ea typeface="微软简粗黑" charset="0"/>
                <a:cs typeface="Open Sans bold" panose="020B0806030504020204" pitchFamily="34" charset="0"/>
              </a:rPr>
              <a:t>+2 WEEKS</a:t>
            </a:r>
          </a:p>
        </p:txBody>
      </p:sp>
      <p:sp>
        <p:nvSpPr>
          <p:cNvPr id="165" name="Textbox 1"/>
          <p:cNvSpPr/>
          <p:nvPr/>
        </p:nvSpPr>
        <p:spPr>
          <a:xfrm>
            <a:off x="6316500" y="864015"/>
            <a:ext cx="1133928" cy="692150"/>
          </a:xfrm>
          <a:prstGeom prst="rect">
            <a:avLst/>
          </a:prstGeom>
        </p:spPr>
        <p:txBody>
          <a:bodyPr wrap="square" lIns="118834" tIns="59386" rIns="118834" bIns="59386">
            <a:spAutoFit/>
          </a:bodyPr>
          <a:lstStyle/>
          <a:p>
            <a:pPr algn="ctr" defTabSz="890905">
              <a:lnSpc>
                <a:spcPct val="114000"/>
              </a:lnSpc>
            </a:pPr>
            <a:r>
              <a:rPr lang="en-US" sz="535" dirty="0">
                <a:solidFill>
                  <a:srgbClr val="1F1F1F"/>
                </a:solidFill>
                <a:latin typeface="微软简粗黑" charset="0"/>
                <a:ea typeface="微软简粗黑" charset="0"/>
                <a:cs typeface="Open Sans bold" panose="020B0806030504020204" pitchFamily="34" charset="0"/>
              </a:rPr>
              <a:t>PENATIBUS</a:t>
            </a:r>
          </a:p>
          <a:p>
            <a:pPr algn="ctr" defTabSz="890905">
              <a:lnSpc>
                <a:spcPct val="114000"/>
              </a:lnSpc>
            </a:pPr>
            <a:r>
              <a:rPr lang="en-US" sz="1335" dirty="0">
                <a:solidFill>
                  <a:srgbClr val="1F1F1F"/>
                </a:solidFill>
                <a:latin typeface="微软简粗黑" charset="0"/>
                <a:ea typeface="微软简粗黑" charset="0"/>
                <a:cs typeface="Open Sans bold" panose="020B0806030504020204" pitchFamily="34" charset="0"/>
              </a:rPr>
              <a:t>+4 DAYS</a:t>
            </a:r>
          </a:p>
        </p:txBody>
      </p:sp>
      <p:sp>
        <p:nvSpPr>
          <p:cNvPr id="166" name="7 Paralelogramo"/>
          <p:cNvSpPr/>
          <p:nvPr/>
        </p:nvSpPr>
        <p:spPr bwMode="auto">
          <a:xfrm>
            <a:off x="2877456" y="3429917"/>
            <a:ext cx="1461238" cy="1297583"/>
          </a:xfrm>
          <a:custGeom>
            <a:avLst/>
            <a:gdLst/>
            <a:ahLst/>
            <a:cxnLst/>
            <a:rect l="l" t="t" r="r" b="b"/>
            <a:pathLst>
              <a:path w="2922661" h="2595463">
                <a:moveTo>
                  <a:pt x="1556371" y="0"/>
                </a:moveTo>
                <a:lnTo>
                  <a:pt x="2922661" y="247650"/>
                </a:lnTo>
                <a:lnTo>
                  <a:pt x="1520331" y="2595463"/>
                </a:lnTo>
                <a:lnTo>
                  <a:pt x="0" y="2595463"/>
                </a:lnTo>
                <a:close/>
              </a:path>
            </a:pathLst>
          </a:custGeom>
          <a:solidFill>
            <a:schemeClr val="accent6">
              <a:lumMod val="50000"/>
            </a:schemeClr>
          </a:solidFill>
          <a:ln>
            <a:noFill/>
          </a:ln>
          <a:effectLst/>
        </p:spPr>
        <p:txBody>
          <a:bodyPr lIns="0" tIns="0" rIns="0" bIns="0" rtlCol="0" anchor="ctr"/>
          <a:lstStyle/>
          <a:p>
            <a:pPr algn="ctr" defTabSz="890905"/>
            <a:endParaRPr lang="es-SV" sz="935">
              <a:solidFill>
                <a:srgbClr val="000000"/>
              </a:solidFill>
              <a:latin typeface="微软简粗黑" charset="0"/>
              <a:ea typeface="微软简粗黑" charset="0"/>
            </a:endParaRPr>
          </a:p>
        </p:txBody>
      </p:sp>
      <p:sp>
        <p:nvSpPr>
          <p:cNvPr id="167" name="12 Paralelogramo"/>
          <p:cNvSpPr/>
          <p:nvPr/>
        </p:nvSpPr>
        <p:spPr bwMode="auto">
          <a:xfrm>
            <a:off x="7870741" y="1267233"/>
            <a:ext cx="1770323" cy="3452476"/>
          </a:xfrm>
          <a:custGeom>
            <a:avLst/>
            <a:gdLst/>
            <a:ahLst/>
            <a:cxnLst/>
            <a:rect l="l" t="t" r="r" b="b"/>
            <a:pathLst>
              <a:path w="3540870" h="6905743">
                <a:moveTo>
                  <a:pt x="3207396" y="0"/>
                </a:moveTo>
                <a:lnTo>
                  <a:pt x="3540870" y="1029640"/>
                </a:lnTo>
                <a:lnTo>
                  <a:pt x="1387398" y="6905743"/>
                </a:lnTo>
                <a:lnTo>
                  <a:pt x="0" y="6741437"/>
                </a:lnTo>
                <a:lnTo>
                  <a:pt x="2093940" y="1029640"/>
                </a:lnTo>
                <a:lnTo>
                  <a:pt x="2094023" y="1029640"/>
                </a:lnTo>
                <a:lnTo>
                  <a:pt x="2259018" y="587692"/>
                </a:lnTo>
                <a:close/>
              </a:path>
            </a:pathLst>
          </a:custGeom>
          <a:solidFill>
            <a:schemeClr val="accent6">
              <a:lumMod val="50000"/>
            </a:schemeClr>
          </a:solidFill>
          <a:ln>
            <a:noFill/>
          </a:ln>
          <a:effectLst/>
        </p:spPr>
        <p:txBody>
          <a:bodyPr lIns="0" tIns="0" rIns="0" bIns="0" rtlCol="0" anchor="ctr"/>
          <a:lstStyle/>
          <a:p>
            <a:pPr algn="ctr" defTabSz="890905"/>
            <a:endParaRPr lang="es-SV" sz="935">
              <a:solidFill>
                <a:srgbClr val="000000"/>
              </a:solidFill>
              <a:latin typeface="微软简粗黑" charset="0"/>
              <a:ea typeface="微软简粗黑" charset="0"/>
            </a:endParaRPr>
          </a:p>
        </p:txBody>
      </p:sp>
      <p:sp>
        <p:nvSpPr>
          <p:cNvPr id="168" name="11 Paralelogramo"/>
          <p:cNvSpPr/>
          <p:nvPr/>
        </p:nvSpPr>
        <p:spPr bwMode="auto">
          <a:xfrm>
            <a:off x="6807169" y="1781889"/>
            <a:ext cx="1715556" cy="2937716"/>
          </a:xfrm>
          <a:custGeom>
            <a:avLst/>
            <a:gdLst>
              <a:gd name="connsiteX0" fmla="*/ 0 w 3600400"/>
              <a:gd name="connsiteY0" fmla="*/ 5876103 h 5876103"/>
              <a:gd name="connsiteX1" fmla="*/ 2084884 w 3600400"/>
              <a:gd name="connsiteY1" fmla="*/ 0 h 5876103"/>
              <a:gd name="connsiteX2" fmla="*/ 3600400 w 3600400"/>
              <a:gd name="connsiteY2" fmla="*/ 0 h 5876103"/>
              <a:gd name="connsiteX3" fmla="*/ 1515516 w 3600400"/>
              <a:gd name="connsiteY3" fmla="*/ 5876103 h 5876103"/>
              <a:gd name="connsiteX4" fmla="*/ 0 w 3600400"/>
              <a:gd name="connsiteY4" fmla="*/ 5876103 h 5876103"/>
              <a:gd name="connsiteX0-1" fmla="*/ 0 w 3519437"/>
              <a:gd name="connsiteY0-2" fmla="*/ 5645122 h 5876103"/>
              <a:gd name="connsiteX1-3" fmla="*/ 2003921 w 3519437"/>
              <a:gd name="connsiteY1-4" fmla="*/ 0 h 5876103"/>
              <a:gd name="connsiteX2-5" fmla="*/ 3519437 w 3519437"/>
              <a:gd name="connsiteY2-6" fmla="*/ 0 h 5876103"/>
              <a:gd name="connsiteX3-7" fmla="*/ 1434553 w 3519437"/>
              <a:gd name="connsiteY3-8" fmla="*/ 5876103 h 5876103"/>
              <a:gd name="connsiteX4-9" fmla="*/ 0 w 3519437"/>
              <a:gd name="connsiteY4-10" fmla="*/ 5645122 h 5876103"/>
              <a:gd name="connsiteX0-11" fmla="*/ 0 w 3431330"/>
              <a:gd name="connsiteY0-12" fmla="*/ 5645122 h 5876103"/>
              <a:gd name="connsiteX1-13" fmla="*/ 2003921 w 3431330"/>
              <a:gd name="connsiteY1-14" fmla="*/ 0 h 5876103"/>
              <a:gd name="connsiteX2-15" fmla="*/ 3431330 w 3431330"/>
              <a:gd name="connsiteY2-16" fmla="*/ 245269 h 5876103"/>
              <a:gd name="connsiteX3-17" fmla="*/ 1434553 w 3431330"/>
              <a:gd name="connsiteY3-18" fmla="*/ 5876103 h 5876103"/>
              <a:gd name="connsiteX4-19" fmla="*/ 0 w 3431330"/>
              <a:gd name="connsiteY4-20" fmla="*/ 5645122 h 5876103"/>
              <a:gd name="connsiteX0-21" fmla="*/ 0 w 3431330"/>
              <a:gd name="connsiteY0-22" fmla="*/ 5645122 h 5876103"/>
              <a:gd name="connsiteX1-23" fmla="*/ 1994396 w 3431330"/>
              <a:gd name="connsiteY1-24" fmla="*/ 0 h 5876103"/>
              <a:gd name="connsiteX2-25" fmla="*/ 3431330 w 3431330"/>
              <a:gd name="connsiteY2-26" fmla="*/ 245269 h 5876103"/>
              <a:gd name="connsiteX3-27" fmla="*/ 1434553 w 3431330"/>
              <a:gd name="connsiteY3-28" fmla="*/ 5876103 h 5876103"/>
              <a:gd name="connsiteX4-29" fmla="*/ 0 w 3431330"/>
              <a:gd name="connsiteY4-30" fmla="*/ 5645122 h 5876103"/>
            </a:gdLst>
            <a:ahLst/>
            <a:cxnLst>
              <a:cxn ang="0">
                <a:pos x="connsiteX0-21" y="connsiteY0-22"/>
              </a:cxn>
              <a:cxn ang="0">
                <a:pos x="connsiteX1-23" y="connsiteY1-24"/>
              </a:cxn>
              <a:cxn ang="0">
                <a:pos x="connsiteX2-25" y="connsiteY2-26"/>
              </a:cxn>
              <a:cxn ang="0">
                <a:pos x="connsiteX3-27" y="connsiteY3-28"/>
              </a:cxn>
              <a:cxn ang="0">
                <a:pos x="connsiteX4-29" y="connsiteY4-30"/>
              </a:cxn>
            </a:cxnLst>
            <a:rect l="l" t="t" r="r" b="b"/>
            <a:pathLst>
              <a:path w="3431330" h="5876103">
                <a:moveTo>
                  <a:pt x="0" y="5645122"/>
                </a:moveTo>
                <a:lnTo>
                  <a:pt x="1994396" y="0"/>
                </a:lnTo>
                <a:lnTo>
                  <a:pt x="3431330" y="245269"/>
                </a:lnTo>
                <a:lnTo>
                  <a:pt x="1434553" y="5876103"/>
                </a:lnTo>
                <a:lnTo>
                  <a:pt x="0" y="5645122"/>
                </a:lnTo>
                <a:close/>
              </a:path>
            </a:pathLst>
          </a:custGeom>
          <a:solidFill>
            <a:schemeClr val="accent6">
              <a:lumMod val="50000"/>
            </a:schemeClr>
          </a:solidFill>
          <a:ln>
            <a:noFill/>
          </a:ln>
          <a:effectLst/>
        </p:spPr>
        <p:txBody>
          <a:bodyPr lIns="0" tIns="0" rIns="0" bIns="0" rtlCol="0" anchor="ctr"/>
          <a:lstStyle/>
          <a:p>
            <a:pPr algn="ctr" defTabSz="890905"/>
            <a:endParaRPr lang="es-SV" sz="935">
              <a:solidFill>
                <a:srgbClr val="000000"/>
              </a:solidFill>
              <a:latin typeface="微软简粗黑" charset="0"/>
              <a:ea typeface="微软简粗黑" charset="0"/>
            </a:endParaRPr>
          </a:p>
        </p:txBody>
      </p:sp>
      <p:sp>
        <p:nvSpPr>
          <p:cNvPr id="169" name="9 Paralelogramo"/>
          <p:cNvSpPr/>
          <p:nvPr/>
        </p:nvSpPr>
        <p:spPr bwMode="auto">
          <a:xfrm>
            <a:off x="5768303" y="2165682"/>
            <a:ext cx="1709604" cy="2554026"/>
          </a:xfrm>
          <a:custGeom>
            <a:avLst/>
            <a:gdLst>
              <a:gd name="connsiteX0" fmla="*/ 0 w 3600400"/>
              <a:gd name="connsiteY0" fmla="*/ 5111018 h 5111018"/>
              <a:gd name="connsiteX1" fmla="*/ 2084884 w 3600400"/>
              <a:gd name="connsiteY1" fmla="*/ 0 h 5111018"/>
              <a:gd name="connsiteX2" fmla="*/ 3600400 w 3600400"/>
              <a:gd name="connsiteY2" fmla="*/ 0 h 5111018"/>
              <a:gd name="connsiteX3" fmla="*/ 1515516 w 3600400"/>
              <a:gd name="connsiteY3" fmla="*/ 5111018 h 5111018"/>
              <a:gd name="connsiteX4" fmla="*/ 0 w 3600400"/>
              <a:gd name="connsiteY4" fmla="*/ 5111018 h 5111018"/>
              <a:gd name="connsiteX0-1" fmla="*/ 0 w 3507531"/>
              <a:gd name="connsiteY0-2" fmla="*/ 5111018 h 5111018"/>
              <a:gd name="connsiteX1-3" fmla="*/ 2084884 w 3507531"/>
              <a:gd name="connsiteY1-4" fmla="*/ 0 h 5111018"/>
              <a:gd name="connsiteX2-5" fmla="*/ 3507531 w 3507531"/>
              <a:gd name="connsiteY2-6" fmla="*/ 228600 h 5111018"/>
              <a:gd name="connsiteX3-7" fmla="*/ 1515516 w 3507531"/>
              <a:gd name="connsiteY3-8" fmla="*/ 5111018 h 5111018"/>
              <a:gd name="connsiteX4-9" fmla="*/ 0 w 3507531"/>
              <a:gd name="connsiteY4-10" fmla="*/ 5111018 h 5111018"/>
              <a:gd name="connsiteX0-11" fmla="*/ 0 w 3507531"/>
              <a:gd name="connsiteY0-12" fmla="*/ 5108637 h 5108637"/>
              <a:gd name="connsiteX1-13" fmla="*/ 2077741 w 3507531"/>
              <a:gd name="connsiteY1-14" fmla="*/ 0 h 5108637"/>
              <a:gd name="connsiteX2-15" fmla="*/ 3507531 w 3507531"/>
              <a:gd name="connsiteY2-16" fmla="*/ 226219 h 5108637"/>
              <a:gd name="connsiteX3-17" fmla="*/ 1515516 w 3507531"/>
              <a:gd name="connsiteY3-18" fmla="*/ 5108637 h 5108637"/>
              <a:gd name="connsiteX4-19" fmla="*/ 0 w 3507531"/>
              <a:gd name="connsiteY4-20" fmla="*/ 5108637 h 5108637"/>
              <a:gd name="connsiteX0-21" fmla="*/ 0 w 3419425"/>
              <a:gd name="connsiteY0-22" fmla="*/ 4891943 h 5108637"/>
              <a:gd name="connsiteX1-23" fmla="*/ 1989635 w 3419425"/>
              <a:gd name="connsiteY1-24" fmla="*/ 0 h 5108637"/>
              <a:gd name="connsiteX2-25" fmla="*/ 3419425 w 3419425"/>
              <a:gd name="connsiteY2-26" fmla="*/ 226219 h 5108637"/>
              <a:gd name="connsiteX3-27" fmla="*/ 1427410 w 3419425"/>
              <a:gd name="connsiteY3-28" fmla="*/ 5108637 h 5108637"/>
              <a:gd name="connsiteX4-29" fmla="*/ 0 w 3419425"/>
              <a:gd name="connsiteY4-30" fmla="*/ 4891943 h 5108637"/>
            </a:gdLst>
            <a:ahLst/>
            <a:cxnLst>
              <a:cxn ang="0">
                <a:pos x="connsiteX0-21" y="connsiteY0-22"/>
              </a:cxn>
              <a:cxn ang="0">
                <a:pos x="connsiteX1-23" y="connsiteY1-24"/>
              </a:cxn>
              <a:cxn ang="0">
                <a:pos x="connsiteX2-25" y="connsiteY2-26"/>
              </a:cxn>
              <a:cxn ang="0">
                <a:pos x="connsiteX3-27" y="connsiteY3-28"/>
              </a:cxn>
              <a:cxn ang="0">
                <a:pos x="connsiteX4-29" y="connsiteY4-30"/>
              </a:cxn>
            </a:cxnLst>
            <a:rect l="l" t="t" r="r" b="b"/>
            <a:pathLst>
              <a:path w="3419425" h="5108637">
                <a:moveTo>
                  <a:pt x="0" y="4891943"/>
                </a:moveTo>
                <a:lnTo>
                  <a:pt x="1989635" y="0"/>
                </a:lnTo>
                <a:lnTo>
                  <a:pt x="3419425" y="226219"/>
                </a:lnTo>
                <a:lnTo>
                  <a:pt x="1427410" y="5108637"/>
                </a:lnTo>
                <a:lnTo>
                  <a:pt x="0" y="4891943"/>
                </a:lnTo>
                <a:close/>
              </a:path>
            </a:pathLst>
          </a:custGeom>
          <a:solidFill>
            <a:schemeClr val="accent6">
              <a:lumMod val="50000"/>
            </a:schemeClr>
          </a:solidFill>
          <a:ln>
            <a:noFill/>
          </a:ln>
          <a:effectLst/>
        </p:spPr>
        <p:txBody>
          <a:bodyPr lIns="0" tIns="0" rIns="0" bIns="0" rtlCol="0" anchor="ctr"/>
          <a:lstStyle/>
          <a:p>
            <a:pPr algn="ctr" defTabSz="890905"/>
            <a:endParaRPr lang="es-SV" sz="935">
              <a:solidFill>
                <a:srgbClr val="000000"/>
              </a:solidFill>
              <a:latin typeface="微软简粗黑" charset="0"/>
              <a:ea typeface="微软简粗黑" charset="0"/>
            </a:endParaRPr>
          </a:p>
        </p:txBody>
      </p:sp>
      <p:sp>
        <p:nvSpPr>
          <p:cNvPr id="170" name="8 Paralelogramo"/>
          <p:cNvSpPr/>
          <p:nvPr/>
        </p:nvSpPr>
        <p:spPr bwMode="auto">
          <a:xfrm>
            <a:off x="4731812" y="2546886"/>
            <a:ext cx="1695117" cy="2172624"/>
          </a:xfrm>
          <a:custGeom>
            <a:avLst/>
            <a:gdLst>
              <a:gd name="connsiteX0" fmla="*/ 0 w 3600000"/>
              <a:gd name="connsiteY0" fmla="*/ 4345746 h 4345746"/>
              <a:gd name="connsiteX1" fmla="*/ 2103696 w 3600000"/>
              <a:gd name="connsiteY1" fmla="*/ 0 h 4345746"/>
              <a:gd name="connsiteX2" fmla="*/ 3600000 w 3600000"/>
              <a:gd name="connsiteY2" fmla="*/ 0 h 4345746"/>
              <a:gd name="connsiteX3" fmla="*/ 1496304 w 3600000"/>
              <a:gd name="connsiteY3" fmla="*/ 4345746 h 4345746"/>
              <a:gd name="connsiteX4" fmla="*/ 0 w 3600000"/>
              <a:gd name="connsiteY4" fmla="*/ 4345746 h 4345746"/>
              <a:gd name="connsiteX0-1" fmla="*/ 0 w 3490462"/>
              <a:gd name="connsiteY0-2" fmla="*/ 4345746 h 4345746"/>
              <a:gd name="connsiteX1-3" fmla="*/ 2103696 w 3490462"/>
              <a:gd name="connsiteY1-4" fmla="*/ 0 h 4345746"/>
              <a:gd name="connsiteX2-5" fmla="*/ 3490462 w 3490462"/>
              <a:gd name="connsiteY2-6" fmla="*/ 223838 h 4345746"/>
              <a:gd name="connsiteX3-7" fmla="*/ 1496304 w 3490462"/>
              <a:gd name="connsiteY3-8" fmla="*/ 4345746 h 4345746"/>
              <a:gd name="connsiteX4-9" fmla="*/ 0 w 3490462"/>
              <a:gd name="connsiteY4-10" fmla="*/ 4345746 h 4345746"/>
              <a:gd name="connsiteX0-11" fmla="*/ 0 w 3390450"/>
              <a:gd name="connsiteY0-12" fmla="*/ 4138577 h 4345746"/>
              <a:gd name="connsiteX1-13" fmla="*/ 2003684 w 3390450"/>
              <a:gd name="connsiteY1-14" fmla="*/ 0 h 4345746"/>
              <a:gd name="connsiteX2-15" fmla="*/ 3390450 w 3390450"/>
              <a:gd name="connsiteY2-16" fmla="*/ 223838 h 4345746"/>
              <a:gd name="connsiteX3-17" fmla="*/ 1396292 w 3390450"/>
              <a:gd name="connsiteY3-18" fmla="*/ 4345746 h 4345746"/>
              <a:gd name="connsiteX4-19" fmla="*/ 0 w 3390450"/>
              <a:gd name="connsiteY4-20" fmla="*/ 4138577 h 4345746"/>
              <a:gd name="connsiteX0-21" fmla="*/ 0 w 3390450"/>
              <a:gd name="connsiteY0-22" fmla="*/ 4138577 h 4345746"/>
              <a:gd name="connsiteX1-23" fmla="*/ 1984634 w 3390450"/>
              <a:gd name="connsiteY1-24" fmla="*/ 0 h 4345746"/>
              <a:gd name="connsiteX2-25" fmla="*/ 3390450 w 3390450"/>
              <a:gd name="connsiteY2-26" fmla="*/ 223838 h 4345746"/>
              <a:gd name="connsiteX3-27" fmla="*/ 1396292 w 3390450"/>
              <a:gd name="connsiteY3-28" fmla="*/ 4345746 h 4345746"/>
              <a:gd name="connsiteX4-29" fmla="*/ 0 w 3390450"/>
              <a:gd name="connsiteY4-30" fmla="*/ 4138577 h 4345746"/>
            </a:gdLst>
            <a:ahLst/>
            <a:cxnLst>
              <a:cxn ang="0">
                <a:pos x="connsiteX0-21" y="connsiteY0-22"/>
              </a:cxn>
              <a:cxn ang="0">
                <a:pos x="connsiteX1-23" y="connsiteY1-24"/>
              </a:cxn>
              <a:cxn ang="0">
                <a:pos x="connsiteX2-25" y="connsiteY2-26"/>
              </a:cxn>
              <a:cxn ang="0">
                <a:pos x="connsiteX3-27" y="connsiteY3-28"/>
              </a:cxn>
              <a:cxn ang="0">
                <a:pos x="connsiteX4-29" y="connsiteY4-30"/>
              </a:cxn>
            </a:cxnLst>
            <a:rect l="l" t="t" r="r" b="b"/>
            <a:pathLst>
              <a:path w="3390450" h="4345746">
                <a:moveTo>
                  <a:pt x="0" y="4138577"/>
                </a:moveTo>
                <a:lnTo>
                  <a:pt x="1984634" y="0"/>
                </a:lnTo>
                <a:lnTo>
                  <a:pt x="3390450" y="223838"/>
                </a:lnTo>
                <a:lnTo>
                  <a:pt x="1396292" y="4345746"/>
                </a:lnTo>
                <a:lnTo>
                  <a:pt x="0" y="4138577"/>
                </a:lnTo>
                <a:close/>
              </a:path>
            </a:pathLst>
          </a:custGeom>
          <a:solidFill>
            <a:schemeClr val="accent6">
              <a:lumMod val="50000"/>
            </a:schemeClr>
          </a:solidFill>
          <a:ln>
            <a:noFill/>
          </a:ln>
          <a:effectLst/>
        </p:spPr>
        <p:txBody>
          <a:bodyPr lIns="0" tIns="0" rIns="0" bIns="0" rtlCol="0" anchor="ctr"/>
          <a:lstStyle/>
          <a:p>
            <a:pPr algn="ctr" defTabSz="890905"/>
            <a:endParaRPr lang="es-SV" sz="935">
              <a:solidFill>
                <a:srgbClr val="000000"/>
              </a:solidFill>
              <a:latin typeface="微软简粗黑" charset="0"/>
              <a:ea typeface="微软简粗黑" charset="0"/>
            </a:endParaRPr>
          </a:p>
        </p:txBody>
      </p:sp>
      <p:sp>
        <p:nvSpPr>
          <p:cNvPr id="171" name="7 Paralelogramo"/>
          <p:cNvSpPr/>
          <p:nvPr/>
        </p:nvSpPr>
        <p:spPr bwMode="auto">
          <a:xfrm>
            <a:off x="3715466" y="2980934"/>
            <a:ext cx="1650077" cy="1738673"/>
          </a:xfrm>
          <a:custGeom>
            <a:avLst/>
            <a:gdLst>
              <a:gd name="connsiteX0" fmla="*/ 0 w 3600400"/>
              <a:gd name="connsiteY0" fmla="*/ 3477743 h 3477743"/>
              <a:gd name="connsiteX1" fmla="*/ 2086472 w 3600400"/>
              <a:gd name="connsiteY1" fmla="*/ 0 h 3477743"/>
              <a:gd name="connsiteX2" fmla="*/ 3600400 w 3600400"/>
              <a:gd name="connsiteY2" fmla="*/ 0 h 3477743"/>
              <a:gd name="connsiteX3" fmla="*/ 1513928 w 3600400"/>
              <a:gd name="connsiteY3" fmla="*/ 3477743 h 3477743"/>
              <a:gd name="connsiteX4" fmla="*/ 0 w 3600400"/>
              <a:gd name="connsiteY4" fmla="*/ 3477743 h 3477743"/>
              <a:gd name="connsiteX0-1" fmla="*/ 0 w 3448000"/>
              <a:gd name="connsiteY0-2" fmla="*/ 3225331 h 3477743"/>
              <a:gd name="connsiteX1-3" fmla="*/ 1934072 w 3448000"/>
              <a:gd name="connsiteY1-4" fmla="*/ 0 h 3477743"/>
              <a:gd name="connsiteX2-5" fmla="*/ 3448000 w 3448000"/>
              <a:gd name="connsiteY2-6" fmla="*/ 0 h 3477743"/>
              <a:gd name="connsiteX3-7" fmla="*/ 1361528 w 3448000"/>
              <a:gd name="connsiteY3-8" fmla="*/ 3477743 h 3477743"/>
              <a:gd name="connsiteX4-9" fmla="*/ 0 w 3448000"/>
              <a:gd name="connsiteY4-10" fmla="*/ 3225331 h 3477743"/>
              <a:gd name="connsiteX0-11" fmla="*/ 0 w 3300362"/>
              <a:gd name="connsiteY0-12" fmla="*/ 3225331 h 3477743"/>
              <a:gd name="connsiteX1-13" fmla="*/ 1934072 w 3300362"/>
              <a:gd name="connsiteY1-14" fmla="*/ 0 h 3477743"/>
              <a:gd name="connsiteX2-15" fmla="*/ 3300362 w 3300362"/>
              <a:gd name="connsiteY2-16" fmla="*/ 247650 h 3477743"/>
              <a:gd name="connsiteX3-17" fmla="*/ 1361528 w 3300362"/>
              <a:gd name="connsiteY3-18" fmla="*/ 3477743 h 3477743"/>
              <a:gd name="connsiteX4-19" fmla="*/ 0 w 3300362"/>
              <a:gd name="connsiteY4-20" fmla="*/ 3225331 h 3477743"/>
              <a:gd name="connsiteX0-21" fmla="*/ 0 w 3300362"/>
              <a:gd name="connsiteY0-22" fmla="*/ 3225331 h 3477743"/>
              <a:gd name="connsiteX1-23" fmla="*/ 1934072 w 3300362"/>
              <a:gd name="connsiteY1-24" fmla="*/ 0 h 3477743"/>
              <a:gd name="connsiteX2-25" fmla="*/ 3300362 w 3300362"/>
              <a:gd name="connsiteY2-26" fmla="*/ 247650 h 3477743"/>
              <a:gd name="connsiteX3-27" fmla="*/ 1371053 w 3300362"/>
              <a:gd name="connsiteY3-28" fmla="*/ 3477743 h 3477743"/>
              <a:gd name="connsiteX4-29" fmla="*/ 0 w 3300362"/>
              <a:gd name="connsiteY4-30" fmla="*/ 3225331 h 3477743"/>
            </a:gdLst>
            <a:ahLst/>
            <a:cxnLst>
              <a:cxn ang="0">
                <a:pos x="connsiteX0-21" y="connsiteY0-22"/>
              </a:cxn>
              <a:cxn ang="0">
                <a:pos x="connsiteX1-23" y="connsiteY1-24"/>
              </a:cxn>
              <a:cxn ang="0">
                <a:pos x="connsiteX2-25" y="connsiteY2-26"/>
              </a:cxn>
              <a:cxn ang="0">
                <a:pos x="connsiteX3-27" y="connsiteY3-28"/>
              </a:cxn>
              <a:cxn ang="0">
                <a:pos x="connsiteX4-29" y="connsiteY4-30"/>
              </a:cxn>
            </a:cxnLst>
            <a:rect l="l" t="t" r="r" b="b"/>
            <a:pathLst>
              <a:path w="3300362" h="3477743">
                <a:moveTo>
                  <a:pt x="0" y="3225331"/>
                </a:moveTo>
                <a:lnTo>
                  <a:pt x="1934072" y="0"/>
                </a:lnTo>
                <a:lnTo>
                  <a:pt x="3300362" y="247650"/>
                </a:lnTo>
                <a:lnTo>
                  <a:pt x="1371053" y="3477743"/>
                </a:lnTo>
                <a:lnTo>
                  <a:pt x="0" y="3225331"/>
                </a:lnTo>
                <a:close/>
              </a:path>
            </a:pathLst>
          </a:custGeom>
          <a:solidFill>
            <a:schemeClr val="accent6">
              <a:lumMod val="50000"/>
            </a:schemeClr>
          </a:solidFill>
          <a:ln>
            <a:noFill/>
          </a:ln>
          <a:effectLst/>
        </p:spPr>
        <p:txBody>
          <a:bodyPr lIns="0" tIns="0" rIns="0" bIns="0" rtlCol="0" anchor="ctr"/>
          <a:lstStyle/>
          <a:p>
            <a:pPr algn="ctr" defTabSz="890905"/>
            <a:endParaRPr lang="es-SV" sz="935">
              <a:solidFill>
                <a:srgbClr val="000000"/>
              </a:solidFill>
              <a:latin typeface="微软简粗黑" charset="0"/>
              <a:ea typeface="微软简粗黑" charset="0"/>
            </a:endParaRPr>
          </a:p>
        </p:txBody>
      </p:sp>
      <p:sp>
        <p:nvSpPr>
          <p:cNvPr id="172" name="3 Redondear rectángulo de esquina diagonal"/>
          <p:cNvSpPr/>
          <p:nvPr/>
        </p:nvSpPr>
        <p:spPr bwMode="auto">
          <a:xfrm flipH="1">
            <a:off x="4679858" y="2980934"/>
            <a:ext cx="765036" cy="1738673"/>
          </a:xfrm>
          <a:prstGeom prst="round2DiagRect">
            <a:avLst>
              <a:gd name="adj1" fmla="val 32602"/>
              <a:gd name="adj2" fmla="val 0"/>
            </a:avLst>
          </a:prstGeom>
          <a:solidFill>
            <a:srgbClr val="9CCF3D"/>
          </a:solidFill>
          <a:ln w="3175" cap="rnd" cmpd="sng">
            <a:noFill/>
            <a:bevel/>
          </a:ln>
          <a:effectLst>
            <a:outerShdw blurRad="1270000" sx="96000" sy="96000" algn="ctr" rotWithShape="0">
              <a:prstClr val="black">
                <a:alpha val="40000"/>
              </a:prstClr>
            </a:outerShdw>
          </a:effectLst>
          <a:scene3d>
            <a:camera prst="orthographicFront"/>
            <a:lightRig rig="threePt" dir="t"/>
          </a:scene3d>
          <a:sp3d>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33640" tIns="16820" rIns="33640" bIns="16820" rtlCol="0" anchor="b"/>
          <a:lstStyle/>
          <a:p>
            <a:pPr algn="ctr" defTabSz="890905"/>
            <a:r>
              <a:rPr lang="es-MX" sz="2935" dirty="0">
                <a:solidFill>
                  <a:srgbClr val="FFFFFF"/>
                </a:solidFill>
                <a:effectLst>
                  <a:outerShdw blurRad="38100" dist="38100" dir="2700000" algn="tl">
                    <a:srgbClr val="000000">
                      <a:alpha val="43137"/>
                    </a:srgbClr>
                  </a:outerShdw>
                </a:effectLst>
                <a:latin typeface="微软简粗黑" charset="0"/>
                <a:ea typeface="微软简粗黑" charset="0"/>
                <a:cs typeface="Open Sans Extrabold" panose="020B0906030804020204" pitchFamily="34" charset="0"/>
              </a:rPr>
              <a:t>02</a:t>
            </a:r>
          </a:p>
        </p:txBody>
      </p:sp>
      <p:sp>
        <p:nvSpPr>
          <p:cNvPr id="173" name="4 Redondear rectángulo de esquina diagonal"/>
          <p:cNvSpPr/>
          <p:nvPr/>
        </p:nvSpPr>
        <p:spPr bwMode="auto">
          <a:xfrm flipH="1">
            <a:off x="5720440" y="2546886"/>
            <a:ext cx="765036" cy="2172718"/>
          </a:xfrm>
          <a:prstGeom prst="round2DiagRect">
            <a:avLst>
              <a:gd name="adj1" fmla="val 32602"/>
              <a:gd name="adj2" fmla="val 0"/>
            </a:avLst>
          </a:prstGeom>
          <a:solidFill>
            <a:srgbClr val="9CCF3D"/>
          </a:solidFill>
          <a:ln w="3175" cap="rnd" cmpd="sng">
            <a:noFill/>
            <a:bevel/>
          </a:ln>
          <a:effectLst>
            <a:outerShdw blurRad="1270000" sx="96000" sy="96000" algn="ctr" rotWithShape="0">
              <a:prstClr val="black">
                <a:alpha val="40000"/>
              </a:prstClr>
            </a:outerShdw>
          </a:effectLst>
          <a:scene3d>
            <a:camera prst="orthographicFront"/>
            <a:lightRig rig="threePt" dir="t"/>
          </a:scene3d>
          <a:sp3d>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33640" tIns="16820" rIns="33640" bIns="16820" rtlCol="0" anchor="b"/>
          <a:lstStyle/>
          <a:p>
            <a:pPr algn="ctr" defTabSz="890905"/>
            <a:r>
              <a:rPr lang="es-MX" sz="2935" dirty="0">
                <a:solidFill>
                  <a:srgbClr val="FFFFFF"/>
                </a:solidFill>
                <a:effectLst>
                  <a:outerShdw blurRad="38100" dist="38100" dir="2700000" algn="tl">
                    <a:srgbClr val="000000">
                      <a:alpha val="43137"/>
                    </a:srgbClr>
                  </a:outerShdw>
                </a:effectLst>
                <a:latin typeface="微软简粗黑" charset="0"/>
                <a:ea typeface="微软简粗黑" charset="0"/>
                <a:cs typeface="Open Sans Extrabold" panose="020B0906030804020204" pitchFamily="34" charset="0"/>
              </a:rPr>
              <a:t>03</a:t>
            </a:r>
          </a:p>
        </p:txBody>
      </p:sp>
      <p:sp>
        <p:nvSpPr>
          <p:cNvPr id="174" name="5 Redondear rectángulo de esquina diagonal"/>
          <p:cNvSpPr/>
          <p:nvPr/>
        </p:nvSpPr>
        <p:spPr bwMode="auto">
          <a:xfrm flipH="1">
            <a:off x="6761026" y="2164387"/>
            <a:ext cx="765036" cy="2555217"/>
          </a:xfrm>
          <a:prstGeom prst="round2DiagRect">
            <a:avLst>
              <a:gd name="adj1" fmla="val 32602"/>
              <a:gd name="adj2" fmla="val 0"/>
            </a:avLst>
          </a:prstGeom>
          <a:solidFill>
            <a:srgbClr val="9CCF3D"/>
          </a:solidFill>
          <a:ln w="3175" cap="rnd" cmpd="sng">
            <a:noFill/>
            <a:bevel/>
          </a:ln>
          <a:effectLst>
            <a:outerShdw blurRad="1270000" sx="96000" sy="96000" algn="ctr" rotWithShape="0">
              <a:prstClr val="black">
                <a:alpha val="40000"/>
              </a:prstClr>
            </a:outerShdw>
          </a:effectLst>
          <a:scene3d>
            <a:camera prst="orthographicFront"/>
            <a:lightRig rig="threePt" dir="t"/>
          </a:scene3d>
          <a:sp3d>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33640" tIns="16820" rIns="33640" bIns="16820" rtlCol="0" anchor="b"/>
          <a:lstStyle/>
          <a:p>
            <a:pPr algn="ctr" defTabSz="890905"/>
            <a:r>
              <a:rPr lang="es-MX" sz="2935" dirty="0">
                <a:solidFill>
                  <a:srgbClr val="FFFFFF"/>
                </a:solidFill>
                <a:effectLst>
                  <a:outerShdw blurRad="38100" dist="38100" dir="2700000" algn="tl">
                    <a:srgbClr val="000000">
                      <a:alpha val="43137"/>
                    </a:srgbClr>
                  </a:outerShdw>
                </a:effectLst>
                <a:latin typeface="微软简粗黑" charset="0"/>
                <a:ea typeface="微软简粗黑" charset="0"/>
                <a:cs typeface="Open Sans Extrabold" panose="020B0906030804020204" pitchFamily="34" charset="0"/>
              </a:rPr>
              <a:t>04</a:t>
            </a:r>
          </a:p>
        </p:txBody>
      </p:sp>
      <p:sp>
        <p:nvSpPr>
          <p:cNvPr id="175" name="6 Redondear rectángulo de esquina diagonal"/>
          <p:cNvSpPr/>
          <p:nvPr/>
        </p:nvSpPr>
        <p:spPr bwMode="auto">
          <a:xfrm flipH="1">
            <a:off x="7801610" y="1781889"/>
            <a:ext cx="765036" cy="2937716"/>
          </a:xfrm>
          <a:prstGeom prst="round2DiagRect">
            <a:avLst>
              <a:gd name="adj1" fmla="val 32602"/>
              <a:gd name="adj2" fmla="val 0"/>
            </a:avLst>
          </a:prstGeom>
          <a:solidFill>
            <a:srgbClr val="9CCF3D"/>
          </a:solidFill>
          <a:ln w="3175" cap="rnd" cmpd="sng">
            <a:noFill/>
            <a:bevel/>
          </a:ln>
          <a:effectLst>
            <a:outerShdw blurRad="1270000" sx="96000" sy="96000" algn="ctr" rotWithShape="0">
              <a:prstClr val="black">
                <a:alpha val="40000"/>
              </a:prstClr>
            </a:outerShdw>
          </a:effectLst>
          <a:scene3d>
            <a:camera prst="orthographicFront"/>
            <a:lightRig rig="threePt" dir="t"/>
          </a:scene3d>
          <a:sp3d>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33640" tIns="16820" rIns="33640" bIns="16820" rtlCol="0" anchor="b"/>
          <a:lstStyle/>
          <a:p>
            <a:pPr algn="ctr" defTabSz="890905"/>
            <a:r>
              <a:rPr lang="es-MX" sz="2935" dirty="0">
                <a:solidFill>
                  <a:srgbClr val="FFFFFF"/>
                </a:solidFill>
                <a:effectLst>
                  <a:outerShdw blurRad="38100" dist="38100" dir="2700000" algn="tl">
                    <a:srgbClr val="000000">
                      <a:alpha val="43137"/>
                    </a:srgbClr>
                  </a:outerShdw>
                </a:effectLst>
                <a:latin typeface="微软简粗黑" charset="0"/>
                <a:ea typeface="微软简粗黑" charset="0"/>
                <a:cs typeface="Open Sans Extrabold" panose="020B0906030804020204" pitchFamily="34" charset="0"/>
              </a:rPr>
              <a:t>05</a:t>
            </a:r>
          </a:p>
        </p:txBody>
      </p:sp>
      <p:sp>
        <p:nvSpPr>
          <p:cNvPr id="176" name="10 Redondear rectángulo de esquina diagonal"/>
          <p:cNvSpPr/>
          <p:nvPr/>
        </p:nvSpPr>
        <p:spPr bwMode="auto">
          <a:xfrm flipH="1">
            <a:off x="3639269" y="3415081"/>
            <a:ext cx="765036" cy="1304537"/>
          </a:xfrm>
          <a:prstGeom prst="round2DiagRect">
            <a:avLst>
              <a:gd name="adj1" fmla="val 32602"/>
              <a:gd name="adj2" fmla="val 0"/>
            </a:avLst>
          </a:prstGeom>
          <a:solidFill>
            <a:srgbClr val="9CCF3D"/>
          </a:solidFill>
          <a:ln w="3175" cap="rnd" cmpd="sng">
            <a:noFill/>
            <a:bevel/>
          </a:ln>
          <a:effectLst>
            <a:outerShdw blurRad="1270000" sx="96000" sy="96000" algn="ctr" rotWithShape="0">
              <a:prstClr val="black">
                <a:alpha val="40000"/>
              </a:prstClr>
            </a:outerShdw>
          </a:effectLst>
          <a:scene3d>
            <a:camera prst="orthographicFront"/>
            <a:lightRig rig="threePt" dir="t"/>
          </a:scene3d>
          <a:sp3d>
            <a:contourClr>
              <a:srgbClr val="BEC7CC"/>
            </a:contourClr>
          </a:sp3d>
        </p:spPr>
        <p:style>
          <a:lnRef idx="2">
            <a:schemeClr val="accent1">
              <a:shade val="50000"/>
            </a:schemeClr>
          </a:lnRef>
          <a:fillRef idx="1">
            <a:schemeClr val="accent1"/>
          </a:fillRef>
          <a:effectRef idx="0">
            <a:schemeClr val="accent1"/>
          </a:effectRef>
          <a:fontRef idx="minor">
            <a:schemeClr val="lt1"/>
          </a:fontRef>
        </p:style>
        <p:txBody>
          <a:bodyPr lIns="33640" tIns="16820" rIns="33640" bIns="16820" rtlCol="0" anchor="b"/>
          <a:lstStyle/>
          <a:p>
            <a:pPr algn="ctr" defTabSz="890905"/>
            <a:r>
              <a:rPr lang="es-MX" sz="2935" dirty="0">
                <a:solidFill>
                  <a:srgbClr val="FFFFFF"/>
                </a:solidFill>
                <a:effectLst>
                  <a:outerShdw blurRad="38100" dist="38100" dir="2700000" algn="tl">
                    <a:srgbClr val="000000">
                      <a:alpha val="43137"/>
                    </a:srgbClr>
                  </a:outerShdw>
                </a:effectLst>
                <a:latin typeface="微软简粗黑" charset="0"/>
                <a:ea typeface="微软简粗黑" charset="0"/>
                <a:cs typeface="Open Sans Extrabold" panose="020B0906030804020204" pitchFamily="34" charset="0"/>
              </a:rPr>
              <a:t>01</a:t>
            </a:r>
          </a:p>
        </p:txBody>
      </p:sp>
      <p:sp>
        <p:nvSpPr>
          <p:cNvPr id="177" name="2 Rectángulo"/>
          <p:cNvSpPr/>
          <p:nvPr/>
        </p:nvSpPr>
        <p:spPr bwMode="auto">
          <a:xfrm>
            <a:off x="1573997" y="4727503"/>
            <a:ext cx="8973201" cy="59851"/>
          </a:xfrm>
          <a:prstGeom prst="rect">
            <a:avLst/>
          </a:prstGeom>
          <a:gradFill>
            <a:gsLst>
              <a:gs pos="96000">
                <a:schemeClr val="accent6"/>
              </a:gs>
              <a:gs pos="66000">
                <a:schemeClr val="accent6">
                  <a:lumMod val="75000"/>
                </a:schemeClr>
              </a:gs>
              <a:gs pos="14000">
                <a:schemeClr val="accent6">
                  <a:lumMod val="50000"/>
                </a:schemeClr>
              </a:gs>
            </a:gsLst>
            <a:lin ang="5400000" scaled="1"/>
          </a:gradFill>
          <a:ln>
            <a:noFill/>
          </a:ln>
        </p:spPr>
        <p:txBody>
          <a:bodyPr lIns="0" tIns="0" rIns="0" bIns="0" rtlCol="0" anchor="ctr"/>
          <a:lstStyle/>
          <a:p>
            <a:pPr algn="ctr" defTabSz="890905"/>
            <a:endParaRPr lang="es-SV" sz="2400">
              <a:solidFill>
                <a:srgbClr val="000000"/>
              </a:solidFill>
              <a:latin typeface="微软简粗黑" charset="0"/>
              <a:ea typeface="微软简粗黑" charset="0"/>
            </a:endParaRPr>
          </a:p>
        </p:txBody>
      </p:sp>
      <p:sp>
        <p:nvSpPr>
          <p:cNvPr id="178" name="Textbox 1"/>
          <p:cNvSpPr/>
          <p:nvPr/>
        </p:nvSpPr>
        <p:spPr>
          <a:xfrm>
            <a:off x="3463385" y="4947126"/>
            <a:ext cx="1214099" cy="607695"/>
          </a:xfrm>
          <a:prstGeom prst="rect">
            <a:avLst/>
          </a:prstGeom>
        </p:spPr>
        <p:txBody>
          <a:bodyPr wrap="square" lIns="118834" tIns="59386" rIns="118834" bIns="59386">
            <a:spAutoFit/>
          </a:bodyPr>
          <a:lstStyle/>
          <a:p>
            <a:pPr algn="ctr" defTabSz="890905"/>
            <a:r>
              <a:rPr lang="en-US" sz="1335" kern="1000" dirty="0">
                <a:solidFill>
                  <a:srgbClr val="1F1F1F"/>
                </a:solidFill>
                <a:latin typeface="微软简粗黑" charset="0"/>
                <a:ea typeface="微软简粗黑" charset="0"/>
                <a:cs typeface="Open Sans Condensed" panose="020B0604020202020204" charset="0"/>
              </a:rPr>
              <a:t>Identify</a:t>
            </a:r>
          </a:p>
          <a:p>
            <a:pPr algn="ctr" defTabSz="890905"/>
            <a:r>
              <a:rPr lang="en-US" sz="935" dirty="0">
                <a:solidFill>
                  <a:srgbClr val="575757"/>
                </a:solidFill>
                <a:latin typeface="微软简粗黑" charset="0"/>
                <a:ea typeface="微软简粗黑" charset="0"/>
              </a:rPr>
              <a:t>Imperdiet nec, imperdiet iaculis</a:t>
            </a:r>
            <a:r>
              <a:rPr lang="es-MX" sz="935" dirty="0">
                <a:solidFill>
                  <a:srgbClr val="575757"/>
                </a:solidFill>
                <a:latin typeface="微软简粗黑" charset="0"/>
                <a:ea typeface="微软简粗黑" charset="0"/>
              </a:rPr>
              <a:t>.</a:t>
            </a:r>
            <a:endParaRPr lang="en-US" sz="935" dirty="0">
              <a:solidFill>
                <a:srgbClr val="575757"/>
              </a:solidFill>
              <a:latin typeface="微软简粗黑" charset="0"/>
              <a:ea typeface="微软简粗黑" charset="0"/>
            </a:endParaRPr>
          </a:p>
        </p:txBody>
      </p:sp>
      <p:sp>
        <p:nvSpPr>
          <p:cNvPr id="179" name="Textbox 1"/>
          <p:cNvSpPr/>
          <p:nvPr/>
        </p:nvSpPr>
        <p:spPr>
          <a:xfrm>
            <a:off x="4491927" y="4947123"/>
            <a:ext cx="1193931" cy="607695"/>
          </a:xfrm>
          <a:prstGeom prst="rect">
            <a:avLst/>
          </a:prstGeom>
        </p:spPr>
        <p:txBody>
          <a:bodyPr wrap="square" lIns="118834" tIns="59386" rIns="118834" bIns="59386">
            <a:spAutoFit/>
          </a:bodyPr>
          <a:lstStyle/>
          <a:p>
            <a:pPr algn="ctr" defTabSz="890905"/>
            <a:r>
              <a:rPr lang="en-US" sz="1335" kern="1000" dirty="0">
                <a:solidFill>
                  <a:srgbClr val="1F1F1F"/>
                </a:solidFill>
                <a:latin typeface="微软简粗黑" charset="0"/>
                <a:ea typeface="微软简粗黑" charset="0"/>
                <a:cs typeface="Open Sans Condensed" panose="020B0604020202020204" charset="0"/>
              </a:rPr>
              <a:t>Brainstorm</a:t>
            </a:r>
          </a:p>
          <a:p>
            <a:pPr algn="ctr" defTabSz="890905"/>
            <a:r>
              <a:rPr lang="en-US" sz="935" dirty="0">
                <a:solidFill>
                  <a:srgbClr val="575757"/>
                </a:solidFill>
                <a:latin typeface="微软简粗黑" charset="0"/>
                <a:ea typeface="微软简粗黑" charset="0"/>
              </a:rPr>
              <a:t>Imperdiet nec, imperdiet iaculis.</a:t>
            </a:r>
          </a:p>
        </p:txBody>
      </p:sp>
      <p:sp>
        <p:nvSpPr>
          <p:cNvPr id="180" name="Textbox 1"/>
          <p:cNvSpPr/>
          <p:nvPr/>
        </p:nvSpPr>
        <p:spPr>
          <a:xfrm>
            <a:off x="5502352" y="4947126"/>
            <a:ext cx="1216987" cy="607695"/>
          </a:xfrm>
          <a:prstGeom prst="rect">
            <a:avLst/>
          </a:prstGeom>
        </p:spPr>
        <p:txBody>
          <a:bodyPr wrap="square" lIns="118834" tIns="59386" rIns="118834" bIns="59386">
            <a:spAutoFit/>
          </a:bodyPr>
          <a:lstStyle/>
          <a:p>
            <a:pPr algn="ctr" defTabSz="890905"/>
            <a:r>
              <a:rPr lang="en-US" sz="1335" kern="1000" dirty="0">
                <a:solidFill>
                  <a:srgbClr val="1F1F1F"/>
                </a:solidFill>
                <a:latin typeface="微软简粗黑" charset="0"/>
                <a:ea typeface="微软简粗黑" charset="0"/>
                <a:cs typeface="Open Sans Condensed" panose="020B0604020202020204" charset="0"/>
              </a:rPr>
              <a:t>Design</a:t>
            </a:r>
          </a:p>
          <a:p>
            <a:pPr algn="ctr" defTabSz="890905"/>
            <a:r>
              <a:rPr lang="en-US" sz="935" dirty="0">
                <a:solidFill>
                  <a:srgbClr val="575757"/>
                </a:solidFill>
                <a:latin typeface="微软简粗黑" charset="0"/>
                <a:ea typeface="微软简粗黑" charset="0"/>
              </a:rPr>
              <a:t>Imperdiet nec, imperdiet iaculis.</a:t>
            </a:r>
          </a:p>
        </p:txBody>
      </p:sp>
      <p:sp>
        <p:nvSpPr>
          <p:cNvPr id="181" name="Textbox 1"/>
          <p:cNvSpPr/>
          <p:nvPr/>
        </p:nvSpPr>
        <p:spPr>
          <a:xfrm>
            <a:off x="6533514" y="4947126"/>
            <a:ext cx="1295589" cy="607695"/>
          </a:xfrm>
          <a:prstGeom prst="rect">
            <a:avLst/>
          </a:prstGeom>
        </p:spPr>
        <p:txBody>
          <a:bodyPr wrap="square" lIns="118834" tIns="59386" rIns="118834" bIns="59386">
            <a:spAutoFit/>
          </a:bodyPr>
          <a:lstStyle/>
          <a:p>
            <a:pPr algn="ctr" defTabSz="890905"/>
            <a:r>
              <a:rPr lang="en-US" sz="1335" kern="1000" dirty="0">
                <a:solidFill>
                  <a:srgbClr val="1F1F1F"/>
                </a:solidFill>
                <a:latin typeface="微软简粗黑" charset="0"/>
                <a:ea typeface="微软简粗黑" charset="0"/>
                <a:cs typeface="Open Sans Condensed" panose="020B0604020202020204" charset="0"/>
              </a:rPr>
              <a:t>Build</a:t>
            </a:r>
          </a:p>
          <a:p>
            <a:pPr algn="ctr" defTabSz="890905"/>
            <a:r>
              <a:rPr lang="en-US" sz="935" dirty="0">
                <a:solidFill>
                  <a:srgbClr val="575757"/>
                </a:solidFill>
                <a:latin typeface="微软简粗黑" charset="0"/>
                <a:ea typeface="微软简粗黑" charset="0"/>
              </a:rPr>
              <a:t>Imperdiet nec, imperdiet iaculis.</a:t>
            </a:r>
          </a:p>
        </p:txBody>
      </p:sp>
      <p:sp>
        <p:nvSpPr>
          <p:cNvPr id="182" name="Textbox 1"/>
          <p:cNvSpPr/>
          <p:nvPr/>
        </p:nvSpPr>
        <p:spPr>
          <a:xfrm>
            <a:off x="7636155" y="4947126"/>
            <a:ext cx="1295589" cy="607695"/>
          </a:xfrm>
          <a:prstGeom prst="rect">
            <a:avLst/>
          </a:prstGeom>
        </p:spPr>
        <p:txBody>
          <a:bodyPr wrap="square" lIns="118834" tIns="59386" rIns="118834" bIns="59386">
            <a:spAutoFit/>
          </a:bodyPr>
          <a:lstStyle/>
          <a:p>
            <a:pPr algn="ctr" defTabSz="890905"/>
            <a:r>
              <a:rPr lang="en-US" sz="1335" kern="1000" dirty="0">
                <a:solidFill>
                  <a:srgbClr val="1F1F1F"/>
                </a:solidFill>
                <a:latin typeface="微软简粗黑" charset="0"/>
                <a:ea typeface="微软简粗黑" charset="0"/>
                <a:cs typeface="Open Sans Condensed" panose="020B0604020202020204" charset="0"/>
              </a:rPr>
              <a:t>Test</a:t>
            </a:r>
          </a:p>
          <a:p>
            <a:pPr algn="ctr" defTabSz="890905"/>
            <a:r>
              <a:rPr lang="en-US" sz="935" dirty="0">
                <a:solidFill>
                  <a:srgbClr val="575757"/>
                </a:solidFill>
                <a:latin typeface="微软简粗黑" charset="0"/>
                <a:ea typeface="微软简粗黑" charset="0"/>
              </a:rPr>
              <a:t>Imperdiet nec, imperdiet iaculis.</a:t>
            </a:r>
          </a:p>
        </p:txBody>
      </p:sp>
      <p:grpSp>
        <p:nvGrpSpPr>
          <p:cNvPr id="183" name="Group 4"/>
          <p:cNvGrpSpPr>
            <a:grpSpLocks noChangeAspect="1"/>
          </p:cNvGrpSpPr>
          <p:nvPr/>
        </p:nvGrpSpPr>
        <p:grpSpPr bwMode="auto">
          <a:xfrm>
            <a:off x="6002922" y="5667022"/>
            <a:ext cx="233456" cy="339439"/>
            <a:chOff x="14052" y="2464"/>
            <a:chExt cx="1099" cy="1598"/>
          </a:xfrm>
          <a:solidFill>
            <a:srgbClr val="9CCF3D"/>
          </a:solidFill>
        </p:grpSpPr>
        <p:sp>
          <p:nvSpPr>
            <p:cNvPr id="184" name="Freeform 6"/>
            <p:cNvSpPr>
              <a:spLocks noEditPoints="1"/>
            </p:cNvSpPr>
            <p:nvPr/>
          </p:nvSpPr>
          <p:spPr bwMode="auto">
            <a:xfrm>
              <a:off x="14052" y="2464"/>
              <a:ext cx="1099" cy="1598"/>
            </a:xfrm>
            <a:custGeom>
              <a:avLst/>
              <a:gdLst>
                <a:gd name="T0" fmla="*/ 934 w 2198"/>
                <a:gd name="T1" fmla="*/ 2932 h 3195"/>
                <a:gd name="T2" fmla="*/ 1014 w 2198"/>
                <a:gd name="T3" fmla="*/ 2988 h 3195"/>
                <a:gd name="T4" fmla="*/ 1127 w 2198"/>
                <a:gd name="T5" fmla="*/ 2995 h 3195"/>
                <a:gd name="T6" fmla="*/ 1215 w 2198"/>
                <a:gd name="T7" fmla="*/ 2979 h 3195"/>
                <a:gd name="T8" fmla="*/ 1278 w 2198"/>
                <a:gd name="T9" fmla="*/ 2915 h 3195"/>
                <a:gd name="T10" fmla="*/ 1420 w 2198"/>
                <a:gd name="T11" fmla="*/ 2506 h 3195"/>
                <a:gd name="T12" fmla="*/ 816 w 2198"/>
                <a:gd name="T13" fmla="*/ 2631 h 3195"/>
                <a:gd name="T14" fmla="*/ 862 w 2198"/>
                <a:gd name="T15" fmla="*/ 2775 h 3195"/>
                <a:gd name="T16" fmla="*/ 1394 w 2198"/>
                <a:gd name="T17" fmla="*/ 2594 h 3195"/>
                <a:gd name="T18" fmla="*/ 734 w 2198"/>
                <a:gd name="T19" fmla="*/ 2362 h 3195"/>
                <a:gd name="T20" fmla="*/ 1469 w 2198"/>
                <a:gd name="T21" fmla="*/ 2350 h 3195"/>
                <a:gd name="T22" fmla="*/ 1026 w 2198"/>
                <a:gd name="T23" fmla="*/ 203 h 3195"/>
                <a:gd name="T24" fmla="*/ 749 w 2198"/>
                <a:gd name="T25" fmla="*/ 271 h 3195"/>
                <a:gd name="T26" fmla="*/ 514 w 2198"/>
                <a:gd name="T27" fmla="*/ 417 h 3195"/>
                <a:gd name="T28" fmla="*/ 335 w 2198"/>
                <a:gd name="T29" fmla="*/ 625 h 3195"/>
                <a:gd name="T30" fmla="*/ 226 w 2198"/>
                <a:gd name="T31" fmla="*/ 882 h 3195"/>
                <a:gd name="T32" fmla="*/ 202 w 2198"/>
                <a:gd name="T33" fmla="*/ 1150 h 3195"/>
                <a:gd name="T34" fmla="*/ 261 w 2198"/>
                <a:gd name="T35" fmla="*/ 1368 h 3195"/>
                <a:gd name="T36" fmla="*/ 369 w 2198"/>
                <a:gd name="T37" fmla="*/ 1600 h 3195"/>
                <a:gd name="T38" fmla="*/ 524 w 2198"/>
                <a:gd name="T39" fmla="*/ 1882 h 3195"/>
                <a:gd name="T40" fmla="*/ 1619 w 2198"/>
                <a:gd name="T41" fmla="*/ 1989 h 3195"/>
                <a:gd name="T42" fmla="*/ 1798 w 2198"/>
                <a:gd name="T43" fmla="*/ 1658 h 3195"/>
                <a:gd name="T44" fmla="*/ 1915 w 2198"/>
                <a:gd name="T45" fmla="*/ 1425 h 3195"/>
                <a:gd name="T46" fmla="*/ 1987 w 2198"/>
                <a:gd name="T47" fmla="*/ 1202 h 3195"/>
                <a:gd name="T48" fmla="*/ 1986 w 2198"/>
                <a:gd name="T49" fmla="*/ 953 h 3195"/>
                <a:gd name="T50" fmla="*/ 1898 w 2198"/>
                <a:gd name="T51" fmla="*/ 685 h 3195"/>
                <a:gd name="T52" fmla="*/ 1735 w 2198"/>
                <a:gd name="T53" fmla="*/ 464 h 3195"/>
                <a:gd name="T54" fmla="*/ 1512 w 2198"/>
                <a:gd name="T55" fmla="*/ 300 h 3195"/>
                <a:gd name="T56" fmla="*/ 1245 w 2198"/>
                <a:gd name="T57" fmla="*/ 211 h 3195"/>
                <a:gd name="T58" fmla="*/ 1181 w 2198"/>
                <a:gd name="T59" fmla="*/ 3 h 3195"/>
                <a:gd name="T60" fmla="*/ 1491 w 2198"/>
                <a:gd name="T61" fmla="*/ 72 h 3195"/>
                <a:gd name="T62" fmla="*/ 1761 w 2198"/>
                <a:gd name="T63" fmla="*/ 221 h 3195"/>
                <a:gd name="T64" fmla="*/ 1977 w 2198"/>
                <a:gd name="T65" fmla="*/ 437 h 3195"/>
                <a:gd name="T66" fmla="*/ 2126 w 2198"/>
                <a:gd name="T67" fmla="*/ 707 h 3195"/>
                <a:gd name="T68" fmla="*/ 2195 w 2198"/>
                <a:gd name="T69" fmla="*/ 1016 h 3195"/>
                <a:gd name="T70" fmla="*/ 2170 w 2198"/>
                <a:gd name="T71" fmla="*/ 1300 h 3195"/>
                <a:gd name="T72" fmla="*/ 2066 w 2198"/>
                <a:gd name="T73" fmla="*/ 1574 h 3195"/>
                <a:gd name="T74" fmla="*/ 1923 w 2198"/>
                <a:gd name="T75" fmla="*/ 1846 h 3195"/>
                <a:gd name="T76" fmla="*/ 1779 w 2198"/>
                <a:gd name="T77" fmla="*/ 2112 h 3195"/>
                <a:gd name="T78" fmla="*/ 1673 w 2198"/>
                <a:gd name="T79" fmla="*/ 2370 h 3195"/>
                <a:gd name="T80" fmla="*/ 1597 w 2198"/>
                <a:gd name="T81" fmla="*/ 2611 h 3195"/>
                <a:gd name="T82" fmla="*/ 1536 w 2198"/>
                <a:gd name="T83" fmla="*/ 2815 h 3195"/>
                <a:gd name="T84" fmla="*/ 1472 w 2198"/>
                <a:gd name="T85" fmla="*/ 2977 h 3195"/>
                <a:gd name="T86" fmla="*/ 1390 w 2198"/>
                <a:gd name="T87" fmla="*/ 3096 h 3195"/>
                <a:gd name="T88" fmla="*/ 1271 w 2198"/>
                <a:gd name="T89" fmla="*/ 3170 h 3195"/>
                <a:gd name="T90" fmla="*/ 1099 w 2198"/>
                <a:gd name="T91" fmla="*/ 3195 h 3195"/>
                <a:gd name="T92" fmla="*/ 924 w 2198"/>
                <a:gd name="T93" fmla="*/ 3168 h 3195"/>
                <a:gd name="T94" fmla="*/ 803 w 2198"/>
                <a:gd name="T95" fmla="*/ 3088 h 3195"/>
                <a:gd name="T96" fmla="*/ 719 w 2198"/>
                <a:gd name="T97" fmla="*/ 2958 h 3195"/>
                <a:gd name="T98" fmla="*/ 653 w 2198"/>
                <a:gd name="T99" fmla="*/ 2782 h 3195"/>
                <a:gd name="T100" fmla="*/ 588 w 2198"/>
                <a:gd name="T101" fmla="*/ 2562 h 3195"/>
                <a:gd name="T102" fmla="*/ 503 w 2198"/>
                <a:gd name="T103" fmla="*/ 2302 h 3195"/>
                <a:gd name="T104" fmla="*/ 377 w 2198"/>
                <a:gd name="T105" fmla="*/ 2030 h 3195"/>
                <a:gd name="T106" fmla="*/ 221 w 2198"/>
                <a:gd name="T107" fmla="*/ 1746 h 3195"/>
                <a:gd name="T108" fmla="*/ 81 w 2198"/>
                <a:gd name="T109" fmla="*/ 1457 h 3195"/>
                <a:gd name="T110" fmla="*/ 4 w 2198"/>
                <a:gd name="T111" fmla="*/ 1169 h 3195"/>
                <a:gd name="T112" fmla="*/ 27 w 2198"/>
                <a:gd name="T113" fmla="*/ 858 h 3195"/>
                <a:gd name="T114" fmla="*/ 137 w 2198"/>
                <a:gd name="T115" fmla="*/ 566 h 3195"/>
                <a:gd name="T116" fmla="*/ 322 w 2198"/>
                <a:gd name="T117" fmla="*/ 322 h 3195"/>
                <a:gd name="T118" fmla="*/ 567 w 2198"/>
                <a:gd name="T119" fmla="*/ 137 h 3195"/>
                <a:gd name="T120" fmla="*/ 858 w 2198"/>
                <a:gd name="T121" fmla="*/ 27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3195">
                  <a:moveTo>
                    <a:pt x="1323" y="2818"/>
                  </a:moveTo>
                  <a:lnTo>
                    <a:pt x="899" y="2871"/>
                  </a:lnTo>
                  <a:lnTo>
                    <a:pt x="917" y="2904"/>
                  </a:lnTo>
                  <a:lnTo>
                    <a:pt x="934" y="2932"/>
                  </a:lnTo>
                  <a:lnTo>
                    <a:pt x="951" y="2953"/>
                  </a:lnTo>
                  <a:lnTo>
                    <a:pt x="971" y="2970"/>
                  </a:lnTo>
                  <a:lnTo>
                    <a:pt x="991" y="2981"/>
                  </a:lnTo>
                  <a:lnTo>
                    <a:pt x="1014" y="2988"/>
                  </a:lnTo>
                  <a:lnTo>
                    <a:pt x="1039" y="2993"/>
                  </a:lnTo>
                  <a:lnTo>
                    <a:pt x="1067" y="2995"/>
                  </a:lnTo>
                  <a:lnTo>
                    <a:pt x="1099" y="2995"/>
                  </a:lnTo>
                  <a:lnTo>
                    <a:pt x="1127" y="2995"/>
                  </a:lnTo>
                  <a:lnTo>
                    <a:pt x="1153" y="2994"/>
                  </a:lnTo>
                  <a:lnTo>
                    <a:pt x="1175" y="2991"/>
                  </a:lnTo>
                  <a:lnTo>
                    <a:pt x="1196" y="2986"/>
                  </a:lnTo>
                  <a:lnTo>
                    <a:pt x="1215" y="2979"/>
                  </a:lnTo>
                  <a:lnTo>
                    <a:pt x="1232" y="2969"/>
                  </a:lnTo>
                  <a:lnTo>
                    <a:pt x="1249" y="2954"/>
                  </a:lnTo>
                  <a:lnTo>
                    <a:pt x="1264" y="2937"/>
                  </a:lnTo>
                  <a:lnTo>
                    <a:pt x="1278" y="2915"/>
                  </a:lnTo>
                  <a:lnTo>
                    <a:pt x="1294" y="2888"/>
                  </a:lnTo>
                  <a:lnTo>
                    <a:pt x="1308" y="2855"/>
                  </a:lnTo>
                  <a:lnTo>
                    <a:pt x="1323" y="2818"/>
                  </a:lnTo>
                  <a:close/>
                  <a:moveTo>
                    <a:pt x="1420" y="2506"/>
                  </a:moveTo>
                  <a:lnTo>
                    <a:pt x="802" y="2583"/>
                  </a:lnTo>
                  <a:lnTo>
                    <a:pt x="802" y="2585"/>
                  </a:lnTo>
                  <a:lnTo>
                    <a:pt x="803" y="2587"/>
                  </a:lnTo>
                  <a:lnTo>
                    <a:pt x="816" y="2631"/>
                  </a:lnTo>
                  <a:lnTo>
                    <a:pt x="829" y="2672"/>
                  </a:lnTo>
                  <a:lnTo>
                    <a:pt x="841" y="2709"/>
                  </a:lnTo>
                  <a:lnTo>
                    <a:pt x="852" y="2743"/>
                  </a:lnTo>
                  <a:lnTo>
                    <a:pt x="862" y="2775"/>
                  </a:lnTo>
                  <a:lnTo>
                    <a:pt x="1358" y="2713"/>
                  </a:lnTo>
                  <a:lnTo>
                    <a:pt x="1369" y="2677"/>
                  </a:lnTo>
                  <a:lnTo>
                    <a:pt x="1381" y="2637"/>
                  </a:lnTo>
                  <a:lnTo>
                    <a:pt x="1394" y="2594"/>
                  </a:lnTo>
                  <a:lnTo>
                    <a:pt x="1407" y="2551"/>
                  </a:lnTo>
                  <a:lnTo>
                    <a:pt x="1420" y="2506"/>
                  </a:lnTo>
                  <a:close/>
                  <a:moveTo>
                    <a:pt x="711" y="2297"/>
                  </a:moveTo>
                  <a:lnTo>
                    <a:pt x="734" y="2362"/>
                  </a:lnTo>
                  <a:lnTo>
                    <a:pt x="754" y="2425"/>
                  </a:lnTo>
                  <a:lnTo>
                    <a:pt x="772" y="2487"/>
                  </a:lnTo>
                  <a:lnTo>
                    <a:pt x="1452" y="2402"/>
                  </a:lnTo>
                  <a:lnTo>
                    <a:pt x="1469" y="2350"/>
                  </a:lnTo>
                  <a:lnTo>
                    <a:pt x="1488" y="2297"/>
                  </a:lnTo>
                  <a:lnTo>
                    <a:pt x="711" y="2297"/>
                  </a:lnTo>
                  <a:close/>
                  <a:moveTo>
                    <a:pt x="1099" y="200"/>
                  </a:moveTo>
                  <a:lnTo>
                    <a:pt x="1026" y="203"/>
                  </a:lnTo>
                  <a:lnTo>
                    <a:pt x="953" y="211"/>
                  </a:lnTo>
                  <a:lnTo>
                    <a:pt x="883" y="226"/>
                  </a:lnTo>
                  <a:lnTo>
                    <a:pt x="815" y="246"/>
                  </a:lnTo>
                  <a:lnTo>
                    <a:pt x="749" y="271"/>
                  </a:lnTo>
                  <a:lnTo>
                    <a:pt x="686" y="300"/>
                  </a:lnTo>
                  <a:lnTo>
                    <a:pt x="625" y="335"/>
                  </a:lnTo>
                  <a:lnTo>
                    <a:pt x="568" y="374"/>
                  </a:lnTo>
                  <a:lnTo>
                    <a:pt x="514" y="417"/>
                  </a:lnTo>
                  <a:lnTo>
                    <a:pt x="464" y="464"/>
                  </a:lnTo>
                  <a:lnTo>
                    <a:pt x="417" y="514"/>
                  </a:lnTo>
                  <a:lnTo>
                    <a:pt x="374" y="568"/>
                  </a:lnTo>
                  <a:lnTo>
                    <a:pt x="335" y="625"/>
                  </a:lnTo>
                  <a:lnTo>
                    <a:pt x="300" y="685"/>
                  </a:lnTo>
                  <a:lnTo>
                    <a:pt x="271" y="749"/>
                  </a:lnTo>
                  <a:lnTo>
                    <a:pt x="246" y="815"/>
                  </a:lnTo>
                  <a:lnTo>
                    <a:pt x="226" y="882"/>
                  </a:lnTo>
                  <a:lnTo>
                    <a:pt x="212" y="953"/>
                  </a:lnTo>
                  <a:lnTo>
                    <a:pt x="203" y="1024"/>
                  </a:lnTo>
                  <a:lnTo>
                    <a:pt x="200" y="1099"/>
                  </a:lnTo>
                  <a:lnTo>
                    <a:pt x="202" y="1150"/>
                  </a:lnTo>
                  <a:lnTo>
                    <a:pt x="210" y="1203"/>
                  </a:lnTo>
                  <a:lnTo>
                    <a:pt x="223" y="1257"/>
                  </a:lnTo>
                  <a:lnTo>
                    <a:pt x="240" y="1312"/>
                  </a:lnTo>
                  <a:lnTo>
                    <a:pt x="261" y="1368"/>
                  </a:lnTo>
                  <a:lnTo>
                    <a:pt x="284" y="1426"/>
                  </a:lnTo>
                  <a:lnTo>
                    <a:pt x="310" y="1484"/>
                  </a:lnTo>
                  <a:lnTo>
                    <a:pt x="338" y="1541"/>
                  </a:lnTo>
                  <a:lnTo>
                    <a:pt x="369" y="1600"/>
                  </a:lnTo>
                  <a:lnTo>
                    <a:pt x="401" y="1658"/>
                  </a:lnTo>
                  <a:lnTo>
                    <a:pt x="432" y="1718"/>
                  </a:lnTo>
                  <a:lnTo>
                    <a:pt x="465" y="1776"/>
                  </a:lnTo>
                  <a:lnTo>
                    <a:pt x="524" y="1882"/>
                  </a:lnTo>
                  <a:lnTo>
                    <a:pt x="580" y="1989"/>
                  </a:lnTo>
                  <a:lnTo>
                    <a:pt x="634" y="2097"/>
                  </a:lnTo>
                  <a:lnTo>
                    <a:pt x="1566" y="2097"/>
                  </a:lnTo>
                  <a:lnTo>
                    <a:pt x="1619" y="1989"/>
                  </a:lnTo>
                  <a:lnTo>
                    <a:pt x="1675" y="1882"/>
                  </a:lnTo>
                  <a:lnTo>
                    <a:pt x="1733" y="1777"/>
                  </a:lnTo>
                  <a:lnTo>
                    <a:pt x="1766" y="1718"/>
                  </a:lnTo>
                  <a:lnTo>
                    <a:pt x="1798" y="1658"/>
                  </a:lnTo>
                  <a:lnTo>
                    <a:pt x="1829" y="1600"/>
                  </a:lnTo>
                  <a:lnTo>
                    <a:pt x="1860" y="1541"/>
                  </a:lnTo>
                  <a:lnTo>
                    <a:pt x="1888" y="1483"/>
                  </a:lnTo>
                  <a:lnTo>
                    <a:pt x="1915" y="1425"/>
                  </a:lnTo>
                  <a:lnTo>
                    <a:pt x="1938" y="1367"/>
                  </a:lnTo>
                  <a:lnTo>
                    <a:pt x="1959" y="1311"/>
                  </a:lnTo>
                  <a:lnTo>
                    <a:pt x="1975" y="1256"/>
                  </a:lnTo>
                  <a:lnTo>
                    <a:pt x="1987" y="1202"/>
                  </a:lnTo>
                  <a:lnTo>
                    <a:pt x="1996" y="1150"/>
                  </a:lnTo>
                  <a:lnTo>
                    <a:pt x="1999" y="1099"/>
                  </a:lnTo>
                  <a:lnTo>
                    <a:pt x="1996" y="1024"/>
                  </a:lnTo>
                  <a:lnTo>
                    <a:pt x="1986" y="953"/>
                  </a:lnTo>
                  <a:lnTo>
                    <a:pt x="1972" y="882"/>
                  </a:lnTo>
                  <a:lnTo>
                    <a:pt x="1953" y="815"/>
                  </a:lnTo>
                  <a:lnTo>
                    <a:pt x="1927" y="749"/>
                  </a:lnTo>
                  <a:lnTo>
                    <a:pt x="1898" y="685"/>
                  </a:lnTo>
                  <a:lnTo>
                    <a:pt x="1864" y="625"/>
                  </a:lnTo>
                  <a:lnTo>
                    <a:pt x="1825" y="568"/>
                  </a:lnTo>
                  <a:lnTo>
                    <a:pt x="1781" y="514"/>
                  </a:lnTo>
                  <a:lnTo>
                    <a:pt x="1735" y="464"/>
                  </a:lnTo>
                  <a:lnTo>
                    <a:pt x="1684" y="417"/>
                  </a:lnTo>
                  <a:lnTo>
                    <a:pt x="1630" y="374"/>
                  </a:lnTo>
                  <a:lnTo>
                    <a:pt x="1573" y="335"/>
                  </a:lnTo>
                  <a:lnTo>
                    <a:pt x="1512" y="300"/>
                  </a:lnTo>
                  <a:lnTo>
                    <a:pt x="1449" y="271"/>
                  </a:lnTo>
                  <a:lnTo>
                    <a:pt x="1383" y="246"/>
                  </a:lnTo>
                  <a:lnTo>
                    <a:pt x="1315" y="226"/>
                  </a:lnTo>
                  <a:lnTo>
                    <a:pt x="1245" y="211"/>
                  </a:lnTo>
                  <a:lnTo>
                    <a:pt x="1173" y="203"/>
                  </a:lnTo>
                  <a:lnTo>
                    <a:pt x="1099" y="200"/>
                  </a:lnTo>
                  <a:close/>
                  <a:moveTo>
                    <a:pt x="1099" y="0"/>
                  </a:moveTo>
                  <a:lnTo>
                    <a:pt x="1181" y="3"/>
                  </a:lnTo>
                  <a:lnTo>
                    <a:pt x="1262" y="12"/>
                  </a:lnTo>
                  <a:lnTo>
                    <a:pt x="1340" y="27"/>
                  </a:lnTo>
                  <a:lnTo>
                    <a:pt x="1416" y="46"/>
                  </a:lnTo>
                  <a:lnTo>
                    <a:pt x="1491" y="72"/>
                  </a:lnTo>
                  <a:lnTo>
                    <a:pt x="1562" y="102"/>
                  </a:lnTo>
                  <a:lnTo>
                    <a:pt x="1632" y="137"/>
                  </a:lnTo>
                  <a:lnTo>
                    <a:pt x="1697" y="177"/>
                  </a:lnTo>
                  <a:lnTo>
                    <a:pt x="1761" y="221"/>
                  </a:lnTo>
                  <a:lnTo>
                    <a:pt x="1820" y="270"/>
                  </a:lnTo>
                  <a:lnTo>
                    <a:pt x="1876" y="322"/>
                  </a:lnTo>
                  <a:lnTo>
                    <a:pt x="1928" y="378"/>
                  </a:lnTo>
                  <a:lnTo>
                    <a:pt x="1977" y="437"/>
                  </a:lnTo>
                  <a:lnTo>
                    <a:pt x="2021" y="500"/>
                  </a:lnTo>
                  <a:lnTo>
                    <a:pt x="2061" y="566"/>
                  </a:lnTo>
                  <a:lnTo>
                    <a:pt x="2096" y="635"/>
                  </a:lnTo>
                  <a:lnTo>
                    <a:pt x="2126" y="707"/>
                  </a:lnTo>
                  <a:lnTo>
                    <a:pt x="2152" y="781"/>
                  </a:lnTo>
                  <a:lnTo>
                    <a:pt x="2171" y="858"/>
                  </a:lnTo>
                  <a:lnTo>
                    <a:pt x="2187" y="936"/>
                  </a:lnTo>
                  <a:lnTo>
                    <a:pt x="2195" y="1016"/>
                  </a:lnTo>
                  <a:lnTo>
                    <a:pt x="2198" y="1099"/>
                  </a:lnTo>
                  <a:lnTo>
                    <a:pt x="2195" y="1165"/>
                  </a:lnTo>
                  <a:lnTo>
                    <a:pt x="2186" y="1233"/>
                  </a:lnTo>
                  <a:lnTo>
                    <a:pt x="2170" y="1300"/>
                  </a:lnTo>
                  <a:lnTo>
                    <a:pt x="2150" y="1368"/>
                  </a:lnTo>
                  <a:lnTo>
                    <a:pt x="2126" y="1437"/>
                  </a:lnTo>
                  <a:lnTo>
                    <a:pt x="2098" y="1505"/>
                  </a:lnTo>
                  <a:lnTo>
                    <a:pt x="2066" y="1574"/>
                  </a:lnTo>
                  <a:lnTo>
                    <a:pt x="2032" y="1642"/>
                  </a:lnTo>
                  <a:lnTo>
                    <a:pt x="1998" y="1711"/>
                  </a:lnTo>
                  <a:lnTo>
                    <a:pt x="1961" y="1778"/>
                  </a:lnTo>
                  <a:lnTo>
                    <a:pt x="1923" y="1846"/>
                  </a:lnTo>
                  <a:lnTo>
                    <a:pt x="1885" y="1914"/>
                  </a:lnTo>
                  <a:lnTo>
                    <a:pt x="1848" y="1980"/>
                  </a:lnTo>
                  <a:lnTo>
                    <a:pt x="1813" y="2047"/>
                  </a:lnTo>
                  <a:lnTo>
                    <a:pt x="1779" y="2112"/>
                  </a:lnTo>
                  <a:lnTo>
                    <a:pt x="1748" y="2177"/>
                  </a:lnTo>
                  <a:lnTo>
                    <a:pt x="1720" y="2241"/>
                  </a:lnTo>
                  <a:lnTo>
                    <a:pt x="1695" y="2304"/>
                  </a:lnTo>
                  <a:lnTo>
                    <a:pt x="1673" y="2370"/>
                  </a:lnTo>
                  <a:lnTo>
                    <a:pt x="1651" y="2434"/>
                  </a:lnTo>
                  <a:lnTo>
                    <a:pt x="1632" y="2495"/>
                  </a:lnTo>
                  <a:lnTo>
                    <a:pt x="1614" y="2554"/>
                  </a:lnTo>
                  <a:lnTo>
                    <a:pt x="1597" y="2611"/>
                  </a:lnTo>
                  <a:lnTo>
                    <a:pt x="1582" y="2665"/>
                  </a:lnTo>
                  <a:lnTo>
                    <a:pt x="1566" y="2717"/>
                  </a:lnTo>
                  <a:lnTo>
                    <a:pt x="1551" y="2768"/>
                  </a:lnTo>
                  <a:lnTo>
                    <a:pt x="1536" y="2815"/>
                  </a:lnTo>
                  <a:lnTo>
                    <a:pt x="1521" y="2859"/>
                  </a:lnTo>
                  <a:lnTo>
                    <a:pt x="1506" y="2901"/>
                  </a:lnTo>
                  <a:lnTo>
                    <a:pt x="1490" y="2940"/>
                  </a:lnTo>
                  <a:lnTo>
                    <a:pt x="1472" y="2977"/>
                  </a:lnTo>
                  <a:lnTo>
                    <a:pt x="1454" y="3012"/>
                  </a:lnTo>
                  <a:lnTo>
                    <a:pt x="1435" y="3042"/>
                  </a:lnTo>
                  <a:lnTo>
                    <a:pt x="1413" y="3071"/>
                  </a:lnTo>
                  <a:lnTo>
                    <a:pt x="1390" y="3096"/>
                  </a:lnTo>
                  <a:lnTo>
                    <a:pt x="1364" y="3120"/>
                  </a:lnTo>
                  <a:lnTo>
                    <a:pt x="1336" y="3139"/>
                  </a:lnTo>
                  <a:lnTo>
                    <a:pt x="1305" y="3157"/>
                  </a:lnTo>
                  <a:lnTo>
                    <a:pt x="1271" y="3170"/>
                  </a:lnTo>
                  <a:lnTo>
                    <a:pt x="1233" y="3181"/>
                  </a:lnTo>
                  <a:lnTo>
                    <a:pt x="1192" y="3189"/>
                  </a:lnTo>
                  <a:lnTo>
                    <a:pt x="1148" y="3193"/>
                  </a:lnTo>
                  <a:lnTo>
                    <a:pt x="1099" y="3195"/>
                  </a:lnTo>
                  <a:lnTo>
                    <a:pt x="1049" y="3193"/>
                  </a:lnTo>
                  <a:lnTo>
                    <a:pt x="1003" y="3188"/>
                  </a:lnTo>
                  <a:lnTo>
                    <a:pt x="962" y="3180"/>
                  </a:lnTo>
                  <a:lnTo>
                    <a:pt x="924" y="3168"/>
                  </a:lnTo>
                  <a:lnTo>
                    <a:pt x="889" y="3153"/>
                  </a:lnTo>
                  <a:lnTo>
                    <a:pt x="857" y="3134"/>
                  </a:lnTo>
                  <a:lnTo>
                    <a:pt x="829" y="3113"/>
                  </a:lnTo>
                  <a:lnTo>
                    <a:pt x="803" y="3088"/>
                  </a:lnTo>
                  <a:lnTo>
                    <a:pt x="780" y="3061"/>
                  </a:lnTo>
                  <a:lnTo>
                    <a:pt x="757" y="3029"/>
                  </a:lnTo>
                  <a:lnTo>
                    <a:pt x="738" y="2995"/>
                  </a:lnTo>
                  <a:lnTo>
                    <a:pt x="719" y="2958"/>
                  </a:lnTo>
                  <a:lnTo>
                    <a:pt x="702" y="2919"/>
                  </a:lnTo>
                  <a:lnTo>
                    <a:pt x="685" y="2876"/>
                  </a:lnTo>
                  <a:lnTo>
                    <a:pt x="669" y="2831"/>
                  </a:lnTo>
                  <a:lnTo>
                    <a:pt x="653" y="2782"/>
                  </a:lnTo>
                  <a:lnTo>
                    <a:pt x="638" y="2731"/>
                  </a:lnTo>
                  <a:lnTo>
                    <a:pt x="621" y="2678"/>
                  </a:lnTo>
                  <a:lnTo>
                    <a:pt x="605" y="2621"/>
                  </a:lnTo>
                  <a:lnTo>
                    <a:pt x="588" y="2562"/>
                  </a:lnTo>
                  <a:lnTo>
                    <a:pt x="568" y="2501"/>
                  </a:lnTo>
                  <a:lnTo>
                    <a:pt x="549" y="2437"/>
                  </a:lnTo>
                  <a:lnTo>
                    <a:pt x="526" y="2371"/>
                  </a:lnTo>
                  <a:lnTo>
                    <a:pt x="503" y="2302"/>
                  </a:lnTo>
                  <a:lnTo>
                    <a:pt x="476" y="2235"/>
                  </a:lnTo>
                  <a:lnTo>
                    <a:pt x="447" y="2168"/>
                  </a:lnTo>
                  <a:lnTo>
                    <a:pt x="413" y="2100"/>
                  </a:lnTo>
                  <a:lnTo>
                    <a:pt x="377" y="2030"/>
                  </a:lnTo>
                  <a:lnTo>
                    <a:pt x="338" y="1960"/>
                  </a:lnTo>
                  <a:lnTo>
                    <a:pt x="299" y="1889"/>
                  </a:lnTo>
                  <a:lnTo>
                    <a:pt x="260" y="1818"/>
                  </a:lnTo>
                  <a:lnTo>
                    <a:pt x="221" y="1746"/>
                  </a:lnTo>
                  <a:lnTo>
                    <a:pt x="182" y="1675"/>
                  </a:lnTo>
                  <a:lnTo>
                    <a:pt x="145" y="1602"/>
                  </a:lnTo>
                  <a:lnTo>
                    <a:pt x="111" y="1530"/>
                  </a:lnTo>
                  <a:lnTo>
                    <a:pt x="81" y="1457"/>
                  </a:lnTo>
                  <a:lnTo>
                    <a:pt x="53" y="1386"/>
                  </a:lnTo>
                  <a:lnTo>
                    <a:pt x="31" y="1313"/>
                  </a:lnTo>
                  <a:lnTo>
                    <a:pt x="14" y="1241"/>
                  </a:lnTo>
                  <a:lnTo>
                    <a:pt x="4" y="1169"/>
                  </a:lnTo>
                  <a:lnTo>
                    <a:pt x="0" y="1099"/>
                  </a:lnTo>
                  <a:lnTo>
                    <a:pt x="3" y="1016"/>
                  </a:lnTo>
                  <a:lnTo>
                    <a:pt x="12" y="936"/>
                  </a:lnTo>
                  <a:lnTo>
                    <a:pt x="27" y="858"/>
                  </a:lnTo>
                  <a:lnTo>
                    <a:pt x="47" y="781"/>
                  </a:lnTo>
                  <a:lnTo>
                    <a:pt x="72" y="707"/>
                  </a:lnTo>
                  <a:lnTo>
                    <a:pt x="102" y="635"/>
                  </a:lnTo>
                  <a:lnTo>
                    <a:pt x="137" y="566"/>
                  </a:lnTo>
                  <a:lnTo>
                    <a:pt x="177" y="500"/>
                  </a:lnTo>
                  <a:lnTo>
                    <a:pt x="221" y="437"/>
                  </a:lnTo>
                  <a:lnTo>
                    <a:pt x="270" y="378"/>
                  </a:lnTo>
                  <a:lnTo>
                    <a:pt x="322" y="322"/>
                  </a:lnTo>
                  <a:lnTo>
                    <a:pt x="378" y="270"/>
                  </a:lnTo>
                  <a:lnTo>
                    <a:pt x="437" y="221"/>
                  </a:lnTo>
                  <a:lnTo>
                    <a:pt x="501" y="177"/>
                  </a:lnTo>
                  <a:lnTo>
                    <a:pt x="567" y="137"/>
                  </a:lnTo>
                  <a:lnTo>
                    <a:pt x="636" y="102"/>
                  </a:lnTo>
                  <a:lnTo>
                    <a:pt x="707" y="72"/>
                  </a:lnTo>
                  <a:lnTo>
                    <a:pt x="782" y="46"/>
                  </a:lnTo>
                  <a:lnTo>
                    <a:pt x="858" y="27"/>
                  </a:lnTo>
                  <a:lnTo>
                    <a:pt x="937" y="12"/>
                  </a:lnTo>
                  <a:lnTo>
                    <a:pt x="1017" y="3"/>
                  </a:lnTo>
                  <a:lnTo>
                    <a:pt x="1099" y="0"/>
                  </a:lnTo>
                  <a:close/>
                </a:path>
              </a:pathLst>
            </a:custGeom>
            <a:grpFill/>
            <a:ln w="0">
              <a:noFill/>
              <a:prstDash val="solid"/>
              <a:round/>
            </a:ln>
          </p:spPr>
          <p:txBody>
            <a:bodyPr vert="horz" wrap="square" lIns="121920" tIns="60961" rIns="121920" bIns="60961" numCol="1" anchor="t" anchorCtr="0" compatLnSpc="1"/>
            <a:lstStyle/>
            <a:p>
              <a:pPr defTabSz="890905"/>
              <a:endParaRPr lang="es-ES" sz="935">
                <a:solidFill>
                  <a:srgbClr val="000000"/>
                </a:solidFill>
                <a:latin typeface="微软简粗黑" charset="0"/>
                <a:ea typeface="微软简粗黑" charset="0"/>
              </a:endParaRPr>
            </a:p>
          </p:txBody>
        </p:sp>
        <p:sp>
          <p:nvSpPr>
            <p:cNvPr id="185" name="Freeform 7"/>
            <p:cNvSpPr/>
            <p:nvPr/>
          </p:nvSpPr>
          <p:spPr bwMode="auto">
            <a:xfrm>
              <a:off x="14302" y="2714"/>
              <a:ext cx="324" cy="324"/>
            </a:xfrm>
            <a:custGeom>
              <a:avLst/>
              <a:gdLst>
                <a:gd name="T0" fmla="*/ 599 w 649"/>
                <a:gd name="T1" fmla="*/ 0 h 649"/>
                <a:gd name="T2" fmla="*/ 615 w 649"/>
                <a:gd name="T3" fmla="*/ 2 h 649"/>
                <a:gd name="T4" fmla="*/ 628 w 649"/>
                <a:gd name="T5" fmla="*/ 10 h 649"/>
                <a:gd name="T6" fmla="*/ 639 w 649"/>
                <a:gd name="T7" fmla="*/ 21 h 649"/>
                <a:gd name="T8" fmla="*/ 646 w 649"/>
                <a:gd name="T9" fmla="*/ 34 h 649"/>
                <a:gd name="T10" fmla="*/ 649 w 649"/>
                <a:gd name="T11" fmla="*/ 49 h 649"/>
                <a:gd name="T12" fmla="*/ 646 w 649"/>
                <a:gd name="T13" fmla="*/ 66 h 649"/>
                <a:gd name="T14" fmla="*/ 639 w 649"/>
                <a:gd name="T15" fmla="*/ 80 h 649"/>
                <a:gd name="T16" fmla="*/ 628 w 649"/>
                <a:gd name="T17" fmla="*/ 90 h 649"/>
                <a:gd name="T18" fmla="*/ 615 w 649"/>
                <a:gd name="T19" fmla="*/ 97 h 649"/>
                <a:gd name="T20" fmla="*/ 599 w 649"/>
                <a:gd name="T21" fmla="*/ 100 h 649"/>
                <a:gd name="T22" fmla="*/ 544 w 649"/>
                <a:gd name="T23" fmla="*/ 104 h 649"/>
                <a:gd name="T24" fmla="*/ 492 w 649"/>
                <a:gd name="T25" fmla="*/ 112 h 649"/>
                <a:gd name="T26" fmla="*/ 441 w 649"/>
                <a:gd name="T27" fmla="*/ 126 h 649"/>
                <a:gd name="T28" fmla="*/ 393 w 649"/>
                <a:gd name="T29" fmla="*/ 144 h 649"/>
                <a:gd name="T30" fmla="*/ 347 w 649"/>
                <a:gd name="T31" fmla="*/ 168 h 649"/>
                <a:gd name="T32" fmla="*/ 304 w 649"/>
                <a:gd name="T33" fmla="*/ 196 h 649"/>
                <a:gd name="T34" fmla="*/ 264 w 649"/>
                <a:gd name="T35" fmla="*/ 229 h 649"/>
                <a:gd name="T36" fmla="*/ 229 w 649"/>
                <a:gd name="T37" fmla="*/ 265 h 649"/>
                <a:gd name="T38" fmla="*/ 196 w 649"/>
                <a:gd name="T39" fmla="*/ 305 h 649"/>
                <a:gd name="T40" fmla="*/ 168 w 649"/>
                <a:gd name="T41" fmla="*/ 348 h 649"/>
                <a:gd name="T42" fmla="*/ 144 w 649"/>
                <a:gd name="T43" fmla="*/ 394 h 649"/>
                <a:gd name="T44" fmla="*/ 125 w 649"/>
                <a:gd name="T45" fmla="*/ 442 h 649"/>
                <a:gd name="T46" fmla="*/ 111 w 649"/>
                <a:gd name="T47" fmla="*/ 493 h 649"/>
                <a:gd name="T48" fmla="*/ 103 w 649"/>
                <a:gd name="T49" fmla="*/ 545 h 649"/>
                <a:gd name="T50" fmla="*/ 100 w 649"/>
                <a:gd name="T51" fmla="*/ 600 h 649"/>
                <a:gd name="T52" fmla="*/ 97 w 649"/>
                <a:gd name="T53" fmla="*/ 615 h 649"/>
                <a:gd name="T54" fmla="*/ 90 w 649"/>
                <a:gd name="T55" fmla="*/ 628 h 649"/>
                <a:gd name="T56" fmla="*/ 79 w 649"/>
                <a:gd name="T57" fmla="*/ 640 h 649"/>
                <a:gd name="T58" fmla="*/ 65 w 649"/>
                <a:gd name="T59" fmla="*/ 647 h 649"/>
                <a:gd name="T60" fmla="*/ 50 w 649"/>
                <a:gd name="T61" fmla="*/ 649 h 649"/>
                <a:gd name="T62" fmla="*/ 33 w 649"/>
                <a:gd name="T63" fmla="*/ 647 h 649"/>
                <a:gd name="T64" fmla="*/ 20 w 649"/>
                <a:gd name="T65" fmla="*/ 640 h 649"/>
                <a:gd name="T66" fmla="*/ 9 w 649"/>
                <a:gd name="T67" fmla="*/ 628 h 649"/>
                <a:gd name="T68" fmla="*/ 2 w 649"/>
                <a:gd name="T69" fmla="*/ 615 h 649"/>
                <a:gd name="T70" fmla="*/ 0 w 649"/>
                <a:gd name="T71" fmla="*/ 600 h 649"/>
                <a:gd name="T72" fmla="*/ 3 w 649"/>
                <a:gd name="T73" fmla="*/ 539 h 649"/>
                <a:gd name="T74" fmla="*/ 12 w 649"/>
                <a:gd name="T75" fmla="*/ 478 h 649"/>
                <a:gd name="T76" fmla="*/ 26 w 649"/>
                <a:gd name="T77" fmla="*/ 421 h 649"/>
                <a:gd name="T78" fmla="*/ 47 w 649"/>
                <a:gd name="T79" fmla="*/ 366 h 649"/>
                <a:gd name="T80" fmla="*/ 72 w 649"/>
                <a:gd name="T81" fmla="*/ 314 h 649"/>
                <a:gd name="T82" fmla="*/ 102 w 649"/>
                <a:gd name="T83" fmla="*/ 265 h 649"/>
                <a:gd name="T84" fmla="*/ 137 w 649"/>
                <a:gd name="T85" fmla="*/ 218 h 649"/>
                <a:gd name="T86" fmla="*/ 175 w 649"/>
                <a:gd name="T87" fmla="*/ 176 h 649"/>
                <a:gd name="T88" fmla="*/ 218 w 649"/>
                <a:gd name="T89" fmla="*/ 137 h 649"/>
                <a:gd name="T90" fmla="*/ 264 w 649"/>
                <a:gd name="T91" fmla="*/ 103 h 649"/>
                <a:gd name="T92" fmla="*/ 313 w 649"/>
                <a:gd name="T93" fmla="*/ 73 h 649"/>
                <a:gd name="T94" fmla="*/ 365 w 649"/>
                <a:gd name="T95" fmla="*/ 47 h 649"/>
                <a:gd name="T96" fmla="*/ 421 w 649"/>
                <a:gd name="T97" fmla="*/ 27 h 649"/>
                <a:gd name="T98" fmla="*/ 479 w 649"/>
                <a:gd name="T99" fmla="*/ 13 h 649"/>
                <a:gd name="T100" fmla="*/ 538 w 649"/>
                <a:gd name="T101" fmla="*/ 3 h 649"/>
                <a:gd name="T102" fmla="*/ 599 w 649"/>
                <a:gd name="T10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9" h="649">
                  <a:moveTo>
                    <a:pt x="599" y="0"/>
                  </a:moveTo>
                  <a:lnTo>
                    <a:pt x="615" y="2"/>
                  </a:lnTo>
                  <a:lnTo>
                    <a:pt x="628" y="10"/>
                  </a:lnTo>
                  <a:lnTo>
                    <a:pt x="639" y="21"/>
                  </a:lnTo>
                  <a:lnTo>
                    <a:pt x="646" y="34"/>
                  </a:lnTo>
                  <a:lnTo>
                    <a:pt x="649" y="49"/>
                  </a:lnTo>
                  <a:lnTo>
                    <a:pt x="646" y="66"/>
                  </a:lnTo>
                  <a:lnTo>
                    <a:pt x="639" y="80"/>
                  </a:lnTo>
                  <a:lnTo>
                    <a:pt x="628" y="90"/>
                  </a:lnTo>
                  <a:lnTo>
                    <a:pt x="615" y="97"/>
                  </a:lnTo>
                  <a:lnTo>
                    <a:pt x="599" y="100"/>
                  </a:lnTo>
                  <a:lnTo>
                    <a:pt x="544" y="104"/>
                  </a:lnTo>
                  <a:lnTo>
                    <a:pt x="492" y="112"/>
                  </a:lnTo>
                  <a:lnTo>
                    <a:pt x="441" y="126"/>
                  </a:lnTo>
                  <a:lnTo>
                    <a:pt x="393" y="144"/>
                  </a:lnTo>
                  <a:lnTo>
                    <a:pt x="347" y="168"/>
                  </a:lnTo>
                  <a:lnTo>
                    <a:pt x="304" y="196"/>
                  </a:lnTo>
                  <a:lnTo>
                    <a:pt x="264" y="229"/>
                  </a:lnTo>
                  <a:lnTo>
                    <a:pt x="229" y="265"/>
                  </a:lnTo>
                  <a:lnTo>
                    <a:pt x="196" y="305"/>
                  </a:lnTo>
                  <a:lnTo>
                    <a:pt x="168" y="348"/>
                  </a:lnTo>
                  <a:lnTo>
                    <a:pt x="144" y="394"/>
                  </a:lnTo>
                  <a:lnTo>
                    <a:pt x="125" y="442"/>
                  </a:lnTo>
                  <a:lnTo>
                    <a:pt x="111" y="493"/>
                  </a:lnTo>
                  <a:lnTo>
                    <a:pt x="103" y="545"/>
                  </a:lnTo>
                  <a:lnTo>
                    <a:pt x="100" y="600"/>
                  </a:lnTo>
                  <a:lnTo>
                    <a:pt x="97" y="615"/>
                  </a:lnTo>
                  <a:lnTo>
                    <a:pt x="90" y="628"/>
                  </a:lnTo>
                  <a:lnTo>
                    <a:pt x="79" y="640"/>
                  </a:lnTo>
                  <a:lnTo>
                    <a:pt x="65" y="647"/>
                  </a:lnTo>
                  <a:lnTo>
                    <a:pt x="50" y="649"/>
                  </a:lnTo>
                  <a:lnTo>
                    <a:pt x="33" y="647"/>
                  </a:lnTo>
                  <a:lnTo>
                    <a:pt x="20" y="640"/>
                  </a:lnTo>
                  <a:lnTo>
                    <a:pt x="9" y="628"/>
                  </a:lnTo>
                  <a:lnTo>
                    <a:pt x="2" y="615"/>
                  </a:lnTo>
                  <a:lnTo>
                    <a:pt x="0" y="600"/>
                  </a:lnTo>
                  <a:lnTo>
                    <a:pt x="3" y="539"/>
                  </a:lnTo>
                  <a:lnTo>
                    <a:pt x="12" y="478"/>
                  </a:lnTo>
                  <a:lnTo>
                    <a:pt x="26" y="421"/>
                  </a:lnTo>
                  <a:lnTo>
                    <a:pt x="47" y="366"/>
                  </a:lnTo>
                  <a:lnTo>
                    <a:pt x="72" y="314"/>
                  </a:lnTo>
                  <a:lnTo>
                    <a:pt x="102" y="265"/>
                  </a:lnTo>
                  <a:lnTo>
                    <a:pt x="137" y="218"/>
                  </a:lnTo>
                  <a:lnTo>
                    <a:pt x="175" y="176"/>
                  </a:lnTo>
                  <a:lnTo>
                    <a:pt x="218" y="137"/>
                  </a:lnTo>
                  <a:lnTo>
                    <a:pt x="264" y="103"/>
                  </a:lnTo>
                  <a:lnTo>
                    <a:pt x="313" y="73"/>
                  </a:lnTo>
                  <a:lnTo>
                    <a:pt x="365" y="47"/>
                  </a:lnTo>
                  <a:lnTo>
                    <a:pt x="421" y="27"/>
                  </a:lnTo>
                  <a:lnTo>
                    <a:pt x="479" y="13"/>
                  </a:lnTo>
                  <a:lnTo>
                    <a:pt x="538" y="3"/>
                  </a:lnTo>
                  <a:lnTo>
                    <a:pt x="599" y="0"/>
                  </a:lnTo>
                  <a:close/>
                </a:path>
              </a:pathLst>
            </a:custGeom>
            <a:grpFill/>
            <a:ln w="0">
              <a:noFill/>
              <a:prstDash val="solid"/>
              <a:round/>
            </a:ln>
          </p:spPr>
          <p:txBody>
            <a:bodyPr vert="horz" wrap="square" lIns="121920" tIns="60961" rIns="121920" bIns="60961" numCol="1" anchor="t" anchorCtr="0" compatLnSpc="1"/>
            <a:lstStyle/>
            <a:p>
              <a:pPr defTabSz="890905"/>
              <a:endParaRPr lang="es-ES" sz="935">
                <a:solidFill>
                  <a:srgbClr val="000000"/>
                </a:solidFill>
                <a:latin typeface="微软简粗黑" charset="0"/>
                <a:ea typeface="微软简粗黑" charset="0"/>
              </a:endParaRPr>
            </a:p>
          </p:txBody>
        </p:sp>
      </p:grpSp>
      <p:sp>
        <p:nvSpPr>
          <p:cNvPr id="186" name="Freeform 12"/>
          <p:cNvSpPr>
            <a:spLocks noChangeAspect="1" noEditPoints="1"/>
          </p:cNvSpPr>
          <p:nvPr/>
        </p:nvSpPr>
        <p:spPr bwMode="auto">
          <a:xfrm>
            <a:off x="4923075" y="5667019"/>
            <a:ext cx="343068" cy="339440"/>
          </a:xfrm>
          <a:custGeom>
            <a:avLst/>
            <a:gdLst>
              <a:gd name="T0" fmla="*/ 1210 w 3228"/>
              <a:gd name="T1" fmla="*/ 2995 h 3195"/>
              <a:gd name="T2" fmla="*/ 1118 w 3228"/>
              <a:gd name="T3" fmla="*/ 2762 h 3195"/>
              <a:gd name="T4" fmla="*/ 822 w 3228"/>
              <a:gd name="T5" fmla="*/ 1897 h 3195"/>
              <a:gd name="T6" fmla="*/ 2035 w 3228"/>
              <a:gd name="T7" fmla="*/ 1697 h 3195"/>
              <a:gd name="T8" fmla="*/ 2490 w 3228"/>
              <a:gd name="T9" fmla="*/ 1561 h 3195"/>
              <a:gd name="T10" fmla="*/ 2490 w 3228"/>
              <a:gd name="T11" fmla="*/ 1235 h 3195"/>
              <a:gd name="T12" fmla="*/ 2035 w 3228"/>
              <a:gd name="T13" fmla="*/ 1099 h 3195"/>
              <a:gd name="T14" fmla="*/ 234 w 3228"/>
              <a:gd name="T15" fmla="*/ 1235 h 3195"/>
              <a:gd name="T16" fmla="*/ 234 w 3228"/>
              <a:gd name="T17" fmla="*/ 1561 h 3195"/>
              <a:gd name="T18" fmla="*/ 1111 w 3228"/>
              <a:gd name="T19" fmla="*/ 1697 h 3195"/>
              <a:gd name="T20" fmla="*/ 1011 w 3228"/>
              <a:gd name="T21" fmla="*/ 1347 h 3195"/>
              <a:gd name="T22" fmla="*/ 1859 w 3228"/>
              <a:gd name="T23" fmla="*/ 897 h 3195"/>
              <a:gd name="T24" fmla="*/ 1334 w 3228"/>
              <a:gd name="T25" fmla="*/ 1099 h 3195"/>
              <a:gd name="T26" fmla="*/ 1142 w 3228"/>
              <a:gd name="T27" fmla="*/ 1235 h 3195"/>
              <a:gd name="T28" fmla="*/ 1142 w 3228"/>
              <a:gd name="T29" fmla="*/ 1561 h 3195"/>
              <a:gd name="T30" fmla="*/ 1311 w 3228"/>
              <a:gd name="T31" fmla="*/ 1698 h 3195"/>
              <a:gd name="T32" fmla="*/ 1800 w 3228"/>
              <a:gd name="T33" fmla="*/ 1856 h 3195"/>
              <a:gd name="T34" fmla="*/ 1823 w 3228"/>
              <a:gd name="T35" fmla="*/ 1194 h 3195"/>
              <a:gd name="T36" fmla="*/ 2376 w 3228"/>
              <a:gd name="T37" fmla="*/ 251 h 3195"/>
              <a:gd name="T38" fmla="*/ 2141 w 3228"/>
              <a:gd name="T39" fmla="*/ 616 h 3195"/>
              <a:gd name="T40" fmla="*/ 2449 w 3228"/>
              <a:gd name="T41" fmla="*/ 923 h 3195"/>
              <a:gd name="T42" fmla="*/ 2689 w 3228"/>
              <a:gd name="T43" fmla="*/ 1190 h 3195"/>
              <a:gd name="T44" fmla="*/ 2689 w 3228"/>
              <a:gd name="T45" fmla="*/ 1606 h 3195"/>
              <a:gd name="T46" fmla="*/ 2449 w 3228"/>
              <a:gd name="T47" fmla="*/ 1872 h 3195"/>
              <a:gd name="T48" fmla="*/ 2141 w 3228"/>
              <a:gd name="T49" fmla="*/ 2180 h 3195"/>
              <a:gd name="T50" fmla="*/ 2376 w 3228"/>
              <a:gd name="T51" fmla="*/ 2545 h 3195"/>
              <a:gd name="T52" fmla="*/ 2674 w 3228"/>
              <a:gd name="T53" fmla="*/ 2541 h 3195"/>
              <a:gd name="T54" fmla="*/ 2916 w 3228"/>
              <a:gd name="T55" fmla="*/ 2148 h 3195"/>
              <a:gd name="T56" fmla="*/ 3025 w 3228"/>
              <a:gd name="T57" fmla="*/ 1491 h 3195"/>
              <a:gd name="T58" fmla="*/ 2958 w 3228"/>
              <a:gd name="T59" fmla="*/ 794 h 3195"/>
              <a:gd name="T60" fmla="*/ 2745 w 3228"/>
              <a:gd name="T61" fmla="*/ 322 h 3195"/>
              <a:gd name="T62" fmla="*/ 2573 w 3228"/>
              <a:gd name="T63" fmla="*/ 3 h 3195"/>
              <a:gd name="T64" fmla="*/ 2912 w 3228"/>
              <a:gd name="T65" fmla="*/ 208 h 3195"/>
              <a:gd name="T66" fmla="*/ 3129 w 3228"/>
              <a:gd name="T67" fmla="*/ 659 h 3195"/>
              <a:gd name="T68" fmla="*/ 3224 w 3228"/>
              <a:gd name="T69" fmla="*/ 1244 h 3195"/>
              <a:gd name="T70" fmla="*/ 3193 w 3228"/>
              <a:gd name="T71" fmla="*/ 1855 h 3195"/>
              <a:gd name="T72" fmla="*/ 3035 w 3228"/>
              <a:gd name="T73" fmla="*/ 2386 h 3195"/>
              <a:gd name="T74" fmla="*/ 2757 w 3228"/>
              <a:gd name="T75" fmla="*/ 2728 h 3195"/>
              <a:gd name="T76" fmla="*/ 2375 w 3228"/>
              <a:gd name="T77" fmla="*/ 2771 h 3195"/>
              <a:gd name="T78" fmla="*/ 2067 w 3228"/>
              <a:gd name="T79" fmla="*/ 2491 h 3195"/>
              <a:gd name="T80" fmla="*/ 1773 w 3228"/>
              <a:gd name="T81" fmla="*/ 2088 h 3195"/>
              <a:gd name="T82" fmla="*/ 1382 w 3228"/>
              <a:gd name="T83" fmla="*/ 1906 h 3195"/>
              <a:gd name="T84" fmla="*/ 1343 w 3228"/>
              <a:gd name="T85" fmla="*/ 1926 h 3195"/>
              <a:gd name="T86" fmla="*/ 1311 w 3228"/>
              <a:gd name="T87" fmla="*/ 2696 h 3195"/>
              <a:gd name="T88" fmla="*/ 1394 w 3228"/>
              <a:gd name="T89" fmla="*/ 2825 h 3195"/>
              <a:gd name="T90" fmla="*/ 1373 w 3228"/>
              <a:gd name="T91" fmla="*/ 3114 h 3195"/>
              <a:gd name="T92" fmla="*/ 774 w 3228"/>
              <a:gd name="T93" fmla="*/ 3192 h 3195"/>
              <a:gd name="T94" fmla="*/ 608 w 3228"/>
              <a:gd name="T95" fmla="*/ 3028 h 3195"/>
              <a:gd name="T96" fmla="*/ 506 w 3228"/>
              <a:gd name="T97" fmla="*/ 1925 h 3195"/>
              <a:gd name="T98" fmla="*/ 198 w 3228"/>
              <a:gd name="T99" fmla="*/ 1830 h 3195"/>
              <a:gd name="T100" fmla="*/ 9 w 3228"/>
              <a:gd name="T101" fmla="*/ 1506 h 3195"/>
              <a:gd name="T102" fmla="*/ 77 w 3228"/>
              <a:gd name="T103" fmla="*/ 1101 h 3195"/>
              <a:gd name="T104" fmla="*/ 359 w 3228"/>
              <a:gd name="T105" fmla="*/ 902 h 3195"/>
              <a:gd name="T106" fmla="*/ 1673 w 3228"/>
              <a:gd name="T107" fmla="*/ 788 h 3195"/>
              <a:gd name="T108" fmla="*/ 2034 w 3228"/>
              <a:gd name="T109" fmla="*/ 356 h 3195"/>
              <a:gd name="T110" fmla="*/ 2286 w 3228"/>
              <a:gd name="T111" fmla="*/ 68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8" h="3195">
                <a:moveTo>
                  <a:pt x="752" y="1897"/>
                </a:moveTo>
                <a:lnTo>
                  <a:pt x="771" y="1933"/>
                </a:lnTo>
                <a:lnTo>
                  <a:pt x="786" y="1972"/>
                </a:lnTo>
                <a:lnTo>
                  <a:pt x="798" y="2012"/>
                </a:lnTo>
                <a:lnTo>
                  <a:pt x="804" y="2054"/>
                </a:lnTo>
                <a:lnTo>
                  <a:pt x="807" y="2097"/>
                </a:lnTo>
                <a:lnTo>
                  <a:pt x="807" y="2995"/>
                </a:lnTo>
                <a:lnTo>
                  <a:pt x="1210" y="2995"/>
                </a:lnTo>
                <a:lnTo>
                  <a:pt x="1210" y="2910"/>
                </a:lnTo>
                <a:lnTo>
                  <a:pt x="1196" y="2894"/>
                </a:lnTo>
                <a:lnTo>
                  <a:pt x="1183" y="2879"/>
                </a:lnTo>
                <a:lnTo>
                  <a:pt x="1169" y="2860"/>
                </a:lnTo>
                <a:lnTo>
                  <a:pt x="1155" y="2840"/>
                </a:lnTo>
                <a:lnTo>
                  <a:pt x="1141" y="2817"/>
                </a:lnTo>
                <a:lnTo>
                  <a:pt x="1129" y="2791"/>
                </a:lnTo>
                <a:lnTo>
                  <a:pt x="1118" y="2762"/>
                </a:lnTo>
                <a:lnTo>
                  <a:pt x="1112" y="2731"/>
                </a:lnTo>
                <a:lnTo>
                  <a:pt x="1109" y="2696"/>
                </a:lnTo>
                <a:lnTo>
                  <a:pt x="1109" y="1997"/>
                </a:lnTo>
                <a:lnTo>
                  <a:pt x="1111" y="1963"/>
                </a:lnTo>
                <a:lnTo>
                  <a:pt x="1117" y="1930"/>
                </a:lnTo>
                <a:lnTo>
                  <a:pt x="1127" y="1898"/>
                </a:lnTo>
                <a:lnTo>
                  <a:pt x="822" y="1898"/>
                </a:lnTo>
                <a:lnTo>
                  <a:pt x="822" y="1897"/>
                </a:lnTo>
                <a:lnTo>
                  <a:pt x="752" y="1897"/>
                </a:lnTo>
                <a:close/>
                <a:moveTo>
                  <a:pt x="2035" y="1099"/>
                </a:moveTo>
                <a:lnTo>
                  <a:pt x="2025" y="1196"/>
                </a:lnTo>
                <a:lnTo>
                  <a:pt x="2020" y="1296"/>
                </a:lnTo>
                <a:lnTo>
                  <a:pt x="2018" y="1398"/>
                </a:lnTo>
                <a:lnTo>
                  <a:pt x="2020" y="1500"/>
                </a:lnTo>
                <a:lnTo>
                  <a:pt x="2025" y="1600"/>
                </a:lnTo>
                <a:lnTo>
                  <a:pt x="2035" y="1697"/>
                </a:lnTo>
                <a:lnTo>
                  <a:pt x="2320" y="1697"/>
                </a:lnTo>
                <a:lnTo>
                  <a:pt x="2350" y="1694"/>
                </a:lnTo>
                <a:lnTo>
                  <a:pt x="2378" y="1685"/>
                </a:lnTo>
                <a:lnTo>
                  <a:pt x="2405" y="1670"/>
                </a:lnTo>
                <a:lnTo>
                  <a:pt x="2430" y="1649"/>
                </a:lnTo>
                <a:lnTo>
                  <a:pt x="2453" y="1624"/>
                </a:lnTo>
                <a:lnTo>
                  <a:pt x="2472" y="1594"/>
                </a:lnTo>
                <a:lnTo>
                  <a:pt x="2490" y="1561"/>
                </a:lnTo>
                <a:lnTo>
                  <a:pt x="2503" y="1525"/>
                </a:lnTo>
                <a:lnTo>
                  <a:pt x="2513" y="1485"/>
                </a:lnTo>
                <a:lnTo>
                  <a:pt x="2520" y="1442"/>
                </a:lnTo>
                <a:lnTo>
                  <a:pt x="2523" y="1398"/>
                </a:lnTo>
                <a:lnTo>
                  <a:pt x="2520" y="1353"/>
                </a:lnTo>
                <a:lnTo>
                  <a:pt x="2513" y="1311"/>
                </a:lnTo>
                <a:lnTo>
                  <a:pt x="2503" y="1271"/>
                </a:lnTo>
                <a:lnTo>
                  <a:pt x="2490" y="1235"/>
                </a:lnTo>
                <a:lnTo>
                  <a:pt x="2472" y="1201"/>
                </a:lnTo>
                <a:lnTo>
                  <a:pt x="2453" y="1171"/>
                </a:lnTo>
                <a:lnTo>
                  <a:pt x="2430" y="1147"/>
                </a:lnTo>
                <a:lnTo>
                  <a:pt x="2405" y="1126"/>
                </a:lnTo>
                <a:lnTo>
                  <a:pt x="2378" y="1111"/>
                </a:lnTo>
                <a:lnTo>
                  <a:pt x="2350" y="1102"/>
                </a:lnTo>
                <a:lnTo>
                  <a:pt x="2320" y="1099"/>
                </a:lnTo>
                <a:lnTo>
                  <a:pt x="2035" y="1099"/>
                </a:lnTo>
                <a:close/>
                <a:moveTo>
                  <a:pt x="403" y="1099"/>
                </a:moveTo>
                <a:lnTo>
                  <a:pt x="373" y="1102"/>
                </a:lnTo>
                <a:lnTo>
                  <a:pt x="346" y="1111"/>
                </a:lnTo>
                <a:lnTo>
                  <a:pt x="319" y="1126"/>
                </a:lnTo>
                <a:lnTo>
                  <a:pt x="294" y="1147"/>
                </a:lnTo>
                <a:lnTo>
                  <a:pt x="271" y="1171"/>
                </a:lnTo>
                <a:lnTo>
                  <a:pt x="252" y="1201"/>
                </a:lnTo>
                <a:lnTo>
                  <a:pt x="234" y="1235"/>
                </a:lnTo>
                <a:lnTo>
                  <a:pt x="221" y="1271"/>
                </a:lnTo>
                <a:lnTo>
                  <a:pt x="210" y="1311"/>
                </a:lnTo>
                <a:lnTo>
                  <a:pt x="204" y="1353"/>
                </a:lnTo>
                <a:lnTo>
                  <a:pt x="202" y="1398"/>
                </a:lnTo>
                <a:lnTo>
                  <a:pt x="204" y="1442"/>
                </a:lnTo>
                <a:lnTo>
                  <a:pt x="210" y="1485"/>
                </a:lnTo>
                <a:lnTo>
                  <a:pt x="221" y="1525"/>
                </a:lnTo>
                <a:lnTo>
                  <a:pt x="234" y="1561"/>
                </a:lnTo>
                <a:lnTo>
                  <a:pt x="252" y="1594"/>
                </a:lnTo>
                <a:lnTo>
                  <a:pt x="271" y="1624"/>
                </a:lnTo>
                <a:lnTo>
                  <a:pt x="294" y="1649"/>
                </a:lnTo>
                <a:lnTo>
                  <a:pt x="319" y="1670"/>
                </a:lnTo>
                <a:lnTo>
                  <a:pt x="346" y="1685"/>
                </a:lnTo>
                <a:lnTo>
                  <a:pt x="373" y="1694"/>
                </a:lnTo>
                <a:lnTo>
                  <a:pt x="403" y="1697"/>
                </a:lnTo>
                <a:lnTo>
                  <a:pt x="1111" y="1697"/>
                </a:lnTo>
                <a:lnTo>
                  <a:pt x="1086" y="1665"/>
                </a:lnTo>
                <a:lnTo>
                  <a:pt x="1064" y="1628"/>
                </a:lnTo>
                <a:lnTo>
                  <a:pt x="1045" y="1587"/>
                </a:lnTo>
                <a:lnTo>
                  <a:pt x="1030" y="1544"/>
                </a:lnTo>
                <a:lnTo>
                  <a:pt x="1018" y="1497"/>
                </a:lnTo>
                <a:lnTo>
                  <a:pt x="1011" y="1449"/>
                </a:lnTo>
                <a:lnTo>
                  <a:pt x="1009" y="1398"/>
                </a:lnTo>
                <a:lnTo>
                  <a:pt x="1011" y="1347"/>
                </a:lnTo>
                <a:lnTo>
                  <a:pt x="1018" y="1298"/>
                </a:lnTo>
                <a:lnTo>
                  <a:pt x="1030" y="1252"/>
                </a:lnTo>
                <a:lnTo>
                  <a:pt x="1045" y="1208"/>
                </a:lnTo>
                <a:lnTo>
                  <a:pt x="1064" y="1168"/>
                </a:lnTo>
                <a:lnTo>
                  <a:pt x="1086" y="1132"/>
                </a:lnTo>
                <a:lnTo>
                  <a:pt x="1111" y="1099"/>
                </a:lnTo>
                <a:lnTo>
                  <a:pt x="403" y="1099"/>
                </a:lnTo>
                <a:close/>
                <a:moveTo>
                  <a:pt x="1859" y="897"/>
                </a:moveTo>
                <a:lnTo>
                  <a:pt x="1800" y="943"/>
                </a:lnTo>
                <a:lnTo>
                  <a:pt x="1739" y="982"/>
                </a:lnTo>
                <a:lnTo>
                  <a:pt x="1675" y="1017"/>
                </a:lnTo>
                <a:lnTo>
                  <a:pt x="1610" y="1046"/>
                </a:lnTo>
                <a:lnTo>
                  <a:pt x="1542" y="1068"/>
                </a:lnTo>
                <a:lnTo>
                  <a:pt x="1474" y="1085"/>
                </a:lnTo>
                <a:lnTo>
                  <a:pt x="1405" y="1095"/>
                </a:lnTo>
                <a:lnTo>
                  <a:pt x="1334" y="1099"/>
                </a:lnTo>
                <a:lnTo>
                  <a:pt x="1311" y="1099"/>
                </a:lnTo>
                <a:lnTo>
                  <a:pt x="1281" y="1102"/>
                </a:lnTo>
                <a:lnTo>
                  <a:pt x="1254" y="1111"/>
                </a:lnTo>
                <a:lnTo>
                  <a:pt x="1227" y="1126"/>
                </a:lnTo>
                <a:lnTo>
                  <a:pt x="1202" y="1147"/>
                </a:lnTo>
                <a:lnTo>
                  <a:pt x="1179" y="1171"/>
                </a:lnTo>
                <a:lnTo>
                  <a:pt x="1160" y="1201"/>
                </a:lnTo>
                <a:lnTo>
                  <a:pt x="1142" y="1235"/>
                </a:lnTo>
                <a:lnTo>
                  <a:pt x="1129" y="1271"/>
                </a:lnTo>
                <a:lnTo>
                  <a:pt x="1118" y="1311"/>
                </a:lnTo>
                <a:lnTo>
                  <a:pt x="1112" y="1353"/>
                </a:lnTo>
                <a:lnTo>
                  <a:pt x="1110" y="1398"/>
                </a:lnTo>
                <a:lnTo>
                  <a:pt x="1112" y="1442"/>
                </a:lnTo>
                <a:lnTo>
                  <a:pt x="1118" y="1485"/>
                </a:lnTo>
                <a:lnTo>
                  <a:pt x="1129" y="1525"/>
                </a:lnTo>
                <a:lnTo>
                  <a:pt x="1142" y="1561"/>
                </a:lnTo>
                <a:lnTo>
                  <a:pt x="1160" y="1594"/>
                </a:lnTo>
                <a:lnTo>
                  <a:pt x="1179" y="1624"/>
                </a:lnTo>
                <a:lnTo>
                  <a:pt x="1202" y="1649"/>
                </a:lnTo>
                <a:lnTo>
                  <a:pt x="1227" y="1670"/>
                </a:lnTo>
                <a:lnTo>
                  <a:pt x="1254" y="1685"/>
                </a:lnTo>
                <a:lnTo>
                  <a:pt x="1281" y="1694"/>
                </a:lnTo>
                <a:lnTo>
                  <a:pt x="1311" y="1697"/>
                </a:lnTo>
                <a:lnTo>
                  <a:pt x="1311" y="1698"/>
                </a:lnTo>
                <a:lnTo>
                  <a:pt x="1334" y="1698"/>
                </a:lnTo>
                <a:lnTo>
                  <a:pt x="1405" y="1702"/>
                </a:lnTo>
                <a:lnTo>
                  <a:pt x="1474" y="1713"/>
                </a:lnTo>
                <a:lnTo>
                  <a:pt x="1542" y="1729"/>
                </a:lnTo>
                <a:lnTo>
                  <a:pt x="1610" y="1751"/>
                </a:lnTo>
                <a:lnTo>
                  <a:pt x="1675" y="1780"/>
                </a:lnTo>
                <a:lnTo>
                  <a:pt x="1739" y="1815"/>
                </a:lnTo>
                <a:lnTo>
                  <a:pt x="1800" y="1856"/>
                </a:lnTo>
                <a:lnTo>
                  <a:pt x="1859" y="1901"/>
                </a:lnTo>
                <a:lnTo>
                  <a:pt x="1844" y="1802"/>
                </a:lnTo>
                <a:lnTo>
                  <a:pt x="1831" y="1703"/>
                </a:lnTo>
                <a:lnTo>
                  <a:pt x="1823" y="1602"/>
                </a:lnTo>
                <a:lnTo>
                  <a:pt x="1818" y="1500"/>
                </a:lnTo>
                <a:lnTo>
                  <a:pt x="1816" y="1398"/>
                </a:lnTo>
                <a:lnTo>
                  <a:pt x="1818" y="1296"/>
                </a:lnTo>
                <a:lnTo>
                  <a:pt x="1823" y="1194"/>
                </a:lnTo>
                <a:lnTo>
                  <a:pt x="1831" y="1094"/>
                </a:lnTo>
                <a:lnTo>
                  <a:pt x="1844" y="995"/>
                </a:lnTo>
                <a:lnTo>
                  <a:pt x="1859" y="897"/>
                </a:lnTo>
                <a:close/>
                <a:moveTo>
                  <a:pt x="2523" y="200"/>
                </a:moveTo>
                <a:lnTo>
                  <a:pt x="2485" y="203"/>
                </a:lnTo>
                <a:lnTo>
                  <a:pt x="2447" y="213"/>
                </a:lnTo>
                <a:lnTo>
                  <a:pt x="2411" y="229"/>
                </a:lnTo>
                <a:lnTo>
                  <a:pt x="2376" y="251"/>
                </a:lnTo>
                <a:lnTo>
                  <a:pt x="2342" y="279"/>
                </a:lnTo>
                <a:lnTo>
                  <a:pt x="2309" y="313"/>
                </a:lnTo>
                <a:lnTo>
                  <a:pt x="2277" y="351"/>
                </a:lnTo>
                <a:lnTo>
                  <a:pt x="2247" y="394"/>
                </a:lnTo>
                <a:lnTo>
                  <a:pt x="2218" y="443"/>
                </a:lnTo>
                <a:lnTo>
                  <a:pt x="2190" y="496"/>
                </a:lnTo>
                <a:lnTo>
                  <a:pt x="2165" y="554"/>
                </a:lnTo>
                <a:lnTo>
                  <a:pt x="2141" y="616"/>
                </a:lnTo>
                <a:lnTo>
                  <a:pt x="2118" y="681"/>
                </a:lnTo>
                <a:lnTo>
                  <a:pt x="2099" y="751"/>
                </a:lnTo>
                <a:lnTo>
                  <a:pt x="2080" y="823"/>
                </a:lnTo>
                <a:lnTo>
                  <a:pt x="2065" y="899"/>
                </a:lnTo>
                <a:lnTo>
                  <a:pt x="2320" y="899"/>
                </a:lnTo>
                <a:lnTo>
                  <a:pt x="2365" y="902"/>
                </a:lnTo>
                <a:lnTo>
                  <a:pt x="2408" y="910"/>
                </a:lnTo>
                <a:lnTo>
                  <a:pt x="2449" y="923"/>
                </a:lnTo>
                <a:lnTo>
                  <a:pt x="2489" y="943"/>
                </a:lnTo>
                <a:lnTo>
                  <a:pt x="2526" y="966"/>
                </a:lnTo>
                <a:lnTo>
                  <a:pt x="2560" y="994"/>
                </a:lnTo>
                <a:lnTo>
                  <a:pt x="2592" y="1025"/>
                </a:lnTo>
                <a:lnTo>
                  <a:pt x="2622" y="1061"/>
                </a:lnTo>
                <a:lnTo>
                  <a:pt x="2648" y="1101"/>
                </a:lnTo>
                <a:lnTo>
                  <a:pt x="2670" y="1144"/>
                </a:lnTo>
                <a:lnTo>
                  <a:pt x="2689" y="1190"/>
                </a:lnTo>
                <a:lnTo>
                  <a:pt x="2704" y="1239"/>
                </a:lnTo>
                <a:lnTo>
                  <a:pt x="2715" y="1290"/>
                </a:lnTo>
                <a:lnTo>
                  <a:pt x="2722" y="1343"/>
                </a:lnTo>
                <a:lnTo>
                  <a:pt x="2724" y="1398"/>
                </a:lnTo>
                <a:lnTo>
                  <a:pt x="2722" y="1453"/>
                </a:lnTo>
                <a:lnTo>
                  <a:pt x="2715" y="1506"/>
                </a:lnTo>
                <a:lnTo>
                  <a:pt x="2704" y="1557"/>
                </a:lnTo>
                <a:lnTo>
                  <a:pt x="2689" y="1606"/>
                </a:lnTo>
                <a:lnTo>
                  <a:pt x="2670" y="1651"/>
                </a:lnTo>
                <a:lnTo>
                  <a:pt x="2648" y="1694"/>
                </a:lnTo>
                <a:lnTo>
                  <a:pt x="2622" y="1734"/>
                </a:lnTo>
                <a:lnTo>
                  <a:pt x="2592" y="1770"/>
                </a:lnTo>
                <a:lnTo>
                  <a:pt x="2560" y="1802"/>
                </a:lnTo>
                <a:lnTo>
                  <a:pt x="2526" y="1830"/>
                </a:lnTo>
                <a:lnTo>
                  <a:pt x="2489" y="1854"/>
                </a:lnTo>
                <a:lnTo>
                  <a:pt x="2449" y="1872"/>
                </a:lnTo>
                <a:lnTo>
                  <a:pt x="2408" y="1885"/>
                </a:lnTo>
                <a:lnTo>
                  <a:pt x="2365" y="1894"/>
                </a:lnTo>
                <a:lnTo>
                  <a:pt x="2320" y="1897"/>
                </a:lnTo>
                <a:lnTo>
                  <a:pt x="2065" y="1897"/>
                </a:lnTo>
                <a:lnTo>
                  <a:pt x="2080" y="1973"/>
                </a:lnTo>
                <a:lnTo>
                  <a:pt x="2099" y="2046"/>
                </a:lnTo>
                <a:lnTo>
                  <a:pt x="2118" y="2115"/>
                </a:lnTo>
                <a:lnTo>
                  <a:pt x="2141" y="2180"/>
                </a:lnTo>
                <a:lnTo>
                  <a:pt x="2165" y="2242"/>
                </a:lnTo>
                <a:lnTo>
                  <a:pt x="2190" y="2300"/>
                </a:lnTo>
                <a:lnTo>
                  <a:pt x="2218" y="2353"/>
                </a:lnTo>
                <a:lnTo>
                  <a:pt x="2247" y="2401"/>
                </a:lnTo>
                <a:lnTo>
                  <a:pt x="2277" y="2445"/>
                </a:lnTo>
                <a:lnTo>
                  <a:pt x="2309" y="2484"/>
                </a:lnTo>
                <a:lnTo>
                  <a:pt x="2342" y="2517"/>
                </a:lnTo>
                <a:lnTo>
                  <a:pt x="2376" y="2545"/>
                </a:lnTo>
                <a:lnTo>
                  <a:pt x="2411" y="2567"/>
                </a:lnTo>
                <a:lnTo>
                  <a:pt x="2447" y="2583"/>
                </a:lnTo>
                <a:lnTo>
                  <a:pt x="2485" y="2593"/>
                </a:lnTo>
                <a:lnTo>
                  <a:pt x="2523" y="2596"/>
                </a:lnTo>
                <a:lnTo>
                  <a:pt x="2562" y="2593"/>
                </a:lnTo>
                <a:lnTo>
                  <a:pt x="2600" y="2582"/>
                </a:lnTo>
                <a:lnTo>
                  <a:pt x="2638" y="2564"/>
                </a:lnTo>
                <a:lnTo>
                  <a:pt x="2674" y="2541"/>
                </a:lnTo>
                <a:lnTo>
                  <a:pt x="2710" y="2510"/>
                </a:lnTo>
                <a:lnTo>
                  <a:pt x="2745" y="2474"/>
                </a:lnTo>
                <a:lnTo>
                  <a:pt x="2777" y="2433"/>
                </a:lnTo>
                <a:lnTo>
                  <a:pt x="2809" y="2386"/>
                </a:lnTo>
                <a:lnTo>
                  <a:pt x="2837" y="2332"/>
                </a:lnTo>
                <a:lnTo>
                  <a:pt x="2865" y="2275"/>
                </a:lnTo>
                <a:lnTo>
                  <a:pt x="2892" y="2214"/>
                </a:lnTo>
                <a:lnTo>
                  <a:pt x="2916" y="2148"/>
                </a:lnTo>
                <a:lnTo>
                  <a:pt x="2937" y="2077"/>
                </a:lnTo>
                <a:lnTo>
                  <a:pt x="2958" y="2003"/>
                </a:lnTo>
                <a:lnTo>
                  <a:pt x="2976" y="1925"/>
                </a:lnTo>
                <a:lnTo>
                  <a:pt x="2991" y="1843"/>
                </a:lnTo>
                <a:lnTo>
                  <a:pt x="3004" y="1760"/>
                </a:lnTo>
                <a:lnTo>
                  <a:pt x="3014" y="1673"/>
                </a:lnTo>
                <a:lnTo>
                  <a:pt x="3021" y="1583"/>
                </a:lnTo>
                <a:lnTo>
                  <a:pt x="3025" y="1491"/>
                </a:lnTo>
                <a:lnTo>
                  <a:pt x="3026" y="1398"/>
                </a:lnTo>
                <a:lnTo>
                  <a:pt x="3025" y="1304"/>
                </a:lnTo>
                <a:lnTo>
                  <a:pt x="3021" y="1212"/>
                </a:lnTo>
                <a:lnTo>
                  <a:pt x="3014" y="1123"/>
                </a:lnTo>
                <a:lnTo>
                  <a:pt x="3004" y="1037"/>
                </a:lnTo>
                <a:lnTo>
                  <a:pt x="2991" y="952"/>
                </a:lnTo>
                <a:lnTo>
                  <a:pt x="2976" y="871"/>
                </a:lnTo>
                <a:lnTo>
                  <a:pt x="2958" y="794"/>
                </a:lnTo>
                <a:lnTo>
                  <a:pt x="2937" y="719"/>
                </a:lnTo>
                <a:lnTo>
                  <a:pt x="2916" y="649"/>
                </a:lnTo>
                <a:lnTo>
                  <a:pt x="2892" y="582"/>
                </a:lnTo>
                <a:lnTo>
                  <a:pt x="2865" y="520"/>
                </a:lnTo>
                <a:lnTo>
                  <a:pt x="2837" y="463"/>
                </a:lnTo>
                <a:lnTo>
                  <a:pt x="2809" y="411"/>
                </a:lnTo>
                <a:lnTo>
                  <a:pt x="2777" y="364"/>
                </a:lnTo>
                <a:lnTo>
                  <a:pt x="2745" y="322"/>
                </a:lnTo>
                <a:lnTo>
                  <a:pt x="2710" y="286"/>
                </a:lnTo>
                <a:lnTo>
                  <a:pt x="2674" y="255"/>
                </a:lnTo>
                <a:lnTo>
                  <a:pt x="2638" y="232"/>
                </a:lnTo>
                <a:lnTo>
                  <a:pt x="2600" y="214"/>
                </a:lnTo>
                <a:lnTo>
                  <a:pt x="2562" y="203"/>
                </a:lnTo>
                <a:lnTo>
                  <a:pt x="2523" y="200"/>
                </a:lnTo>
                <a:close/>
                <a:moveTo>
                  <a:pt x="2523" y="0"/>
                </a:moveTo>
                <a:lnTo>
                  <a:pt x="2573" y="3"/>
                </a:lnTo>
                <a:lnTo>
                  <a:pt x="2622" y="11"/>
                </a:lnTo>
                <a:lnTo>
                  <a:pt x="2668" y="25"/>
                </a:lnTo>
                <a:lnTo>
                  <a:pt x="2714" y="44"/>
                </a:lnTo>
                <a:lnTo>
                  <a:pt x="2757" y="67"/>
                </a:lnTo>
                <a:lnTo>
                  <a:pt x="2798" y="96"/>
                </a:lnTo>
                <a:lnTo>
                  <a:pt x="2837" y="130"/>
                </a:lnTo>
                <a:lnTo>
                  <a:pt x="2876" y="166"/>
                </a:lnTo>
                <a:lnTo>
                  <a:pt x="2912" y="208"/>
                </a:lnTo>
                <a:lnTo>
                  <a:pt x="2946" y="253"/>
                </a:lnTo>
                <a:lnTo>
                  <a:pt x="2978" y="302"/>
                </a:lnTo>
                <a:lnTo>
                  <a:pt x="3008" y="354"/>
                </a:lnTo>
                <a:lnTo>
                  <a:pt x="3035" y="410"/>
                </a:lnTo>
                <a:lnTo>
                  <a:pt x="3062" y="468"/>
                </a:lnTo>
                <a:lnTo>
                  <a:pt x="3087" y="529"/>
                </a:lnTo>
                <a:lnTo>
                  <a:pt x="3109" y="592"/>
                </a:lnTo>
                <a:lnTo>
                  <a:pt x="3129" y="659"/>
                </a:lnTo>
                <a:lnTo>
                  <a:pt x="3149" y="726"/>
                </a:lnTo>
                <a:lnTo>
                  <a:pt x="3166" y="797"/>
                </a:lnTo>
                <a:lnTo>
                  <a:pt x="3180" y="868"/>
                </a:lnTo>
                <a:lnTo>
                  <a:pt x="3193" y="942"/>
                </a:lnTo>
                <a:lnTo>
                  <a:pt x="3204" y="1015"/>
                </a:lnTo>
                <a:lnTo>
                  <a:pt x="3213" y="1091"/>
                </a:lnTo>
                <a:lnTo>
                  <a:pt x="3220" y="1167"/>
                </a:lnTo>
                <a:lnTo>
                  <a:pt x="3224" y="1244"/>
                </a:lnTo>
                <a:lnTo>
                  <a:pt x="3227" y="1320"/>
                </a:lnTo>
                <a:lnTo>
                  <a:pt x="3228" y="1398"/>
                </a:lnTo>
                <a:lnTo>
                  <a:pt x="3227" y="1475"/>
                </a:lnTo>
                <a:lnTo>
                  <a:pt x="3224" y="1552"/>
                </a:lnTo>
                <a:lnTo>
                  <a:pt x="3220" y="1629"/>
                </a:lnTo>
                <a:lnTo>
                  <a:pt x="3213" y="1704"/>
                </a:lnTo>
                <a:lnTo>
                  <a:pt x="3204" y="1780"/>
                </a:lnTo>
                <a:lnTo>
                  <a:pt x="3193" y="1855"/>
                </a:lnTo>
                <a:lnTo>
                  <a:pt x="3180" y="1927"/>
                </a:lnTo>
                <a:lnTo>
                  <a:pt x="3166" y="1999"/>
                </a:lnTo>
                <a:lnTo>
                  <a:pt x="3149" y="2069"/>
                </a:lnTo>
                <a:lnTo>
                  <a:pt x="3129" y="2137"/>
                </a:lnTo>
                <a:lnTo>
                  <a:pt x="3109" y="2203"/>
                </a:lnTo>
                <a:lnTo>
                  <a:pt x="3087" y="2266"/>
                </a:lnTo>
                <a:lnTo>
                  <a:pt x="3062" y="2327"/>
                </a:lnTo>
                <a:lnTo>
                  <a:pt x="3035" y="2386"/>
                </a:lnTo>
                <a:lnTo>
                  <a:pt x="3008" y="2442"/>
                </a:lnTo>
                <a:lnTo>
                  <a:pt x="2978" y="2494"/>
                </a:lnTo>
                <a:lnTo>
                  <a:pt x="2946" y="2543"/>
                </a:lnTo>
                <a:lnTo>
                  <a:pt x="2912" y="2588"/>
                </a:lnTo>
                <a:lnTo>
                  <a:pt x="2876" y="2629"/>
                </a:lnTo>
                <a:lnTo>
                  <a:pt x="2837" y="2666"/>
                </a:lnTo>
                <a:lnTo>
                  <a:pt x="2798" y="2699"/>
                </a:lnTo>
                <a:lnTo>
                  <a:pt x="2757" y="2728"/>
                </a:lnTo>
                <a:lnTo>
                  <a:pt x="2714" y="2751"/>
                </a:lnTo>
                <a:lnTo>
                  <a:pt x="2668" y="2771"/>
                </a:lnTo>
                <a:lnTo>
                  <a:pt x="2622" y="2784"/>
                </a:lnTo>
                <a:lnTo>
                  <a:pt x="2573" y="2793"/>
                </a:lnTo>
                <a:lnTo>
                  <a:pt x="2523" y="2795"/>
                </a:lnTo>
                <a:lnTo>
                  <a:pt x="2471" y="2793"/>
                </a:lnTo>
                <a:lnTo>
                  <a:pt x="2423" y="2784"/>
                </a:lnTo>
                <a:lnTo>
                  <a:pt x="2375" y="2771"/>
                </a:lnTo>
                <a:lnTo>
                  <a:pt x="2330" y="2751"/>
                </a:lnTo>
                <a:lnTo>
                  <a:pt x="2286" y="2727"/>
                </a:lnTo>
                <a:lnTo>
                  <a:pt x="2245" y="2698"/>
                </a:lnTo>
                <a:lnTo>
                  <a:pt x="2206" y="2665"/>
                </a:lnTo>
                <a:lnTo>
                  <a:pt x="2168" y="2628"/>
                </a:lnTo>
                <a:lnTo>
                  <a:pt x="2132" y="2586"/>
                </a:lnTo>
                <a:lnTo>
                  <a:pt x="2099" y="2540"/>
                </a:lnTo>
                <a:lnTo>
                  <a:pt x="2067" y="2491"/>
                </a:lnTo>
                <a:lnTo>
                  <a:pt x="2036" y="2439"/>
                </a:lnTo>
                <a:lnTo>
                  <a:pt x="2034" y="2440"/>
                </a:lnTo>
                <a:lnTo>
                  <a:pt x="1995" y="2371"/>
                </a:lnTo>
                <a:lnTo>
                  <a:pt x="1955" y="2306"/>
                </a:lnTo>
                <a:lnTo>
                  <a:pt x="1913" y="2246"/>
                </a:lnTo>
                <a:lnTo>
                  <a:pt x="1869" y="2188"/>
                </a:lnTo>
                <a:lnTo>
                  <a:pt x="1822" y="2136"/>
                </a:lnTo>
                <a:lnTo>
                  <a:pt x="1773" y="2088"/>
                </a:lnTo>
                <a:lnTo>
                  <a:pt x="1723" y="2047"/>
                </a:lnTo>
                <a:lnTo>
                  <a:pt x="1670" y="2009"/>
                </a:lnTo>
                <a:lnTo>
                  <a:pt x="1617" y="1976"/>
                </a:lnTo>
                <a:lnTo>
                  <a:pt x="1562" y="1950"/>
                </a:lnTo>
                <a:lnTo>
                  <a:pt x="1505" y="1928"/>
                </a:lnTo>
                <a:lnTo>
                  <a:pt x="1449" y="1913"/>
                </a:lnTo>
                <a:lnTo>
                  <a:pt x="1390" y="1904"/>
                </a:lnTo>
                <a:lnTo>
                  <a:pt x="1382" y="1906"/>
                </a:lnTo>
                <a:lnTo>
                  <a:pt x="1372" y="1908"/>
                </a:lnTo>
                <a:lnTo>
                  <a:pt x="1363" y="1912"/>
                </a:lnTo>
                <a:lnTo>
                  <a:pt x="1363" y="1912"/>
                </a:lnTo>
                <a:lnTo>
                  <a:pt x="1362" y="1912"/>
                </a:lnTo>
                <a:lnTo>
                  <a:pt x="1362" y="1913"/>
                </a:lnTo>
                <a:lnTo>
                  <a:pt x="1361" y="1913"/>
                </a:lnTo>
                <a:lnTo>
                  <a:pt x="1361" y="1913"/>
                </a:lnTo>
                <a:lnTo>
                  <a:pt x="1343" y="1926"/>
                </a:lnTo>
                <a:lnTo>
                  <a:pt x="1330" y="1942"/>
                </a:lnTo>
                <a:lnTo>
                  <a:pt x="1324" y="1952"/>
                </a:lnTo>
                <a:lnTo>
                  <a:pt x="1317" y="1970"/>
                </a:lnTo>
                <a:lnTo>
                  <a:pt x="1312" y="1990"/>
                </a:lnTo>
                <a:lnTo>
                  <a:pt x="1312" y="1992"/>
                </a:lnTo>
                <a:lnTo>
                  <a:pt x="1311" y="1994"/>
                </a:lnTo>
                <a:lnTo>
                  <a:pt x="1311" y="1997"/>
                </a:lnTo>
                <a:lnTo>
                  <a:pt x="1311" y="2696"/>
                </a:lnTo>
                <a:lnTo>
                  <a:pt x="1313" y="2711"/>
                </a:lnTo>
                <a:lnTo>
                  <a:pt x="1320" y="2726"/>
                </a:lnTo>
                <a:lnTo>
                  <a:pt x="1329" y="2740"/>
                </a:lnTo>
                <a:lnTo>
                  <a:pt x="1341" y="2755"/>
                </a:lnTo>
                <a:lnTo>
                  <a:pt x="1355" y="2771"/>
                </a:lnTo>
                <a:lnTo>
                  <a:pt x="1368" y="2788"/>
                </a:lnTo>
                <a:lnTo>
                  <a:pt x="1382" y="2805"/>
                </a:lnTo>
                <a:lnTo>
                  <a:pt x="1394" y="2825"/>
                </a:lnTo>
                <a:lnTo>
                  <a:pt x="1403" y="2846"/>
                </a:lnTo>
                <a:lnTo>
                  <a:pt x="1409" y="2870"/>
                </a:lnTo>
                <a:lnTo>
                  <a:pt x="1411" y="2895"/>
                </a:lnTo>
                <a:lnTo>
                  <a:pt x="1411" y="2995"/>
                </a:lnTo>
                <a:lnTo>
                  <a:pt x="1409" y="3028"/>
                </a:lnTo>
                <a:lnTo>
                  <a:pt x="1401" y="3059"/>
                </a:lnTo>
                <a:lnTo>
                  <a:pt x="1390" y="3087"/>
                </a:lnTo>
                <a:lnTo>
                  <a:pt x="1373" y="3114"/>
                </a:lnTo>
                <a:lnTo>
                  <a:pt x="1353" y="3137"/>
                </a:lnTo>
                <a:lnTo>
                  <a:pt x="1329" y="3157"/>
                </a:lnTo>
                <a:lnTo>
                  <a:pt x="1303" y="3173"/>
                </a:lnTo>
                <a:lnTo>
                  <a:pt x="1274" y="3185"/>
                </a:lnTo>
                <a:lnTo>
                  <a:pt x="1243" y="3192"/>
                </a:lnTo>
                <a:lnTo>
                  <a:pt x="1210" y="3195"/>
                </a:lnTo>
                <a:lnTo>
                  <a:pt x="807" y="3195"/>
                </a:lnTo>
                <a:lnTo>
                  <a:pt x="774" y="3192"/>
                </a:lnTo>
                <a:lnTo>
                  <a:pt x="743" y="3185"/>
                </a:lnTo>
                <a:lnTo>
                  <a:pt x="714" y="3173"/>
                </a:lnTo>
                <a:lnTo>
                  <a:pt x="687" y="3157"/>
                </a:lnTo>
                <a:lnTo>
                  <a:pt x="664" y="3137"/>
                </a:lnTo>
                <a:lnTo>
                  <a:pt x="644" y="3114"/>
                </a:lnTo>
                <a:lnTo>
                  <a:pt x="627" y="3087"/>
                </a:lnTo>
                <a:lnTo>
                  <a:pt x="615" y="3059"/>
                </a:lnTo>
                <a:lnTo>
                  <a:pt x="608" y="3028"/>
                </a:lnTo>
                <a:lnTo>
                  <a:pt x="605" y="2995"/>
                </a:lnTo>
                <a:lnTo>
                  <a:pt x="605" y="2097"/>
                </a:lnTo>
                <a:lnTo>
                  <a:pt x="602" y="2061"/>
                </a:lnTo>
                <a:lnTo>
                  <a:pt x="592" y="2027"/>
                </a:lnTo>
                <a:lnTo>
                  <a:pt x="578" y="1997"/>
                </a:lnTo>
                <a:lnTo>
                  <a:pt x="557" y="1968"/>
                </a:lnTo>
                <a:lnTo>
                  <a:pt x="533" y="1944"/>
                </a:lnTo>
                <a:lnTo>
                  <a:pt x="506" y="1925"/>
                </a:lnTo>
                <a:lnTo>
                  <a:pt x="474" y="1910"/>
                </a:lnTo>
                <a:lnTo>
                  <a:pt x="440" y="1901"/>
                </a:lnTo>
                <a:lnTo>
                  <a:pt x="403" y="1897"/>
                </a:lnTo>
                <a:lnTo>
                  <a:pt x="359" y="1894"/>
                </a:lnTo>
                <a:lnTo>
                  <a:pt x="316" y="1885"/>
                </a:lnTo>
                <a:lnTo>
                  <a:pt x="274" y="1872"/>
                </a:lnTo>
                <a:lnTo>
                  <a:pt x="235" y="1854"/>
                </a:lnTo>
                <a:lnTo>
                  <a:pt x="198" y="1830"/>
                </a:lnTo>
                <a:lnTo>
                  <a:pt x="164" y="1802"/>
                </a:lnTo>
                <a:lnTo>
                  <a:pt x="132" y="1770"/>
                </a:lnTo>
                <a:lnTo>
                  <a:pt x="103" y="1734"/>
                </a:lnTo>
                <a:lnTo>
                  <a:pt x="77" y="1694"/>
                </a:lnTo>
                <a:lnTo>
                  <a:pt x="55" y="1651"/>
                </a:lnTo>
                <a:lnTo>
                  <a:pt x="35" y="1606"/>
                </a:lnTo>
                <a:lnTo>
                  <a:pt x="21" y="1557"/>
                </a:lnTo>
                <a:lnTo>
                  <a:pt x="9" y="1506"/>
                </a:lnTo>
                <a:lnTo>
                  <a:pt x="2" y="1453"/>
                </a:lnTo>
                <a:lnTo>
                  <a:pt x="0" y="1398"/>
                </a:lnTo>
                <a:lnTo>
                  <a:pt x="2" y="1343"/>
                </a:lnTo>
                <a:lnTo>
                  <a:pt x="9" y="1290"/>
                </a:lnTo>
                <a:lnTo>
                  <a:pt x="21" y="1239"/>
                </a:lnTo>
                <a:lnTo>
                  <a:pt x="35" y="1190"/>
                </a:lnTo>
                <a:lnTo>
                  <a:pt x="55" y="1144"/>
                </a:lnTo>
                <a:lnTo>
                  <a:pt x="77" y="1101"/>
                </a:lnTo>
                <a:lnTo>
                  <a:pt x="103" y="1061"/>
                </a:lnTo>
                <a:lnTo>
                  <a:pt x="132" y="1025"/>
                </a:lnTo>
                <a:lnTo>
                  <a:pt x="164" y="994"/>
                </a:lnTo>
                <a:lnTo>
                  <a:pt x="198" y="966"/>
                </a:lnTo>
                <a:lnTo>
                  <a:pt x="235" y="943"/>
                </a:lnTo>
                <a:lnTo>
                  <a:pt x="274" y="923"/>
                </a:lnTo>
                <a:lnTo>
                  <a:pt x="316" y="910"/>
                </a:lnTo>
                <a:lnTo>
                  <a:pt x="359" y="902"/>
                </a:lnTo>
                <a:lnTo>
                  <a:pt x="403" y="899"/>
                </a:lnTo>
                <a:lnTo>
                  <a:pt x="1334" y="899"/>
                </a:lnTo>
                <a:lnTo>
                  <a:pt x="1393" y="896"/>
                </a:lnTo>
                <a:lnTo>
                  <a:pt x="1452" y="885"/>
                </a:lnTo>
                <a:lnTo>
                  <a:pt x="1508" y="870"/>
                </a:lnTo>
                <a:lnTo>
                  <a:pt x="1564" y="849"/>
                </a:lnTo>
                <a:lnTo>
                  <a:pt x="1619" y="821"/>
                </a:lnTo>
                <a:lnTo>
                  <a:pt x="1673" y="788"/>
                </a:lnTo>
                <a:lnTo>
                  <a:pt x="1724" y="751"/>
                </a:lnTo>
                <a:lnTo>
                  <a:pt x="1774" y="708"/>
                </a:lnTo>
                <a:lnTo>
                  <a:pt x="1822" y="660"/>
                </a:lnTo>
                <a:lnTo>
                  <a:pt x="1869" y="608"/>
                </a:lnTo>
                <a:lnTo>
                  <a:pt x="1914" y="551"/>
                </a:lnTo>
                <a:lnTo>
                  <a:pt x="1956" y="490"/>
                </a:lnTo>
                <a:lnTo>
                  <a:pt x="1995" y="426"/>
                </a:lnTo>
                <a:lnTo>
                  <a:pt x="2034" y="356"/>
                </a:lnTo>
                <a:lnTo>
                  <a:pt x="2036" y="357"/>
                </a:lnTo>
                <a:lnTo>
                  <a:pt x="2066" y="305"/>
                </a:lnTo>
                <a:lnTo>
                  <a:pt x="2098" y="256"/>
                </a:lnTo>
                <a:lnTo>
                  <a:pt x="2132" y="210"/>
                </a:lnTo>
                <a:lnTo>
                  <a:pt x="2168" y="169"/>
                </a:lnTo>
                <a:lnTo>
                  <a:pt x="2205" y="131"/>
                </a:lnTo>
                <a:lnTo>
                  <a:pt x="2245" y="97"/>
                </a:lnTo>
                <a:lnTo>
                  <a:pt x="2286" y="68"/>
                </a:lnTo>
                <a:lnTo>
                  <a:pt x="2330" y="45"/>
                </a:lnTo>
                <a:lnTo>
                  <a:pt x="2375" y="26"/>
                </a:lnTo>
                <a:lnTo>
                  <a:pt x="2423" y="11"/>
                </a:lnTo>
                <a:lnTo>
                  <a:pt x="2471" y="3"/>
                </a:lnTo>
                <a:lnTo>
                  <a:pt x="2523" y="0"/>
                </a:lnTo>
                <a:close/>
              </a:path>
            </a:pathLst>
          </a:custGeom>
          <a:solidFill>
            <a:srgbClr val="9CCF3D"/>
          </a:solidFill>
          <a:ln w="0">
            <a:noFill/>
            <a:prstDash val="solid"/>
            <a:round/>
          </a:ln>
        </p:spPr>
        <p:txBody>
          <a:bodyPr vert="horz" wrap="square" lIns="44984" tIns="22454" rIns="44984" bIns="22454" numCol="1" anchor="t" anchorCtr="0" compatLnSpc="1"/>
          <a:lstStyle/>
          <a:p>
            <a:pPr defTabSz="890905"/>
            <a:endParaRPr lang="es-ES" sz="935">
              <a:solidFill>
                <a:srgbClr val="000000"/>
              </a:solidFill>
              <a:latin typeface="微软简粗黑" charset="0"/>
              <a:ea typeface="微软简粗黑" charset="0"/>
            </a:endParaRPr>
          </a:p>
        </p:txBody>
      </p:sp>
      <p:grpSp>
        <p:nvGrpSpPr>
          <p:cNvPr id="187" name="Group 15"/>
          <p:cNvGrpSpPr>
            <a:grpSpLocks noChangeAspect="1"/>
          </p:cNvGrpSpPr>
          <p:nvPr/>
        </p:nvGrpSpPr>
        <p:grpSpPr bwMode="auto">
          <a:xfrm>
            <a:off x="3843124" y="5667019"/>
            <a:ext cx="343068" cy="339440"/>
            <a:chOff x="12172" y="2923"/>
            <a:chExt cx="1615" cy="1598"/>
          </a:xfrm>
          <a:solidFill>
            <a:srgbClr val="9CCF3D"/>
          </a:solidFill>
        </p:grpSpPr>
        <p:sp>
          <p:nvSpPr>
            <p:cNvPr id="188" name="Freeform 17"/>
            <p:cNvSpPr>
              <a:spLocks noEditPoints="1"/>
            </p:cNvSpPr>
            <p:nvPr/>
          </p:nvSpPr>
          <p:spPr bwMode="auto">
            <a:xfrm>
              <a:off x="12172" y="2923"/>
              <a:ext cx="1615" cy="1598"/>
            </a:xfrm>
            <a:custGeom>
              <a:avLst/>
              <a:gdLst>
                <a:gd name="T0" fmla="*/ 214 w 3228"/>
                <a:gd name="T1" fmla="*/ 2737 h 3195"/>
                <a:gd name="T2" fmla="*/ 177 w 3228"/>
                <a:gd name="T3" fmla="*/ 2843 h 3195"/>
                <a:gd name="T4" fmla="*/ 220 w 3228"/>
                <a:gd name="T5" fmla="*/ 2956 h 3195"/>
                <a:gd name="T6" fmla="*/ 324 w 3228"/>
                <a:gd name="T7" fmla="*/ 3016 h 3195"/>
                <a:gd name="T8" fmla="*/ 440 w 3228"/>
                <a:gd name="T9" fmla="*/ 2998 h 3195"/>
                <a:gd name="T10" fmla="*/ 1241 w 3228"/>
                <a:gd name="T11" fmla="*/ 2116 h 3195"/>
                <a:gd name="T12" fmla="*/ 1046 w 3228"/>
                <a:gd name="T13" fmla="*/ 1910 h 3195"/>
                <a:gd name="T14" fmla="*/ 1786 w 3228"/>
                <a:gd name="T15" fmla="*/ 226 h 3195"/>
                <a:gd name="T16" fmla="*/ 1508 w 3228"/>
                <a:gd name="T17" fmla="*/ 336 h 3195"/>
                <a:gd name="T18" fmla="*/ 1278 w 3228"/>
                <a:gd name="T19" fmla="*/ 519 h 3195"/>
                <a:gd name="T20" fmla="*/ 1111 w 3228"/>
                <a:gd name="T21" fmla="*/ 759 h 3195"/>
                <a:gd name="T22" fmla="*/ 1021 w 3228"/>
                <a:gd name="T23" fmla="*/ 1044 h 3195"/>
                <a:gd name="T24" fmla="*/ 1021 w 3228"/>
                <a:gd name="T25" fmla="*/ 1353 h 3195"/>
                <a:gd name="T26" fmla="*/ 1111 w 3228"/>
                <a:gd name="T27" fmla="*/ 1637 h 3195"/>
                <a:gd name="T28" fmla="*/ 1278 w 3228"/>
                <a:gd name="T29" fmla="*/ 1878 h 3195"/>
                <a:gd name="T30" fmla="*/ 1508 w 3228"/>
                <a:gd name="T31" fmla="*/ 2061 h 3195"/>
                <a:gd name="T32" fmla="*/ 1786 w 3228"/>
                <a:gd name="T33" fmla="*/ 2170 h 3195"/>
                <a:gd name="T34" fmla="*/ 2097 w 3228"/>
                <a:gd name="T35" fmla="*/ 2194 h 3195"/>
                <a:gd name="T36" fmla="*/ 2393 w 3228"/>
                <a:gd name="T37" fmla="*/ 2125 h 3195"/>
                <a:gd name="T38" fmla="*/ 2649 w 3228"/>
                <a:gd name="T39" fmla="*/ 1977 h 3195"/>
                <a:gd name="T40" fmla="*/ 2849 w 3228"/>
                <a:gd name="T41" fmla="*/ 1764 h 3195"/>
                <a:gd name="T42" fmla="*/ 2980 w 3228"/>
                <a:gd name="T43" fmla="*/ 1499 h 3195"/>
                <a:gd name="T44" fmla="*/ 3026 w 3228"/>
                <a:gd name="T45" fmla="*/ 1198 h 3195"/>
                <a:gd name="T46" fmla="*/ 2980 w 3228"/>
                <a:gd name="T47" fmla="*/ 897 h 3195"/>
                <a:gd name="T48" fmla="*/ 2849 w 3228"/>
                <a:gd name="T49" fmla="*/ 632 h 3195"/>
                <a:gd name="T50" fmla="*/ 2649 w 3228"/>
                <a:gd name="T51" fmla="*/ 419 h 3195"/>
                <a:gd name="T52" fmla="*/ 2393 w 3228"/>
                <a:gd name="T53" fmla="*/ 271 h 3195"/>
                <a:gd name="T54" fmla="*/ 2097 w 3228"/>
                <a:gd name="T55" fmla="*/ 203 h 3195"/>
                <a:gd name="T56" fmla="*/ 2104 w 3228"/>
                <a:gd name="T57" fmla="*/ 3 h 3195"/>
                <a:gd name="T58" fmla="*/ 2432 w 3228"/>
                <a:gd name="T59" fmla="*/ 72 h 3195"/>
                <a:gd name="T60" fmla="*/ 2720 w 3228"/>
                <a:gd name="T61" fmla="*/ 222 h 3195"/>
                <a:gd name="T62" fmla="*/ 2955 w 3228"/>
                <a:gd name="T63" fmla="*/ 440 h 3195"/>
                <a:gd name="T64" fmla="*/ 3125 w 3228"/>
                <a:gd name="T65" fmla="*/ 713 h 3195"/>
                <a:gd name="T66" fmla="*/ 3217 w 3228"/>
                <a:gd name="T67" fmla="*/ 1028 h 3195"/>
                <a:gd name="T68" fmla="*/ 3217 w 3228"/>
                <a:gd name="T69" fmla="*/ 1367 h 3195"/>
                <a:gd name="T70" fmla="*/ 3125 w 3228"/>
                <a:gd name="T71" fmla="*/ 1683 h 3195"/>
                <a:gd name="T72" fmla="*/ 2955 w 3228"/>
                <a:gd name="T73" fmla="*/ 1957 h 3195"/>
                <a:gd name="T74" fmla="*/ 2720 w 3228"/>
                <a:gd name="T75" fmla="*/ 2174 h 3195"/>
                <a:gd name="T76" fmla="*/ 2432 w 3228"/>
                <a:gd name="T77" fmla="*/ 2324 h 3195"/>
                <a:gd name="T78" fmla="*/ 2104 w 3228"/>
                <a:gd name="T79" fmla="*/ 2393 h 3195"/>
                <a:gd name="T80" fmla="*/ 1762 w 3228"/>
                <a:gd name="T81" fmla="*/ 2369 h 3195"/>
                <a:gd name="T82" fmla="*/ 1452 w 3228"/>
                <a:gd name="T83" fmla="*/ 2256 h 3195"/>
                <a:gd name="T84" fmla="*/ 549 w 3228"/>
                <a:gd name="T85" fmla="*/ 3139 h 3195"/>
                <a:gd name="T86" fmla="*/ 398 w 3228"/>
                <a:gd name="T87" fmla="*/ 3193 h 3195"/>
                <a:gd name="T88" fmla="*/ 218 w 3228"/>
                <a:gd name="T89" fmla="*/ 3168 h 3195"/>
                <a:gd name="T90" fmla="*/ 74 w 3228"/>
                <a:gd name="T91" fmla="*/ 3059 h 3195"/>
                <a:gd name="T92" fmla="*/ 3 w 3228"/>
                <a:gd name="T93" fmla="*/ 2891 h 3195"/>
                <a:gd name="T94" fmla="*/ 22 w 3228"/>
                <a:gd name="T95" fmla="*/ 2723 h 3195"/>
                <a:gd name="T96" fmla="*/ 107 w 3228"/>
                <a:gd name="T97" fmla="*/ 2592 h 3195"/>
                <a:gd name="T98" fmla="*/ 881 w 3228"/>
                <a:gd name="T99" fmla="*/ 1609 h 3195"/>
                <a:gd name="T100" fmla="*/ 810 w 3228"/>
                <a:gd name="T101" fmla="*/ 1284 h 3195"/>
                <a:gd name="T102" fmla="*/ 834 w 3228"/>
                <a:gd name="T103" fmla="*/ 947 h 3195"/>
                <a:gd name="T104" fmla="*/ 946 w 3228"/>
                <a:gd name="T105" fmla="*/ 640 h 3195"/>
                <a:gd name="T106" fmla="*/ 1134 w 3228"/>
                <a:gd name="T107" fmla="*/ 380 h 3195"/>
                <a:gd name="T108" fmla="*/ 1384 w 3228"/>
                <a:gd name="T109" fmla="*/ 177 h 3195"/>
                <a:gd name="T110" fmla="*/ 1683 w 3228"/>
                <a:gd name="T111" fmla="*/ 46 h 3195"/>
                <a:gd name="T112" fmla="*/ 2018 w 3228"/>
                <a:gd name="T113" fmla="*/ 0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28" h="3195">
                  <a:moveTo>
                    <a:pt x="1046" y="1910"/>
                  </a:moveTo>
                  <a:lnTo>
                    <a:pt x="232" y="2715"/>
                  </a:lnTo>
                  <a:lnTo>
                    <a:pt x="232" y="2716"/>
                  </a:lnTo>
                  <a:lnTo>
                    <a:pt x="214" y="2737"/>
                  </a:lnTo>
                  <a:lnTo>
                    <a:pt x="199" y="2760"/>
                  </a:lnTo>
                  <a:lnTo>
                    <a:pt x="188" y="2786"/>
                  </a:lnTo>
                  <a:lnTo>
                    <a:pt x="181" y="2813"/>
                  </a:lnTo>
                  <a:lnTo>
                    <a:pt x="177" y="2843"/>
                  </a:lnTo>
                  <a:lnTo>
                    <a:pt x="181" y="2875"/>
                  </a:lnTo>
                  <a:lnTo>
                    <a:pt x="189" y="2904"/>
                  </a:lnTo>
                  <a:lnTo>
                    <a:pt x="202" y="2932"/>
                  </a:lnTo>
                  <a:lnTo>
                    <a:pt x="220" y="2956"/>
                  </a:lnTo>
                  <a:lnTo>
                    <a:pt x="241" y="2978"/>
                  </a:lnTo>
                  <a:lnTo>
                    <a:pt x="266" y="2995"/>
                  </a:lnTo>
                  <a:lnTo>
                    <a:pt x="294" y="3008"/>
                  </a:lnTo>
                  <a:lnTo>
                    <a:pt x="324" y="3016"/>
                  </a:lnTo>
                  <a:lnTo>
                    <a:pt x="356" y="3019"/>
                  </a:lnTo>
                  <a:lnTo>
                    <a:pt x="386" y="3017"/>
                  </a:lnTo>
                  <a:lnTo>
                    <a:pt x="414" y="3010"/>
                  </a:lnTo>
                  <a:lnTo>
                    <a:pt x="440" y="2998"/>
                  </a:lnTo>
                  <a:lnTo>
                    <a:pt x="463" y="2983"/>
                  </a:lnTo>
                  <a:lnTo>
                    <a:pt x="484" y="2965"/>
                  </a:lnTo>
                  <a:lnTo>
                    <a:pt x="1297" y="2160"/>
                  </a:lnTo>
                  <a:lnTo>
                    <a:pt x="1241" y="2116"/>
                  </a:lnTo>
                  <a:lnTo>
                    <a:pt x="1188" y="2069"/>
                  </a:lnTo>
                  <a:lnTo>
                    <a:pt x="1137" y="2019"/>
                  </a:lnTo>
                  <a:lnTo>
                    <a:pt x="1091" y="1966"/>
                  </a:lnTo>
                  <a:lnTo>
                    <a:pt x="1046" y="1910"/>
                  </a:lnTo>
                  <a:close/>
                  <a:moveTo>
                    <a:pt x="2018" y="200"/>
                  </a:moveTo>
                  <a:lnTo>
                    <a:pt x="1939" y="203"/>
                  </a:lnTo>
                  <a:lnTo>
                    <a:pt x="1861" y="211"/>
                  </a:lnTo>
                  <a:lnTo>
                    <a:pt x="1786" y="226"/>
                  </a:lnTo>
                  <a:lnTo>
                    <a:pt x="1714" y="246"/>
                  </a:lnTo>
                  <a:lnTo>
                    <a:pt x="1643" y="271"/>
                  </a:lnTo>
                  <a:lnTo>
                    <a:pt x="1574" y="301"/>
                  </a:lnTo>
                  <a:lnTo>
                    <a:pt x="1508" y="336"/>
                  </a:lnTo>
                  <a:lnTo>
                    <a:pt x="1447" y="376"/>
                  </a:lnTo>
                  <a:lnTo>
                    <a:pt x="1387" y="419"/>
                  </a:lnTo>
                  <a:lnTo>
                    <a:pt x="1331" y="467"/>
                  </a:lnTo>
                  <a:lnTo>
                    <a:pt x="1278" y="519"/>
                  </a:lnTo>
                  <a:lnTo>
                    <a:pt x="1231" y="574"/>
                  </a:lnTo>
                  <a:lnTo>
                    <a:pt x="1187" y="632"/>
                  </a:lnTo>
                  <a:lnTo>
                    <a:pt x="1146" y="694"/>
                  </a:lnTo>
                  <a:lnTo>
                    <a:pt x="1111" y="759"/>
                  </a:lnTo>
                  <a:lnTo>
                    <a:pt x="1081" y="827"/>
                  </a:lnTo>
                  <a:lnTo>
                    <a:pt x="1055" y="897"/>
                  </a:lnTo>
                  <a:lnTo>
                    <a:pt x="1036" y="969"/>
                  </a:lnTo>
                  <a:lnTo>
                    <a:pt x="1021" y="1044"/>
                  </a:lnTo>
                  <a:lnTo>
                    <a:pt x="1012" y="1120"/>
                  </a:lnTo>
                  <a:lnTo>
                    <a:pt x="1009" y="1198"/>
                  </a:lnTo>
                  <a:lnTo>
                    <a:pt x="1012" y="1277"/>
                  </a:lnTo>
                  <a:lnTo>
                    <a:pt x="1021" y="1353"/>
                  </a:lnTo>
                  <a:lnTo>
                    <a:pt x="1036" y="1428"/>
                  </a:lnTo>
                  <a:lnTo>
                    <a:pt x="1055" y="1499"/>
                  </a:lnTo>
                  <a:lnTo>
                    <a:pt x="1081" y="1570"/>
                  </a:lnTo>
                  <a:lnTo>
                    <a:pt x="1111" y="1637"/>
                  </a:lnTo>
                  <a:lnTo>
                    <a:pt x="1146" y="1702"/>
                  </a:lnTo>
                  <a:lnTo>
                    <a:pt x="1187" y="1764"/>
                  </a:lnTo>
                  <a:lnTo>
                    <a:pt x="1231" y="1823"/>
                  </a:lnTo>
                  <a:lnTo>
                    <a:pt x="1278" y="1878"/>
                  </a:lnTo>
                  <a:lnTo>
                    <a:pt x="1331" y="1930"/>
                  </a:lnTo>
                  <a:lnTo>
                    <a:pt x="1387" y="1977"/>
                  </a:lnTo>
                  <a:lnTo>
                    <a:pt x="1447" y="2021"/>
                  </a:lnTo>
                  <a:lnTo>
                    <a:pt x="1508" y="2061"/>
                  </a:lnTo>
                  <a:lnTo>
                    <a:pt x="1574" y="2096"/>
                  </a:lnTo>
                  <a:lnTo>
                    <a:pt x="1643" y="2125"/>
                  </a:lnTo>
                  <a:lnTo>
                    <a:pt x="1714" y="2151"/>
                  </a:lnTo>
                  <a:lnTo>
                    <a:pt x="1786" y="2170"/>
                  </a:lnTo>
                  <a:lnTo>
                    <a:pt x="1861" y="2184"/>
                  </a:lnTo>
                  <a:lnTo>
                    <a:pt x="1939" y="2194"/>
                  </a:lnTo>
                  <a:lnTo>
                    <a:pt x="2018" y="2197"/>
                  </a:lnTo>
                  <a:lnTo>
                    <a:pt x="2097" y="2194"/>
                  </a:lnTo>
                  <a:lnTo>
                    <a:pt x="2174" y="2184"/>
                  </a:lnTo>
                  <a:lnTo>
                    <a:pt x="2249" y="2170"/>
                  </a:lnTo>
                  <a:lnTo>
                    <a:pt x="2323" y="2151"/>
                  </a:lnTo>
                  <a:lnTo>
                    <a:pt x="2393" y="2125"/>
                  </a:lnTo>
                  <a:lnTo>
                    <a:pt x="2462" y="2096"/>
                  </a:lnTo>
                  <a:lnTo>
                    <a:pt x="2527" y="2061"/>
                  </a:lnTo>
                  <a:lnTo>
                    <a:pt x="2590" y="2021"/>
                  </a:lnTo>
                  <a:lnTo>
                    <a:pt x="2649" y="1977"/>
                  </a:lnTo>
                  <a:lnTo>
                    <a:pt x="2704" y="1930"/>
                  </a:lnTo>
                  <a:lnTo>
                    <a:pt x="2757" y="1878"/>
                  </a:lnTo>
                  <a:lnTo>
                    <a:pt x="2805" y="1823"/>
                  </a:lnTo>
                  <a:lnTo>
                    <a:pt x="2849" y="1764"/>
                  </a:lnTo>
                  <a:lnTo>
                    <a:pt x="2889" y="1702"/>
                  </a:lnTo>
                  <a:lnTo>
                    <a:pt x="2924" y="1637"/>
                  </a:lnTo>
                  <a:lnTo>
                    <a:pt x="2955" y="1570"/>
                  </a:lnTo>
                  <a:lnTo>
                    <a:pt x="2980" y="1499"/>
                  </a:lnTo>
                  <a:lnTo>
                    <a:pt x="3000" y="1428"/>
                  </a:lnTo>
                  <a:lnTo>
                    <a:pt x="3015" y="1353"/>
                  </a:lnTo>
                  <a:lnTo>
                    <a:pt x="3024" y="1277"/>
                  </a:lnTo>
                  <a:lnTo>
                    <a:pt x="3026" y="1198"/>
                  </a:lnTo>
                  <a:lnTo>
                    <a:pt x="3024" y="1120"/>
                  </a:lnTo>
                  <a:lnTo>
                    <a:pt x="3015" y="1044"/>
                  </a:lnTo>
                  <a:lnTo>
                    <a:pt x="3000" y="969"/>
                  </a:lnTo>
                  <a:lnTo>
                    <a:pt x="2980" y="897"/>
                  </a:lnTo>
                  <a:lnTo>
                    <a:pt x="2955" y="827"/>
                  </a:lnTo>
                  <a:lnTo>
                    <a:pt x="2924" y="759"/>
                  </a:lnTo>
                  <a:lnTo>
                    <a:pt x="2889" y="694"/>
                  </a:lnTo>
                  <a:lnTo>
                    <a:pt x="2849" y="632"/>
                  </a:lnTo>
                  <a:lnTo>
                    <a:pt x="2805" y="574"/>
                  </a:lnTo>
                  <a:lnTo>
                    <a:pt x="2757" y="519"/>
                  </a:lnTo>
                  <a:lnTo>
                    <a:pt x="2704" y="467"/>
                  </a:lnTo>
                  <a:lnTo>
                    <a:pt x="2649" y="419"/>
                  </a:lnTo>
                  <a:lnTo>
                    <a:pt x="2590" y="376"/>
                  </a:lnTo>
                  <a:lnTo>
                    <a:pt x="2527" y="336"/>
                  </a:lnTo>
                  <a:lnTo>
                    <a:pt x="2462" y="301"/>
                  </a:lnTo>
                  <a:lnTo>
                    <a:pt x="2393" y="271"/>
                  </a:lnTo>
                  <a:lnTo>
                    <a:pt x="2323" y="246"/>
                  </a:lnTo>
                  <a:lnTo>
                    <a:pt x="2249" y="226"/>
                  </a:lnTo>
                  <a:lnTo>
                    <a:pt x="2174" y="211"/>
                  </a:lnTo>
                  <a:lnTo>
                    <a:pt x="2097" y="203"/>
                  </a:lnTo>
                  <a:lnTo>
                    <a:pt x="2018" y="200"/>
                  </a:lnTo>
                  <a:close/>
                  <a:moveTo>
                    <a:pt x="2018" y="0"/>
                  </a:moveTo>
                  <a:lnTo>
                    <a:pt x="2018" y="0"/>
                  </a:lnTo>
                  <a:lnTo>
                    <a:pt x="2104" y="3"/>
                  </a:lnTo>
                  <a:lnTo>
                    <a:pt x="2189" y="11"/>
                  </a:lnTo>
                  <a:lnTo>
                    <a:pt x="2272" y="27"/>
                  </a:lnTo>
                  <a:lnTo>
                    <a:pt x="2352" y="46"/>
                  </a:lnTo>
                  <a:lnTo>
                    <a:pt x="2432" y="72"/>
                  </a:lnTo>
                  <a:lnTo>
                    <a:pt x="2508" y="102"/>
                  </a:lnTo>
                  <a:lnTo>
                    <a:pt x="2582" y="137"/>
                  </a:lnTo>
                  <a:lnTo>
                    <a:pt x="2652" y="177"/>
                  </a:lnTo>
                  <a:lnTo>
                    <a:pt x="2720" y="222"/>
                  </a:lnTo>
                  <a:lnTo>
                    <a:pt x="2784" y="271"/>
                  </a:lnTo>
                  <a:lnTo>
                    <a:pt x="2845" y="323"/>
                  </a:lnTo>
                  <a:lnTo>
                    <a:pt x="2902" y="380"/>
                  </a:lnTo>
                  <a:lnTo>
                    <a:pt x="2955" y="440"/>
                  </a:lnTo>
                  <a:lnTo>
                    <a:pt x="3005" y="503"/>
                  </a:lnTo>
                  <a:lnTo>
                    <a:pt x="3049" y="570"/>
                  </a:lnTo>
                  <a:lnTo>
                    <a:pt x="3090" y="640"/>
                  </a:lnTo>
                  <a:lnTo>
                    <a:pt x="3125" y="713"/>
                  </a:lnTo>
                  <a:lnTo>
                    <a:pt x="3156" y="788"/>
                  </a:lnTo>
                  <a:lnTo>
                    <a:pt x="3182" y="866"/>
                  </a:lnTo>
                  <a:lnTo>
                    <a:pt x="3202" y="947"/>
                  </a:lnTo>
                  <a:lnTo>
                    <a:pt x="3217" y="1028"/>
                  </a:lnTo>
                  <a:lnTo>
                    <a:pt x="3225" y="1113"/>
                  </a:lnTo>
                  <a:lnTo>
                    <a:pt x="3228" y="1198"/>
                  </a:lnTo>
                  <a:lnTo>
                    <a:pt x="3225" y="1284"/>
                  </a:lnTo>
                  <a:lnTo>
                    <a:pt x="3217" y="1367"/>
                  </a:lnTo>
                  <a:lnTo>
                    <a:pt x="3202" y="1450"/>
                  </a:lnTo>
                  <a:lnTo>
                    <a:pt x="3182" y="1530"/>
                  </a:lnTo>
                  <a:lnTo>
                    <a:pt x="3156" y="1607"/>
                  </a:lnTo>
                  <a:lnTo>
                    <a:pt x="3125" y="1683"/>
                  </a:lnTo>
                  <a:lnTo>
                    <a:pt x="3090" y="1756"/>
                  </a:lnTo>
                  <a:lnTo>
                    <a:pt x="3049" y="1826"/>
                  </a:lnTo>
                  <a:lnTo>
                    <a:pt x="3005" y="1892"/>
                  </a:lnTo>
                  <a:lnTo>
                    <a:pt x="2955" y="1957"/>
                  </a:lnTo>
                  <a:lnTo>
                    <a:pt x="2902" y="2017"/>
                  </a:lnTo>
                  <a:lnTo>
                    <a:pt x="2845" y="2073"/>
                  </a:lnTo>
                  <a:lnTo>
                    <a:pt x="2784" y="2126"/>
                  </a:lnTo>
                  <a:lnTo>
                    <a:pt x="2720" y="2174"/>
                  </a:lnTo>
                  <a:lnTo>
                    <a:pt x="2652" y="2219"/>
                  </a:lnTo>
                  <a:lnTo>
                    <a:pt x="2582" y="2259"/>
                  </a:lnTo>
                  <a:lnTo>
                    <a:pt x="2508" y="2294"/>
                  </a:lnTo>
                  <a:lnTo>
                    <a:pt x="2432" y="2324"/>
                  </a:lnTo>
                  <a:lnTo>
                    <a:pt x="2352" y="2350"/>
                  </a:lnTo>
                  <a:lnTo>
                    <a:pt x="2272" y="2369"/>
                  </a:lnTo>
                  <a:lnTo>
                    <a:pt x="2189" y="2385"/>
                  </a:lnTo>
                  <a:lnTo>
                    <a:pt x="2104" y="2393"/>
                  </a:lnTo>
                  <a:lnTo>
                    <a:pt x="2018" y="2396"/>
                  </a:lnTo>
                  <a:lnTo>
                    <a:pt x="1930" y="2393"/>
                  </a:lnTo>
                  <a:lnTo>
                    <a:pt x="1846" y="2384"/>
                  </a:lnTo>
                  <a:lnTo>
                    <a:pt x="1762" y="2369"/>
                  </a:lnTo>
                  <a:lnTo>
                    <a:pt x="1681" y="2349"/>
                  </a:lnTo>
                  <a:lnTo>
                    <a:pt x="1601" y="2323"/>
                  </a:lnTo>
                  <a:lnTo>
                    <a:pt x="1525" y="2292"/>
                  </a:lnTo>
                  <a:lnTo>
                    <a:pt x="1452" y="2256"/>
                  </a:lnTo>
                  <a:lnTo>
                    <a:pt x="610" y="3089"/>
                  </a:lnTo>
                  <a:lnTo>
                    <a:pt x="610" y="3089"/>
                  </a:lnTo>
                  <a:lnTo>
                    <a:pt x="581" y="3116"/>
                  </a:lnTo>
                  <a:lnTo>
                    <a:pt x="549" y="3139"/>
                  </a:lnTo>
                  <a:lnTo>
                    <a:pt x="514" y="3159"/>
                  </a:lnTo>
                  <a:lnTo>
                    <a:pt x="478" y="3174"/>
                  </a:lnTo>
                  <a:lnTo>
                    <a:pt x="438" y="3186"/>
                  </a:lnTo>
                  <a:lnTo>
                    <a:pt x="398" y="3193"/>
                  </a:lnTo>
                  <a:lnTo>
                    <a:pt x="356" y="3195"/>
                  </a:lnTo>
                  <a:lnTo>
                    <a:pt x="307" y="3192"/>
                  </a:lnTo>
                  <a:lnTo>
                    <a:pt x="262" y="3183"/>
                  </a:lnTo>
                  <a:lnTo>
                    <a:pt x="218" y="3168"/>
                  </a:lnTo>
                  <a:lnTo>
                    <a:pt x="176" y="3147"/>
                  </a:lnTo>
                  <a:lnTo>
                    <a:pt x="138" y="3122"/>
                  </a:lnTo>
                  <a:lnTo>
                    <a:pt x="104" y="3092"/>
                  </a:lnTo>
                  <a:lnTo>
                    <a:pt x="74" y="3059"/>
                  </a:lnTo>
                  <a:lnTo>
                    <a:pt x="48" y="3021"/>
                  </a:lnTo>
                  <a:lnTo>
                    <a:pt x="28" y="2980"/>
                  </a:lnTo>
                  <a:lnTo>
                    <a:pt x="12" y="2936"/>
                  </a:lnTo>
                  <a:lnTo>
                    <a:pt x="3" y="2891"/>
                  </a:lnTo>
                  <a:lnTo>
                    <a:pt x="0" y="2843"/>
                  </a:lnTo>
                  <a:lnTo>
                    <a:pt x="2" y="2801"/>
                  </a:lnTo>
                  <a:lnTo>
                    <a:pt x="9" y="2761"/>
                  </a:lnTo>
                  <a:lnTo>
                    <a:pt x="22" y="2723"/>
                  </a:lnTo>
                  <a:lnTo>
                    <a:pt x="37" y="2686"/>
                  </a:lnTo>
                  <a:lnTo>
                    <a:pt x="57" y="2652"/>
                  </a:lnTo>
                  <a:lnTo>
                    <a:pt x="80" y="2620"/>
                  </a:lnTo>
                  <a:lnTo>
                    <a:pt x="107" y="2592"/>
                  </a:lnTo>
                  <a:lnTo>
                    <a:pt x="106" y="2591"/>
                  </a:lnTo>
                  <a:lnTo>
                    <a:pt x="948" y="1758"/>
                  </a:lnTo>
                  <a:lnTo>
                    <a:pt x="912" y="1685"/>
                  </a:lnTo>
                  <a:lnTo>
                    <a:pt x="881" y="1609"/>
                  </a:lnTo>
                  <a:lnTo>
                    <a:pt x="854" y="1531"/>
                  </a:lnTo>
                  <a:lnTo>
                    <a:pt x="835" y="1451"/>
                  </a:lnTo>
                  <a:lnTo>
                    <a:pt x="819" y="1368"/>
                  </a:lnTo>
                  <a:lnTo>
                    <a:pt x="810" y="1284"/>
                  </a:lnTo>
                  <a:lnTo>
                    <a:pt x="807" y="1198"/>
                  </a:lnTo>
                  <a:lnTo>
                    <a:pt x="810" y="1113"/>
                  </a:lnTo>
                  <a:lnTo>
                    <a:pt x="819" y="1028"/>
                  </a:lnTo>
                  <a:lnTo>
                    <a:pt x="834" y="947"/>
                  </a:lnTo>
                  <a:lnTo>
                    <a:pt x="854" y="866"/>
                  </a:lnTo>
                  <a:lnTo>
                    <a:pt x="879" y="788"/>
                  </a:lnTo>
                  <a:lnTo>
                    <a:pt x="910" y="713"/>
                  </a:lnTo>
                  <a:lnTo>
                    <a:pt x="946" y="640"/>
                  </a:lnTo>
                  <a:lnTo>
                    <a:pt x="986" y="570"/>
                  </a:lnTo>
                  <a:lnTo>
                    <a:pt x="1031" y="503"/>
                  </a:lnTo>
                  <a:lnTo>
                    <a:pt x="1080" y="440"/>
                  </a:lnTo>
                  <a:lnTo>
                    <a:pt x="1134" y="380"/>
                  </a:lnTo>
                  <a:lnTo>
                    <a:pt x="1191" y="323"/>
                  </a:lnTo>
                  <a:lnTo>
                    <a:pt x="1252" y="271"/>
                  </a:lnTo>
                  <a:lnTo>
                    <a:pt x="1316" y="222"/>
                  </a:lnTo>
                  <a:lnTo>
                    <a:pt x="1384" y="177"/>
                  </a:lnTo>
                  <a:lnTo>
                    <a:pt x="1454" y="137"/>
                  </a:lnTo>
                  <a:lnTo>
                    <a:pt x="1528" y="102"/>
                  </a:lnTo>
                  <a:lnTo>
                    <a:pt x="1604" y="72"/>
                  </a:lnTo>
                  <a:lnTo>
                    <a:pt x="1683" y="46"/>
                  </a:lnTo>
                  <a:lnTo>
                    <a:pt x="1763" y="27"/>
                  </a:lnTo>
                  <a:lnTo>
                    <a:pt x="1847" y="11"/>
                  </a:lnTo>
                  <a:lnTo>
                    <a:pt x="1931" y="3"/>
                  </a:lnTo>
                  <a:lnTo>
                    <a:pt x="2018" y="0"/>
                  </a:lnTo>
                  <a:close/>
                </a:path>
              </a:pathLst>
            </a:custGeom>
            <a:grpFill/>
            <a:ln w="0">
              <a:noFill/>
              <a:prstDash val="solid"/>
              <a:round/>
            </a:ln>
          </p:spPr>
          <p:txBody>
            <a:bodyPr vert="horz" wrap="square" lIns="121920" tIns="60961" rIns="121920" bIns="60961" numCol="1" anchor="t" anchorCtr="0" compatLnSpc="1"/>
            <a:lstStyle/>
            <a:p>
              <a:pPr defTabSz="890905"/>
              <a:endParaRPr lang="es-ES" sz="935">
                <a:solidFill>
                  <a:srgbClr val="000000"/>
                </a:solidFill>
                <a:latin typeface="微软简粗黑" charset="0"/>
                <a:ea typeface="微软简粗黑" charset="0"/>
              </a:endParaRPr>
            </a:p>
          </p:txBody>
        </p:sp>
        <p:sp>
          <p:nvSpPr>
            <p:cNvPr id="189" name="Freeform 18"/>
            <p:cNvSpPr/>
            <p:nvPr/>
          </p:nvSpPr>
          <p:spPr bwMode="auto">
            <a:xfrm>
              <a:off x="12828" y="3173"/>
              <a:ext cx="378" cy="374"/>
            </a:xfrm>
            <a:custGeom>
              <a:avLst/>
              <a:gdLst>
                <a:gd name="T0" fmla="*/ 707 w 757"/>
                <a:gd name="T1" fmla="*/ 0 h 749"/>
                <a:gd name="T2" fmla="*/ 723 w 757"/>
                <a:gd name="T3" fmla="*/ 2 h 749"/>
                <a:gd name="T4" fmla="*/ 736 w 757"/>
                <a:gd name="T5" fmla="*/ 10 h 749"/>
                <a:gd name="T6" fmla="*/ 747 w 757"/>
                <a:gd name="T7" fmla="*/ 21 h 749"/>
                <a:gd name="T8" fmla="*/ 755 w 757"/>
                <a:gd name="T9" fmla="*/ 34 h 749"/>
                <a:gd name="T10" fmla="*/ 757 w 757"/>
                <a:gd name="T11" fmla="*/ 49 h 749"/>
                <a:gd name="T12" fmla="*/ 755 w 757"/>
                <a:gd name="T13" fmla="*/ 66 h 749"/>
                <a:gd name="T14" fmla="*/ 747 w 757"/>
                <a:gd name="T15" fmla="*/ 79 h 749"/>
                <a:gd name="T16" fmla="*/ 736 w 757"/>
                <a:gd name="T17" fmla="*/ 90 h 749"/>
                <a:gd name="T18" fmla="*/ 723 w 757"/>
                <a:gd name="T19" fmla="*/ 97 h 749"/>
                <a:gd name="T20" fmla="*/ 707 w 757"/>
                <a:gd name="T21" fmla="*/ 100 h 749"/>
                <a:gd name="T22" fmla="*/ 645 w 757"/>
                <a:gd name="T23" fmla="*/ 104 h 749"/>
                <a:gd name="T24" fmla="*/ 584 w 757"/>
                <a:gd name="T25" fmla="*/ 112 h 749"/>
                <a:gd name="T26" fmla="*/ 527 w 757"/>
                <a:gd name="T27" fmla="*/ 127 h 749"/>
                <a:gd name="T28" fmla="*/ 471 w 757"/>
                <a:gd name="T29" fmla="*/ 147 h 749"/>
                <a:gd name="T30" fmla="*/ 418 w 757"/>
                <a:gd name="T31" fmla="*/ 172 h 749"/>
                <a:gd name="T32" fmla="*/ 369 w 757"/>
                <a:gd name="T33" fmla="*/ 203 h 749"/>
                <a:gd name="T34" fmla="*/ 321 w 757"/>
                <a:gd name="T35" fmla="*/ 236 h 749"/>
                <a:gd name="T36" fmla="*/ 279 w 757"/>
                <a:gd name="T37" fmla="*/ 275 h 749"/>
                <a:gd name="T38" fmla="*/ 240 w 757"/>
                <a:gd name="T39" fmla="*/ 318 h 749"/>
                <a:gd name="T40" fmla="*/ 205 w 757"/>
                <a:gd name="T41" fmla="*/ 364 h 749"/>
                <a:gd name="T42" fmla="*/ 175 w 757"/>
                <a:gd name="T43" fmla="*/ 414 h 749"/>
                <a:gd name="T44" fmla="*/ 149 w 757"/>
                <a:gd name="T45" fmla="*/ 466 h 749"/>
                <a:gd name="T46" fmla="*/ 128 w 757"/>
                <a:gd name="T47" fmla="*/ 521 h 749"/>
                <a:gd name="T48" fmla="*/ 114 w 757"/>
                <a:gd name="T49" fmla="*/ 578 h 749"/>
                <a:gd name="T50" fmla="*/ 105 w 757"/>
                <a:gd name="T51" fmla="*/ 638 h 749"/>
                <a:gd name="T52" fmla="*/ 101 w 757"/>
                <a:gd name="T53" fmla="*/ 699 h 749"/>
                <a:gd name="T54" fmla="*/ 98 w 757"/>
                <a:gd name="T55" fmla="*/ 715 h 749"/>
                <a:gd name="T56" fmla="*/ 91 w 757"/>
                <a:gd name="T57" fmla="*/ 729 h 749"/>
                <a:gd name="T58" fmla="*/ 81 w 757"/>
                <a:gd name="T59" fmla="*/ 740 h 749"/>
                <a:gd name="T60" fmla="*/ 67 w 757"/>
                <a:gd name="T61" fmla="*/ 746 h 749"/>
                <a:gd name="T62" fmla="*/ 51 w 757"/>
                <a:gd name="T63" fmla="*/ 749 h 749"/>
                <a:gd name="T64" fmla="*/ 35 w 757"/>
                <a:gd name="T65" fmla="*/ 746 h 749"/>
                <a:gd name="T66" fmla="*/ 21 w 757"/>
                <a:gd name="T67" fmla="*/ 740 h 749"/>
                <a:gd name="T68" fmla="*/ 10 w 757"/>
                <a:gd name="T69" fmla="*/ 729 h 749"/>
                <a:gd name="T70" fmla="*/ 2 w 757"/>
                <a:gd name="T71" fmla="*/ 715 h 749"/>
                <a:gd name="T72" fmla="*/ 0 w 757"/>
                <a:gd name="T73" fmla="*/ 699 h 749"/>
                <a:gd name="T74" fmla="*/ 3 w 757"/>
                <a:gd name="T75" fmla="*/ 632 h 749"/>
                <a:gd name="T76" fmla="*/ 13 w 757"/>
                <a:gd name="T77" fmla="*/ 566 h 749"/>
                <a:gd name="T78" fmla="*/ 28 w 757"/>
                <a:gd name="T79" fmla="*/ 503 h 749"/>
                <a:gd name="T80" fmla="*/ 50 w 757"/>
                <a:gd name="T81" fmla="*/ 442 h 749"/>
                <a:gd name="T82" fmla="*/ 77 w 757"/>
                <a:gd name="T83" fmla="*/ 383 h 749"/>
                <a:gd name="T84" fmla="*/ 108 w 757"/>
                <a:gd name="T85" fmla="*/ 328 h 749"/>
                <a:gd name="T86" fmla="*/ 144 w 757"/>
                <a:gd name="T87" fmla="*/ 276 h 749"/>
                <a:gd name="T88" fmla="*/ 185 w 757"/>
                <a:gd name="T89" fmla="*/ 228 h 749"/>
                <a:gd name="T90" fmla="*/ 230 w 757"/>
                <a:gd name="T91" fmla="*/ 183 h 749"/>
                <a:gd name="T92" fmla="*/ 279 w 757"/>
                <a:gd name="T93" fmla="*/ 142 h 749"/>
                <a:gd name="T94" fmla="*/ 332 w 757"/>
                <a:gd name="T95" fmla="*/ 107 h 749"/>
                <a:gd name="T96" fmla="*/ 388 w 757"/>
                <a:gd name="T97" fmla="*/ 75 h 749"/>
                <a:gd name="T98" fmla="*/ 447 w 757"/>
                <a:gd name="T99" fmla="*/ 49 h 749"/>
                <a:gd name="T100" fmla="*/ 508 w 757"/>
                <a:gd name="T101" fmla="*/ 28 h 749"/>
                <a:gd name="T102" fmla="*/ 573 w 757"/>
                <a:gd name="T103" fmla="*/ 13 h 749"/>
                <a:gd name="T104" fmla="*/ 639 w 757"/>
                <a:gd name="T105" fmla="*/ 3 h 749"/>
                <a:gd name="T106" fmla="*/ 707 w 757"/>
                <a:gd name="T107" fmla="*/ 0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7" h="749">
                  <a:moveTo>
                    <a:pt x="707" y="0"/>
                  </a:moveTo>
                  <a:lnTo>
                    <a:pt x="723" y="2"/>
                  </a:lnTo>
                  <a:lnTo>
                    <a:pt x="736" y="10"/>
                  </a:lnTo>
                  <a:lnTo>
                    <a:pt x="747" y="21"/>
                  </a:lnTo>
                  <a:lnTo>
                    <a:pt x="755" y="34"/>
                  </a:lnTo>
                  <a:lnTo>
                    <a:pt x="757" y="49"/>
                  </a:lnTo>
                  <a:lnTo>
                    <a:pt x="755" y="66"/>
                  </a:lnTo>
                  <a:lnTo>
                    <a:pt x="747" y="79"/>
                  </a:lnTo>
                  <a:lnTo>
                    <a:pt x="736" y="90"/>
                  </a:lnTo>
                  <a:lnTo>
                    <a:pt x="723" y="97"/>
                  </a:lnTo>
                  <a:lnTo>
                    <a:pt x="707" y="100"/>
                  </a:lnTo>
                  <a:lnTo>
                    <a:pt x="645" y="104"/>
                  </a:lnTo>
                  <a:lnTo>
                    <a:pt x="584" y="112"/>
                  </a:lnTo>
                  <a:lnTo>
                    <a:pt x="527" y="127"/>
                  </a:lnTo>
                  <a:lnTo>
                    <a:pt x="471" y="147"/>
                  </a:lnTo>
                  <a:lnTo>
                    <a:pt x="418" y="172"/>
                  </a:lnTo>
                  <a:lnTo>
                    <a:pt x="369" y="203"/>
                  </a:lnTo>
                  <a:lnTo>
                    <a:pt x="321" y="236"/>
                  </a:lnTo>
                  <a:lnTo>
                    <a:pt x="279" y="275"/>
                  </a:lnTo>
                  <a:lnTo>
                    <a:pt x="240" y="318"/>
                  </a:lnTo>
                  <a:lnTo>
                    <a:pt x="205" y="364"/>
                  </a:lnTo>
                  <a:lnTo>
                    <a:pt x="175" y="414"/>
                  </a:lnTo>
                  <a:lnTo>
                    <a:pt x="149" y="466"/>
                  </a:lnTo>
                  <a:lnTo>
                    <a:pt x="128" y="521"/>
                  </a:lnTo>
                  <a:lnTo>
                    <a:pt x="114" y="578"/>
                  </a:lnTo>
                  <a:lnTo>
                    <a:pt x="105" y="638"/>
                  </a:lnTo>
                  <a:lnTo>
                    <a:pt x="101" y="699"/>
                  </a:lnTo>
                  <a:lnTo>
                    <a:pt x="98" y="715"/>
                  </a:lnTo>
                  <a:lnTo>
                    <a:pt x="91" y="729"/>
                  </a:lnTo>
                  <a:lnTo>
                    <a:pt x="81" y="740"/>
                  </a:lnTo>
                  <a:lnTo>
                    <a:pt x="67" y="746"/>
                  </a:lnTo>
                  <a:lnTo>
                    <a:pt x="51" y="749"/>
                  </a:lnTo>
                  <a:lnTo>
                    <a:pt x="35" y="746"/>
                  </a:lnTo>
                  <a:lnTo>
                    <a:pt x="21" y="740"/>
                  </a:lnTo>
                  <a:lnTo>
                    <a:pt x="10" y="729"/>
                  </a:lnTo>
                  <a:lnTo>
                    <a:pt x="2" y="715"/>
                  </a:lnTo>
                  <a:lnTo>
                    <a:pt x="0" y="699"/>
                  </a:lnTo>
                  <a:lnTo>
                    <a:pt x="3" y="632"/>
                  </a:lnTo>
                  <a:lnTo>
                    <a:pt x="13" y="566"/>
                  </a:lnTo>
                  <a:lnTo>
                    <a:pt x="28" y="503"/>
                  </a:lnTo>
                  <a:lnTo>
                    <a:pt x="50" y="442"/>
                  </a:lnTo>
                  <a:lnTo>
                    <a:pt x="77" y="383"/>
                  </a:lnTo>
                  <a:lnTo>
                    <a:pt x="108" y="328"/>
                  </a:lnTo>
                  <a:lnTo>
                    <a:pt x="144" y="276"/>
                  </a:lnTo>
                  <a:lnTo>
                    <a:pt x="185" y="228"/>
                  </a:lnTo>
                  <a:lnTo>
                    <a:pt x="230" y="183"/>
                  </a:lnTo>
                  <a:lnTo>
                    <a:pt x="279" y="142"/>
                  </a:lnTo>
                  <a:lnTo>
                    <a:pt x="332" y="107"/>
                  </a:lnTo>
                  <a:lnTo>
                    <a:pt x="388" y="75"/>
                  </a:lnTo>
                  <a:lnTo>
                    <a:pt x="447" y="49"/>
                  </a:lnTo>
                  <a:lnTo>
                    <a:pt x="508" y="28"/>
                  </a:lnTo>
                  <a:lnTo>
                    <a:pt x="573" y="13"/>
                  </a:lnTo>
                  <a:lnTo>
                    <a:pt x="639" y="3"/>
                  </a:lnTo>
                  <a:lnTo>
                    <a:pt x="707" y="0"/>
                  </a:lnTo>
                  <a:close/>
                </a:path>
              </a:pathLst>
            </a:custGeom>
            <a:grpFill/>
            <a:ln w="0">
              <a:noFill/>
              <a:prstDash val="solid"/>
              <a:round/>
            </a:ln>
          </p:spPr>
          <p:txBody>
            <a:bodyPr vert="horz" wrap="square" lIns="121920" tIns="60961" rIns="121920" bIns="60961" numCol="1" anchor="t" anchorCtr="0" compatLnSpc="1"/>
            <a:lstStyle/>
            <a:p>
              <a:pPr defTabSz="890905"/>
              <a:endParaRPr lang="es-ES" sz="935">
                <a:solidFill>
                  <a:srgbClr val="000000"/>
                </a:solidFill>
                <a:latin typeface="微软简粗黑" charset="0"/>
                <a:ea typeface="微软简粗黑" charset="0"/>
              </a:endParaRPr>
            </a:p>
          </p:txBody>
        </p:sp>
      </p:grpSp>
      <p:grpSp>
        <p:nvGrpSpPr>
          <p:cNvPr id="190" name="Group 21"/>
          <p:cNvGrpSpPr>
            <a:grpSpLocks noChangeAspect="1"/>
          </p:cNvGrpSpPr>
          <p:nvPr/>
        </p:nvGrpSpPr>
        <p:grpSpPr bwMode="auto">
          <a:xfrm>
            <a:off x="8053002" y="5700472"/>
            <a:ext cx="342855" cy="272740"/>
            <a:chOff x="12486" y="4334"/>
            <a:chExt cx="1614" cy="1284"/>
          </a:xfrm>
          <a:solidFill>
            <a:srgbClr val="9CCF3D"/>
          </a:solidFill>
        </p:grpSpPr>
        <p:sp>
          <p:nvSpPr>
            <p:cNvPr id="191" name="Freeform 23"/>
            <p:cNvSpPr>
              <a:spLocks noEditPoints="1"/>
            </p:cNvSpPr>
            <p:nvPr/>
          </p:nvSpPr>
          <p:spPr bwMode="auto">
            <a:xfrm>
              <a:off x="13596" y="4729"/>
              <a:ext cx="302" cy="396"/>
            </a:xfrm>
            <a:custGeom>
              <a:avLst/>
              <a:gdLst>
                <a:gd name="T0" fmla="*/ 150 w 907"/>
                <a:gd name="T1" fmla="*/ 149 h 1187"/>
                <a:gd name="T2" fmla="*/ 150 w 907"/>
                <a:gd name="T3" fmla="*/ 1038 h 1187"/>
                <a:gd name="T4" fmla="*/ 757 w 907"/>
                <a:gd name="T5" fmla="*/ 1038 h 1187"/>
                <a:gd name="T6" fmla="*/ 757 w 907"/>
                <a:gd name="T7" fmla="*/ 816 h 1187"/>
                <a:gd name="T8" fmla="*/ 302 w 907"/>
                <a:gd name="T9" fmla="*/ 149 h 1187"/>
                <a:gd name="T10" fmla="*/ 150 w 907"/>
                <a:gd name="T11" fmla="*/ 149 h 1187"/>
                <a:gd name="T12" fmla="*/ 150 w 907"/>
                <a:gd name="T13" fmla="*/ 0 h 1187"/>
                <a:gd name="T14" fmla="*/ 302 w 907"/>
                <a:gd name="T15" fmla="*/ 0 h 1187"/>
                <a:gd name="T16" fmla="*/ 332 w 907"/>
                <a:gd name="T17" fmla="*/ 3 h 1187"/>
                <a:gd name="T18" fmla="*/ 360 w 907"/>
                <a:gd name="T19" fmla="*/ 12 h 1187"/>
                <a:gd name="T20" fmla="*/ 386 w 907"/>
                <a:gd name="T21" fmla="*/ 27 h 1187"/>
                <a:gd name="T22" fmla="*/ 409 w 907"/>
                <a:gd name="T23" fmla="*/ 44 h 1187"/>
                <a:gd name="T24" fmla="*/ 429 w 907"/>
                <a:gd name="T25" fmla="*/ 67 h 1187"/>
                <a:gd name="T26" fmla="*/ 882 w 907"/>
                <a:gd name="T27" fmla="*/ 734 h 1187"/>
                <a:gd name="T28" fmla="*/ 895 w 907"/>
                <a:gd name="T29" fmla="*/ 759 h 1187"/>
                <a:gd name="T30" fmla="*/ 904 w 907"/>
                <a:gd name="T31" fmla="*/ 787 h 1187"/>
                <a:gd name="T32" fmla="*/ 907 w 907"/>
                <a:gd name="T33" fmla="*/ 816 h 1187"/>
                <a:gd name="T34" fmla="*/ 907 w 907"/>
                <a:gd name="T35" fmla="*/ 1038 h 1187"/>
                <a:gd name="T36" fmla="*/ 903 w 907"/>
                <a:gd name="T37" fmla="*/ 1073 h 1187"/>
                <a:gd name="T38" fmla="*/ 892 w 907"/>
                <a:gd name="T39" fmla="*/ 1103 h 1187"/>
                <a:gd name="T40" fmla="*/ 874 w 907"/>
                <a:gd name="T41" fmla="*/ 1131 h 1187"/>
                <a:gd name="T42" fmla="*/ 850 w 907"/>
                <a:gd name="T43" fmla="*/ 1155 h 1187"/>
                <a:gd name="T44" fmla="*/ 822 w 907"/>
                <a:gd name="T45" fmla="*/ 1172 h 1187"/>
                <a:gd name="T46" fmla="*/ 791 w 907"/>
                <a:gd name="T47" fmla="*/ 1182 h 1187"/>
                <a:gd name="T48" fmla="*/ 757 w 907"/>
                <a:gd name="T49" fmla="*/ 1187 h 1187"/>
                <a:gd name="T50" fmla="*/ 150 w 907"/>
                <a:gd name="T51" fmla="*/ 1187 h 1187"/>
                <a:gd name="T52" fmla="*/ 116 w 907"/>
                <a:gd name="T53" fmla="*/ 1182 h 1187"/>
                <a:gd name="T54" fmla="*/ 85 w 907"/>
                <a:gd name="T55" fmla="*/ 1172 h 1187"/>
                <a:gd name="T56" fmla="*/ 56 w 907"/>
                <a:gd name="T57" fmla="*/ 1155 h 1187"/>
                <a:gd name="T58" fmla="*/ 32 w 907"/>
                <a:gd name="T59" fmla="*/ 1131 h 1187"/>
                <a:gd name="T60" fmla="*/ 15 w 907"/>
                <a:gd name="T61" fmla="*/ 1103 h 1187"/>
                <a:gd name="T62" fmla="*/ 4 w 907"/>
                <a:gd name="T63" fmla="*/ 1073 h 1187"/>
                <a:gd name="T64" fmla="*/ 0 w 907"/>
                <a:gd name="T65" fmla="*/ 1038 h 1187"/>
                <a:gd name="T66" fmla="*/ 0 w 907"/>
                <a:gd name="T67" fmla="*/ 149 h 1187"/>
                <a:gd name="T68" fmla="*/ 4 w 907"/>
                <a:gd name="T69" fmla="*/ 116 h 1187"/>
                <a:gd name="T70" fmla="*/ 15 w 907"/>
                <a:gd name="T71" fmla="*/ 83 h 1187"/>
                <a:gd name="T72" fmla="*/ 32 w 907"/>
                <a:gd name="T73" fmla="*/ 56 h 1187"/>
                <a:gd name="T74" fmla="*/ 56 w 907"/>
                <a:gd name="T75" fmla="*/ 34 h 1187"/>
                <a:gd name="T76" fmla="*/ 85 w 907"/>
                <a:gd name="T77" fmla="*/ 16 h 1187"/>
                <a:gd name="T78" fmla="*/ 116 w 907"/>
                <a:gd name="T79" fmla="*/ 5 h 1187"/>
                <a:gd name="T80" fmla="*/ 150 w 907"/>
                <a:gd name="T81" fmla="*/ 0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07" h="1187">
                  <a:moveTo>
                    <a:pt x="150" y="149"/>
                  </a:moveTo>
                  <a:lnTo>
                    <a:pt x="150" y="1038"/>
                  </a:lnTo>
                  <a:lnTo>
                    <a:pt x="757" y="1038"/>
                  </a:lnTo>
                  <a:lnTo>
                    <a:pt x="757" y="816"/>
                  </a:lnTo>
                  <a:lnTo>
                    <a:pt x="302" y="149"/>
                  </a:lnTo>
                  <a:lnTo>
                    <a:pt x="150" y="149"/>
                  </a:lnTo>
                  <a:close/>
                  <a:moveTo>
                    <a:pt x="150" y="0"/>
                  </a:moveTo>
                  <a:lnTo>
                    <a:pt x="302" y="0"/>
                  </a:lnTo>
                  <a:lnTo>
                    <a:pt x="332" y="3"/>
                  </a:lnTo>
                  <a:lnTo>
                    <a:pt x="360" y="12"/>
                  </a:lnTo>
                  <a:lnTo>
                    <a:pt x="386" y="27"/>
                  </a:lnTo>
                  <a:lnTo>
                    <a:pt x="409" y="44"/>
                  </a:lnTo>
                  <a:lnTo>
                    <a:pt x="429" y="67"/>
                  </a:lnTo>
                  <a:lnTo>
                    <a:pt x="882" y="734"/>
                  </a:lnTo>
                  <a:lnTo>
                    <a:pt x="895" y="759"/>
                  </a:lnTo>
                  <a:lnTo>
                    <a:pt x="904" y="787"/>
                  </a:lnTo>
                  <a:lnTo>
                    <a:pt x="907" y="816"/>
                  </a:lnTo>
                  <a:lnTo>
                    <a:pt x="907" y="1038"/>
                  </a:lnTo>
                  <a:lnTo>
                    <a:pt x="903" y="1073"/>
                  </a:lnTo>
                  <a:lnTo>
                    <a:pt x="892" y="1103"/>
                  </a:lnTo>
                  <a:lnTo>
                    <a:pt x="874" y="1131"/>
                  </a:lnTo>
                  <a:lnTo>
                    <a:pt x="850" y="1155"/>
                  </a:lnTo>
                  <a:lnTo>
                    <a:pt x="822" y="1172"/>
                  </a:lnTo>
                  <a:lnTo>
                    <a:pt x="791" y="1182"/>
                  </a:lnTo>
                  <a:lnTo>
                    <a:pt x="757" y="1187"/>
                  </a:lnTo>
                  <a:lnTo>
                    <a:pt x="150" y="1187"/>
                  </a:lnTo>
                  <a:lnTo>
                    <a:pt x="116" y="1182"/>
                  </a:lnTo>
                  <a:lnTo>
                    <a:pt x="85" y="1172"/>
                  </a:lnTo>
                  <a:lnTo>
                    <a:pt x="56" y="1155"/>
                  </a:lnTo>
                  <a:lnTo>
                    <a:pt x="32" y="1131"/>
                  </a:lnTo>
                  <a:lnTo>
                    <a:pt x="15" y="1103"/>
                  </a:lnTo>
                  <a:lnTo>
                    <a:pt x="4" y="1073"/>
                  </a:lnTo>
                  <a:lnTo>
                    <a:pt x="0" y="1038"/>
                  </a:lnTo>
                  <a:lnTo>
                    <a:pt x="0" y="149"/>
                  </a:lnTo>
                  <a:lnTo>
                    <a:pt x="4" y="116"/>
                  </a:lnTo>
                  <a:lnTo>
                    <a:pt x="15" y="83"/>
                  </a:lnTo>
                  <a:lnTo>
                    <a:pt x="32" y="56"/>
                  </a:lnTo>
                  <a:lnTo>
                    <a:pt x="56" y="34"/>
                  </a:lnTo>
                  <a:lnTo>
                    <a:pt x="85" y="16"/>
                  </a:lnTo>
                  <a:lnTo>
                    <a:pt x="116" y="5"/>
                  </a:lnTo>
                  <a:lnTo>
                    <a:pt x="150" y="0"/>
                  </a:lnTo>
                  <a:close/>
                </a:path>
              </a:pathLst>
            </a:custGeom>
            <a:grpFill/>
            <a:ln w="0">
              <a:noFill/>
              <a:prstDash val="solid"/>
              <a:round/>
            </a:ln>
          </p:spPr>
          <p:txBody>
            <a:bodyPr vert="horz" wrap="square" lIns="121920" tIns="60961" rIns="121920" bIns="60961" numCol="1" anchor="t" anchorCtr="0" compatLnSpc="1"/>
            <a:lstStyle/>
            <a:p>
              <a:pPr defTabSz="890905"/>
              <a:endParaRPr lang="es-ES" sz="935">
                <a:solidFill>
                  <a:srgbClr val="000000"/>
                </a:solidFill>
                <a:latin typeface="微软简粗黑" charset="0"/>
                <a:ea typeface="微软简粗黑" charset="0"/>
              </a:endParaRPr>
            </a:p>
          </p:txBody>
        </p:sp>
        <p:sp>
          <p:nvSpPr>
            <p:cNvPr id="192" name="Freeform 24"/>
            <p:cNvSpPr>
              <a:spLocks noEditPoints="1"/>
            </p:cNvSpPr>
            <p:nvPr/>
          </p:nvSpPr>
          <p:spPr bwMode="auto">
            <a:xfrm>
              <a:off x="12486" y="4334"/>
              <a:ext cx="1614" cy="1284"/>
            </a:xfrm>
            <a:custGeom>
              <a:avLst/>
              <a:gdLst>
                <a:gd name="T0" fmla="*/ 3417 w 4841"/>
                <a:gd name="T1" fmla="*/ 3052 h 3853"/>
                <a:gd name="T2" fmla="*/ 3333 w 4841"/>
                <a:gd name="T3" fmla="*/ 3308 h 3853"/>
                <a:gd name="T4" fmla="*/ 3493 w 4841"/>
                <a:gd name="T5" fmla="*/ 3523 h 3853"/>
                <a:gd name="T6" fmla="*/ 3770 w 4841"/>
                <a:gd name="T7" fmla="*/ 3523 h 3853"/>
                <a:gd name="T8" fmla="*/ 3929 w 4841"/>
                <a:gd name="T9" fmla="*/ 3308 h 3853"/>
                <a:gd name="T10" fmla="*/ 3844 w 4841"/>
                <a:gd name="T11" fmla="*/ 3052 h 3853"/>
                <a:gd name="T12" fmla="*/ 1664 w 4841"/>
                <a:gd name="T13" fmla="*/ 2964 h 3853"/>
                <a:gd name="T14" fmla="*/ 1420 w 4841"/>
                <a:gd name="T15" fmla="*/ 3085 h 3853"/>
                <a:gd name="T16" fmla="*/ 1377 w 4841"/>
                <a:gd name="T17" fmla="*/ 3354 h 3853"/>
                <a:gd name="T18" fmla="*/ 1569 w 4841"/>
                <a:gd name="T19" fmla="*/ 3542 h 3853"/>
                <a:gd name="T20" fmla="*/ 1843 w 4841"/>
                <a:gd name="T21" fmla="*/ 3500 h 3853"/>
                <a:gd name="T22" fmla="*/ 1967 w 4841"/>
                <a:gd name="T23" fmla="*/ 3260 h 3853"/>
                <a:gd name="T24" fmla="*/ 1843 w 4841"/>
                <a:gd name="T25" fmla="*/ 3021 h 3853"/>
                <a:gd name="T26" fmla="*/ 3177 w 4841"/>
                <a:gd name="T27" fmla="*/ 2075 h 3853"/>
                <a:gd name="T28" fmla="*/ 3044 w 4841"/>
                <a:gd name="T29" fmla="*/ 2389 h 3853"/>
                <a:gd name="T30" fmla="*/ 2722 w 4841"/>
                <a:gd name="T31" fmla="*/ 2520 h 3853"/>
                <a:gd name="T32" fmla="*/ 814 w 4841"/>
                <a:gd name="T33" fmla="*/ 3079 h 3853"/>
                <a:gd name="T34" fmla="*/ 1134 w 4841"/>
                <a:gd name="T35" fmla="*/ 2980 h 3853"/>
                <a:gd name="T36" fmla="*/ 1447 w 4841"/>
                <a:gd name="T37" fmla="*/ 2707 h 3853"/>
                <a:gd name="T38" fmla="*/ 1882 w 4841"/>
                <a:gd name="T39" fmla="*/ 2707 h 3853"/>
                <a:gd name="T40" fmla="*/ 2195 w 4841"/>
                <a:gd name="T41" fmla="*/ 2980 h 3853"/>
                <a:gd name="T42" fmla="*/ 3138 w 4841"/>
                <a:gd name="T43" fmla="*/ 2920 h 3853"/>
                <a:gd name="T44" fmla="*/ 3482 w 4841"/>
                <a:gd name="T45" fmla="*/ 2685 h 3853"/>
                <a:gd name="T46" fmla="*/ 3914 w 4841"/>
                <a:gd name="T47" fmla="*/ 2736 h 3853"/>
                <a:gd name="T48" fmla="*/ 4191 w 4841"/>
                <a:gd name="T49" fmla="*/ 3044 h 3853"/>
                <a:gd name="T50" fmla="*/ 4506 w 4841"/>
                <a:gd name="T51" fmla="*/ 3057 h 3853"/>
                <a:gd name="T52" fmla="*/ 4528 w 4841"/>
                <a:gd name="T53" fmla="*/ 2019 h 3853"/>
                <a:gd name="T54" fmla="*/ 3811 w 4841"/>
                <a:gd name="T55" fmla="*/ 1041 h 3853"/>
                <a:gd name="T56" fmla="*/ 359 w 4841"/>
                <a:gd name="T57" fmla="*/ 330 h 3853"/>
                <a:gd name="T58" fmla="*/ 307 w 4841"/>
                <a:gd name="T59" fmla="*/ 2109 h 3853"/>
                <a:gd name="T60" fmla="*/ 453 w 4841"/>
                <a:gd name="T61" fmla="*/ 2223 h 3853"/>
                <a:gd name="T62" fmla="*/ 2859 w 4841"/>
                <a:gd name="T63" fmla="*/ 2140 h 3853"/>
                <a:gd name="T64" fmla="*/ 2841 w 4841"/>
                <a:gd name="T65" fmla="*/ 352 h 3853"/>
                <a:gd name="T66" fmla="*/ 453 w 4841"/>
                <a:gd name="T67" fmla="*/ 0 h 3853"/>
                <a:gd name="T68" fmla="*/ 3001 w 4841"/>
                <a:gd name="T69" fmla="*/ 94 h 3853"/>
                <a:gd name="T70" fmla="*/ 3174 w 4841"/>
                <a:gd name="T71" fmla="*/ 384 h 3853"/>
                <a:gd name="T72" fmla="*/ 3947 w 4841"/>
                <a:gd name="T73" fmla="*/ 771 h 3853"/>
                <a:gd name="T74" fmla="*/ 4765 w 4841"/>
                <a:gd name="T75" fmla="*/ 1829 h 3853"/>
                <a:gd name="T76" fmla="*/ 4841 w 4841"/>
                <a:gd name="T77" fmla="*/ 2964 h 3853"/>
                <a:gd name="T78" fmla="*/ 4708 w 4841"/>
                <a:gd name="T79" fmla="*/ 3278 h 3853"/>
                <a:gd name="T80" fmla="*/ 4387 w 4841"/>
                <a:gd name="T81" fmla="*/ 3408 h 3853"/>
                <a:gd name="T82" fmla="*/ 4030 w 4841"/>
                <a:gd name="T83" fmla="*/ 3704 h 3853"/>
                <a:gd name="T84" fmla="*/ 3631 w 4841"/>
                <a:gd name="T85" fmla="*/ 3853 h 3853"/>
                <a:gd name="T86" fmla="*/ 3232 w 4841"/>
                <a:gd name="T87" fmla="*/ 3704 h 3853"/>
                <a:gd name="T88" fmla="*/ 2248 w 4841"/>
                <a:gd name="T89" fmla="*/ 3408 h 3853"/>
                <a:gd name="T90" fmla="*/ 2007 w 4841"/>
                <a:gd name="T91" fmla="*/ 3748 h 3853"/>
                <a:gd name="T92" fmla="*/ 1588 w 4841"/>
                <a:gd name="T93" fmla="*/ 3848 h 3853"/>
                <a:gd name="T94" fmla="*/ 1214 w 4841"/>
                <a:gd name="T95" fmla="*/ 3654 h 3853"/>
                <a:gd name="T96" fmla="*/ 846 w 4841"/>
                <a:gd name="T97" fmla="*/ 3405 h 3853"/>
                <a:gd name="T98" fmla="*/ 548 w 4841"/>
                <a:gd name="T99" fmla="*/ 3235 h 3853"/>
                <a:gd name="T100" fmla="*/ 453 w 4841"/>
                <a:gd name="T101" fmla="*/ 2520 h 3853"/>
                <a:gd name="T102" fmla="*/ 133 w 4841"/>
                <a:gd name="T103" fmla="*/ 2389 h 3853"/>
                <a:gd name="T104" fmla="*/ 0 w 4841"/>
                <a:gd name="T105" fmla="*/ 2075 h 3853"/>
                <a:gd name="T106" fmla="*/ 95 w 4841"/>
                <a:gd name="T107" fmla="*/ 174 h 3853"/>
                <a:gd name="T108" fmla="*/ 392 w 4841"/>
                <a:gd name="T109" fmla="*/ 5 h 38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841" h="3853">
                  <a:moveTo>
                    <a:pt x="3631" y="2964"/>
                  </a:moveTo>
                  <a:lnTo>
                    <a:pt x="3582" y="2968"/>
                  </a:lnTo>
                  <a:lnTo>
                    <a:pt x="3536" y="2979"/>
                  </a:lnTo>
                  <a:lnTo>
                    <a:pt x="3493" y="2998"/>
                  </a:lnTo>
                  <a:lnTo>
                    <a:pt x="3452" y="3021"/>
                  </a:lnTo>
                  <a:lnTo>
                    <a:pt x="3417" y="3052"/>
                  </a:lnTo>
                  <a:lnTo>
                    <a:pt x="3387" y="3085"/>
                  </a:lnTo>
                  <a:lnTo>
                    <a:pt x="3363" y="3125"/>
                  </a:lnTo>
                  <a:lnTo>
                    <a:pt x="3344" y="3167"/>
                  </a:lnTo>
                  <a:lnTo>
                    <a:pt x="3333" y="3212"/>
                  </a:lnTo>
                  <a:lnTo>
                    <a:pt x="3329" y="3260"/>
                  </a:lnTo>
                  <a:lnTo>
                    <a:pt x="3333" y="3308"/>
                  </a:lnTo>
                  <a:lnTo>
                    <a:pt x="3344" y="3354"/>
                  </a:lnTo>
                  <a:lnTo>
                    <a:pt x="3363" y="3396"/>
                  </a:lnTo>
                  <a:lnTo>
                    <a:pt x="3387" y="3435"/>
                  </a:lnTo>
                  <a:lnTo>
                    <a:pt x="3417" y="3470"/>
                  </a:lnTo>
                  <a:lnTo>
                    <a:pt x="3452" y="3500"/>
                  </a:lnTo>
                  <a:lnTo>
                    <a:pt x="3493" y="3523"/>
                  </a:lnTo>
                  <a:lnTo>
                    <a:pt x="3536" y="3542"/>
                  </a:lnTo>
                  <a:lnTo>
                    <a:pt x="3582" y="3552"/>
                  </a:lnTo>
                  <a:lnTo>
                    <a:pt x="3631" y="3556"/>
                  </a:lnTo>
                  <a:lnTo>
                    <a:pt x="3680" y="3552"/>
                  </a:lnTo>
                  <a:lnTo>
                    <a:pt x="3726" y="3542"/>
                  </a:lnTo>
                  <a:lnTo>
                    <a:pt x="3770" y="3523"/>
                  </a:lnTo>
                  <a:lnTo>
                    <a:pt x="3810" y="3500"/>
                  </a:lnTo>
                  <a:lnTo>
                    <a:pt x="3844" y="3470"/>
                  </a:lnTo>
                  <a:lnTo>
                    <a:pt x="3875" y="3435"/>
                  </a:lnTo>
                  <a:lnTo>
                    <a:pt x="3899" y="3396"/>
                  </a:lnTo>
                  <a:lnTo>
                    <a:pt x="3919" y="3354"/>
                  </a:lnTo>
                  <a:lnTo>
                    <a:pt x="3929" y="3308"/>
                  </a:lnTo>
                  <a:lnTo>
                    <a:pt x="3934" y="3260"/>
                  </a:lnTo>
                  <a:lnTo>
                    <a:pt x="3929" y="3212"/>
                  </a:lnTo>
                  <a:lnTo>
                    <a:pt x="3919" y="3167"/>
                  </a:lnTo>
                  <a:lnTo>
                    <a:pt x="3899" y="3125"/>
                  </a:lnTo>
                  <a:lnTo>
                    <a:pt x="3875" y="3085"/>
                  </a:lnTo>
                  <a:lnTo>
                    <a:pt x="3844" y="3052"/>
                  </a:lnTo>
                  <a:lnTo>
                    <a:pt x="3810" y="3021"/>
                  </a:lnTo>
                  <a:lnTo>
                    <a:pt x="3770" y="2998"/>
                  </a:lnTo>
                  <a:lnTo>
                    <a:pt x="3726" y="2979"/>
                  </a:lnTo>
                  <a:lnTo>
                    <a:pt x="3680" y="2968"/>
                  </a:lnTo>
                  <a:lnTo>
                    <a:pt x="3631" y="2964"/>
                  </a:lnTo>
                  <a:close/>
                  <a:moveTo>
                    <a:pt x="1664" y="2964"/>
                  </a:moveTo>
                  <a:lnTo>
                    <a:pt x="1615" y="2968"/>
                  </a:lnTo>
                  <a:lnTo>
                    <a:pt x="1569" y="2979"/>
                  </a:lnTo>
                  <a:lnTo>
                    <a:pt x="1526" y="2998"/>
                  </a:lnTo>
                  <a:lnTo>
                    <a:pt x="1486" y="3021"/>
                  </a:lnTo>
                  <a:lnTo>
                    <a:pt x="1450" y="3052"/>
                  </a:lnTo>
                  <a:lnTo>
                    <a:pt x="1420" y="3085"/>
                  </a:lnTo>
                  <a:lnTo>
                    <a:pt x="1395" y="3125"/>
                  </a:lnTo>
                  <a:lnTo>
                    <a:pt x="1377" y="3167"/>
                  </a:lnTo>
                  <a:lnTo>
                    <a:pt x="1365" y="3212"/>
                  </a:lnTo>
                  <a:lnTo>
                    <a:pt x="1362" y="3260"/>
                  </a:lnTo>
                  <a:lnTo>
                    <a:pt x="1365" y="3308"/>
                  </a:lnTo>
                  <a:lnTo>
                    <a:pt x="1377" y="3354"/>
                  </a:lnTo>
                  <a:lnTo>
                    <a:pt x="1395" y="3396"/>
                  </a:lnTo>
                  <a:lnTo>
                    <a:pt x="1420" y="3435"/>
                  </a:lnTo>
                  <a:lnTo>
                    <a:pt x="1450" y="3470"/>
                  </a:lnTo>
                  <a:lnTo>
                    <a:pt x="1486" y="3500"/>
                  </a:lnTo>
                  <a:lnTo>
                    <a:pt x="1526" y="3523"/>
                  </a:lnTo>
                  <a:lnTo>
                    <a:pt x="1569" y="3542"/>
                  </a:lnTo>
                  <a:lnTo>
                    <a:pt x="1615" y="3552"/>
                  </a:lnTo>
                  <a:lnTo>
                    <a:pt x="1664" y="3556"/>
                  </a:lnTo>
                  <a:lnTo>
                    <a:pt x="1714" y="3552"/>
                  </a:lnTo>
                  <a:lnTo>
                    <a:pt x="1760" y="3542"/>
                  </a:lnTo>
                  <a:lnTo>
                    <a:pt x="1803" y="3523"/>
                  </a:lnTo>
                  <a:lnTo>
                    <a:pt x="1843" y="3500"/>
                  </a:lnTo>
                  <a:lnTo>
                    <a:pt x="1879" y="3470"/>
                  </a:lnTo>
                  <a:lnTo>
                    <a:pt x="1909" y="3435"/>
                  </a:lnTo>
                  <a:lnTo>
                    <a:pt x="1934" y="3396"/>
                  </a:lnTo>
                  <a:lnTo>
                    <a:pt x="1952" y="3354"/>
                  </a:lnTo>
                  <a:lnTo>
                    <a:pt x="1964" y="3308"/>
                  </a:lnTo>
                  <a:lnTo>
                    <a:pt x="1967" y="3260"/>
                  </a:lnTo>
                  <a:lnTo>
                    <a:pt x="1964" y="3212"/>
                  </a:lnTo>
                  <a:lnTo>
                    <a:pt x="1952" y="3167"/>
                  </a:lnTo>
                  <a:lnTo>
                    <a:pt x="1934" y="3125"/>
                  </a:lnTo>
                  <a:lnTo>
                    <a:pt x="1909" y="3085"/>
                  </a:lnTo>
                  <a:lnTo>
                    <a:pt x="1879" y="3052"/>
                  </a:lnTo>
                  <a:lnTo>
                    <a:pt x="1843" y="3021"/>
                  </a:lnTo>
                  <a:lnTo>
                    <a:pt x="1803" y="2998"/>
                  </a:lnTo>
                  <a:lnTo>
                    <a:pt x="1760" y="2979"/>
                  </a:lnTo>
                  <a:lnTo>
                    <a:pt x="1714" y="2968"/>
                  </a:lnTo>
                  <a:lnTo>
                    <a:pt x="1664" y="2964"/>
                  </a:lnTo>
                  <a:close/>
                  <a:moveTo>
                    <a:pt x="3177" y="1038"/>
                  </a:moveTo>
                  <a:lnTo>
                    <a:pt x="3177" y="2075"/>
                  </a:lnTo>
                  <a:lnTo>
                    <a:pt x="3174" y="2135"/>
                  </a:lnTo>
                  <a:lnTo>
                    <a:pt x="3162" y="2194"/>
                  </a:lnTo>
                  <a:lnTo>
                    <a:pt x="3141" y="2248"/>
                  </a:lnTo>
                  <a:lnTo>
                    <a:pt x="3116" y="2299"/>
                  </a:lnTo>
                  <a:lnTo>
                    <a:pt x="3083" y="2347"/>
                  </a:lnTo>
                  <a:lnTo>
                    <a:pt x="3044" y="2389"/>
                  </a:lnTo>
                  <a:lnTo>
                    <a:pt x="3001" y="2427"/>
                  </a:lnTo>
                  <a:lnTo>
                    <a:pt x="2952" y="2459"/>
                  </a:lnTo>
                  <a:lnTo>
                    <a:pt x="2900" y="2485"/>
                  </a:lnTo>
                  <a:lnTo>
                    <a:pt x="2843" y="2504"/>
                  </a:lnTo>
                  <a:lnTo>
                    <a:pt x="2785" y="2516"/>
                  </a:lnTo>
                  <a:lnTo>
                    <a:pt x="2722" y="2520"/>
                  </a:lnTo>
                  <a:lnTo>
                    <a:pt x="757" y="2520"/>
                  </a:lnTo>
                  <a:lnTo>
                    <a:pt x="757" y="2964"/>
                  </a:lnTo>
                  <a:lnTo>
                    <a:pt x="760" y="2998"/>
                  </a:lnTo>
                  <a:lnTo>
                    <a:pt x="772" y="3030"/>
                  </a:lnTo>
                  <a:lnTo>
                    <a:pt x="790" y="3057"/>
                  </a:lnTo>
                  <a:lnTo>
                    <a:pt x="814" y="3079"/>
                  </a:lnTo>
                  <a:lnTo>
                    <a:pt x="842" y="3097"/>
                  </a:lnTo>
                  <a:lnTo>
                    <a:pt x="873" y="3109"/>
                  </a:lnTo>
                  <a:lnTo>
                    <a:pt x="907" y="3113"/>
                  </a:lnTo>
                  <a:lnTo>
                    <a:pt x="1080" y="3113"/>
                  </a:lnTo>
                  <a:lnTo>
                    <a:pt x="1103" y="3044"/>
                  </a:lnTo>
                  <a:lnTo>
                    <a:pt x="1134" y="2980"/>
                  </a:lnTo>
                  <a:lnTo>
                    <a:pt x="1171" y="2920"/>
                  </a:lnTo>
                  <a:lnTo>
                    <a:pt x="1214" y="2866"/>
                  </a:lnTo>
                  <a:lnTo>
                    <a:pt x="1265" y="2817"/>
                  </a:lnTo>
                  <a:lnTo>
                    <a:pt x="1320" y="2773"/>
                  </a:lnTo>
                  <a:lnTo>
                    <a:pt x="1381" y="2736"/>
                  </a:lnTo>
                  <a:lnTo>
                    <a:pt x="1447" y="2707"/>
                  </a:lnTo>
                  <a:lnTo>
                    <a:pt x="1517" y="2685"/>
                  </a:lnTo>
                  <a:lnTo>
                    <a:pt x="1588" y="2672"/>
                  </a:lnTo>
                  <a:lnTo>
                    <a:pt x="1664" y="2668"/>
                  </a:lnTo>
                  <a:lnTo>
                    <a:pt x="1740" y="2672"/>
                  </a:lnTo>
                  <a:lnTo>
                    <a:pt x="1812" y="2685"/>
                  </a:lnTo>
                  <a:lnTo>
                    <a:pt x="1882" y="2707"/>
                  </a:lnTo>
                  <a:lnTo>
                    <a:pt x="1947" y="2736"/>
                  </a:lnTo>
                  <a:lnTo>
                    <a:pt x="2009" y="2773"/>
                  </a:lnTo>
                  <a:lnTo>
                    <a:pt x="2064" y="2817"/>
                  </a:lnTo>
                  <a:lnTo>
                    <a:pt x="2114" y="2866"/>
                  </a:lnTo>
                  <a:lnTo>
                    <a:pt x="2158" y="2920"/>
                  </a:lnTo>
                  <a:lnTo>
                    <a:pt x="2195" y="2980"/>
                  </a:lnTo>
                  <a:lnTo>
                    <a:pt x="2226" y="3044"/>
                  </a:lnTo>
                  <a:lnTo>
                    <a:pt x="2248" y="3113"/>
                  </a:lnTo>
                  <a:lnTo>
                    <a:pt x="3047" y="3113"/>
                  </a:lnTo>
                  <a:lnTo>
                    <a:pt x="3069" y="3044"/>
                  </a:lnTo>
                  <a:lnTo>
                    <a:pt x="3099" y="2980"/>
                  </a:lnTo>
                  <a:lnTo>
                    <a:pt x="3138" y="2920"/>
                  </a:lnTo>
                  <a:lnTo>
                    <a:pt x="3181" y="2866"/>
                  </a:lnTo>
                  <a:lnTo>
                    <a:pt x="3232" y="2817"/>
                  </a:lnTo>
                  <a:lnTo>
                    <a:pt x="3287" y="2773"/>
                  </a:lnTo>
                  <a:lnTo>
                    <a:pt x="3348" y="2736"/>
                  </a:lnTo>
                  <a:lnTo>
                    <a:pt x="3414" y="2707"/>
                  </a:lnTo>
                  <a:lnTo>
                    <a:pt x="3482" y="2685"/>
                  </a:lnTo>
                  <a:lnTo>
                    <a:pt x="3555" y="2672"/>
                  </a:lnTo>
                  <a:lnTo>
                    <a:pt x="3631" y="2668"/>
                  </a:lnTo>
                  <a:lnTo>
                    <a:pt x="3707" y="2672"/>
                  </a:lnTo>
                  <a:lnTo>
                    <a:pt x="3779" y="2685"/>
                  </a:lnTo>
                  <a:lnTo>
                    <a:pt x="3849" y="2707"/>
                  </a:lnTo>
                  <a:lnTo>
                    <a:pt x="3914" y="2736"/>
                  </a:lnTo>
                  <a:lnTo>
                    <a:pt x="3974" y="2773"/>
                  </a:lnTo>
                  <a:lnTo>
                    <a:pt x="4030" y="2817"/>
                  </a:lnTo>
                  <a:lnTo>
                    <a:pt x="4081" y="2866"/>
                  </a:lnTo>
                  <a:lnTo>
                    <a:pt x="4124" y="2920"/>
                  </a:lnTo>
                  <a:lnTo>
                    <a:pt x="4162" y="2980"/>
                  </a:lnTo>
                  <a:lnTo>
                    <a:pt x="4191" y="3044"/>
                  </a:lnTo>
                  <a:lnTo>
                    <a:pt x="4214" y="3113"/>
                  </a:lnTo>
                  <a:lnTo>
                    <a:pt x="4387" y="3113"/>
                  </a:lnTo>
                  <a:lnTo>
                    <a:pt x="4422" y="3109"/>
                  </a:lnTo>
                  <a:lnTo>
                    <a:pt x="4454" y="3097"/>
                  </a:lnTo>
                  <a:lnTo>
                    <a:pt x="4482" y="3079"/>
                  </a:lnTo>
                  <a:lnTo>
                    <a:pt x="4506" y="3057"/>
                  </a:lnTo>
                  <a:lnTo>
                    <a:pt x="4524" y="3030"/>
                  </a:lnTo>
                  <a:lnTo>
                    <a:pt x="4534" y="2998"/>
                  </a:lnTo>
                  <a:lnTo>
                    <a:pt x="4539" y="2964"/>
                  </a:lnTo>
                  <a:lnTo>
                    <a:pt x="4539" y="2075"/>
                  </a:lnTo>
                  <a:lnTo>
                    <a:pt x="4536" y="2046"/>
                  </a:lnTo>
                  <a:lnTo>
                    <a:pt x="4528" y="2019"/>
                  </a:lnTo>
                  <a:lnTo>
                    <a:pt x="4513" y="1994"/>
                  </a:lnTo>
                  <a:lnTo>
                    <a:pt x="3908" y="1104"/>
                  </a:lnTo>
                  <a:lnTo>
                    <a:pt x="3889" y="1082"/>
                  </a:lnTo>
                  <a:lnTo>
                    <a:pt x="3867" y="1063"/>
                  </a:lnTo>
                  <a:lnTo>
                    <a:pt x="3840" y="1050"/>
                  </a:lnTo>
                  <a:lnTo>
                    <a:pt x="3811" y="1041"/>
                  </a:lnTo>
                  <a:lnTo>
                    <a:pt x="3782" y="1038"/>
                  </a:lnTo>
                  <a:lnTo>
                    <a:pt x="3177" y="1038"/>
                  </a:lnTo>
                  <a:close/>
                  <a:moveTo>
                    <a:pt x="453" y="298"/>
                  </a:moveTo>
                  <a:lnTo>
                    <a:pt x="419" y="301"/>
                  </a:lnTo>
                  <a:lnTo>
                    <a:pt x="387" y="313"/>
                  </a:lnTo>
                  <a:lnTo>
                    <a:pt x="359" y="330"/>
                  </a:lnTo>
                  <a:lnTo>
                    <a:pt x="335" y="352"/>
                  </a:lnTo>
                  <a:lnTo>
                    <a:pt x="319" y="380"/>
                  </a:lnTo>
                  <a:lnTo>
                    <a:pt x="307" y="411"/>
                  </a:lnTo>
                  <a:lnTo>
                    <a:pt x="302" y="446"/>
                  </a:lnTo>
                  <a:lnTo>
                    <a:pt x="302" y="2075"/>
                  </a:lnTo>
                  <a:lnTo>
                    <a:pt x="307" y="2109"/>
                  </a:lnTo>
                  <a:lnTo>
                    <a:pt x="319" y="2140"/>
                  </a:lnTo>
                  <a:lnTo>
                    <a:pt x="335" y="2167"/>
                  </a:lnTo>
                  <a:lnTo>
                    <a:pt x="359" y="2191"/>
                  </a:lnTo>
                  <a:lnTo>
                    <a:pt x="387" y="2208"/>
                  </a:lnTo>
                  <a:lnTo>
                    <a:pt x="419" y="2220"/>
                  </a:lnTo>
                  <a:lnTo>
                    <a:pt x="453" y="2223"/>
                  </a:lnTo>
                  <a:lnTo>
                    <a:pt x="2722" y="2223"/>
                  </a:lnTo>
                  <a:lnTo>
                    <a:pt x="2758" y="2220"/>
                  </a:lnTo>
                  <a:lnTo>
                    <a:pt x="2789" y="2208"/>
                  </a:lnTo>
                  <a:lnTo>
                    <a:pt x="2818" y="2191"/>
                  </a:lnTo>
                  <a:lnTo>
                    <a:pt x="2841" y="2167"/>
                  </a:lnTo>
                  <a:lnTo>
                    <a:pt x="2859" y="2140"/>
                  </a:lnTo>
                  <a:lnTo>
                    <a:pt x="2870" y="2109"/>
                  </a:lnTo>
                  <a:lnTo>
                    <a:pt x="2874" y="2075"/>
                  </a:lnTo>
                  <a:lnTo>
                    <a:pt x="2874" y="446"/>
                  </a:lnTo>
                  <a:lnTo>
                    <a:pt x="2870" y="411"/>
                  </a:lnTo>
                  <a:lnTo>
                    <a:pt x="2859" y="380"/>
                  </a:lnTo>
                  <a:lnTo>
                    <a:pt x="2841" y="352"/>
                  </a:lnTo>
                  <a:lnTo>
                    <a:pt x="2818" y="330"/>
                  </a:lnTo>
                  <a:lnTo>
                    <a:pt x="2789" y="313"/>
                  </a:lnTo>
                  <a:lnTo>
                    <a:pt x="2758" y="301"/>
                  </a:lnTo>
                  <a:lnTo>
                    <a:pt x="2722" y="298"/>
                  </a:lnTo>
                  <a:lnTo>
                    <a:pt x="453" y="298"/>
                  </a:lnTo>
                  <a:close/>
                  <a:moveTo>
                    <a:pt x="453" y="0"/>
                  </a:moveTo>
                  <a:lnTo>
                    <a:pt x="2722" y="0"/>
                  </a:lnTo>
                  <a:lnTo>
                    <a:pt x="2785" y="5"/>
                  </a:lnTo>
                  <a:lnTo>
                    <a:pt x="2843" y="17"/>
                  </a:lnTo>
                  <a:lnTo>
                    <a:pt x="2900" y="35"/>
                  </a:lnTo>
                  <a:lnTo>
                    <a:pt x="2952" y="62"/>
                  </a:lnTo>
                  <a:lnTo>
                    <a:pt x="3001" y="94"/>
                  </a:lnTo>
                  <a:lnTo>
                    <a:pt x="3044" y="132"/>
                  </a:lnTo>
                  <a:lnTo>
                    <a:pt x="3083" y="174"/>
                  </a:lnTo>
                  <a:lnTo>
                    <a:pt x="3116" y="221"/>
                  </a:lnTo>
                  <a:lnTo>
                    <a:pt x="3141" y="272"/>
                  </a:lnTo>
                  <a:lnTo>
                    <a:pt x="3162" y="327"/>
                  </a:lnTo>
                  <a:lnTo>
                    <a:pt x="3174" y="384"/>
                  </a:lnTo>
                  <a:lnTo>
                    <a:pt x="3177" y="446"/>
                  </a:lnTo>
                  <a:lnTo>
                    <a:pt x="3177" y="742"/>
                  </a:lnTo>
                  <a:lnTo>
                    <a:pt x="3782" y="742"/>
                  </a:lnTo>
                  <a:lnTo>
                    <a:pt x="3838" y="745"/>
                  </a:lnTo>
                  <a:lnTo>
                    <a:pt x="3893" y="755"/>
                  </a:lnTo>
                  <a:lnTo>
                    <a:pt x="3947" y="771"/>
                  </a:lnTo>
                  <a:lnTo>
                    <a:pt x="3996" y="794"/>
                  </a:lnTo>
                  <a:lnTo>
                    <a:pt x="4044" y="822"/>
                  </a:lnTo>
                  <a:lnTo>
                    <a:pt x="4087" y="857"/>
                  </a:lnTo>
                  <a:lnTo>
                    <a:pt x="4126" y="895"/>
                  </a:lnTo>
                  <a:lnTo>
                    <a:pt x="4160" y="940"/>
                  </a:lnTo>
                  <a:lnTo>
                    <a:pt x="4765" y="1829"/>
                  </a:lnTo>
                  <a:lnTo>
                    <a:pt x="4792" y="1874"/>
                  </a:lnTo>
                  <a:lnTo>
                    <a:pt x="4814" y="1922"/>
                  </a:lnTo>
                  <a:lnTo>
                    <a:pt x="4829" y="1972"/>
                  </a:lnTo>
                  <a:lnTo>
                    <a:pt x="4838" y="2023"/>
                  </a:lnTo>
                  <a:lnTo>
                    <a:pt x="4841" y="2075"/>
                  </a:lnTo>
                  <a:lnTo>
                    <a:pt x="4841" y="2964"/>
                  </a:lnTo>
                  <a:lnTo>
                    <a:pt x="4838" y="3024"/>
                  </a:lnTo>
                  <a:lnTo>
                    <a:pt x="4826" y="3082"/>
                  </a:lnTo>
                  <a:lnTo>
                    <a:pt x="4805" y="3136"/>
                  </a:lnTo>
                  <a:lnTo>
                    <a:pt x="4780" y="3189"/>
                  </a:lnTo>
                  <a:lnTo>
                    <a:pt x="4747" y="3235"/>
                  </a:lnTo>
                  <a:lnTo>
                    <a:pt x="4708" y="3278"/>
                  </a:lnTo>
                  <a:lnTo>
                    <a:pt x="4665" y="3316"/>
                  </a:lnTo>
                  <a:lnTo>
                    <a:pt x="4616" y="3348"/>
                  </a:lnTo>
                  <a:lnTo>
                    <a:pt x="4564" y="3373"/>
                  </a:lnTo>
                  <a:lnTo>
                    <a:pt x="4507" y="3392"/>
                  </a:lnTo>
                  <a:lnTo>
                    <a:pt x="4449" y="3405"/>
                  </a:lnTo>
                  <a:lnTo>
                    <a:pt x="4387" y="3408"/>
                  </a:lnTo>
                  <a:lnTo>
                    <a:pt x="4214" y="3408"/>
                  </a:lnTo>
                  <a:lnTo>
                    <a:pt x="4191" y="3476"/>
                  </a:lnTo>
                  <a:lnTo>
                    <a:pt x="4162" y="3540"/>
                  </a:lnTo>
                  <a:lnTo>
                    <a:pt x="4124" y="3600"/>
                  </a:lnTo>
                  <a:lnTo>
                    <a:pt x="4080" y="3654"/>
                  </a:lnTo>
                  <a:lnTo>
                    <a:pt x="4030" y="3704"/>
                  </a:lnTo>
                  <a:lnTo>
                    <a:pt x="3974" y="3748"/>
                  </a:lnTo>
                  <a:lnTo>
                    <a:pt x="3913" y="3784"/>
                  </a:lnTo>
                  <a:lnTo>
                    <a:pt x="3847" y="3813"/>
                  </a:lnTo>
                  <a:lnTo>
                    <a:pt x="3779" y="3835"/>
                  </a:lnTo>
                  <a:lnTo>
                    <a:pt x="3706" y="3848"/>
                  </a:lnTo>
                  <a:lnTo>
                    <a:pt x="3631" y="3853"/>
                  </a:lnTo>
                  <a:lnTo>
                    <a:pt x="3555" y="3848"/>
                  </a:lnTo>
                  <a:lnTo>
                    <a:pt x="3482" y="3835"/>
                  </a:lnTo>
                  <a:lnTo>
                    <a:pt x="3414" y="3813"/>
                  </a:lnTo>
                  <a:lnTo>
                    <a:pt x="3348" y="3784"/>
                  </a:lnTo>
                  <a:lnTo>
                    <a:pt x="3287" y="3748"/>
                  </a:lnTo>
                  <a:lnTo>
                    <a:pt x="3232" y="3704"/>
                  </a:lnTo>
                  <a:lnTo>
                    <a:pt x="3181" y="3654"/>
                  </a:lnTo>
                  <a:lnTo>
                    <a:pt x="3138" y="3600"/>
                  </a:lnTo>
                  <a:lnTo>
                    <a:pt x="3099" y="3540"/>
                  </a:lnTo>
                  <a:lnTo>
                    <a:pt x="3069" y="3476"/>
                  </a:lnTo>
                  <a:lnTo>
                    <a:pt x="3047" y="3408"/>
                  </a:lnTo>
                  <a:lnTo>
                    <a:pt x="2248" y="3408"/>
                  </a:lnTo>
                  <a:lnTo>
                    <a:pt x="2226" y="3476"/>
                  </a:lnTo>
                  <a:lnTo>
                    <a:pt x="2195" y="3540"/>
                  </a:lnTo>
                  <a:lnTo>
                    <a:pt x="2158" y="3600"/>
                  </a:lnTo>
                  <a:lnTo>
                    <a:pt x="2113" y="3654"/>
                  </a:lnTo>
                  <a:lnTo>
                    <a:pt x="2064" y="3704"/>
                  </a:lnTo>
                  <a:lnTo>
                    <a:pt x="2007" y="3748"/>
                  </a:lnTo>
                  <a:lnTo>
                    <a:pt x="1946" y="3784"/>
                  </a:lnTo>
                  <a:lnTo>
                    <a:pt x="1882" y="3813"/>
                  </a:lnTo>
                  <a:lnTo>
                    <a:pt x="1812" y="3835"/>
                  </a:lnTo>
                  <a:lnTo>
                    <a:pt x="1740" y="3848"/>
                  </a:lnTo>
                  <a:lnTo>
                    <a:pt x="1664" y="3853"/>
                  </a:lnTo>
                  <a:lnTo>
                    <a:pt x="1588" y="3848"/>
                  </a:lnTo>
                  <a:lnTo>
                    <a:pt x="1517" y="3835"/>
                  </a:lnTo>
                  <a:lnTo>
                    <a:pt x="1447" y="3813"/>
                  </a:lnTo>
                  <a:lnTo>
                    <a:pt x="1381" y="3784"/>
                  </a:lnTo>
                  <a:lnTo>
                    <a:pt x="1320" y="3748"/>
                  </a:lnTo>
                  <a:lnTo>
                    <a:pt x="1265" y="3704"/>
                  </a:lnTo>
                  <a:lnTo>
                    <a:pt x="1214" y="3654"/>
                  </a:lnTo>
                  <a:lnTo>
                    <a:pt x="1171" y="3600"/>
                  </a:lnTo>
                  <a:lnTo>
                    <a:pt x="1134" y="3540"/>
                  </a:lnTo>
                  <a:lnTo>
                    <a:pt x="1103" y="3476"/>
                  </a:lnTo>
                  <a:lnTo>
                    <a:pt x="1080" y="3408"/>
                  </a:lnTo>
                  <a:lnTo>
                    <a:pt x="907" y="3408"/>
                  </a:lnTo>
                  <a:lnTo>
                    <a:pt x="846" y="3405"/>
                  </a:lnTo>
                  <a:lnTo>
                    <a:pt x="787" y="3392"/>
                  </a:lnTo>
                  <a:lnTo>
                    <a:pt x="732" y="3373"/>
                  </a:lnTo>
                  <a:lnTo>
                    <a:pt x="679" y="3348"/>
                  </a:lnTo>
                  <a:lnTo>
                    <a:pt x="630" y="3316"/>
                  </a:lnTo>
                  <a:lnTo>
                    <a:pt x="587" y="3278"/>
                  </a:lnTo>
                  <a:lnTo>
                    <a:pt x="548" y="3235"/>
                  </a:lnTo>
                  <a:lnTo>
                    <a:pt x="516" y="3189"/>
                  </a:lnTo>
                  <a:lnTo>
                    <a:pt x="489" y="3136"/>
                  </a:lnTo>
                  <a:lnTo>
                    <a:pt x="469" y="3082"/>
                  </a:lnTo>
                  <a:lnTo>
                    <a:pt x="457" y="3024"/>
                  </a:lnTo>
                  <a:lnTo>
                    <a:pt x="453" y="2964"/>
                  </a:lnTo>
                  <a:lnTo>
                    <a:pt x="453" y="2520"/>
                  </a:lnTo>
                  <a:lnTo>
                    <a:pt x="392" y="2516"/>
                  </a:lnTo>
                  <a:lnTo>
                    <a:pt x="334" y="2504"/>
                  </a:lnTo>
                  <a:lnTo>
                    <a:pt x="277" y="2485"/>
                  </a:lnTo>
                  <a:lnTo>
                    <a:pt x="225" y="2459"/>
                  </a:lnTo>
                  <a:lnTo>
                    <a:pt x="177" y="2427"/>
                  </a:lnTo>
                  <a:lnTo>
                    <a:pt x="133" y="2389"/>
                  </a:lnTo>
                  <a:lnTo>
                    <a:pt x="95" y="2347"/>
                  </a:lnTo>
                  <a:lnTo>
                    <a:pt x="63" y="2299"/>
                  </a:lnTo>
                  <a:lnTo>
                    <a:pt x="36" y="2248"/>
                  </a:lnTo>
                  <a:lnTo>
                    <a:pt x="16" y="2194"/>
                  </a:lnTo>
                  <a:lnTo>
                    <a:pt x="4" y="2135"/>
                  </a:lnTo>
                  <a:lnTo>
                    <a:pt x="0" y="2075"/>
                  </a:lnTo>
                  <a:lnTo>
                    <a:pt x="0" y="446"/>
                  </a:lnTo>
                  <a:lnTo>
                    <a:pt x="4" y="384"/>
                  </a:lnTo>
                  <a:lnTo>
                    <a:pt x="16" y="327"/>
                  </a:lnTo>
                  <a:lnTo>
                    <a:pt x="36" y="272"/>
                  </a:lnTo>
                  <a:lnTo>
                    <a:pt x="63" y="221"/>
                  </a:lnTo>
                  <a:lnTo>
                    <a:pt x="95" y="174"/>
                  </a:lnTo>
                  <a:lnTo>
                    <a:pt x="133" y="132"/>
                  </a:lnTo>
                  <a:lnTo>
                    <a:pt x="177" y="94"/>
                  </a:lnTo>
                  <a:lnTo>
                    <a:pt x="225" y="62"/>
                  </a:lnTo>
                  <a:lnTo>
                    <a:pt x="277" y="35"/>
                  </a:lnTo>
                  <a:lnTo>
                    <a:pt x="334" y="17"/>
                  </a:lnTo>
                  <a:lnTo>
                    <a:pt x="392" y="5"/>
                  </a:lnTo>
                  <a:lnTo>
                    <a:pt x="453" y="0"/>
                  </a:lnTo>
                  <a:close/>
                </a:path>
              </a:pathLst>
            </a:custGeom>
            <a:grpFill/>
            <a:ln w="0">
              <a:noFill/>
              <a:prstDash val="solid"/>
              <a:round/>
            </a:ln>
          </p:spPr>
          <p:txBody>
            <a:bodyPr vert="horz" wrap="square" lIns="121920" tIns="60961" rIns="121920" bIns="60961" numCol="1" anchor="t" anchorCtr="0" compatLnSpc="1"/>
            <a:lstStyle/>
            <a:p>
              <a:pPr defTabSz="890905"/>
              <a:endParaRPr lang="es-ES" sz="935">
                <a:solidFill>
                  <a:srgbClr val="000000"/>
                </a:solidFill>
                <a:latin typeface="微软简粗黑" charset="0"/>
                <a:ea typeface="微软简粗黑" charset="0"/>
              </a:endParaRPr>
            </a:p>
          </p:txBody>
        </p:sp>
      </p:grpSp>
      <p:grpSp>
        <p:nvGrpSpPr>
          <p:cNvPr id="193" name="Group 27"/>
          <p:cNvGrpSpPr>
            <a:grpSpLocks noChangeAspect="1"/>
          </p:cNvGrpSpPr>
          <p:nvPr/>
        </p:nvGrpSpPr>
        <p:grpSpPr bwMode="auto">
          <a:xfrm>
            <a:off x="6973365" y="5667019"/>
            <a:ext cx="342858" cy="339440"/>
            <a:chOff x="12867" y="5760"/>
            <a:chExt cx="1614" cy="1598"/>
          </a:xfrm>
          <a:solidFill>
            <a:srgbClr val="9CCF3D"/>
          </a:solidFill>
        </p:grpSpPr>
        <p:sp>
          <p:nvSpPr>
            <p:cNvPr id="194" name="Freeform 29"/>
            <p:cNvSpPr>
              <a:spLocks noEditPoints="1"/>
            </p:cNvSpPr>
            <p:nvPr/>
          </p:nvSpPr>
          <p:spPr bwMode="auto">
            <a:xfrm>
              <a:off x="12867" y="5760"/>
              <a:ext cx="1614" cy="1598"/>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w="0">
              <a:noFill/>
              <a:prstDash val="solid"/>
              <a:round/>
            </a:ln>
          </p:spPr>
          <p:txBody>
            <a:bodyPr vert="horz" wrap="square" lIns="121920" tIns="60961" rIns="121920" bIns="60961" numCol="1" anchor="t" anchorCtr="0" compatLnSpc="1"/>
            <a:lstStyle/>
            <a:p>
              <a:pPr defTabSz="890905"/>
              <a:endParaRPr lang="es-ES" sz="935">
                <a:solidFill>
                  <a:srgbClr val="000000"/>
                </a:solidFill>
                <a:latin typeface="微软简粗黑" charset="0"/>
                <a:ea typeface="微软简粗黑" charset="0"/>
              </a:endParaRPr>
            </a:p>
          </p:txBody>
        </p:sp>
        <p:sp>
          <p:nvSpPr>
            <p:cNvPr id="195" name="Freeform 30"/>
            <p:cNvSpPr>
              <a:spLocks noEditPoints="1"/>
            </p:cNvSpPr>
            <p:nvPr/>
          </p:nvSpPr>
          <p:spPr bwMode="auto">
            <a:xfrm>
              <a:off x="13321" y="6209"/>
              <a:ext cx="706" cy="699"/>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w="0">
              <a:noFill/>
              <a:prstDash val="solid"/>
              <a:round/>
            </a:ln>
          </p:spPr>
          <p:txBody>
            <a:bodyPr vert="horz" wrap="square" lIns="121920" tIns="60961" rIns="121920" bIns="60961" numCol="1" anchor="t" anchorCtr="0" compatLnSpc="1"/>
            <a:lstStyle/>
            <a:p>
              <a:pPr defTabSz="890905"/>
              <a:endParaRPr lang="es-ES" sz="935">
                <a:solidFill>
                  <a:srgbClr val="000000"/>
                </a:solidFill>
                <a:latin typeface="微软简粗黑" charset="0"/>
                <a:ea typeface="微软简粗黑" charset="0"/>
              </a:endParaRPr>
            </a:p>
          </p:txBody>
        </p:sp>
        <p:sp>
          <p:nvSpPr>
            <p:cNvPr id="196" name="Freeform 31"/>
            <p:cNvSpPr>
              <a:spLocks noEditPoints="1"/>
            </p:cNvSpPr>
            <p:nvPr/>
          </p:nvSpPr>
          <p:spPr bwMode="auto">
            <a:xfrm>
              <a:off x="13473" y="6359"/>
              <a:ext cx="403" cy="400"/>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w="0">
              <a:noFill/>
              <a:prstDash val="solid"/>
              <a:round/>
            </a:ln>
          </p:spPr>
          <p:txBody>
            <a:bodyPr vert="horz" wrap="square" lIns="121920" tIns="60961" rIns="121920" bIns="60961" numCol="1" anchor="t" anchorCtr="0" compatLnSpc="1"/>
            <a:lstStyle/>
            <a:p>
              <a:pPr defTabSz="890905"/>
              <a:endParaRPr lang="es-ES" sz="935">
                <a:solidFill>
                  <a:srgbClr val="000000"/>
                </a:solidFill>
                <a:latin typeface="微软简粗黑" charset="0"/>
                <a:ea typeface="微软简粗黑" charset="0"/>
              </a:endParaRPr>
            </a:p>
          </p:txBody>
        </p:sp>
      </p:grpSp>
    </p:spTree>
  </p:cSld>
  <p:clrMapOvr>
    <a:masterClrMapping/>
  </p:clrMapOvr>
  <p:transition advTm="15553">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177"/>
                                        </p:tgtEl>
                                        <p:attrNameLst>
                                          <p:attrName>style.visibility</p:attrName>
                                        </p:attrNameLst>
                                      </p:cBhvr>
                                      <p:to>
                                        <p:strVal val="visible"/>
                                      </p:to>
                                    </p:set>
                                    <p:animEffect transition="in" filter="barn(outVertical)">
                                      <p:cBhvr>
                                        <p:cTn id="7" dur="500"/>
                                        <p:tgtEl>
                                          <p:spTgt spid="177"/>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166"/>
                                        </p:tgtEl>
                                        <p:attrNameLst>
                                          <p:attrName>style.visibility</p:attrName>
                                        </p:attrNameLst>
                                      </p:cBhvr>
                                      <p:to>
                                        <p:strVal val="visible"/>
                                      </p:to>
                                    </p:set>
                                    <p:animEffect transition="in" filter="wipe(down)">
                                      <p:cBhvr>
                                        <p:cTn id="11" dur="250"/>
                                        <p:tgtEl>
                                          <p:spTgt spid="166"/>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76"/>
                                        </p:tgtEl>
                                        <p:attrNameLst>
                                          <p:attrName>style.visibility</p:attrName>
                                        </p:attrNameLst>
                                      </p:cBhvr>
                                      <p:to>
                                        <p:strVal val="visible"/>
                                      </p:to>
                                    </p:set>
                                    <p:animEffect transition="in" filter="wipe(up)">
                                      <p:cBhvr>
                                        <p:cTn id="15" dur="250"/>
                                        <p:tgtEl>
                                          <p:spTgt spid="17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71"/>
                                        </p:tgtEl>
                                        <p:attrNameLst>
                                          <p:attrName>style.visibility</p:attrName>
                                        </p:attrNameLst>
                                      </p:cBhvr>
                                      <p:to>
                                        <p:strVal val="visible"/>
                                      </p:to>
                                    </p:set>
                                    <p:animEffect transition="in" filter="wipe(down)">
                                      <p:cBhvr>
                                        <p:cTn id="19" dur="250"/>
                                        <p:tgtEl>
                                          <p:spTgt spid="17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172"/>
                                        </p:tgtEl>
                                        <p:attrNameLst>
                                          <p:attrName>style.visibility</p:attrName>
                                        </p:attrNameLst>
                                      </p:cBhvr>
                                      <p:to>
                                        <p:strVal val="visible"/>
                                      </p:to>
                                    </p:set>
                                    <p:animEffect transition="in" filter="wipe(up)">
                                      <p:cBhvr>
                                        <p:cTn id="23" dur="250"/>
                                        <p:tgtEl>
                                          <p:spTgt spid="172"/>
                                        </p:tgtEl>
                                      </p:cBhvr>
                                    </p:animEffect>
                                  </p:childTnLst>
                                </p:cTn>
                              </p:par>
                            </p:childTnLst>
                          </p:cTn>
                        </p:par>
                        <p:par>
                          <p:cTn id="24" fill="hold">
                            <p:stCondLst>
                              <p:cond delay="2500"/>
                            </p:stCondLst>
                            <p:childTnLst>
                              <p:par>
                                <p:cTn id="25" presetID="22" presetClass="entr" presetSubtype="4" fill="hold" grpId="0" nodeType="afterEffect">
                                  <p:stCondLst>
                                    <p:cond delay="0"/>
                                  </p:stCondLst>
                                  <p:childTnLst>
                                    <p:set>
                                      <p:cBhvr>
                                        <p:cTn id="26" dur="1" fill="hold">
                                          <p:stCondLst>
                                            <p:cond delay="0"/>
                                          </p:stCondLst>
                                        </p:cTn>
                                        <p:tgtEl>
                                          <p:spTgt spid="170"/>
                                        </p:tgtEl>
                                        <p:attrNameLst>
                                          <p:attrName>style.visibility</p:attrName>
                                        </p:attrNameLst>
                                      </p:cBhvr>
                                      <p:to>
                                        <p:strVal val="visible"/>
                                      </p:to>
                                    </p:set>
                                    <p:animEffect transition="in" filter="wipe(down)">
                                      <p:cBhvr>
                                        <p:cTn id="27" dur="250"/>
                                        <p:tgtEl>
                                          <p:spTgt spid="170"/>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173"/>
                                        </p:tgtEl>
                                        <p:attrNameLst>
                                          <p:attrName>style.visibility</p:attrName>
                                        </p:attrNameLst>
                                      </p:cBhvr>
                                      <p:to>
                                        <p:strVal val="visible"/>
                                      </p:to>
                                    </p:set>
                                    <p:animEffect transition="in" filter="wipe(up)">
                                      <p:cBhvr>
                                        <p:cTn id="31" dur="250"/>
                                        <p:tgtEl>
                                          <p:spTgt spid="173"/>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169"/>
                                        </p:tgtEl>
                                        <p:attrNameLst>
                                          <p:attrName>style.visibility</p:attrName>
                                        </p:attrNameLst>
                                      </p:cBhvr>
                                      <p:to>
                                        <p:strVal val="visible"/>
                                      </p:to>
                                    </p:set>
                                    <p:animEffect transition="in" filter="wipe(down)">
                                      <p:cBhvr>
                                        <p:cTn id="35" dur="250"/>
                                        <p:tgtEl>
                                          <p:spTgt spid="169"/>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174"/>
                                        </p:tgtEl>
                                        <p:attrNameLst>
                                          <p:attrName>style.visibility</p:attrName>
                                        </p:attrNameLst>
                                      </p:cBhvr>
                                      <p:to>
                                        <p:strVal val="visible"/>
                                      </p:to>
                                    </p:set>
                                    <p:animEffect transition="in" filter="wipe(up)">
                                      <p:cBhvr>
                                        <p:cTn id="39" dur="250"/>
                                        <p:tgtEl>
                                          <p:spTgt spid="174"/>
                                        </p:tgtEl>
                                      </p:cBhvr>
                                    </p:animEffect>
                                  </p:childTnLst>
                                </p:cTn>
                              </p:par>
                            </p:childTnLst>
                          </p:cTn>
                        </p:par>
                        <p:par>
                          <p:cTn id="40" fill="hold">
                            <p:stCondLst>
                              <p:cond delay="4500"/>
                            </p:stCondLst>
                            <p:childTnLst>
                              <p:par>
                                <p:cTn id="41" presetID="22" presetClass="entr" presetSubtype="4" fill="hold" grpId="0" nodeType="afterEffect">
                                  <p:stCondLst>
                                    <p:cond delay="0"/>
                                  </p:stCondLst>
                                  <p:childTnLst>
                                    <p:set>
                                      <p:cBhvr>
                                        <p:cTn id="42" dur="1" fill="hold">
                                          <p:stCondLst>
                                            <p:cond delay="0"/>
                                          </p:stCondLst>
                                        </p:cTn>
                                        <p:tgtEl>
                                          <p:spTgt spid="168"/>
                                        </p:tgtEl>
                                        <p:attrNameLst>
                                          <p:attrName>style.visibility</p:attrName>
                                        </p:attrNameLst>
                                      </p:cBhvr>
                                      <p:to>
                                        <p:strVal val="visible"/>
                                      </p:to>
                                    </p:set>
                                    <p:animEffect transition="in" filter="wipe(down)">
                                      <p:cBhvr>
                                        <p:cTn id="43" dur="250"/>
                                        <p:tgtEl>
                                          <p:spTgt spid="168"/>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175"/>
                                        </p:tgtEl>
                                        <p:attrNameLst>
                                          <p:attrName>style.visibility</p:attrName>
                                        </p:attrNameLst>
                                      </p:cBhvr>
                                      <p:to>
                                        <p:strVal val="visible"/>
                                      </p:to>
                                    </p:set>
                                    <p:animEffect transition="in" filter="wipe(up)">
                                      <p:cBhvr>
                                        <p:cTn id="47" dur="250"/>
                                        <p:tgtEl>
                                          <p:spTgt spid="175"/>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167"/>
                                        </p:tgtEl>
                                        <p:attrNameLst>
                                          <p:attrName>style.visibility</p:attrName>
                                        </p:attrNameLst>
                                      </p:cBhvr>
                                      <p:to>
                                        <p:strVal val="visible"/>
                                      </p:to>
                                    </p:set>
                                    <p:animEffect transition="in" filter="wipe(down)">
                                      <p:cBhvr>
                                        <p:cTn id="51" dur="250"/>
                                        <p:tgtEl>
                                          <p:spTgt spid="167"/>
                                        </p:tgtEl>
                                      </p:cBhvr>
                                    </p:animEffect>
                                  </p:childTnLst>
                                </p:cTn>
                              </p:par>
                            </p:childTnLst>
                          </p:cTn>
                        </p:par>
                        <p:par>
                          <p:cTn id="52" fill="hold">
                            <p:stCondLst>
                              <p:cond delay="6000"/>
                            </p:stCondLst>
                            <p:childTnLst>
                              <p:par>
                                <p:cTn id="53" presetID="2" presetClass="entr" presetSubtype="4" decel="100000" fill="hold" nodeType="afterEffect">
                                  <p:stCondLst>
                                    <p:cond delay="0"/>
                                  </p:stCondLst>
                                  <p:childTnLst>
                                    <p:set>
                                      <p:cBhvr>
                                        <p:cTn id="54" dur="1" fill="hold">
                                          <p:stCondLst>
                                            <p:cond delay="0"/>
                                          </p:stCondLst>
                                        </p:cTn>
                                        <p:tgtEl>
                                          <p:spTgt spid="187"/>
                                        </p:tgtEl>
                                        <p:attrNameLst>
                                          <p:attrName>style.visibility</p:attrName>
                                        </p:attrNameLst>
                                      </p:cBhvr>
                                      <p:to>
                                        <p:strVal val="visible"/>
                                      </p:to>
                                    </p:set>
                                    <p:anim calcmode="lin" valueType="num">
                                      <p:cBhvr additive="base">
                                        <p:cTn id="55" dur="500" fill="hold"/>
                                        <p:tgtEl>
                                          <p:spTgt spid="187"/>
                                        </p:tgtEl>
                                        <p:attrNameLst>
                                          <p:attrName>ppt_x</p:attrName>
                                        </p:attrNameLst>
                                      </p:cBhvr>
                                      <p:tavLst>
                                        <p:tav tm="0">
                                          <p:val>
                                            <p:strVal val="#ppt_x"/>
                                          </p:val>
                                        </p:tav>
                                        <p:tav tm="100000">
                                          <p:val>
                                            <p:strVal val="#ppt_x"/>
                                          </p:val>
                                        </p:tav>
                                      </p:tavLst>
                                    </p:anim>
                                    <p:anim calcmode="lin" valueType="num">
                                      <p:cBhvr additive="base">
                                        <p:cTn id="56" dur="500" fill="hold"/>
                                        <p:tgtEl>
                                          <p:spTgt spid="187"/>
                                        </p:tgtEl>
                                        <p:attrNameLst>
                                          <p:attrName>ppt_y</p:attrName>
                                        </p:attrNameLst>
                                      </p:cBhvr>
                                      <p:tavLst>
                                        <p:tav tm="0">
                                          <p:val>
                                            <p:strVal val="1+#ppt_h/2"/>
                                          </p:val>
                                        </p:tav>
                                        <p:tav tm="100000">
                                          <p:val>
                                            <p:strVal val="#ppt_y"/>
                                          </p:val>
                                        </p:tav>
                                      </p:tavLst>
                                    </p:anim>
                                  </p:childTnLst>
                                </p:cTn>
                              </p:par>
                              <p:par>
                                <p:cTn id="57" presetID="2" presetClass="entr" presetSubtype="4" decel="100000" fill="hold" grpId="0" nodeType="withEffect">
                                  <p:stCondLst>
                                    <p:cond delay="100"/>
                                  </p:stCondLst>
                                  <p:childTnLst>
                                    <p:set>
                                      <p:cBhvr>
                                        <p:cTn id="58" dur="1" fill="hold">
                                          <p:stCondLst>
                                            <p:cond delay="0"/>
                                          </p:stCondLst>
                                        </p:cTn>
                                        <p:tgtEl>
                                          <p:spTgt spid="186"/>
                                        </p:tgtEl>
                                        <p:attrNameLst>
                                          <p:attrName>style.visibility</p:attrName>
                                        </p:attrNameLst>
                                      </p:cBhvr>
                                      <p:to>
                                        <p:strVal val="visible"/>
                                      </p:to>
                                    </p:set>
                                    <p:anim calcmode="lin" valueType="num">
                                      <p:cBhvr additive="base">
                                        <p:cTn id="59" dur="500" fill="hold"/>
                                        <p:tgtEl>
                                          <p:spTgt spid="186"/>
                                        </p:tgtEl>
                                        <p:attrNameLst>
                                          <p:attrName>ppt_x</p:attrName>
                                        </p:attrNameLst>
                                      </p:cBhvr>
                                      <p:tavLst>
                                        <p:tav tm="0">
                                          <p:val>
                                            <p:strVal val="#ppt_x"/>
                                          </p:val>
                                        </p:tav>
                                        <p:tav tm="100000">
                                          <p:val>
                                            <p:strVal val="#ppt_x"/>
                                          </p:val>
                                        </p:tav>
                                      </p:tavLst>
                                    </p:anim>
                                    <p:anim calcmode="lin" valueType="num">
                                      <p:cBhvr additive="base">
                                        <p:cTn id="60" dur="500" fill="hold"/>
                                        <p:tgtEl>
                                          <p:spTgt spid="186"/>
                                        </p:tgtEl>
                                        <p:attrNameLst>
                                          <p:attrName>ppt_y</p:attrName>
                                        </p:attrNameLst>
                                      </p:cBhvr>
                                      <p:tavLst>
                                        <p:tav tm="0">
                                          <p:val>
                                            <p:strVal val="1+#ppt_h/2"/>
                                          </p:val>
                                        </p:tav>
                                        <p:tav tm="100000">
                                          <p:val>
                                            <p:strVal val="#ppt_y"/>
                                          </p:val>
                                        </p:tav>
                                      </p:tavLst>
                                    </p:anim>
                                  </p:childTnLst>
                                </p:cTn>
                              </p:par>
                              <p:par>
                                <p:cTn id="61" presetID="2" presetClass="entr" presetSubtype="4" decel="100000" fill="hold" nodeType="withEffect">
                                  <p:stCondLst>
                                    <p:cond delay="200"/>
                                  </p:stCondLst>
                                  <p:childTnLst>
                                    <p:set>
                                      <p:cBhvr>
                                        <p:cTn id="62" dur="1" fill="hold">
                                          <p:stCondLst>
                                            <p:cond delay="0"/>
                                          </p:stCondLst>
                                        </p:cTn>
                                        <p:tgtEl>
                                          <p:spTgt spid="183"/>
                                        </p:tgtEl>
                                        <p:attrNameLst>
                                          <p:attrName>style.visibility</p:attrName>
                                        </p:attrNameLst>
                                      </p:cBhvr>
                                      <p:to>
                                        <p:strVal val="visible"/>
                                      </p:to>
                                    </p:set>
                                    <p:anim calcmode="lin" valueType="num">
                                      <p:cBhvr additive="base">
                                        <p:cTn id="63" dur="500" fill="hold"/>
                                        <p:tgtEl>
                                          <p:spTgt spid="183"/>
                                        </p:tgtEl>
                                        <p:attrNameLst>
                                          <p:attrName>ppt_x</p:attrName>
                                        </p:attrNameLst>
                                      </p:cBhvr>
                                      <p:tavLst>
                                        <p:tav tm="0">
                                          <p:val>
                                            <p:strVal val="#ppt_x"/>
                                          </p:val>
                                        </p:tav>
                                        <p:tav tm="100000">
                                          <p:val>
                                            <p:strVal val="#ppt_x"/>
                                          </p:val>
                                        </p:tav>
                                      </p:tavLst>
                                    </p:anim>
                                    <p:anim calcmode="lin" valueType="num">
                                      <p:cBhvr additive="base">
                                        <p:cTn id="64" dur="500" fill="hold"/>
                                        <p:tgtEl>
                                          <p:spTgt spid="183"/>
                                        </p:tgtEl>
                                        <p:attrNameLst>
                                          <p:attrName>ppt_y</p:attrName>
                                        </p:attrNameLst>
                                      </p:cBhvr>
                                      <p:tavLst>
                                        <p:tav tm="0">
                                          <p:val>
                                            <p:strVal val="1+#ppt_h/2"/>
                                          </p:val>
                                        </p:tav>
                                        <p:tav tm="100000">
                                          <p:val>
                                            <p:strVal val="#ppt_y"/>
                                          </p:val>
                                        </p:tav>
                                      </p:tavLst>
                                    </p:anim>
                                  </p:childTnLst>
                                </p:cTn>
                              </p:par>
                              <p:par>
                                <p:cTn id="65" presetID="2" presetClass="entr" presetSubtype="4" decel="100000" fill="hold" nodeType="withEffect">
                                  <p:stCondLst>
                                    <p:cond delay="300"/>
                                  </p:stCondLst>
                                  <p:childTnLst>
                                    <p:set>
                                      <p:cBhvr>
                                        <p:cTn id="66" dur="1" fill="hold">
                                          <p:stCondLst>
                                            <p:cond delay="0"/>
                                          </p:stCondLst>
                                        </p:cTn>
                                        <p:tgtEl>
                                          <p:spTgt spid="193"/>
                                        </p:tgtEl>
                                        <p:attrNameLst>
                                          <p:attrName>style.visibility</p:attrName>
                                        </p:attrNameLst>
                                      </p:cBhvr>
                                      <p:to>
                                        <p:strVal val="visible"/>
                                      </p:to>
                                    </p:set>
                                    <p:anim calcmode="lin" valueType="num">
                                      <p:cBhvr additive="base">
                                        <p:cTn id="67" dur="500" fill="hold"/>
                                        <p:tgtEl>
                                          <p:spTgt spid="193"/>
                                        </p:tgtEl>
                                        <p:attrNameLst>
                                          <p:attrName>ppt_x</p:attrName>
                                        </p:attrNameLst>
                                      </p:cBhvr>
                                      <p:tavLst>
                                        <p:tav tm="0">
                                          <p:val>
                                            <p:strVal val="#ppt_x"/>
                                          </p:val>
                                        </p:tav>
                                        <p:tav tm="100000">
                                          <p:val>
                                            <p:strVal val="#ppt_x"/>
                                          </p:val>
                                        </p:tav>
                                      </p:tavLst>
                                    </p:anim>
                                    <p:anim calcmode="lin" valueType="num">
                                      <p:cBhvr additive="base">
                                        <p:cTn id="68" dur="500" fill="hold"/>
                                        <p:tgtEl>
                                          <p:spTgt spid="193"/>
                                        </p:tgtEl>
                                        <p:attrNameLst>
                                          <p:attrName>ppt_y</p:attrName>
                                        </p:attrNameLst>
                                      </p:cBhvr>
                                      <p:tavLst>
                                        <p:tav tm="0">
                                          <p:val>
                                            <p:strVal val="1+#ppt_h/2"/>
                                          </p:val>
                                        </p:tav>
                                        <p:tav tm="100000">
                                          <p:val>
                                            <p:strVal val="#ppt_y"/>
                                          </p:val>
                                        </p:tav>
                                      </p:tavLst>
                                    </p:anim>
                                  </p:childTnLst>
                                </p:cTn>
                              </p:par>
                              <p:par>
                                <p:cTn id="69" presetID="2" presetClass="entr" presetSubtype="4" decel="100000" fill="hold" nodeType="withEffect">
                                  <p:stCondLst>
                                    <p:cond delay="400"/>
                                  </p:stCondLst>
                                  <p:childTnLst>
                                    <p:set>
                                      <p:cBhvr>
                                        <p:cTn id="70" dur="1" fill="hold">
                                          <p:stCondLst>
                                            <p:cond delay="0"/>
                                          </p:stCondLst>
                                        </p:cTn>
                                        <p:tgtEl>
                                          <p:spTgt spid="190"/>
                                        </p:tgtEl>
                                        <p:attrNameLst>
                                          <p:attrName>style.visibility</p:attrName>
                                        </p:attrNameLst>
                                      </p:cBhvr>
                                      <p:to>
                                        <p:strVal val="visible"/>
                                      </p:to>
                                    </p:set>
                                    <p:anim calcmode="lin" valueType="num">
                                      <p:cBhvr additive="base">
                                        <p:cTn id="71" dur="500" fill="hold"/>
                                        <p:tgtEl>
                                          <p:spTgt spid="190"/>
                                        </p:tgtEl>
                                        <p:attrNameLst>
                                          <p:attrName>ppt_x</p:attrName>
                                        </p:attrNameLst>
                                      </p:cBhvr>
                                      <p:tavLst>
                                        <p:tav tm="0">
                                          <p:val>
                                            <p:strVal val="#ppt_x"/>
                                          </p:val>
                                        </p:tav>
                                        <p:tav tm="100000">
                                          <p:val>
                                            <p:strVal val="#ppt_x"/>
                                          </p:val>
                                        </p:tav>
                                      </p:tavLst>
                                    </p:anim>
                                    <p:anim calcmode="lin" valueType="num">
                                      <p:cBhvr additive="base">
                                        <p:cTn id="72" dur="500" fill="hold"/>
                                        <p:tgtEl>
                                          <p:spTgt spid="190"/>
                                        </p:tgtEl>
                                        <p:attrNameLst>
                                          <p:attrName>ppt_y</p:attrName>
                                        </p:attrNameLst>
                                      </p:cBhvr>
                                      <p:tavLst>
                                        <p:tav tm="0">
                                          <p:val>
                                            <p:strVal val="1+#ppt_h/2"/>
                                          </p:val>
                                        </p:tav>
                                        <p:tav tm="100000">
                                          <p:val>
                                            <p:strVal val="#ppt_y"/>
                                          </p:val>
                                        </p:tav>
                                      </p:tavLst>
                                    </p:anim>
                                  </p:childTnLst>
                                </p:cTn>
                              </p:par>
                            </p:childTnLst>
                          </p:cTn>
                        </p:par>
                        <p:par>
                          <p:cTn id="73" fill="hold">
                            <p:stCondLst>
                              <p:cond delay="6500"/>
                            </p:stCondLst>
                            <p:childTnLst>
                              <p:par>
                                <p:cTn id="74" presetID="10" presetClass="entr" presetSubtype="0" fill="hold" grpId="0" nodeType="afterEffect">
                                  <p:stCondLst>
                                    <p:cond delay="0"/>
                                  </p:stCondLst>
                                  <p:childTnLst>
                                    <p:set>
                                      <p:cBhvr>
                                        <p:cTn id="75" dur="1" fill="hold">
                                          <p:stCondLst>
                                            <p:cond delay="0"/>
                                          </p:stCondLst>
                                        </p:cTn>
                                        <p:tgtEl>
                                          <p:spTgt spid="178"/>
                                        </p:tgtEl>
                                        <p:attrNameLst>
                                          <p:attrName>style.visibility</p:attrName>
                                        </p:attrNameLst>
                                      </p:cBhvr>
                                      <p:to>
                                        <p:strVal val="visible"/>
                                      </p:to>
                                    </p:set>
                                    <p:animEffect transition="in" filter="fade">
                                      <p:cBhvr>
                                        <p:cTn id="76" dur="500"/>
                                        <p:tgtEl>
                                          <p:spTgt spid="178"/>
                                        </p:tgtEl>
                                      </p:cBhvr>
                                    </p:animEffect>
                                  </p:childTnLst>
                                </p:cTn>
                              </p:par>
                            </p:childTnLst>
                          </p:cTn>
                        </p:par>
                        <p:par>
                          <p:cTn id="77" fill="hold">
                            <p:stCondLst>
                              <p:cond delay="7000"/>
                            </p:stCondLst>
                            <p:childTnLst>
                              <p:par>
                                <p:cTn id="78" presetID="10" presetClass="entr" presetSubtype="0" fill="hold" grpId="0" nodeType="afterEffect">
                                  <p:stCondLst>
                                    <p:cond delay="0"/>
                                  </p:stCondLst>
                                  <p:childTnLst>
                                    <p:set>
                                      <p:cBhvr>
                                        <p:cTn id="79" dur="1" fill="hold">
                                          <p:stCondLst>
                                            <p:cond delay="0"/>
                                          </p:stCondLst>
                                        </p:cTn>
                                        <p:tgtEl>
                                          <p:spTgt spid="179"/>
                                        </p:tgtEl>
                                        <p:attrNameLst>
                                          <p:attrName>style.visibility</p:attrName>
                                        </p:attrNameLst>
                                      </p:cBhvr>
                                      <p:to>
                                        <p:strVal val="visible"/>
                                      </p:to>
                                    </p:set>
                                    <p:animEffect transition="in" filter="fade">
                                      <p:cBhvr>
                                        <p:cTn id="80" dur="500"/>
                                        <p:tgtEl>
                                          <p:spTgt spid="179"/>
                                        </p:tgtEl>
                                      </p:cBhvr>
                                    </p:animEffect>
                                  </p:childTnLst>
                                </p:cTn>
                              </p:par>
                            </p:childTnLst>
                          </p:cTn>
                        </p:par>
                        <p:par>
                          <p:cTn id="81" fill="hold">
                            <p:stCondLst>
                              <p:cond delay="7500"/>
                            </p:stCondLst>
                            <p:childTnLst>
                              <p:par>
                                <p:cTn id="82" presetID="10" presetClass="entr" presetSubtype="0" fill="hold" grpId="0" nodeType="afterEffect">
                                  <p:stCondLst>
                                    <p:cond delay="0"/>
                                  </p:stCondLst>
                                  <p:childTnLst>
                                    <p:set>
                                      <p:cBhvr>
                                        <p:cTn id="83" dur="1" fill="hold">
                                          <p:stCondLst>
                                            <p:cond delay="0"/>
                                          </p:stCondLst>
                                        </p:cTn>
                                        <p:tgtEl>
                                          <p:spTgt spid="180"/>
                                        </p:tgtEl>
                                        <p:attrNameLst>
                                          <p:attrName>style.visibility</p:attrName>
                                        </p:attrNameLst>
                                      </p:cBhvr>
                                      <p:to>
                                        <p:strVal val="visible"/>
                                      </p:to>
                                    </p:set>
                                    <p:animEffect transition="in" filter="fade">
                                      <p:cBhvr>
                                        <p:cTn id="84" dur="500"/>
                                        <p:tgtEl>
                                          <p:spTgt spid="180"/>
                                        </p:tgtEl>
                                      </p:cBhvr>
                                    </p:animEffect>
                                  </p:childTnLst>
                                </p:cTn>
                              </p:par>
                            </p:childTnLst>
                          </p:cTn>
                        </p:par>
                        <p:par>
                          <p:cTn id="85" fill="hold">
                            <p:stCondLst>
                              <p:cond delay="8000"/>
                            </p:stCondLst>
                            <p:childTnLst>
                              <p:par>
                                <p:cTn id="86" presetID="10" presetClass="entr" presetSubtype="0" fill="hold" grpId="0" nodeType="afterEffect">
                                  <p:stCondLst>
                                    <p:cond delay="0"/>
                                  </p:stCondLst>
                                  <p:childTnLst>
                                    <p:set>
                                      <p:cBhvr>
                                        <p:cTn id="87" dur="1" fill="hold">
                                          <p:stCondLst>
                                            <p:cond delay="0"/>
                                          </p:stCondLst>
                                        </p:cTn>
                                        <p:tgtEl>
                                          <p:spTgt spid="181"/>
                                        </p:tgtEl>
                                        <p:attrNameLst>
                                          <p:attrName>style.visibility</p:attrName>
                                        </p:attrNameLst>
                                      </p:cBhvr>
                                      <p:to>
                                        <p:strVal val="visible"/>
                                      </p:to>
                                    </p:set>
                                    <p:animEffect transition="in" filter="fade">
                                      <p:cBhvr>
                                        <p:cTn id="88" dur="500"/>
                                        <p:tgtEl>
                                          <p:spTgt spid="181"/>
                                        </p:tgtEl>
                                      </p:cBhvr>
                                    </p:animEffect>
                                  </p:childTnLst>
                                </p:cTn>
                              </p:par>
                            </p:childTnLst>
                          </p:cTn>
                        </p:par>
                        <p:par>
                          <p:cTn id="89" fill="hold">
                            <p:stCondLst>
                              <p:cond delay="8500"/>
                            </p:stCondLst>
                            <p:childTnLst>
                              <p:par>
                                <p:cTn id="90" presetID="10" presetClass="entr" presetSubtype="0" fill="hold" grpId="0" nodeType="afterEffect">
                                  <p:stCondLst>
                                    <p:cond delay="0"/>
                                  </p:stCondLst>
                                  <p:childTnLst>
                                    <p:set>
                                      <p:cBhvr>
                                        <p:cTn id="91" dur="1" fill="hold">
                                          <p:stCondLst>
                                            <p:cond delay="0"/>
                                          </p:stCondLst>
                                        </p:cTn>
                                        <p:tgtEl>
                                          <p:spTgt spid="182"/>
                                        </p:tgtEl>
                                        <p:attrNameLst>
                                          <p:attrName>style.visibility</p:attrName>
                                        </p:attrNameLst>
                                      </p:cBhvr>
                                      <p:to>
                                        <p:strVal val="visible"/>
                                      </p:to>
                                    </p:set>
                                    <p:animEffect transition="in" filter="fade">
                                      <p:cBhvr>
                                        <p:cTn id="92" dur="500"/>
                                        <p:tgtEl>
                                          <p:spTgt spid="182"/>
                                        </p:tgtEl>
                                      </p:cBhvr>
                                    </p:animEffect>
                                  </p:childTnLst>
                                </p:cTn>
                              </p:par>
                            </p:childTnLst>
                          </p:cTn>
                        </p:par>
                        <p:par>
                          <p:cTn id="93" fill="hold">
                            <p:stCondLst>
                              <p:cond delay="9000"/>
                            </p:stCondLst>
                            <p:childTnLst>
                              <p:par>
                                <p:cTn id="94" presetID="22" presetClass="entr" presetSubtype="2" fill="hold" grpId="0" nodeType="afterEffect">
                                  <p:stCondLst>
                                    <p:cond delay="0"/>
                                  </p:stCondLst>
                                  <p:childTnLst>
                                    <p:set>
                                      <p:cBhvr>
                                        <p:cTn id="95" dur="1" fill="hold">
                                          <p:stCondLst>
                                            <p:cond delay="0"/>
                                          </p:stCondLst>
                                        </p:cTn>
                                        <p:tgtEl>
                                          <p:spTgt spid="160"/>
                                        </p:tgtEl>
                                        <p:attrNameLst>
                                          <p:attrName>style.visibility</p:attrName>
                                        </p:attrNameLst>
                                      </p:cBhvr>
                                      <p:to>
                                        <p:strVal val="visible"/>
                                      </p:to>
                                    </p:set>
                                    <p:animEffect transition="in" filter="wipe(right)">
                                      <p:cBhvr>
                                        <p:cTn id="96" dur="500"/>
                                        <p:tgtEl>
                                          <p:spTgt spid="160"/>
                                        </p:tgtEl>
                                      </p:cBhvr>
                                    </p:animEffect>
                                  </p:childTnLst>
                                </p:cTn>
                              </p:par>
                            </p:childTnLst>
                          </p:cTn>
                        </p:par>
                        <p:par>
                          <p:cTn id="97" fill="hold">
                            <p:stCondLst>
                              <p:cond delay="9500"/>
                            </p:stCondLst>
                            <p:childTnLst>
                              <p:par>
                                <p:cTn id="98" presetID="10" presetClass="entr" presetSubtype="0" fill="hold" grpId="0" nodeType="afterEffect">
                                  <p:stCondLst>
                                    <p:cond delay="0"/>
                                  </p:stCondLst>
                                  <p:childTnLst>
                                    <p:set>
                                      <p:cBhvr>
                                        <p:cTn id="99" dur="1" fill="hold">
                                          <p:stCondLst>
                                            <p:cond delay="0"/>
                                          </p:stCondLst>
                                        </p:cTn>
                                        <p:tgtEl>
                                          <p:spTgt spid="161"/>
                                        </p:tgtEl>
                                        <p:attrNameLst>
                                          <p:attrName>style.visibility</p:attrName>
                                        </p:attrNameLst>
                                      </p:cBhvr>
                                      <p:to>
                                        <p:strVal val="visible"/>
                                      </p:to>
                                    </p:set>
                                    <p:animEffect transition="in" filter="fade">
                                      <p:cBhvr>
                                        <p:cTn id="100" dur="500"/>
                                        <p:tgtEl>
                                          <p:spTgt spid="161"/>
                                        </p:tgtEl>
                                      </p:cBhvr>
                                    </p:animEffect>
                                  </p:childTnLst>
                                </p:cTn>
                              </p:par>
                            </p:childTnLst>
                          </p:cTn>
                        </p:par>
                        <p:par>
                          <p:cTn id="101" fill="hold">
                            <p:stCondLst>
                              <p:cond delay="10000"/>
                            </p:stCondLst>
                            <p:childTnLst>
                              <p:par>
                                <p:cTn id="102" presetID="22" presetClass="entr" presetSubtype="2" fill="hold" grpId="0" nodeType="afterEffect">
                                  <p:stCondLst>
                                    <p:cond delay="0"/>
                                  </p:stCondLst>
                                  <p:childTnLst>
                                    <p:set>
                                      <p:cBhvr>
                                        <p:cTn id="103" dur="1" fill="hold">
                                          <p:stCondLst>
                                            <p:cond delay="0"/>
                                          </p:stCondLst>
                                        </p:cTn>
                                        <p:tgtEl>
                                          <p:spTgt spid="156"/>
                                        </p:tgtEl>
                                        <p:attrNameLst>
                                          <p:attrName>style.visibility</p:attrName>
                                        </p:attrNameLst>
                                      </p:cBhvr>
                                      <p:to>
                                        <p:strVal val="visible"/>
                                      </p:to>
                                    </p:set>
                                    <p:animEffect transition="in" filter="wipe(right)">
                                      <p:cBhvr>
                                        <p:cTn id="104" dur="500"/>
                                        <p:tgtEl>
                                          <p:spTgt spid="156"/>
                                        </p:tgtEl>
                                      </p:cBhvr>
                                    </p:animEffect>
                                  </p:childTnLst>
                                </p:cTn>
                              </p:par>
                            </p:childTnLst>
                          </p:cTn>
                        </p:par>
                        <p:par>
                          <p:cTn id="105" fill="hold">
                            <p:stCondLst>
                              <p:cond delay="10500"/>
                            </p:stCondLst>
                            <p:childTnLst>
                              <p:par>
                                <p:cTn id="106" presetID="10" presetClass="entr" presetSubtype="0" fill="hold" grpId="0" nodeType="afterEffect">
                                  <p:stCondLst>
                                    <p:cond delay="0"/>
                                  </p:stCondLst>
                                  <p:childTnLst>
                                    <p:set>
                                      <p:cBhvr>
                                        <p:cTn id="107" dur="1" fill="hold">
                                          <p:stCondLst>
                                            <p:cond delay="0"/>
                                          </p:stCondLst>
                                        </p:cTn>
                                        <p:tgtEl>
                                          <p:spTgt spid="162"/>
                                        </p:tgtEl>
                                        <p:attrNameLst>
                                          <p:attrName>style.visibility</p:attrName>
                                        </p:attrNameLst>
                                      </p:cBhvr>
                                      <p:to>
                                        <p:strVal val="visible"/>
                                      </p:to>
                                    </p:set>
                                    <p:animEffect transition="in" filter="fade">
                                      <p:cBhvr>
                                        <p:cTn id="108" dur="500"/>
                                        <p:tgtEl>
                                          <p:spTgt spid="162"/>
                                        </p:tgtEl>
                                      </p:cBhvr>
                                    </p:animEffect>
                                  </p:childTnLst>
                                </p:cTn>
                              </p:par>
                            </p:childTnLst>
                          </p:cTn>
                        </p:par>
                        <p:par>
                          <p:cTn id="109" fill="hold">
                            <p:stCondLst>
                              <p:cond delay="11000"/>
                            </p:stCondLst>
                            <p:childTnLst>
                              <p:par>
                                <p:cTn id="110" presetID="22" presetClass="entr" presetSubtype="2" fill="hold" grpId="0" nodeType="afterEffect">
                                  <p:stCondLst>
                                    <p:cond delay="0"/>
                                  </p:stCondLst>
                                  <p:childTnLst>
                                    <p:set>
                                      <p:cBhvr>
                                        <p:cTn id="111" dur="1" fill="hold">
                                          <p:stCondLst>
                                            <p:cond delay="0"/>
                                          </p:stCondLst>
                                        </p:cTn>
                                        <p:tgtEl>
                                          <p:spTgt spid="157"/>
                                        </p:tgtEl>
                                        <p:attrNameLst>
                                          <p:attrName>style.visibility</p:attrName>
                                        </p:attrNameLst>
                                      </p:cBhvr>
                                      <p:to>
                                        <p:strVal val="visible"/>
                                      </p:to>
                                    </p:set>
                                    <p:animEffect transition="in" filter="wipe(right)">
                                      <p:cBhvr>
                                        <p:cTn id="112" dur="500"/>
                                        <p:tgtEl>
                                          <p:spTgt spid="157"/>
                                        </p:tgtEl>
                                      </p:cBhvr>
                                    </p:animEffect>
                                  </p:childTnLst>
                                </p:cTn>
                              </p:par>
                            </p:childTnLst>
                          </p:cTn>
                        </p:par>
                        <p:par>
                          <p:cTn id="113" fill="hold">
                            <p:stCondLst>
                              <p:cond delay="11500"/>
                            </p:stCondLst>
                            <p:childTnLst>
                              <p:par>
                                <p:cTn id="114" presetID="10" presetClass="entr" presetSubtype="0" fill="hold" grpId="0" nodeType="afterEffect">
                                  <p:stCondLst>
                                    <p:cond delay="0"/>
                                  </p:stCondLst>
                                  <p:childTnLst>
                                    <p:set>
                                      <p:cBhvr>
                                        <p:cTn id="115" dur="1" fill="hold">
                                          <p:stCondLst>
                                            <p:cond delay="0"/>
                                          </p:stCondLst>
                                        </p:cTn>
                                        <p:tgtEl>
                                          <p:spTgt spid="163"/>
                                        </p:tgtEl>
                                        <p:attrNameLst>
                                          <p:attrName>style.visibility</p:attrName>
                                        </p:attrNameLst>
                                      </p:cBhvr>
                                      <p:to>
                                        <p:strVal val="visible"/>
                                      </p:to>
                                    </p:set>
                                    <p:animEffect transition="in" filter="fade">
                                      <p:cBhvr>
                                        <p:cTn id="116" dur="500"/>
                                        <p:tgtEl>
                                          <p:spTgt spid="163"/>
                                        </p:tgtEl>
                                      </p:cBhvr>
                                    </p:animEffect>
                                  </p:childTnLst>
                                </p:cTn>
                              </p:par>
                            </p:childTnLst>
                          </p:cTn>
                        </p:par>
                        <p:par>
                          <p:cTn id="117" fill="hold">
                            <p:stCondLst>
                              <p:cond delay="12000"/>
                            </p:stCondLst>
                            <p:childTnLst>
                              <p:par>
                                <p:cTn id="118" presetID="22" presetClass="entr" presetSubtype="2" fill="hold" grpId="0" nodeType="afterEffect">
                                  <p:stCondLst>
                                    <p:cond delay="0"/>
                                  </p:stCondLst>
                                  <p:childTnLst>
                                    <p:set>
                                      <p:cBhvr>
                                        <p:cTn id="119" dur="1" fill="hold">
                                          <p:stCondLst>
                                            <p:cond delay="0"/>
                                          </p:stCondLst>
                                        </p:cTn>
                                        <p:tgtEl>
                                          <p:spTgt spid="158"/>
                                        </p:tgtEl>
                                        <p:attrNameLst>
                                          <p:attrName>style.visibility</p:attrName>
                                        </p:attrNameLst>
                                      </p:cBhvr>
                                      <p:to>
                                        <p:strVal val="visible"/>
                                      </p:to>
                                    </p:set>
                                    <p:animEffect transition="in" filter="wipe(right)">
                                      <p:cBhvr>
                                        <p:cTn id="120" dur="500"/>
                                        <p:tgtEl>
                                          <p:spTgt spid="158"/>
                                        </p:tgtEl>
                                      </p:cBhvr>
                                    </p:animEffect>
                                  </p:childTnLst>
                                </p:cTn>
                              </p:par>
                            </p:childTnLst>
                          </p:cTn>
                        </p:par>
                        <p:par>
                          <p:cTn id="121" fill="hold">
                            <p:stCondLst>
                              <p:cond delay="12500"/>
                            </p:stCondLst>
                            <p:childTnLst>
                              <p:par>
                                <p:cTn id="122" presetID="10" presetClass="entr" presetSubtype="0" fill="hold" grpId="0" nodeType="afterEffect">
                                  <p:stCondLst>
                                    <p:cond delay="0"/>
                                  </p:stCondLst>
                                  <p:childTnLst>
                                    <p:set>
                                      <p:cBhvr>
                                        <p:cTn id="123" dur="1" fill="hold">
                                          <p:stCondLst>
                                            <p:cond delay="0"/>
                                          </p:stCondLst>
                                        </p:cTn>
                                        <p:tgtEl>
                                          <p:spTgt spid="164"/>
                                        </p:tgtEl>
                                        <p:attrNameLst>
                                          <p:attrName>style.visibility</p:attrName>
                                        </p:attrNameLst>
                                      </p:cBhvr>
                                      <p:to>
                                        <p:strVal val="visible"/>
                                      </p:to>
                                    </p:set>
                                    <p:animEffect transition="in" filter="fade">
                                      <p:cBhvr>
                                        <p:cTn id="124" dur="500"/>
                                        <p:tgtEl>
                                          <p:spTgt spid="164"/>
                                        </p:tgtEl>
                                      </p:cBhvr>
                                    </p:animEffect>
                                  </p:childTnLst>
                                </p:cTn>
                              </p:par>
                            </p:childTnLst>
                          </p:cTn>
                        </p:par>
                        <p:par>
                          <p:cTn id="125" fill="hold">
                            <p:stCondLst>
                              <p:cond delay="13000"/>
                            </p:stCondLst>
                            <p:childTnLst>
                              <p:par>
                                <p:cTn id="126" presetID="22" presetClass="entr" presetSubtype="2" fill="hold" grpId="0" nodeType="afterEffect">
                                  <p:stCondLst>
                                    <p:cond delay="0"/>
                                  </p:stCondLst>
                                  <p:childTnLst>
                                    <p:set>
                                      <p:cBhvr>
                                        <p:cTn id="127" dur="1" fill="hold">
                                          <p:stCondLst>
                                            <p:cond delay="0"/>
                                          </p:stCondLst>
                                        </p:cTn>
                                        <p:tgtEl>
                                          <p:spTgt spid="159"/>
                                        </p:tgtEl>
                                        <p:attrNameLst>
                                          <p:attrName>style.visibility</p:attrName>
                                        </p:attrNameLst>
                                      </p:cBhvr>
                                      <p:to>
                                        <p:strVal val="visible"/>
                                      </p:to>
                                    </p:set>
                                    <p:animEffect transition="in" filter="wipe(right)">
                                      <p:cBhvr>
                                        <p:cTn id="128" dur="500"/>
                                        <p:tgtEl>
                                          <p:spTgt spid="159"/>
                                        </p:tgtEl>
                                      </p:cBhvr>
                                    </p:animEffect>
                                  </p:childTnLst>
                                </p:cTn>
                              </p:par>
                            </p:childTnLst>
                          </p:cTn>
                        </p:par>
                        <p:par>
                          <p:cTn id="129" fill="hold">
                            <p:stCondLst>
                              <p:cond delay="13500"/>
                            </p:stCondLst>
                            <p:childTnLst>
                              <p:par>
                                <p:cTn id="130" presetID="10" presetClass="entr" presetSubtype="0" fill="hold" grpId="0" nodeType="afterEffect">
                                  <p:stCondLst>
                                    <p:cond delay="0"/>
                                  </p:stCondLst>
                                  <p:childTnLst>
                                    <p:set>
                                      <p:cBhvr>
                                        <p:cTn id="131" dur="1" fill="hold">
                                          <p:stCondLst>
                                            <p:cond delay="0"/>
                                          </p:stCondLst>
                                        </p:cTn>
                                        <p:tgtEl>
                                          <p:spTgt spid="165"/>
                                        </p:tgtEl>
                                        <p:attrNameLst>
                                          <p:attrName>style.visibility</p:attrName>
                                        </p:attrNameLst>
                                      </p:cBhvr>
                                      <p:to>
                                        <p:strVal val="visible"/>
                                      </p:to>
                                    </p:set>
                                    <p:animEffect transition="in" filter="fade">
                                      <p:cBhvr>
                                        <p:cTn id="132"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 grpId="0" bldLvl="0" animBg="1"/>
      <p:bldP spid="157" grpId="0" bldLvl="0" animBg="1"/>
      <p:bldP spid="158" grpId="0" bldLvl="0" animBg="1"/>
      <p:bldP spid="159" grpId="0" bldLvl="0" animBg="1"/>
      <p:bldP spid="160" grpId="0" bldLvl="0" animBg="1"/>
      <p:bldP spid="161" grpId="0"/>
      <p:bldP spid="162" grpId="0"/>
      <p:bldP spid="163" grpId="0"/>
      <p:bldP spid="164" grpId="0"/>
      <p:bldP spid="165" grpId="0"/>
      <p:bldP spid="166" grpId="0" bldLvl="0" animBg="1"/>
      <p:bldP spid="167" grpId="0" bldLvl="0" animBg="1"/>
      <p:bldP spid="168" grpId="0" bldLvl="0" animBg="1"/>
      <p:bldP spid="169" grpId="0" bldLvl="0" animBg="1"/>
      <p:bldP spid="170" grpId="0" bldLvl="0" animBg="1"/>
      <p:bldP spid="171" grpId="0" bldLvl="0" animBg="1"/>
      <p:bldP spid="172" grpId="0" bldLvl="0" animBg="1"/>
      <p:bldP spid="173" grpId="0" bldLvl="0" animBg="1"/>
      <p:bldP spid="174" grpId="0" bldLvl="0" animBg="1"/>
      <p:bldP spid="175" grpId="0" bldLvl="0" animBg="1"/>
      <p:bldP spid="176" grpId="0" bldLvl="0" animBg="1"/>
      <p:bldP spid="177" grpId="0" bldLvl="0" animBg="1"/>
      <p:bldP spid="178" grpId="0"/>
      <p:bldP spid="179" grpId="0"/>
      <p:bldP spid="180" grpId="0"/>
      <p:bldP spid="181" grpId="0"/>
      <p:bldP spid="182" grpId="0"/>
      <p:bldP spid="186"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cstate="screen"/>
          <a:stretch>
            <a:fillRect/>
          </a:stretch>
        </a:blipFill>
        <a:effectLst/>
      </p:bgPr>
    </p:bg>
    <p:spTree>
      <p:nvGrpSpPr>
        <p:cNvPr id="1" name=""/>
        <p:cNvGrpSpPr/>
        <p:nvPr/>
      </p:nvGrpSpPr>
      <p:grpSpPr>
        <a:xfrm>
          <a:off x="0" y="0"/>
          <a:ext cx="0" cy="0"/>
          <a:chOff x="0" y="0"/>
          <a:chExt cx="0" cy="0"/>
        </a:xfrm>
      </p:grpSpPr>
      <p:cxnSp>
        <p:nvCxnSpPr>
          <p:cNvPr id="5" name="直接连接符 4"/>
          <p:cNvCxnSpPr/>
          <p:nvPr/>
        </p:nvCxnSpPr>
        <p:spPr>
          <a:xfrm>
            <a:off x="7660785" y="2939082"/>
            <a:ext cx="1108045" cy="554023"/>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6" name="文本框 5" descr="e7d195523061f1c0d3ba7f298e59d031c9c3f97027ed136f882110EF8F17BAD1F2C348D17C7856EF46CB4678CC9E44EE1ABA681E3133328A7B4D22AAF822B2429426B2355AA8CC4431B8568D2CF3B73ADF5964BB9916C1AAFCE9EA833C7DDC8425D8BA88DB0599F6A00A20541FA24F913707B9AB8618371F45B8F4E26F5A89A2851711534E8E3A97"/>
          <p:cNvSpPr txBox="1"/>
          <p:nvPr/>
        </p:nvSpPr>
        <p:spPr>
          <a:xfrm>
            <a:off x="1190628" y="4608944"/>
            <a:ext cx="4810575" cy="584775"/>
          </a:xfrm>
          <a:prstGeom prst="rect">
            <a:avLst/>
          </a:prstGeom>
          <a:noFill/>
        </p:spPr>
        <p:txBody>
          <a:bodyPr wrap="square" rtlCol="0">
            <a:spAutoFit/>
          </a:bodyPr>
          <a:lstStyle/>
          <a:p>
            <a:r>
              <a:rPr lang="en-US" altLang="zh-CN" sz="3200" spc="150" dirty="0" smtClean="0">
                <a:solidFill>
                  <a:schemeClr val="bg1"/>
                </a:solidFill>
                <a:latin typeface="+mn-ea"/>
              </a:rPr>
              <a:t>Bending Operation</a:t>
            </a:r>
          </a:p>
        </p:txBody>
      </p:sp>
      <p:sp>
        <p:nvSpPr>
          <p:cNvPr id="7" name="矩形 6" descr="e7d195523061f1c0d3ba7f298e59d031c9c3f97027ed136f882110EF8F17BAD1F2C348D17C7856EF46CB4678CC9E44EE1ABA681E3133328A7B4D22AAF822B2429426B2355AA8CC4431B8568D2CF3B73ADF5964BB9916C1AAFCE9EA833C7DDC8425D8BA88DB0599F6A00A20541FA24F913707B9AB8618371F45B8F4E26F5A89A2851711534E8E3A97"/>
          <p:cNvSpPr/>
          <p:nvPr/>
        </p:nvSpPr>
        <p:spPr>
          <a:xfrm>
            <a:off x="1190625" y="5152390"/>
            <a:ext cx="4628515" cy="1005840"/>
          </a:xfrm>
          <a:prstGeom prst="rect">
            <a:avLst/>
          </a:prstGeom>
        </p:spPr>
        <p:txBody>
          <a:bodyPr wrap="square">
            <a:spAutoFit/>
          </a:bodyPr>
          <a:lstStyle/>
          <a:p>
            <a:pPr>
              <a:lnSpc>
                <a:spcPct val="125000"/>
              </a:lnSpc>
            </a:pPr>
            <a:r>
              <a:rPr lang="en-US" altLang="zh-CN" sz="1600" dirty="0" smtClean="0">
                <a:solidFill>
                  <a:schemeClr val="bg1"/>
                </a:solidFill>
                <a:latin typeface="+mn-ea"/>
              </a:rPr>
              <a:t>think </a:t>
            </a:r>
            <a:r>
              <a:rPr lang="en-US" altLang="zh-CN" sz="1600" dirty="0">
                <a:solidFill>
                  <a:schemeClr val="bg1"/>
                </a:solidFill>
                <a:latin typeface="+mn-ea"/>
              </a:rPr>
              <a:t>don't want to give vent to out your inner voice can be in the high school children of the feelings in a period</a:t>
            </a:r>
          </a:p>
        </p:txBody>
      </p:sp>
      <p:cxnSp>
        <p:nvCxnSpPr>
          <p:cNvPr id="9" name="直接连接符 8"/>
          <p:cNvCxnSpPr/>
          <p:nvPr/>
        </p:nvCxnSpPr>
        <p:spPr>
          <a:xfrm>
            <a:off x="8059420" y="2236524"/>
            <a:ext cx="0" cy="600607"/>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10066596" y="1122866"/>
            <a:ext cx="295216" cy="147608"/>
          </a:xfrm>
          <a:prstGeom prst="line">
            <a:avLst/>
          </a:prstGeom>
          <a:ln w="50800" cap="rnd">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六边形 10"/>
          <p:cNvSpPr/>
          <p:nvPr/>
        </p:nvSpPr>
        <p:spPr>
          <a:xfrm rot="5400000">
            <a:off x="8143373" y="1211818"/>
            <a:ext cx="2552515" cy="2200444"/>
          </a:xfrm>
          <a:prstGeom prst="hexagon">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descr="e7d195523061f1c0d3ba7f298e59d031c9c3f97027ed136f882110EF8F17BAD1F2C348D17C7856EF46CB4678CC9E44EE1ABA681E3133328A7B4D22AAF822B2429426B2355AA8CC4431B8568D2CF3B73ADF5964BB9916C1AAFCE9EA833C7DDC8425D8BA88DB0599F6A00A20541FA24F913707B9AB8618371F45B8F4E26F5A89A2851711534E8E3A97"/>
          <p:cNvSpPr txBox="1"/>
          <p:nvPr/>
        </p:nvSpPr>
        <p:spPr>
          <a:xfrm>
            <a:off x="8491220" y="2002790"/>
            <a:ext cx="1857375" cy="701040"/>
          </a:xfrm>
          <a:prstGeom prst="rect">
            <a:avLst/>
          </a:prstGeom>
          <a:noFill/>
          <a:ln>
            <a:noFill/>
          </a:ln>
        </p:spPr>
        <p:txBody>
          <a:bodyPr wrap="square" rtlCol="0" anchor="ctr" anchorCtr="0">
            <a:spAutoFit/>
          </a:bodyPr>
          <a:lstStyle>
            <a:defPPr>
              <a:defRPr lang="zh-CN"/>
            </a:defPPr>
            <a:lvl1pPr algn="dist">
              <a:defRPr sz="6600">
                <a:solidFill>
                  <a:schemeClr val="bg1"/>
                </a:solidFill>
                <a:latin typeface="+mj-lt"/>
              </a:defRPr>
            </a:lvl1pPr>
          </a:lstStyle>
          <a:p>
            <a:r>
              <a:rPr lang="zh-CN" altLang="en-US" sz="4000" b="1" dirty="0" smtClean="0">
                <a:solidFill>
                  <a:srgbClr val="9CCF3D"/>
                </a:solidFill>
                <a:latin typeface="微软简粗黑" charset="0"/>
                <a:ea typeface="微软简粗黑" charset="0"/>
              </a:rPr>
              <a:t>第二章</a:t>
            </a:r>
          </a:p>
        </p:txBody>
      </p:sp>
    </p:spTree>
  </p:cSld>
  <p:clrMapOvr>
    <a:masterClrMapping/>
  </p:clrMapOvr>
  <p:transition advTm="2622">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100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750"/>
                                        <p:tgtEl>
                                          <p:spTgt spid="10"/>
                                        </p:tgtEl>
                                      </p:cBhvr>
                                    </p:animEffect>
                                  </p:childTnLst>
                                </p:cTn>
                              </p:par>
                              <p:par>
                                <p:cTn id="8" presetID="22" presetClass="entr" presetSubtype="4" fill="hold" nodeType="withEffect">
                                  <p:stCondLst>
                                    <p:cond delay="100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750"/>
                                        <p:tgtEl>
                                          <p:spTgt spid="9"/>
                                        </p:tgtEl>
                                      </p:cBhvr>
                                    </p:animEffect>
                                  </p:childTnLst>
                                </p:cTn>
                              </p:par>
                              <p:par>
                                <p:cTn id="11" presetID="22" presetClass="entr" presetSubtype="8" fill="hold" nodeType="withEffect">
                                  <p:stCondLst>
                                    <p:cond delay="100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750"/>
                                        <p:tgtEl>
                                          <p:spTgt spid="5"/>
                                        </p:tgtEl>
                                      </p:cBhvr>
                                    </p:animEffect>
                                  </p:childTnLst>
                                </p:cTn>
                              </p:par>
                              <p:par>
                                <p:cTn id="14" presetID="22" presetClass="entr" presetSubtype="8" fill="hold" grpId="0" nodeType="withEffect">
                                  <p:stCondLst>
                                    <p:cond delay="1000"/>
                                  </p:stCondLst>
                                  <p:childTnLst>
                                    <p:set>
                                      <p:cBhvr>
                                        <p:cTn id="15" dur="1" fill="hold">
                                          <p:stCondLst>
                                            <p:cond delay="0"/>
                                          </p:stCondLst>
                                        </p:cTn>
                                        <p:tgtEl>
                                          <p:spTgt spid="6"/>
                                        </p:tgtEl>
                                        <p:attrNameLst>
                                          <p:attrName>style.visibility</p:attrName>
                                        </p:attrNameLst>
                                      </p:cBhvr>
                                      <p:to>
                                        <p:strVal val="visible"/>
                                      </p:to>
                                    </p:set>
                                    <p:animEffect transition="in" filter="wipe(left)">
                                      <p:cBhvr>
                                        <p:cTn id="16" dur="1000"/>
                                        <p:tgtEl>
                                          <p:spTgt spid="6"/>
                                        </p:tgtEl>
                                      </p:cBhvr>
                                    </p:animEffect>
                                  </p:childTnLst>
                                </p:cTn>
                              </p:par>
                              <p:par>
                                <p:cTn id="17" presetID="22" presetClass="entr" presetSubtype="8" fill="hold" grpId="0" nodeType="withEffect">
                                  <p:stCondLst>
                                    <p:cond delay="100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1000"/>
                                        <p:tgtEl>
                                          <p:spTgt spid="7"/>
                                        </p:tgtEl>
                                      </p:cBhvr>
                                    </p:animEffect>
                                  </p:childTnLst>
                                </p:cTn>
                              </p:par>
                              <p:par>
                                <p:cTn id="20" presetID="10" presetClass="entr" presetSubtype="0" fill="hold" grpId="0" nodeType="withEffect">
                                  <p:stCondLst>
                                    <p:cond delay="100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750"/>
                                        <p:tgtEl>
                                          <p:spTgt spid="11"/>
                                        </p:tgtEl>
                                      </p:cBhvr>
                                    </p:animEffect>
                                  </p:childTnLst>
                                </p:cTn>
                              </p:par>
                              <p:par>
                                <p:cTn id="23" presetID="35" presetClass="path" presetSubtype="0" decel="33300" fill="hold" grpId="1" nodeType="withEffect">
                                  <p:stCondLst>
                                    <p:cond delay="1000"/>
                                  </p:stCondLst>
                                  <p:childTnLst>
                                    <p:animMotion origin="layout" path="M -2.08333E-6 0 L -0.07317 0 " pathEditMode="relative" rAng="0" ptsTypes="AA">
                                      <p:cBhvr>
                                        <p:cTn id="24" dur="750" spd="-100000" fill="hold"/>
                                        <p:tgtEl>
                                          <p:spTgt spid="11"/>
                                        </p:tgtEl>
                                        <p:attrNameLst>
                                          <p:attrName>ppt_x</p:attrName>
                                          <p:attrName>ppt_y</p:attrName>
                                        </p:attrNameLst>
                                      </p:cBhvr>
                                      <p:rCtr x="-3659" y="0"/>
                                    </p:animMotion>
                                  </p:childTnLst>
                                </p:cTn>
                              </p:par>
                              <p:par>
                                <p:cTn id="25" presetID="53" presetClass="entr" presetSubtype="16" fill="hold" grpId="0" nodeType="withEffect">
                                  <p:stCondLst>
                                    <p:cond delay="1000"/>
                                  </p:stCondLst>
                                  <p:childTnLst>
                                    <p:set>
                                      <p:cBhvr>
                                        <p:cTn id="26" dur="1" fill="hold">
                                          <p:stCondLst>
                                            <p:cond delay="0"/>
                                          </p:stCondLst>
                                        </p:cTn>
                                        <p:tgtEl>
                                          <p:spTgt spid="12"/>
                                        </p:tgtEl>
                                        <p:attrNameLst>
                                          <p:attrName>style.visibility</p:attrName>
                                        </p:attrNameLst>
                                      </p:cBhvr>
                                      <p:to>
                                        <p:strVal val="visible"/>
                                      </p:to>
                                    </p:set>
                                    <p:anim calcmode="lin" valueType="num">
                                      <p:cBhvr>
                                        <p:cTn id="27" dur="750" fill="hold"/>
                                        <p:tgtEl>
                                          <p:spTgt spid="12"/>
                                        </p:tgtEl>
                                        <p:attrNameLst>
                                          <p:attrName>ppt_w</p:attrName>
                                        </p:attrNameLst>
                                      </p:cBhvr>
                                      <p:tavLst>
                                        <p:tav tm="0">
                                          <p:val>
                                            <p:fltVal val="0"/>
                                          </p:val>
                                        </p:tav>
                                        <p:tav tm="100000">
                                          <p:val>
                                            <p:strVal val="#ppt_w"/>
                                          </p:val>
                                        </p:tav>
                                      </p:tavLst>
                                    </p:anim>
                                    <p:anim calcmode="lin" valueType="num">
                                      <p:cBhvr>
                                        <p:cTn id="28" dur="750" fill="hold"/>
                                        <p:tgtEl>
                                          <p:spTgt spid="12"/>
                                        </p:tgtEl>
                                        <p:attrNameLst>
                                          <p:attrName>ppt_h</p:attrName>
                                        </p:attrNameLst>
                                      </p:cBhvr>
                                      <p:tavLst>
                                        <p:tav tm="0">
                                          <p:val>
                                            <p:fltVal val="0"/>
                                          </p:val>
                                        </p:tav>
                                        <p:tav tm="100000">
                                          <p:val>
                                            <p:strVal val="#ppt_h"/>
                                          </p:val>
                                        </p:tav>
                                      </p:tavLst>
                                    </p:anim>
                                    <p:animEffect transition="in" filter="fade">
                                      <p:cBhvr>
                                        <p:cTn id="29"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1" grpId="0" bldLvl="0" animBg="1"/>
      <p:bldP spid="11" grpId="1" bldLvl="0" animBg="1"/>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42545" y="-8255"/>
            <a:ext cx="12233910" cy="833120"/>
          </a:xfrm>
          <a:prstGeom prst="rect">
            <a:avLst/>
          </a:prstGeom>
          <a:solidFill>
            <a:srgbClr val="9CCF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pic>
        <p:nvPicPr>
          <p:cNvPr id="3" name="图片 2" descr="QQ截图20170308204816"/>
          <p:cNvPicPr>
            <a:picLocks noChangeAspect="1"/>
          </p:cNvPicPr>
          <p:nvPr/>
        </p:nvPicPr>
        <p:blipFill>
          <a:blip r:embed="rId3" cstate="print"/>
          <a:stretch>
            <a:fillRect/>
          </a:stretch>
        </p:blipFill>
        <p:spPr>
          <a:xfrm>
            <a:off x="-15240" y="5684520"/>
            <a:ext cx="12204065" cy="1208405"/>
          </a:xfrm>
          <a:prstGeom prst="rect">
            <a:avLst/>
          </a:prstGeom>
        </p:spPr>
      </p:pic>
      <p:sp>
        <p:nvSpPr>
          <p:cNvPr id="108" name="椭圆 107"/>
          <p:cNvSpPr/>
          <p:nvPr/>
        </p:nvSpPr>
        <p:spPr>
          <a:xfrm>
            <a:off x="709696" y="370157"/>
            <a:ext cx="4015519"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nvGrpSpPr>
          <p:cNvPr id="109" name="组合 108"/>
          <p:cNvGrpSpPr/>
          <p:nvPr/>
        </p:nvGrpSpPr>
        <p:grpSpPr>
          <a:xfrm>
            <a:off x="640284" y="56389"/>
            <a:ext cx="4021131" cy="613991"/>
            <a:chOff x="3418293" y="305852"/>
            <a:chExt cx="4844075" cy="872774"/>
          </a:xfrm>
        </p:grpSpPr>
        <p:sp>
          <p:nvSpPr>
            <p:cNvPr id="110" name="椭圆 109"/>
            <p:cNvSpPr/>
            <p:nvPr/>
          </p:nvSpPr>
          <p:spPr>
            <a:xfrm>
              <a:off x="3418293" y="305852"/>
              <a:ext cx="4844075" cy="466634"/>
            </a:xfrm>
            <a:prstGeom prst="ellipse">
              <a:avLst/>
            </a:prstGeom>
            <a:gradFill flip="none" rotWithShape="1">
              <a:gsLst>
                <a:gs pos="100000">
                  <a:srgbClr val="C9C9C9">
                    <a:alpha val="0"/>
                  </a:srgbClr>
                </a:gs>
                <a:gs pos="20000">
                  <a:schemeClr val="bg1">
                    <a:lumMod val="5000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sp>
          <p:nvSpPr>
            <p:cNvPr id="111" name="矩形 110"/>
            <p:cNvSpPr/>
            <p:nvPr/>
          </p:nvSpPr>
          <p:spPr>
            <a:xfrm>
              <a:off x="3502027" y="470122"/>
              <a:ext cx="4499303" cy="708504"/>
            </a:xfrm>
            <a:prstGeom prst="rect">
              <a:avLst/>
            </a:prstGeom>
            <a:gradFill>
              <a:gsLst>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简粗黑" charset="0"/>
                <a:ea typeface="微软简粗黑" charset="0"/>
              </a:endParaRPr>
            </a:p>
          </p:txBody>
        </p:sp>
      </p:grpSp>
      <p:grpSp>
        <p:nvGrpSpPr>
          <p:cNvPr id="112" name="组合 111"/>
          <p:cNvGrpSpPr/>
          <p:nvPr/>
        </p:nvGrpSpPr>
        <p:grpSpPr>
          <a:xfrm>
            <a:off x="574288" y="57950"/>
            <a:ext cx="970204" cy="1019136"/>
            <a:chOff x="1003288" y="1798087"/>
            <a:chExt cx="3398850" cy="3383513"/>
          </a:xfrm>
        </p:grpSpPr>
        <p:sp>
          <p:nvSpPr>
            <p:cNvPr id="113" name="AutoShape 3"/>
            <p:cNvSpPr>
              <a:spLocks noChangeAspect="1" noChangeArrowheads="1" noTextEdit="1"/>
            </p:cNvSpPr>
            <p:nvPr/>
          </p:nvSpPr>
          <p:spPr bwMode="auto">
            <a:xfrm>
              <a:off x="1566863" y="1863725"/>
              <a:ext cx="2835275"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4" name="AutoShape 11"/>
            <p:cNvSpPr>
              <a:spLocks noChangeAspect="1" noChangeArrowheads="1" noTextEdit="1"/>
            </p:cNvSpPr>
            <p:nvPr/>
          </p:nvSpPr>
          <p:spPr bwMode="auto">
            <a:xfrm>
              <a:off x="1028024" y="1798087"/>
              <a:ext cx="2896276" cy="1996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nvGrpSpPr>
            <p:cNvPr id="115" name="组合 114"/>
            <p:cNvGrpSpPr/>
            <p:nvPr/>
          </p:nvGrpSpPr>
          <p:grpSpPr>
            <a:xfrm>
              <a:off x="1003288" y="1856944"/>
              <a:ext cx="3119221" cy="1919931"/>
              <a:chOff x="1028026" y="1617975"/>
              <a:chExt cx="3119221" cy="1919931"/>
            </a:xfrm>
          </p:grpSpPr>
          <p:sp>
            <p:nvSpPr>
              <p:cNvPr id="116" name="Freeform 13"/>
              <p:cNvSpPr/>
              <p:nvPr/>
            </p:nvSpPr>
            <p:spPr bwMode="auto">
              <a:xfrm>
                <a:off x="1028026" y="1617975"/>
                <a:ext cx="3119221" cy="183237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rgbClr val="9CCF3D"/>
                  </a:gs>
                </a:gsLst>
                <a:lin ang="0" scaled="0"/>
                <a:tileRect/>
              </a:gradFill>
              <a:ln w="101600">
                <a:gradFill>
                  <a:gsLst>
                    <a:gs pos="0">
                      <a:srgbClr val="9CCF3D"/>
                    </a:gs>
                    <a:gs pos="100000">
                      <a:schemeClr val="bg1"/>
                    </a:gs>
                  </a:gsLst>
                  <a:lin ang="0" scaled="0"/>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sp>
            <p:nvSpPr>
              <p:cNvPr id="117" name="Freeform 13"/>
              <p:cNvSpPr/>
              <p:nvPr/>
            </p:nvSpPr>
            <p:spPr bwMode="auto">
              <a:xfrm>
                <a:off x="1441600" y="1876870"/>
                <a:ext cx="2507439" cy="1661036"/>
              </a:xfrm>
              <a:custGeom>
                <a:avLst/>
                <a:gdLst>
                  <a:gd name="T0" fmla="*/ 264 w 306"/>
                  <a:gd name="T1" fmla="*/ 91 h 210"/>
                  <a:gd name="T2" fmla="*/ 266 w 306"/>
                  <a:gd name="T3" fmla="*/ 73 h 210"/>
                  <a:gd name="T4" fmla="*/ 194 w 306"/>
                  <a:gd name="T5" fmla="*/ 0 h 210"/>
                  <a:gd name="T6" fmla="*/ 127 w 306"/>
                  <a:gd name="T7" fmla="*/ 43 h 210"/>
                  <a:gd name="T8" fmla="*/ 90 w 306"/>
                  <a:gd name="T9" fmla="*/ 27 h 210"/>
                  <a:gd name="T10" fmla="*/ 37 w 306"/>
                  <a:gd name="T11" fmla="*/ 80 h 210"/>
                  <a:gd name="T12" fmla="*/ 39 w 306"/>
                  <a:gd name="T13" fmla="*/ 92 h 210"/>
                  <a:gd name="T14" fmla="*/ 0 w 306"/>
                  <a:gd name="T15" fmla="*/ 149 h 210"/>
                  <a:gd name="T16" fmla="*/ 61 w 306"/>
                  <a:gd name="T17" fmla="*/ 210 h 210"/>
                  <a:gd name="T18" fmla="*/ 245 w 306"/>
                  <a:gd name="T19" fmla="*/ 210 h 210"/>
                  <a:gd name="T20" fmla="*/ 306 w 306"/>
                  <a:gd name="T21" fmla="*/ 149 h 210"/>
                  <a:gd name="T22" fmla="*/ 264 w 306"/>
                  <a:gd name="T23" fmla="*/ 91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6" h="210">
                    <a:moveTo>
                      <a:pt x="264" y="91"/>
                    </a:moveTo>
                    <a:cubicBezTo>
                      <a:pt x="265" y="85"/>
                      <a:pt x="266" y="79"/>
                      <a:pt x="266" y="73"/>
                    </a:cubicBezTo>
                    <a:cubicBezTo>
                      <a:pt x="266" y="33"/>
                      <a:pt x="234" y="0"/>
                      <a:pt x="194" y="0"/>
                    </a:cubicBezTo>
                    <a:cubicBezTo>
                      <a:pt x="164" y="0"/>
                      <a:pt x="139" y="18"/>
                      <a:pt x="127" y="43"/>
                    </a:cubicBezTo>
                    <a:cubicBezTo>
                      <a:pt x="118" y="33"/>
                      <a:pt x="104" y="27"/>
                      <a:pt x="90" y="27"/>
                    </a:cubicBezTo>
                    <a:cubicBezTo>
                      <a:pt x="61" y="27"/>
                      <a:pt x="37" y="50"/>
                      <a:pt x="37" y="80"/>
                    </a:cubicBezTo>
                    <a:cubicBezTo>
                      <a:pt x="37" y="84"/>
                      <a:pt x="38" y="88"/>
                      <a:pt x="39" y="92"/>
                    </a:cubicBezTo>
                    <a:cubicBezTo>
                      <a:pt x="16" y="101"/>
                      <a:pt x="0" y="123"/>
                      <a:pt x="0" y="149"/>
                    </a:cubicBezTo>
                    <a:cubicBezTo>
                      <a:pt x="0" y="183"/>
                      <a:pt x="28" y="210"/>
                      <a:pt x="61" y="210"/>
                    </a:cubicBezTo>
                    <a:cubicBezTo>
                      <a:pt x="245" y="210"/>
                      <a:pt x="245" y="210"/>
                      <a:pt x="245" y="210"/>
                    </a:cubicBezTo>
                    <a:cubicBezTo>
                      <a:pt x="278" y="210"/>
                      <a:pt x="306" y="183"/>
                      <a:pt x="306" y="149"/>
                    </a:cubicBezTo>
                    <a:cubicBezTo>
                      <a:pt x="306" y="122"/>
                      <a:pt x="288" y="99"/>
                      <a:pt x="264" y="91"/>
                    </a:cubicBezTo>
                    <a:close/>
                  </a:path>
                </a:pathLst>
              </a:custGeom>
              <a:gradFill flip="none" rotWithShape="1">
                <a:gsLst>
                  <a:gs pos="0">
                    <a:schemeClr val="bg1"/>
                  </a:gs>
                  <a:gs pos="87000">
                    <a:schemeClr val="bg1">
                      <a:lumMod val="85000"/>
                    </a:schemeClr>
                  </a:gs>
                </a:gsLst>
                <a:lin ang="0" scaled="0"/>
                <a:tileRect/>
              </a:gradFill>
              <a:ln w="63500">
                <a:gradFill>
                  <a:gsLst>
                    <a:gs pos="0">
                      <a:schemeClr val="bg1">
                        <a:lumMod val="85000"/>
                      </a:schemeClr>
                    </a:gs>
                    <a:gs pos="100000">
                      <a:schemeClr val="bg1"/>
                    </a:gs>
                  </a:gsLst>
                  <a:lin ang="5400000" scaled="1"/>
                </a:gradFill>
              </a:ln>
              <a:effectLst>
                <a:outerShdw blurRad="127000" dist="63500" dir="8100000" algn="tr" rotWithShape="0">
                  <a:prstClr val="black">
                    <a:alpha val="30000"/>
                  </a:prstClr>
                </a:outerShdw>
              </a:effectLst>
            </p:spPr>
            <p:txBody>
              <a:bodyPr vert="horz" wrap="square" lIns="91440" tIns="45720" rIns="91440" bIns="45720" numCol="1" anchor="t" anchorCtr="0" compatLnSpc="1"/>
              <a:lstStyle/>
              <a:p>
                <a:endParaRPr lang="zh-CN" altLang="en-US">
                  <a:latin typeface="微软简粗黑" charset="0"/>
                  <a:ea typeface="微软简粗黑" charset="0"/>
                </a:endParaRPr>
              </a:p>
            </p:txBody>
          </p:sp>
        </p:grpSp>
      </p:grpSp>
      <p:sp>
        <p:nvSpPr>
          <p:cNvPr id="118" name="文本框 117"/>
          <p:cNvSpPr txBox="1"/>
          <p:nvPr/>
        </p:nvSpPr>
        <p:spPr>
          <a:xfrm>
            <a:off x="1723411" y="171408"/>
            <a:ext cx="2645285" cy="483235"/>
          </a:xfrm>
          <a:prstGeom prst="rect">
            <a:avLst/>
          </a:prstGeom>
          <a:noFill/>
        </p:spPr>
        <p:txBody>
          <a:bodyPr wrap="square" rtlCol="0">
            <a:spAutoFit/>
          </a:bodyPr>
          <a:lstStyle/>
          <a:p>
            <a:r>
              <a:rPr lang="zh-CN" altLang="en-US" sz="2400" b="1" dirty="0" smtClean="0">
                <a:solidFill>
                  <a:srgbClr val="9CCF3D"/>
                </a:solidFill>
                <a:latin typeface="微软简粗黑" charset="0"/>
                <a:ea typeface="微软简粗黑" charset="0"/>
              </a:rPr>
              <a:t>此处添加标题</a:t>
            </a:r>
          </a:p>
        </p:txBody>
      </p:sp>
      <p:sp>
        <p:nvSpPr>
          <p:cNvPr id="26" name="25 Rectángulo"/>
          <p:cNvSpPr/>
          <p:nvPr/>
        </p:nvSpPr>
        <p:spPr bwMode="auto">
          <a:xfrm rot="18954276">
            <a:off x="9199455" y="1645976"/>
            <a:ext cx="2033870" cy="2033767"/>
          </a:xfrm>
          <a:prstGeom prst="rect">
            <a:avLst/>
          </a:prstGeom>
          <a:solidFill>
            <a:schemeClr val="accent6"/>
          </a:solidFill>
          <a:ln>
            <a:noFill/>
          </a:ln>
        </p:spPr>
        <p:txBody>
          <a:bodyPr lIns="0" tIns="0" rIns="0" bIns="0" rtlCol="0" anchor="ctr"/>
          <a:lstStyle/>
          <a:p>
            <a:pPr algn="ctr" defTabSz="890905"/>
            <a:endParaRPr lang="es-SV" sz="935">
              <a:solidFill>
                <a:srgbClr val="000000"/>
              </a:solidFill>
              <a:latin typeface="微软简粗黑" charset="0"/>
              <a:ea typeface="微软简粗黑" charset="0"/>
            </a:endParaRPr>
          </a:p>
        </p:txBody>
      </p:sp>
      <p:grpSp>
        <p:nvGrpSpPr>
          <p:cNvPr id="27" name="26 Grupo"/>
          <p:cNvGrpSpPr/>
          <p:nvPr/>
        </p:nvGrpSpPr>
        <p:grpSpPr>
          <a:xfrm>
            <a:off x="10416419" y="1389751"/>
            <a:ext cx="912785" cy="3438550"/>
            <a:chOff x="11247602" y="4729594"/>
            <a:chExt cx="1825687" cy="6877886"/>
          </a:xfrm>
          <a:solidFill>
            <a:srgbClr val="9CCF3D"/>
          </a:solidFill>
        </p:grpSpPr>
        <p:sp>
          <p:nvSpPr>
            <p:cNvPr id="28" name="19 Rectángulo"/>
            <p:cNvSpPr>
              <a:spLocks noChangeAspect="1"/>
            </p:cNvSpPr>
            <p:nvPr/>
          </p:nvSpPr>
          <p:spPr bwMode="auto">
            <a:xfrm rot="10800000" flipH="1">
              <a:off x="11247602" y="4729594"/>
              <a:ext cx="1825687" cy="6877886"/>
            </a:xfrm>
            <a:custGeom>
              <a:avLst/>
              <a:gdLst/>
              <a:ahLst/>
              <a:cxnLst/>
              <a:rect l="l" t="t" r="r" b="b"/>
              <a:pathLst>
                <a:path w="1825687" h="6877886">
                  <a:moveTo>
                    <a:pt x="142971" y="6877845"/>
                  </a:moveTo>
                  <a:cubicBezTo>
                    <a:pt x="210090" y="6879026"/>
                    <a:pt x="296201" y="6855052"/>
                    <a:pt x="399893" y="6770503"/>
                  </a:cubicBezTo>
                  <a:cubicBezTo>
                    <a:pt x="607278" y="6601405"/>
                    <a:pt x="1565131" y="5656843"/>
                    <a:pt x="1568151" y="5532170"/>
                  </a:cubicBezTo>
                  <a:cubicBezTo>
                    <a:pt x="1570653" y="5428935"/>
                    <a:pt x="1568941" y="5086367"/>
                    <a:pt x="1568261" y="4801734"/>
                  </a:cubicBezTo>
                  <a:lnTo>
                    <a:pt x="1569466" y="4801734"/>
                  </a:lnTo>
                  <a:lnTo>
                    <a:pt x="1569466" y="1814977"/>
                  </a:lnTo>
                  <a:lnTo>
                    <a:pt x="1571212" y="1814977"/>
                  </a:lnTo>
                  <a:cubicBezTo>
                    <a:pt x="1572253" y="1625221"/>
                    <a:pt x="1570102" y="1257626"/>
                    <a:pt x="1570058" y="1009784"/>
                  </a:cubicBezTo>
                  <a:lnTo>
                    <a:pt x="1782647" y="1009784"/>
                  </a:lnTo>
                  <a:cubicBezTo>
                    <a:pt x="1795103" y="1009784"/>
                    <a:pt x="1806311" y="1003951"/>
                    <a:pt x="1813843" y="994409"/>
                  </a:cubicBezTo>
                  <a:lnTo>
                    <a:pt x="1814111" y="994409"/>
                  </a:lnTo>
                  <a:lnTo>
                    <a:pt x="1814999" y="993446"/>
                  </a:lnTo>
                  <a:lnTo>
                    <a:pt x="1825687" y="966162"/>
                  </a:lnTo>
                  <a:cubicBezTo>
                    <a:pt x="1825706" y="962870"/>
                    <a:pt x="1825324" y="959573"/>
                    <a:pt x="1824531" y="956352"/>
                  </a:cubicBezTo>
                  <a:cubicBezTo>
                    <a:pt x="1824495" y="954962"/>
                    <a:pt x="1824247" y="953618"/>
                    <a:pt x="1823817" y="952330"/>
                  </a:cubicBezTo>
                  <a:cubicBezTo>
                    <a:pt x="1823840" y="950821"/>
                    <a:pt x="1823377" y="949477"/>
                    <a:pt x="1822654" y="948246"/>
                  </a:cubicBezTo>
                  <a:cubicBezTo>
                    <a:pt x="1819731" y="938516"/>
                    <a:pt x="1813779" y="930307"/>
                    <a:pt x="1805640" y="925474"/>
                  </a:cubicBezTo>
                  <a:lnTo>
                    <a:pt x="969068" y="11980"/>
                  </a:lnTo>
                  <a:cubicBezTo>
                    <a:pt x="961764" y="4008"/>
                    <a:pt x="952186" y="13"/>
                    <a:pt x="942603" y="0"/>
                  </a:cubicBezTo>
                  <a:cubicBezTo>
                    <a:pt x="933020" y="-14"/>
                    <a:pt x="923432" y="3957"/>
                    <a:pt x="916112" y="11911"/>
                  </a:cubicBezTo>
                  <a:lnTo>
                    <a:pt x="72665" y="928434"/>
                  </a:lnTo>
                  <a:cubicBezTo>
                    <a:pt x="67024" y="932825"/>
                    <a:pt x="62836" y="939050"/>
                    <a:pt x="60274" y="946173"/>
                  </a:cubicBezTo>
                  <a:cubicBezTo>
                    <a:pt x="59733" y="947104"/>
                    <a:pt x="59374" y="948117"/>
                    <a:pt x="59392" y="949268"/>
                  </a:cubicBezTo>
                  <a:cubicBezTo>
                    <a:pt x="58184" y="952618"/>
                    <a:pt x="57527" y="956209"/>
                    <a:pt x="57474" y="959939"/>
                  </a:cubicBezTo>
                  <a:cubicBezTo>
                    <a:pt x="57063" y="960952"/>
                    <a:pt x="57044" y="961990"/>
                    <a:pt x="57188" y="963026"/>
                  </a:cubicBezTo>
                  <a:cubicBezTo>
                    <a:pt x="57174" y="963166"/>
                    <a:pt x="57162" y="963306"/>
                    <a:pt x="57149" y="963445"/>
                  </a:cubicBezTo>
                  <a:cubicBezTo>
                    <a:pt x="57149" y="989037"/>
                    <a:pt x="76194" y="1009784"/>
                    <a:pt x="99690" y="1009784"/>
                  </a:cubicBezTo>
                  <a:lnTo>
                    <a:pt x="312735" y="1009784"/>
                  </a:lnTo>
                  <a:cubicBezTo>
                    <a:pt x="312735" y="1009875"/>
                    <a:pt x="312735" y="1009965"/>
                    <a:pt x="312734" y="1010057"/>
                  </a:cubicBezTo>
                  <a:lnTo>
                    <a:pt x="324571" y="1010057"/>
                  </a:lnTo>
                  <a:lnTo>
                    <a:pt x="324571" y="1786399"/>
                  </a:lnTo>
                  <a:lnTo>
                    <a:pt x="322854" y="1786399"/>
                  </a:lnTo>
                  <a:lnTo>
                    <a:pt x="322854" y="4801734"/>
                  </a:lnTo>
                  <a:lnTo>
                    <a:pt x="322508" y="4801734"/>
                  </a:lnTo>
                  <a:lnTo>
                    <a:pt x="322508" y="6509734"/>
                  </a:lnTo>
                  <a:lnTo>
                    <a:pt x="98345" y="6736028"/>
                  </a:lnTo>
                  <a:lnTo>
                    <a:pt x="9548" y="6824825"/>
                  </a:lnTo>
                  <a:lnTo>
                    <a:pt x="9596" y="6824832"/>
                  </a:lnTo>
                  <a:lnTo>
                    <a:pt x="0" y="6834253"/>
                  </a:lnTo>
                  <a:cubicBezTo>
                    <a:pt x="27725" y="6850327"/>
                    <a:pt x="75853" y="6876664"/>
                    <a:pt x="142971" y="6877845"/>
                  </a:cubicBezTo>
                  <a:close/>
                </a:path>
              </a:pathLst>
            </a:custGeom>
            <a:grpFill/>
            <a:ln>
              <a:noFill/>
            </a:ln>
            <a:effectLst>
              <a:outerShdw blurRad="469900" dist="304800" dir="6000000" sx="89000" sy="89000" algn="ctr" rotWithShape="0">
                <a:srgbClr val="000000">
                  <a:alpha val="60000"/>
                </a:srgbClr>
              </a:outerShdw>
            </a:effectLst>
          </p:spPr>
          <p:txBody>
            <a:bodyPr vert="horz" wrap="square" lIns="0" tIns="0" rIns="0" bIns="0" rtlCol="0" anchor="ctr">
              <a:scene3d>
                <a:camera prst="orthographicFront">
                  <a:rot lat="0" lon="0" rev="10799999"/>
                </a:camera>
                <a:lightRig rig="threePt" dir="t"/>
              </a:scene3d>
            </a:bodyPr>
            <a:lstStyle/>
            <a:p>
              <a:pPr algn="ctr" defTabSz="890905"/>
              <a:endParaRPr lang="es-MX" sz="3065" dirty="0">
                <a:solidFill>
                  <a:srgbClr val="FFFFFF"/>
                </a:solidFill>
                <a:effectLst>
                  <a:outerShdw blurRad="38100" dist="38100" dir="2700000" algn="tl">
                    <a:srgbClr val="000000">
                      <a:alpha val="43137"/>
                    </a:srgbClr>
                  </a:outerShdw>
                </a:effectLst>
                <a:latin typeface="微软简粗黑" charset="0"/>
                <a:ea typeface="微软简粗黑" charset="0"/>
                <a:cs typeface="Helvetica" panose="020B0604020202020204" pitchFamily="34" charset="0"/>
              </a:endParaRPr>
            </a:p>
          </p:txBody>
        </p:sp>
        <p:sp>
          <p:nvSpPr>
            <p:cNvPr id="29" name="34 Rectángulo redondeado"/>
            <p:cNvSpPr/>
            <p:nvPr/>
          </p:nvSpPr>
          <p:spPr bwMode="auto">
            <a:xfrm rot="5400000">
              <a:off x="11266318" y="4794266"/>
              <a:ext cx="309361" cy="303855"/>
            </a:xfrm>
            <a:custGeom>
              <a:avLst/>
              <a:gdLst/>
              <a:ahLst/>
              <a:cxnLst/>
              <a:rect l="l" t="t" r="r" b="b"/>
              <a:pathLst>
                <a:path w="1699458" h="1682246">
                  <a:moveTo>
                    <a:pt x="1326352" y="0"/>
                  </a:moveTo>
                  <a:lnTo>
                    <a:pt x="1699458" y="0"/>
                  </a:lnTo>
                  <a:lnTo>
                    <a:pt x="17212" y="1682246"/>
                  </a:lnTo>
                  <a:cubicBezTo>
                    <a:pt x="5314" y="1616074"/>
                    <a:pt x="0" y="1548019"/>
                    <a:pt x="0" y="1478723"/>
                  </a:cubicBezTo>
                  <a:lnTo>
                    <a:pt x="0" y="1326353"/>
                  </a:lnTo>
                  <a:cubicBezTo>
                    <a:pt x="0" y="593828"/>
                    <a:pt x="593828" y="0"/>
                    <a:pt x="1326352" y="0"/>
                  </a:cubicBezTo>
                  <a:close/>
                </a:path>
              </a:pathLst>
            </a:custGeom>
            <a:grpFill/>
            <a:ln>
              <a:noFill/>
            </a:ln>
          </p:spPr>
          <p:txBody>
            <a:bodyPr lIns="0" tIns="0" rIns="0" bIns="0" rtlCol="0" anchor="ctr"/>
            <a:lstStyle/>
            <a:p>
              <a:pPr algn="ctr" defTabSz="890905"/>
              <a:endParaRPr lang="es-SV" sz="935">
                <a:solidFill>
                  <a:srgbClr val="000000"/>
                </a:solidFill>
                <a:effectLst>
                  <a:outerShdw blurRad="38100" dist="38100" dir="2700000" algn="tl">
                    <a:srgbClr val="000000">
                      <a:alpha val="43137"/>
                    </a:srgbClr>
                  </a:outerShdw>
                </a:effectLst>
                <a:latin typeface="微软简粗黑" charset="0"/>
                <a:ea typeface="微软简粗黑" charset="0"/>
              </a:endParaRPr>
            </a:p>
          </p:txBody>
        </p:sp>
      </p:grpSp>
      <p:sp>
        <p:nvSpPr>
          <p:cNvPr id="21" name="20 Rectángulo"/>
          <p:cNvSpPr/>
          <p:nvPr/>
        </p:nvSpPr>
        <p:spPr bwMode="auto">
          <a:xfrm rot="18954276">
            <a:off x="7598336" y="1645976"/>
            <a:ext cx="2033870" cy="2033767"/>
          </a:xfrm>
          <a:prstGeom prst="rect">
            <a:avLst/>
          </a:prstGeom>
          <a:solidFill>
            <a:schemeClr val="accent6"/>
          </a:solidFill>
          <a:ln>
            <a:noFill/>
          </a:ln>
        </p:spPr>
        <p:txBody>
          <a:bodyPr lIns="0" tIns="0" rIns="0" bIns="0" rtlCol="0" anchor="ctr"/>
          <a:lstStyle/>
          <a:p>
            <a:pPr algn="ctr" defTabSz="890905"/>
            <a:endParaRPr lang="es-SV" sz="935">
              <a:solidFill>
                <a:srgbClr val="000000"/>
              </a:solidFill>
              <a:latin typeface="微软简粗黑" charset="0"/>
              <a:ea typeface="微软简粗黑" charset="0"/>
            </a:endParaRPr>
          </a:p>
        </p:txBody>
      </p:sp>
      <p:grpSp>
        <p:nvGrpSpPr>
          <p:cNvPr id="22" name="21 Grupo"/>
          <p:cNvGrpSpPr/>
          <p:nvPr/>
        </p:nvGrpSpPr>
        <p:grpSpPr>
          <a:xfrm>
            <a:off x="8816208" y="1389751"/>
            <a:ext cx="912785" cy="3438550"/>
            <a:chOff x="11247602" y="4729594"/>
            <a:chExt cx="1825687" cy="6877886"/>
          </a:xfrm>
          <a:solidFill>
            <a:srgbClr val="9CCF3D"/>
          </a:solidFill>
        </p:grpSpPr>
        <p:sp>
          <p:nvSpPr>
            <p:cNvPr id="23" name="19 Rectángulo"/>
            <p:cNvSpPr>
              <a:spLocks noChangeAspect="1"/>
            </p:cNvSpPr>
            <p:nvPr/>
          </p:nvSpPr>
          <p:spPr bwMode="auto">
            <a:xfrm rot="10800000" flipH="1">
              <a:off x="11247602" y="4729594"/>
              <a:ext cx="1825687" cy="6877886"/>
            </a:xfrm>
            <a:custGeom>
              <a:avLst/>
              <a:gdLst/>
              <a:ahLst/>
              <a:cxnLst/>
              <a:rect l="l" t="t" r="r" b="b"/>
              <a:pathLst>
                <a:path w="1825687" h="6877886">
                  <a:moveTo>
                    <a:pt x="142971" y="6877845"/>
                  </a:moveTo>
                  <a:cubicBezTo>
                    <a:pt x="210090" y="6879026"/>
                    <a:pt x="296201" y="6855052"/>
                    <a:pt x="399893" y="6770503"/>
                  </a:cubicBezTo>
                  <a:cubicBezTo>
                    <a:pt x="607278" y="6601405"/>
                    <a:pt x="1565131" y="5656843"/>
                    <a:pt x="1568151" y="5532170"/>
                  </a:cubicBezTo>
                  <a:cubicBezTo>
                    <a:pt x="1570653" y="5428935"/>
                    <a:pt x="1568941" y="5086367"/>
                    <a:pt x="1568261" y="4801734"/>
                  </a:cubicBezTo>
                  <a:lnTo>
                    <a:pt x="1569466" y="4801734"/>
                  </a:lnTo>
                  <a:lnTo>
                    <a:pt x="1569466" y="1814977"/>
                  </a:lnTo>
                  <a:lnTo>
                    <a:pt x="1571212" y="1814977"/>
                  </a:lnTo>
                  <a:cubicBezTo>
                    <a:pt x="1572253" y="1625221"/>
                    <a:pt x="1570102" y="1257626"/>
                    <a:pt x="1570058" y="1009784"/>
                  </a:cubicBezTo>
                  <a:lnTo>
                    <a:pt x="1782647" y="1009784"/>
                  </a:lnTo>
                  <a:cubicBezTo>
                    <a:pt x="1795103" y="1009784"/>
                    <a:pt x="1806311" y="1003951"/>
                    <a:pt x="1813843" y="994409"/>
                  </a:cubicBezTo>
                  <a:lnTo>
                    <a:pt x="1814111" y="994409"/>
                  </a:lnTo>
                  <a:lnTo>
                    <a:pt x="1814999" y="993446"/>
                  </a:lnTo>
                  <a:lnTo>
                    <a:pt x="1825687" y="966162"/>
                  </a:lnTo>
                  <a:cubicBezTo>
                    <a:pt x="1825706" y="962870"/>
                    <a:pt x="1825324" y="959573"/>
                    <a:pt x="1824531" y="956352"/>
                  </a:cubicBezTo>
                  <a:cubicBezTo>
                    <a:pt x="1824495" y="954962"/>
                    <a:pt x="1824247" y="953618"/>
                    <a:pt x="1823817" y="952330"/>
                  </a:cubicBezTo>
                  <a:cubicBezTo>
                    <a:pt x="1823840" y="950821"/>
                    <a:pt x="1823377" y="949477"/>
                    <a:pt x="1822654" y="948246"/>
                  </a:cubicBezTo>
                  <a:cubicBezTo>
                    <a:pt x="1819731" y="938516"/>
                    <a:pt x="1813779" y="930307"/>
                    <a:pt x="1805640" y="925474"/>
                  </a:cubicBezTo>
                  <a:lnTo>
                    <a:pt x="969068" y="11980"/>
                  </a:lnTo>
                  <a:cubicBezTo>
                    <a:pt x="961764" y="4008"/>
                    <a:pt x="952186" y="13"/>
                    <a:pt x="942603" y="0"/>
                  </a:cubicBezTo>
                  <a:cubicBezTo>
                    <a:pt x="933020" y="-14"/>
                    <a:pt x="923432" y="3957"/>
                    <a:pt x="916112" y="11911"/>
                  </a:cubicBezTo>
                  <a:lnTo>
                    <a:pt x="72665" y="928434"/>
                  </a:lnTo>
                  <a:cubicBezTo>
                    <a:pt x="67024" y="932825"/>
                    <a:pt x="62836" y="939050"/>
                    <a:pt x="60274" y="946173"/>
                  </a:cubicBezTo>
                  <a:cubicBezTo>
                    <a:pt x="59733" y="947104"/>
                    <a:pt x="59374" y="948117"/>
                    <a:pt x="59392" y="949268"/>
                  </a:cubicBezTo>
                  <a:cubicBezTo>
                    <a:pt x="58184" y="952618"/>
                    <a:pt x="57527" y="956209"/>
                    <a:pt x="57474" y="959939"/>
                  </a:cubicBezTo>
                  <a:cubicBezTo>
                    <a:pt x="57063" y="960952"/>
                    <a:pt x="57044" y="961990"/>
                    <a:pt x="57188" y="963026"/>
                  </a:cubicBezTo>
                  <a:cubicBezTo>
                    <a:pt x="57174" y="963166"/>
                    <a:pt x="57162" y="963306"/>
                    <a:pt x="57149" y="963445"/>
                  </a:cubicBezTo>
                  <a:cubicBezTo>
                    <a:pt x="57149" y="989037"/>
                    <a:pt x="76194" y="1009784"/>
                    <a:pt x="99690" y="1009784"/>
                  </a:cubicBezTo>
                  <a:lnTo>
                    <a:pt x="312735" y="1009784"/>
                  </a:lnTo>
                  <a:cubicBezTo>
                    <a:pt x="312735" y="1009875"/>
                    <a:pt x="312735" y="1009965"/>
                    <a:pt x="312734" y="1010057"/>
                  </a:cubicBezTo>
                  <a:lnTo>
                    <a:pt x="324571" y="1010057"/>
                  </a:lnTo>
                  <a:lnTo>
                    <a:pt x="324571" y="1786399"/>
                  </a:lnTo>
                  <a:lnTo>
                    <a:pt x="322854" y="1786399"/>
                  </a:lnTo>
                  <a:lnTo>
                    <a:pt x="322854" y="4801734"/>
                  </a:lnTo>
                  <a:lnTo>
                    <a:pt x="322508" y="4801734"/>
                  </a:lnTo>
                  <a:lnTo>
                    <a:pt x="322508" y="6509734"/>
                  </a:lnTo>
                  <a:lnTo>
                    <a:pt x="98345" y="6736028"/>
                  </a:lnTo>
                  <a:lnTo>
                    <a:pt x="9548" y="6824825"/>
                  </a:lnTo>
                  <a:lnTo>
                    <a:pt x="9596" y="6824832"/>
                  </a:lnTo>
                  <a:lnTo>
                    <a:pt x="0" y="6834253"/>
                  </a:lnTo>
                  <a:cubicBezTo>
                    <a:pt x="27725" y="6850327"/>
                    <a:pt x="75853" y="6876664"/>
                    <a:pt x="142971" y="6877845"/>
                  </a:cubicBezTo>
                  <a:close/>
                </a:path>
              </a:pathLst>
            </a:custGeom>
            <a:grpFill/>
            <a:ln>
              <a:noFill/>
            </a:ln>
            <a:effectLst>
              <a:outerShdw blurRad="469900" dist="304800" dir="6000000" sx="89000" sy="89000" algn="ctr" rotWithShape="0">
                <a:srgbClr val="000000">
                  <a:alpha val="60000"/>
                </a:srgbClr>
              </a:outerShdw>
            </a:effectLst>
          </p:spPr>
          <p:txBody>
            <a:bodyPr vert="horz" wrap="square" lIns="0" tIns="0" rIns="0" bIns="0" rtlCol="0" anchor="ctr">
              <a:scene3d>
                <a:camera prst="orthographicFront">
                  <a:rot lat="0" lon="0" rev="10799999"/>
                </a:camera>
                <a:lightRig rig="threePt" dir="t"/>
              </a:scene3d>
            </a:bodyPr>
            <a:lstStyle/>
            <a:p>
              <a:pPr algn="ctr" defTabSz="890905"/>
              <a:endParaRPr lang="es-SV" sz="3065" dirty="0">
                <a:solidFill>
                  <a:srgbClr val="FFFFFF"/>
                </a:solidFill>
                <a:effectLst>
                  <a:outerShdw blurRad="38100" dist="38100" dir="2700000" algn="tl">
                    <a:srgbClr val="000000">
                      <a:alpha val="43137"/>
                    </a:srgbClr>
                  </a:outerShdw>
                </a:effectLst>
                <a:latin typeface="微软简粗黑" charset="0"/>
                <a:ea typeface="微软简粗黑" charset="0"/>
                <a:cs typeface="Helvetica" panose="020B0604020202020204" pitchFamily="34" charset="0"/>
              </a:endParaRPr>
            </a:p>
          </p:txBody>
        </p:sp>
        <p:sp>
          <p:nvSpPr>
            <p:cNvPr id="24" name="34 Rectángulo redondeado"/>
            <p:cNvSpPr/>
            <p:nvPr/>
          </p:nvSpPr>
          <p:spPr bwMode="auto">
            <a:xfrm rot="5400000">
              <a:off x="11266318" y="4794266"/>
              <a:ext cx="309361" cy="303855"/>
            </a:xfrm>
            <a:custGeom>
              <a:avLst/>
              <a:gdLst/>
              <a:ahLst/>
              <a:cxnLst/>
              <a:rect l="l" t="t" r="r" b="b"/>
              <a:pathLst>
                <a:path w="1699458" h="1682246">
                  <a:moveTo>
                    <a:pt x="1326352" y="0"/>
                  </a:moveTo>
                  <a:lnTo>
                    <a:pt x="1699458" y="0"/>
                  </a:lnTo>
                  <a:lnTo>
                    <a:pt x="17212" y="1682246"/>
                  </a:lnTo>
                  <a:cubicBezTo>
                    <a:pt x="5314" y="1616074"/>
                    <a:pt x="0" y="1548019"/>
                    <a:pt x="0" y="1478723"/>
                  </a:cubicBezTo>
                  <a:lnTo>
                    <a:pt x="0" y="1326353"/>
                  </a:lnTo>
                  <a:cubicBezTo>
                    <a:pt x="0" y="593828"/>
                    <a:pt x="593828" y="0"/>
                    <a:pt x="1326352" y="0"/>
                  </a:cubicBezTo>
                  <a:close/>
                </a:path>
              </a:pathLst>
            </a:custGeom>
            <a:grpFill/>
            <a:ln>
              <a:noFill/>
            </a:ln>
          </p:spPr>
          <p:txBody>
            <a:bodyPr lIns="0" tIns="0" rIns="0" bIns="0" rtlCol="0" anchor="ctr"/>
            <a:lstStyle/>
            <a:p>
              <a:pPr algn="ctr" defTabSz="890905"/>
              <a:endParaRPr lang="es-SV" sz="935">
                <a:solidFill>
                  <a:srgbClr val="000000"/>
                </a:solidFill>
                <a:effectLst>
                  <a:outerShdw blurRad="38100" dist="38100" dir="2700000" algn="tl">
                    <a:srgbClr val="000000">
                      <a:alpha val="43137"/>
                    </a:srgbClr>
                  </a:outerShdw>
                </a:effectLst>
                <a:latin typeface="微软简粗黑" charset="0"/>
                <a:ea typeface="微软简粗黑" charset="0"/>
              </a:endParaRPr>
            </a:p>
          </p:txBody>
        </p:sp>
      </p:grpSp>
      <p:sp>
        <p:nvSpPr>
          <p:cNvPr id="8" name="7 Rectángulo"/>
          <p:cNvSpPr/>
          <p:nvPr/>
        </p:nvSpPr>
        <p:spPr bwMode="auto">
          <a:xfrm rot="18954276">
            <a:off x="5997215" y="1645976"/>
            <a:ext cx="2033870" cy="2033767"/>
          </a:xfrm>
          <a:prstGeom prst="rect">
            <a:avLst/>
          </a:prstGeom>
          <a:solidFill>
            <a:schemeClr val="accent6"/>
          </a:solidFill>
          <a:ln>
            <a:noFill/>
          </a:ln>
        </p:spPr>
        <p:txBody>
          <a:bodyPr lIns="0" tIns="0" rIns="0" bIns="0" rtlCol="0" anchor="ctr"/>
          <a:lstStyle/>
          <a:p>
            <a:pPr algn="ctr" defTabSz="890905"/>
            <a:endParaRPr lang="es-SV" sz="935">
              <a:solidFill>
                <a:srgbClr val="000000"/>
              </a:solidFill>
              <a:latin typeface="微软简粗黑" charset="0"/>
              <a:ea typeface="微软简粗黑" charset="0"/>
            </a:endParaRPr>
          </a:p>
        </p:txBody>
      </p:sp>
      <p:sp>
        <p:nvSpPr>
          <p:cNvPr id="7" name="6 Rectángulo"/>
          <p:cNvSpPr/>
          <p:nvPr/>
        </p:nvSpPr>
        <p:spPr bwMode="auto">
          <a:xfrm rot="18954276">
            <a:off x="4396094" y="1645976"/>
            <a:ext cx="2033870" cy="2033767"/>
          </a:xfrm>
          <a:prstGeom prst="rect">
            <a:avLst/>
          </a:prstGeom>
          <a:solidFill>
            <a:schemeClr val="accent6"/>
          </a:solidFill>
          <a:ln>
            <a:noFill/>
          </a:ln>
        </p:spPr>
        <p:txBody>
          <a:bodyPr lIns="0" tIns="0" rIns="0" bIns="0" rtlCol="0" anchor="ctr"/>
          <a:lstStyle/>
          <a:p>
            <a:pPr algn="ctr" defTabSz="890905"/>
            <a:endParaRPr lang="es-SV" sz="935">
              <a:solidFill>
                <a:srgbClr val="000000"/>
              </a:solidFill>
              <a:latin typeface="微软简粗黑" charset="0"/>
              <a:ea typeface="微软简粗黑" charset="0"/>
            </a:endParaRPr>
          </a:p>
        </p:txBody>
      </p:sp>
      <p:grpSp>
        <p:nvGrpSpPr>
          <p:cNvPr id="17" name="16 Grupo"/>
          <p:cNvGrpSpPr/>
          <p:nvPr/>
        </p:nvGrpSpPr>
        <p:grpSpPr>
          <a:xfrm>
            <a:off x="5617579" y="1390941"/>
            <a:ext cx="912785" cy="3438550"/>
            <a:chOff x="11247602" y="4729594"/>
            <a:chExt cx="1825687" cy="6877886"/>
          </a:xfrm>
          <a:solidFill>
            <a:srgbClr val="9CCF3D"/>
          </a:solidFill>
        </p:grpSpPr>
        <p:sp>
          <p:nvSpPr>
            <p:cNvPr id="12" name="19 Rectángulo"/>
            <p:cNvSpPr>
              <a:spLocks noChangeAspect="1"/>
            </p:cNvSpPr>
            <p:nvPr/>
          </p:nvSpPr>
          <p:spPr bwMode="auto">
            <a:xfrm rot="10800000" flipH="1">
              <a:off x="11247602" y="4729594"/>
              <a:ext cx="1825687" cy="6877886"/>
            </a:xfrm>
            <a:custGeom>
              <a:avLst/>
              <a:gdLst/>
              <a:ahLst/>
              <a:cxnLst/>
              <a:rect l="l" t="t" r="r" b="b"/>
              <a:pathLst>
                <a:path w="1825687" h="6877886">
                  <a:moveTo>
                    <a:pt x="142971" y="6877845"/>
                  </a:moveTo>
                  <a:cubicBezTo>
                    <a:pt x="210090" y="6879026"/>
                    <a:pt x="296201" y="6855052"/>
                    <a:pt x="399893" y="6770503"/>
                  </a:cubicBezTo>
                  <a:cubicBezTo>
                    <a:pt x="607278" y="6601405"/>
                    <a:pt x="1565131" y="5656843"/>
                    <a:pt x="1568151" y="5532170"/>
                  </a:cubicBezTo>
                  <a:cubicBezTo>
                    <a:pt x="1570653" y="5428935"/>
                    <a:pt x="1568941" y="5086367"/>
                    <a:pt x="1568261" y="4801734"/>
                  </a:cubicBezTo>
                  <a:lnTo>
                    <a:pt x="1569466" y="4801734"/>
                  </a:lnTo>
                  <a:lnTo>
                    <a:pt x="1569466" y="1814977"/>
                  </a:lnTo>
                  <a:lnTo>
                    <a:pt x="1571212" y="1814977"/>
                  </a:lnTo>
                  <a:cubicBezTo>
                    <a:pt x="1572253" y="1625221"/>
                    <a:pt x="1570102" y="1257626"/>
                    <a:pt x="1570058" y="1009784"/>
                  </a:cubicBezTo>
                  <a:lnTo>
                    <a:pt x="1782647" y="1009784"/>
                  </a:lnTo>
                  <a:cubicBezTo>
                    <a:pt x="1795103" y="1009784"/>
                    <a:pt x="1806311" y="1003951"/>
                    <a:pt x="1813843" y="994409"/>
                  </a:cubicBezTo>
                  <a:lnTo>
                    <a:pt x="1814111" y="994409"/>
                  </a:lnTo>
                  <a:lnTo>
                    <a:pt x="1814999" y="993446"/>
                  </a:lnTo>
                  <a:lnTo>
                    <a:pt x="1825687" y="966162"/>
                  </a:lnTo>
                  <a:cubicBezTo>
                    <a:pt x="1825706" y="962870"/>
                    <a:pt x="1825324" y="959573"/>
                    <a:pt x="1824531" y="956352"/>
                  </a:cubicBezTo>
                  <a:cubicBezTo>
                    <a:pt x="1824495" y="954962"/>
                    <a:pt x="1824247" y="953618"/>
                    <a:pt x="1823817" y="952330"/>
                  </a:cubicBezTo>
                  <a:cubicBezTo>
                    <a:pt x="1823840" y="950821"/>
                    <a:pt x="1823377" y="949477"/>
                    <a:pt x="1822654" y="948246"/>
                  </a:cubicBezTo>
                  <a:cubicBezTo>
                    <a:pt x="1819731" y="938516"/>
                    <a:pt x="1813779" y="930307"/>
                    <a:pt x="1805640" y="925474"/>
                  </a:cubicBezTo>
                  <a:lnTo>
                    <a:pt x="969068" y="11980"/>
                  </a:lnTo>
                  <a:cubicBezTo>
                    <a:pt x="961764" y="4008"/>
                    <a:pt x="952186" y="13"/>
                    <a:pt x="942603" y="0"/>
                  </a:cubicBezTo>
                  <a:cubicBezTo>
                    <a:pt x="933020" y="-14"/>
                    <a:pt x="923432" y="3957"/>
                    <a:pt x="916112" y="11911"/>
                  </a:cubicBezTo>
                  <a:lnTo>
                    <a:pt x="72665" y="928434"/>
                  </a:lnTo>
                  <a:cubicBezTo>
                    <a:pt x="67024" y="932825"/>
                    <a:pt x="62836" y="939050"/>
                    <a:pt x="60274" y="946173"/>
                  </a:cubicBezTo>
                  <a:cubicBezTo>
                    <a:pt x="59733" y="947104"/>
                    <a:pt x="59374" y="948117"/>
                    <a:pt x="59392" y="949268"/>
                  </a:cubicBezTo>
                  <a:cubicBezTo>
                    <a:pt x="58184" y="952618"/>
                    <a:pt x="57527" y="956209"/>
                    <a:pt x="57474" y="959939"/>
                  </a:cubicBezTo>
                  <a:cubicBezTo>
                    <a:pt x="57063" y="960952"/>
                    <a:pt x="57044" y="961990"/>
                    <a:pt x="57188" y="963026"/>
                  </a:cubicBezTo>
                  <a:cubicBezTo>
                    <a:pt x="57174" y="963166"/>
                    <a:pt x="57162" y="963306"/>
                    <a:pt x="57149" y="963445"/>
                  </a:cubicBezTo>
                  <a:cubicBezTo>
                    <a:pt x="57149" y="989037"/>
                    <a:pt x="76194" y="1009784"/>
                    <a:pt x="99690" y="1009784"/>
                  </a:cubicBezTo>
                  <a:lnTo>
                    <a:pt x="312735" y="1009784"/>
                  </a:lnTo>
                  <a:cubicBezTo>
                    <a:pt x="312735" y="1009875"/>
                    <a:pt x="312735" y="1009965"/>
                    <a:pt x="312734" y="1010057"/>
                  </a:cubicBezTo>
                  <a:lnTo>
                    <a:pt x="324571" y="1010057"/>
                  </a:lnTo>
                  <a:lnTo>
                    <a:pt x="324571" y="1786399"/>
                  </a:lnTo>
                  <a:lnTo>
                    <a:pt x="322854" y="1786399"/>
                  </a:lnTo>
                  <a:lnTo>
                    <a:pt x="322854" y="4801734"/>
                  </a:lnTo>
                  <a:lnTo>
                    <a:pt x="322508" y="4801734"/>
                  </a:lnTo>
                  <a:lnTo>
                    <a:pt x="322508" y="6509734"/>
                  </a:lnTo>
                  <a:lnTo>
                    <a:pt x="98345" y="6736028"/>
                  </a:lnTo>
                  <a:lnTo>
                    <a:pt x="9548" y="6824825"/>
                  </a:lnTo>
                  <a:lnTo>
                    <a:pt x="9596" y="6824832"/>
                  </a:lnTo>
                  <a:lnTo>
                    <a:pt x="0" y="6834253"/>
                  </a:lnTo>
                  <a:cubicBezTo>
                    <a:pt x="27725" y="6850327"/>
                    <a:pt x="75853" y="6876664"/>
                    <a:pt x="142971" y="6877845"/>
                  </a:cubicBezTo>
                  <a:close/>
                </a:path>
              </a:pathLst>
            </a:custGeom>
            <a:grpFill/>
            <a:ln>
              <a:noFill/>
            </a:ln>
            <a:effectLst>
              <a:outerShdw blurRad="469900" dist="304800" dir="6000000" sx="89000" sy="89000" algn="ctr" rotWithShape="0">
                <a:srgbClr val="000000">
                  <a:alpha val="60000"/>
                </a:srgbClr>
              </a:outerShdw>
            </a:effectLst>
          </p:spPr>
          <p:txBody>
            <a:bodyPr vert="horz" wrap="square" lIns="0" tIns="0" rIns="0" bIns="0" rtlCol="0" anchor="ctr">
              <a:scene3d>
                <a:camera prst="orthographicFront">
                  <a:rot lat="0" lon="0" rev="10799999"/>
                </a:camera>
                <a:lightRig rig="threePt" dir="t"/>
              </a:scene3d>
            </a:bodyPr>
            <a:lstStyle/>
            <a:p>
              <a:pPr algn="ctr" defTabSz="890905"/>
              <a:endParaRPr lang="es-SV" sz="2935" dirty="0">
                <a:solidFill>
                  <a:srgbClr val="FFFFFF"/>
                </a:solidFill>
                <a:effectLst>
                  <a:outerShdw blurRad="38100" dist="38100" dir="2700000" algn="tl">
                    <a:srgbClr val="000000">
                      <a:alpha val="43137"/>
                    </a:srgbClr>
                  </a:outerShdw>
                </a:effectLst>
                <a:latin typeface="微软简粗黑" charset="0"/>
                <a:ea typeface="微软简粗黑" charset="0"/>
                <a:cs typeface="Open Sans Extrabold" panose="020B0906030804020204" pitchFamily="34" charset="0"/>
              </a:endParaRPr>
            </a:p>
          </p:txBody>
        </p:sp>
        <p:sp>
          <p:nvSpPr>
            <p:cNvPr id="6" name="34 Rectángulo redondeado"/>
            <p:cNvSpPr/>
            <p:nvPr/>
          </p:nvSpPr>
          <p:spPr bwMode="auto">
            <a:xfrm rot="5400000">
              <a:off x="11266318" y="4796647"/>
              <a:ext cx="309361" cy="303855"/>
            </a:xfrm>
            <a:custGeom>
              <a:avLst/>
              <a:gdLst/>
              <a:ahLst/>
              <a:cxnLst/>
              <a:rect l="l" t="t" r="r" b="b"/>
              <a:pathLst>
                <a:path w="1699458" h="1682246">
                  <a:moveTo>
                    <a:pt x="1326352" y="0"/>
                  </a:moveTo>
                  <a:lnTo>
                    <a:pt x="1699458" y="0"/>
                  </a:lnTo>
                  <a:lnTo>
                    <a:pt x="17212" y="1682246"/>
                  </a:lnTo>
                  <a:cubicBezTo>
                    <a:pt x="5314" y="1616074"/>
                    <a:pt x="0" y="1548019"/>
                    <a:pt x="0" y="1478723"/>
                  </a:cubicBezTo>
                  <a:lnTo>
                    <a:pt x="0" y="1326353"/>
                  </a:lnTo>
                  <a:cubicBezTo>
                    <a:pt x="0" y="593828"/>
                    <a:pt x="593828" y="0"/>
                    <a:pt x="1326352" y="0"/>
                  </a:cubicBezTo>
                  <a:close/>
                </a:path>
              </a:pathLst>
            </a:custGeom>
            <a:grpFill/>
            <a:ln>
              <a:noFill/>
            </a:ln>
          </p:spPr>
          <p:txBody>
            <a:bodyPr lIns="0" tIns="0" rIns="0" bIns="0" rtlCol="0" anchor="ctr"/>
            <a:lstStyle/>
            <a:p>
              <a:pPr algn="ctr" defTabSz="890905"/>
              <a:endParaRPr lang="es-SV" sz="935">
                <a:solidFill>
                  <a:srgbClr val="000000"/>
                </a:solidFill>
                <a:effectLst>
                  <a:outerShdw blurRad="38100" dist="38100" dir="2700000" algn="tl">
                    <a:srgbClr val="000000">
                      <a:alpha val="43137"/>
                    </a:srgbClr>
                  </a:outerShdw>
                </a:effectLst>
                <a:latin typeface="微软简粗黑" charset="0"/>
                <a:ea typeface="微软简粗黑" charset="0"/>
              </a:endParaRPr>
            </a:p>
          </p:txBody>
        </p:sp>
      </p:grpSp>
      <p:grpSp>
        <p:nvGrpSpPr>
          <p:cNvPr id="18" name="17 Grupo"/>
          <p:cNvGrpSpPr/>
          <p:nvPr/>
        </p:nvGrpSpPr>
        <p:grpSpPr>
          <a:xfrm>
            <a:off x="7215432" y="1389751"/>
            <a:ext cx="912785" cy="3438550"/>
            <a:chOff x="11247602" y="4729594"/>
            <a:chExt cx="1825687" cy="6877886"/>
          </a:xfrm>
          <a:solidFill>
            <a:srgbClr val="9CCF3D"/>
          </a:solidFill>
        </p:grpSpPr>
        <p:sp>
          <p:nvSpPr>
            <p:cNvPr id="19" name="19 Rectángulo"/>
            <p:cNvSpPr>
              <a:spLocks noChangeAspect="1"/>
            </p:cNvSpPr>
            <p:nvPr/>
          </p:nvSpPr>
          <p:spPr bwMode="auto">
            <a:xfrm rot="10800000" flipH="1">
              <a:off x="11247602" y="4729594"/>
              <a:ext cx="1825687" cy="6877886"/>
            </a:xfrm>
            <a:custGeom>
              <a:avLst/>
              <a:gdLst/>
              <a:ahLst/>
              <a:cxnLst/>
              <a:rect l="l" t="t" r="r" b="b"/>
              <a:pathLst>
                <a:path w="1825687" h="6877886">
                  <a:moveTo>
                    <a:pt x="142971" y="6877845"/>
                  </a:moveTo>
                  <a:cubicBezTo>
                    <a:pt x="210090" y="6879026"/>
                    <a:pt x="296201" y="6855052"/>
                    <a:pt x="399893" y="6770503"/>
                  </a:cubicBezTo>
                  <a:cubicBezTo>
                    <a:pt x="607278" y="6601405"/>
                    <a:pt x="1565131" y="5656843"/>
                    <a:pt x="1568151" y="5532170"/>
                  </a:cubicBezTo>
                  <a:cubicBezTo>
                    <a:pt x="1570653" y="5428935"/>
                    <a:pt x="1568941" y="5086367"/>
                    <a:pt x="1568261" y="4801734"/>
                  </a:cubicBezTo>
                  <a:lnTo>
                    <a:pt x="1569466" y="4801734"/>
                  </a:lnTo>
                  <a:lnTo>
                    <a:pt x="1569466" y="1814977"/>
                  </a:lnTo>
                  <a:lnTo>
                    <a:pt x="1571212" y="1814977"/>
                  </a:lnTo>
                  <a:cubicBezTo>
                    <a:pt x="1572253" y="1625221"/>
                    <a:pt x="1570102" y="1257626"/>
                    <a:pt x="1570058" y="1009784"/>
                  </a:cubicBezTo>
                  <a:lnTo>
                    <a:pt x="1782647" y="1009784"/>
                  </a:lnTo>
                  <a:cubicBezTo>
                    <a:pt x="1795103" y="1009784"/>
                    <a:pt x="1806311" y="1003951"/>
                    <a:pt x="1813843" y="994409"/>
                  </a:cubicBezTo>
                  <a:lnTo>
                    <a:pt x="1814111" y="994409"/>
                  </a:lnTo>
                  <a:lnTo>
                    <a:pt x="1814999" y="993446"/>
                  </a:lnTo>
                  <a:lnTo>
                    <a:pt x="1825687" y="966162"/>
                  </a:lnTo>
                  <a:cubicBezTo>
                    <a:pt x="1825706" y="962870"/>
                    <a:pt x="1825324" y="959573"/>
                    <a:pt x="1824531" y="956352"/>
                  </a:cubicBezTo>
                  <a:cubicBezTo>
                    <a:pt x="1824495" y="954962"/>
                    <a:pt x="1824247" y="953618"/>
                    <a:pt x="1823817" y="952330"/>
                  </a:cubicBezTo>
                  <a:cubicBezTo>
                    <a:pt x="1823840" y="950821"/>
                    <a:pt x="1823377" y="949477"/>
                    <a:pt x="1822654" y="948246"/>
                  </a:cubicBezTo>
                  <a:cubicBezTo>
                    <a:pt x="1819731" y="938516"/>
                    <a:pt x="1813779" y="930307"/>
                    <a:pt x="1805640" y="925474"/>
                  </a:cubicBezTo>
                  <a:lnTo>
                    <a:pt x="969068" y="11980"/>
                  </a:lnTo>
                  <a:cubicBezTo>
                    <a:pt x="961764" y="4008"/>
                    <a:pt x="952186" y="13"/>
                    <a:pt x="942603" y="0"/>
                  </a:cubicBezTo>
                  <a:cubicBezTo>
                    <a:pt x="933020" y="-14"/>
                    <a:pt x="923432" y="3957"/>
                    <a:pt x="916112" y="11911"/>
                  </a:cubicBezTo>
                  <a:lnTo>
                    <a:pt x="72665" y="928434"/>
                  </a:lnTo>
                  <a:cubicBezTo>
                    <a:pt x="67024" y="932825"/>
                    <a:pt x="62836" y="939050"/>
                    <a:pt x="60274" y="946173"/>
                  </a:cubicBezTo>
                  <a:cubicBezTo>
                    <a:pt x="59733" y="947104"/>
                    <a:pt x="59374" y="948117"/>
                    <a:pt x="59392" y="949268"/>
                  </a:cubicBezTo>
                  <a:cubicBezTo>
                    <a:pt x="58184" y="952618"/>
                    <a:pt x="57527" y="956209"/>
                    <a:pt x="57474" y="959939"/>
                  </a:cubicBezTo>
                  <a:cubicBezTo>
                    <a:pt x="57063" y="960952"/>
                    <a:pt x="57044" y="961990"/>
                    <a:pt x="57188" y="963026"/>
                  </a:cubicBezTo>
                  <a:cubicBezTo>
                    <a:pt x="57174" y="963166"/>
                    <a:pt x="57162" y="963306"/>
                    <a:pt x="57149" y="963445"/>
                  </a:cubicBezTo>
                  <a:cubicBezTo>
                    <a:pt x="57149" y="989037"/>
                    <a:pt x="76194" y="1009784"/>
                    <a:pt x="99690" y="1009784"/>
                  </a:cubicBezTo>
                  <a:lnTo>
                    <a:pt x="312735" y="1009784"/>
                  </a:lnTo>
                  <a:cubicBezTo>
                    <a:pt x="312735" y="1009875"/>
                    <a:pt x="312735" y="1009965"/>
                    <a:pt x="312734" y="1010057"/>
                  </a:cubicBezTo>
                  <a:lnTo>
                    <a:pt x="324571" y="1010057"/>
                  </a:lnTo>
                  <a:lnTo>
                    <a:pt x="324571" y="1786399"/>
                  </a:lnTo>
                  <a:lnTo>
                    <a:pt x="322854" y="1786399"/>
                  </a:lnTo>
                  <a:lnTo>
                    <a:pt x="322854" y="4801734"/>
                  </a:lnTo>
                  <a:lnTo>
                    <a:pt x="322508" y="4801734"/>
                  </a:lnTo>
                  <a:lnTo>
                    <a:pt x="322508" y="6509734"/>
                  </a:lnTo>
                  <a:lnTo>
                    <a:pt x="98345" y="6736028"/>
                  </a:lnTo>
                  <a:lnTo>
                    <a:pt x="9548" y="6824825"/>
                  </a:lnTo>
                  <a:lnTo>
                    <a:pt x="9596" y="6824832"/>
                  </a:lnTo>
                  <a:lnTo>
                    <a:pt x="0" y="6834253"/>
                  </a:lnTo>
                  <a:cubicBezTo>
                    <a:pt x="27725" y="6850327"/>
                    <a:pt x="75853" y="6876664"/>
                    <a:pt x="142971" y="6877845"/>
                  </a:cubicBezTo>
                  <a:close/>
                </a:path>
              </a:pathLst>
            </a:custGeom>
            <a:grpFill/>
            <a:ln>
              <a:noFill/>
            </a:ln>
            <a:effectLst>
              <a:outerShdw blurRad="469900" dist="304800" dir="6000000" sx="89000" sy="89000" algn="ctr" rotWithShape="0">
                <a:srgbClr val="000000">
                  <a:alpha val="60000"/>
                </a:srgbClr>
              </a:outerShdw>
            </a:effectLst>
          </p:spPr>
          <p:txBody>
            <a:bodyPr vert="horz" wrap="square" lIns="0" tIns="0" rIns="0" bIns="0" rtlCol="0" anchor="ctr">
              <a:scene3d>
                <a:camera prst="orthographicFront">
                  <a:rot lat="0" lon="0" rev="10799999"/>
                </a:camera>
                <a:lightRig rig="threePt" dir="t"/>
              </a:scene3d>
            </a:bodyPr>
            <a:lstStyle/>
            <a:p>
              <a:pPr algn="ctr" defTabSz="890905"/>
              <a:endParaRPr lang="es-SV" sz="3065" dirty="0">
                <a:solidFill>
                  <a:srgbClr val="FFFFFF"/>
                </a:solidFill>
                <a:effectLst>
                  <a:outerShdw blurRad="38100" dist="38100" dir="2700000" algn="tl">
                    <a:srgbClr val="000000">
                      <a:alpha val="43137"/>
                    </a:srgbClr>
                  </a:outerShdw>
                </a:effectLst>
                <a:latin typeface="微软简粗黑" charset="0"/>
                <a:ea typeface="微软简粗黑" charset="0"/>
                <a:cs typeface="Helvetica" panose="020B0604020202020204" pitchFamily="34" charset="0"/>
              </a:endParaRPr>
            </a:p>
          </p:txBody>
        </p:sp>
        <p:sp>
          <p:nvSpPr>
            <p:cNvPr id="20" name="34 Rectángulo redondeado"/>
            <p:cNvSpPr/>
            <p:nvPr/>
          </p:nvSpPr>
          <p:spPr bwMode="auto">
            <a:xfrm rot="5400000">
              <a:off x="11266318" y="4796647"/>
              <a:ext cx="309361" cy="303855"/>
            </a:xfrm>
            <a:custGeom>
              <a:avLst/>
              <a:gdLst/>
              <a:ahLst/>
              <a:cxnLst/>
              <a:rect l="l" t="t" r="r" b="b"/>
              <a:pathLst>
                <a:path w="1699458" h="1682246">
                  <a:moveTo>
                    <a:pt x="1326352" y="0"/>
                  </a:moveTo>
                  <a:lnTo>
                    <a:pt x="1699458" y="0"/>
                  </a:lnTo>
                  <a:lnTo>
                    <a:pt x="17212" y="1682246"/>
                  </a:lnTo>
                  <a:cubicBezTo>
                    <a:pt x="5314" y="1616074"/>
                    <a:pt x="0" y="1548019"/>
                    <a:pt x="0" y="1478723"/>
                  </a:cubicBezTo>
                  <a:lnTo>
                    <a:pt x="0" y="1326353"/>
                  </a:lnTo>
                  <a:cubicBezTo>
                    <a:pt x="0" y="593828"/>
                    <a:pt x="593828" y="0"/>
                    <a:pt x="1326352" y="0"/>
                  </a:cubicBezTo>
                  <a:close/>
                </a:path>
              </a:pathLst>
            </a:custGeom>
            <a:grpFill/>
            <a:ln>
              <a:noFill/>
            </a:ln>
          </p:spPr>
          <p:txBody>
            <a:bodyPr lIns="0" tIns="0" rIns="0" bIns="0" rtlCol="0" anchor="ctr"/>
            <a:lstStyle/>
            <a:p>
              <a:pPr algn="ctr" defTabSz="890905"/>
              <a:endParaRPr lang="es-SV" sz="935">
                <a:solidFill>
                  <a:srgbClr val="000000"/>
                </a:solidFill>
                <a:effectLst>
                  <a:outerShdw blurRad="38100" dist="38100" dir="2700000" algn="tl">
                    <a:srgbClr val="000000">
                      <a:alpha val="43137"/>
                    </a:srgbClr>
                  </a:outerShdw>
                </a:effectLst>
                <a:latin typeface="微软简粗黑" charset="0"/>
                <a:ea typeface="微软简粗黑" charset="0"/>
              </a:endParaRPr>
            </a:p>
          </p:txBody>
        </p:sp>
      </p:grpSp>
      <p:sp>
        <p:nvSpPr>
          <p:cNvPr id="31" name="Textbox 1"/>
          <p:cNvSpPr/>
          <p:nvPr/>
        </p:nvSpPr>
        <p:spPr>
          <a:xfrm>
            <a:off x="5488349" y="5387332"/>
            <a:ext cx="1226442" cy="731520"/>
          </a:xfrm>
          <a:prstGeom prst="rect">
            <a:avLst/>
          </a:prstGeom>
        </p:spPr>
        <p:txBody>
          <a:bodyPr wrap="square" lIns="118834" tIns="59386" rIns="118834" bIns="59386">
            <a:spAutoFit/>
          </a:bodyPr>
          <a:lstStyle/>
          <a:p>
            <a:pPr algn="ctr" defTabSz="890905">
              <a:lnSpc>
                <a:spcPct val="125000"/>
              </a:lnSpc>
            </a:pPr>
            <a:r>
              <a:rPr lang="en-US" sz="1335" kern="1000" dirty="0">
                <a:solidFill>
                  <a:srgbClr val="1F1F1F"/>
                </a:solidFill>
                <a:latin typeface="微软简粗黑" charset="0"/>
                <a:ea typeface="微软简粗黑" charset="0"/>
                <a:cs typeface="Open Sans Condensed" panose="020B0604020202020204" charset="0"/>
              </a:rPr>
              <a:t>Identify</a:t>
            </a:r>
          </a:p>
          <a:p>
            <a:pPr algn="ctr" defTabSz="890905">
              <a:lnSpc>
                <a:spcPct val="125000"/>
              </a:lnSpc>
            </a:pPr>
            <a:r>
              <a:rPr lang="en-US" sz="935" dirty="0">
                <a:solidFill>
                  <a:srgbClr val="575757"/>
                </a:solidFill>
                <a:latin typeface="微软简粗黑" charset="0"/>
                <a:ea typeface="微软简粗黑" charset="0"/>
              </a:rPr>
              <a:t>Imperdiet nec, imperdiet iaculis</a:t>
            </a:r>
            <a:r>
              <a:rPr lang="es-MX" sz="935" dirty="0">
                <a:solidFill>
                  <a:srgbClr val="575757"/>
                </a:solidFill>
                <a:latin typeface="微软简粗黑" charset="0"/>
                <a:ea typeface="微软简粗黑" charset="0"/>
              </a:rPr>
              <a:t>.</a:t>
            </a:r>
            <a:endParaRPr lang="en-US" sz="935" dirty="0">
              <a:solidFill>
                <a:srgbClr val="575757"/>
              </a:solidFill>
              <a:latin typeface="微软简粗黑" charset="0"/>
              <a:ea typeface="微软简粗黑" charset="0"/>
            </a:endParaRPr>
          </a:p>
        </p:txBody>
      </p:sp>
      <p:sp>
        <p:nvSpPr>
          <p:cNvPr id="32" name="Textbox 1"/>
          <p:cNvSpPr/>
          <p:nvPr/>
        </p:nvSpPr>
        <p:spPr>
          <a:xfrm>
            <a:off x="7080862" y="5387330"/>
            <a:ext cx="1206067" cy="731520"/>
          </a:xfrm>
          <a:prstGeom prst="rect">
            <a:avLst/>
          </a:prstGeom>
        </p:spPr>
        <p:txBody>
          <a:bodyPr wrap="square" lIns="118834" tIns="59386" rIns="118834" bIns="59386">
            <a:spAutoFit/>
          </a:bodyPr>
          <a:lstStyle/>
          <a:p>
            <a:pPr algn="ctr" defTabSz="890905">
              <a:lnSpc>
                <a:spcPct val="125000"/>
              </a:lnSpc>
            </a:pPr>
            <a:r>
              <a:rPr lang="en-US" sz="1335" kern="1000" dirty="0">
                <a:solidFill>
                  <a:srgbClr val="1F1F1F"/>
                </a:solidFill>
                <a:latin typeface="微软简粗黑" charset="0"/>
                <a:ea typeface="微软简粗黑" charset="0"/>
                <a:cs typeface="Open Sans Condensed" panose="020B0604020202020204" charset="0"/>
              </a:rPr>
              <a:t>Brainstorm</a:t>
            </a:r>
          </a:p>
          <a:p>
            <a:pPr algn="ctr" defTabSz="890905">
              <a:lnSpc>
                <a:spcPct val="125000"/>
              </a:lnSpc>
            </a:pPr>
            <a:r>
              <a:rPr lang="en-US" sz="935" dirty="0">
                <a:solidFill>
                  <a:srgbClr val="575757"/>
                </a:solidFill>
                <a:latin typeface="微软简粗黑" charset="0"/>
                <a:ea typeface="微软简粗黑" charset="0"/>
              </a:rPr>
              <a:t>Imperdiet nec, imperdiet iaculis.</a:t>
            </a:r>
          </a:p>
        </p:txBody>
      </p:sp>
      <p:sp>
        <p:nvSpPr>
          <p:cNvPr id="33" name="Textbox 1"/>
          <p:cNvSpPr/>
          <p:nvPr/>
        </p:nvSpPr>
        <p:spPr>
          <a:xfrm>
            <a:off x="8655057" y="5387332"/>
            <a:ext cx="1229359" cy="731520"/>
          </a:xfrm>
          <a:prstGeom prst="rect">
            <a:avLst/>
          </a:prstGeom>
        </p:spPr>
        <p:txBody>
          <a:bodyPr wrap="square" lIns="118834" tIns="59386" rIns="118834" bIns="59386">
            <a:spAutoFit/>
          </a:bodyPr>
          <a:lstStyle/>
          <a:p>
            <a:pPr algn="ctr" defTabSz="890905">
              <a:lnSpc>
                <a:spcPct val="125000"/>
              </a:lnSpc>
            </a:pPr>
            <a:r>
              <a:rPr lang="en-US" sz="1335" kern="1000" dirty="0">
                <a:solidFill>
                  <a:srgbClr val="1F1F1F"/>
                </a:solidFill>
                <a:latin typeface="微软简粗黑" charset="0"/>
                <a:ea typeface="微软简粗黑" charset="0"/>
                <a:cs typeface="Open Sans Condensed" panose="020B0604020202020204" charset="0"/>
              </a:rPr>
              <a:t>Design</a:t>
            </a:r>
          </a:p>
          <a:p>
            <a:pPr algn="ctr" defTabSz="890905">
              <a:lnSpc>
                <a:spcPct val="125000"/>
              </a:lnSpc>
            </a:pPr>
            <a:r>
              <a:rPr lang="en-US" sz="935" dirty="0">
                <a:solidFill>
                  <a:srgbClr val="575757"/>
                </a:solidFill>
                <a:latin typeface="微软简粗黑" charset="0"/>
                <a:ea typeface="微软简粗黑" charset="0"/>
              </a:rPr>
              <a:t>Imperdiet nec, imperdiet iaculis.</a:t>
            </a:r>
          </a:p>
        </p:txBody>
      </p:sp>
      <p:sp>
        <p:nvSpPr>
          <p:cNvPr id="34" name="Textbox 1"/>
          <p:cNvSpPr/>
          <p:nvPr/>
        </p:nvSpPr>
        <p:spPr>
          <a:xfrm>
            <a:off x="10250188" y="5387332"/>
            <a:ext cx="1308759" cy="731520"/>
          </a:xfrm>
          <a:prstGeom prst="rect">
            <a:avLst/>
          </a:prstGeom>
        </p:spPr>
        <p:txBody>
          <a:bodyPr wrap="square" lIns="118834" tIns="59386" rIns="118834" bIns="59386">
            <a:spAutoFit/>
          </a:bodyPr>
          <a:lstStyle/>
          <a:p>
            <a:pPr algn="ctr" defTabSz="890905">
              <a:lnSpc>
                <a:spcPct val="125000"/>
              </a:lnSpc>
            </a:pPr>
            <a:r>
              <a:rPr lang="en-US" sz="1335" kern="1000" dirty="0">
                <a:solidFill>
                  <a:srgbClr val="1F1F1F"/>
                </a:solidFill>
                <a:latin typeface="微软简粗黑" charset="0"/>
                <a:ea typeface="微软简粗黑" charset="0"/>
                <a:cs typeface="Open Sans Condensed" panose="020B0604020202020204" charset="0"/>
              </a:rPr>
              <a:t>Build</a:t>
            </a:r>
          </a:p>
          <a:p>
            <a:pPr algn="ctr" defTabSz="890905">
              <a:lnSpc>
                <a:spcPct val="125000"/>
              </a:lnSpc>
            </a:pPr>
            <a:r>
              <a:rPr lang="en-US" sz="935" dirty="0">
                <a:solidFill>
                  <a:srgbClr val="575757"/>
                </a:solidFill>
                <a:latin typeface="微软简粗黑" charset="0"/>
                <a:ea typeface="微软简粗黑" charset="0"/>
              </a:rPr>
              <a:t>Imperdiet nec, imperdiet iaculis.</a:t>
            </a:r>
          </a:p>
        </p:txBody>
      </p:sp>
      <p:grpSp>
        <p:nvGrpSpPr>
          <p:cNvPr id="35" name="Group 4"/>
          <p:cNvGrpSpPr>
            <a:grpSpLocks noChangeAspect="1"/>
          </p:cNvGrpSpPr>
          <p:nvPr/>
        </p:nvGrpSpPr>
        <p:grpSpPr bwMode="auto">
          <a:xfrm>
            <a:off x="8505471" y="2437993"/>
            <a:ext cx="233456" cy="339439"/>
            <a:chOff x="14052" y="2464"/>
            <a:chExt cx="1099" cy="1598"/>
          </a:xfrm>
          <a:solidFill>
            <a:schemeClr val="bg1"/>
          </a:solidFill>
        </p:grpSpPr>
        <p:sp>
          <p:nvSpPr>
            <p:cNvPr id="36" name="Freeform 6"/>
            <p:cNvSpPr>
              <a:spLocks noEditPoints="1"/>
            </p:cNvSpPr>
            <p:nvPr/>
          </p:nvSpPr>
          <p:spPr bwMode="auto">
            <a:xfrm>
              <a:off x="14052" y="2464"/>
              <a:ext cx="1099" cy="1598"/>
            </a:xfrm>
            <a:custGeom>
              <a:avLst/>
              <a:gdLst>
                <a:gd name="T0" fmla="*/ 934 w 2198"/>
                <a:gd name="T1" fmla="*/ 2932 h 3195"/>
                <a:gd name="T2" fmla="*/ 1014 w 2198"/>
                <a:gd name="T3" fmla="*/ 2988 h 3195"/>
                <a:gd name="T4" fmla="*/ 1127 w 2198"/>
                <a:gd name="T5" fmla="*/ 2995 h 3195"/>
                <a:gd name="T6" fmla="*/ 1215 w 2198"/>
                <a:gd name="T7" fmla="*/ 2979 h 3195"/>
                <a:gd name="T8" fmla="*/ 1278 w 2198"/>
                <a:gd name="T9" fmla="*/ 2915 h 3195"/>
                <a:gd name="T10" fmla="*/ 1420 w 2198"/>
                <a:gd name="T11" fmla="*/ 2506 h 3195"/>
                <a:gd name="T12" fmla="*/ 816 w 2198"/>
                <a:gd name="T13" fmla="*/ 2631 h 3195"/>
                <a:gd name="T14" fmla="*/ 862 w 2198"/>
                <a:gd name="T15" fmla="*/ 2775 h 3195"/>
                <a:gd name="T16" fmla="*/ 1394 w 2198"/>
                <a:gd name="T17" fmla="*/ 2594 h 3195"/>
                <a:gd name="T18" fmla="*/ 734 w 2198"/>
                <a:gd name="T19" fmla="*/ 2362 h 3195"/>
                <a:gd name="T20" fmla="*/ 1469 w 2198"/>
                <a:gd name="T21" fmla="*/ 2350 h 3195"/>
                <a:gd name="T22" fmla="*/ 1026 w 2198"/>
                <a:gd name="T23" fmla="*/ 203 h 3195"/>
                <a:gd name="T24" fmla="*/ 749 w 2198"/>
                <a:gd name="T25" fmla="*/ 271 h 3195"/>
                <a:gd name="T26" fmla="*/ 514 w 2198"/>
                <a:gd name="T27" fmla="*/ 417 h 3195"/>
                <a:gd name="T28" fmla="*/ 335 w 2198"/>
                <a:gd name="T29" fmla="*/ 625 h 3195"/>
                <a:gd name="T30" fmla="*/ 226 w 2198"/>
                <a:gd name="T31" fmla="*/ 882 h 3195"/>
                <a:gd name="T32" fmla="*/ 202 w 2198"/>
                <a:gd name="T33" fmla="*/ 1150 h 3195"/>
                <a:gd name="T34" fmla="*/ 261 w 2198"/>
                <a:gd name="T35" fmla="*/ 1368 h 3195"/>
                <a:gd name="T36" fmla="*/ 369 w 2198"/>
                <a:gd name="T37" fmla="*/ 1600 h 3195"/>
                <a:gd name="T38" fmla="*/ 524 w 2198"/>
                <a:gd name="T39" fmla="*/ 1882 h 3195"/>
                <a:gd name="T40" fmla="*/ 1619 w 2198"/>
                <a:gd name="T41" fmla="*/ 1989 h 3195"/>
                <a:gd name="T42" fmla="*/ 1798 w 2198"/>
                <a:gd name="T43" fmla="*/ 1658 h 3195"/>
                <a:gd name="T44" fmla="*/ 1915 w 2198"/>
                <a:gd name="T45" fmla="*/ 1425 h 3195"/>
                <a:gd name="T46" fmla="*/ 1987 w 2198"/>
                <a:gd name="T47" fmla="*/ 1202 h 3195"/>
                <a:gd name="T48" fmla="*/ 1986 w 2198"/>
                <a:gd name="T49" fmla="*/ 953 h 3195"/>
                <a:gd name="T50" fmla="*/ 1898 w 2198"/>
                <a:gd name="T51" fmla="*/ 685 h 3195"/>
                <a:gd name="T52" fmla="*/ 1735 w 2198"/>
                <a:gd name="T53" fmla="*/ 464 h 3195"/>
                <a:gd name="T54" fmla="*/ 1512 w 2198"/>
                <a:gd name="T55" fmla="*/ 300 h 3195"/>
                <a:gd name="T56" fmla="*/ 1245 w 2198"/>
                <a:gd name="T57" fmla="*/ 211 h 3195"/>
                <a:gd name="T58" fmla="*/ 1181 w 2198"/>
                <a:gd name="T59" fmla="*/ 3 h 3195"/>
                <a:gd name="T60" fmla="*/ 1491 w 2198"/>
                <a:gd name="T61" fmla="*/ 72 h 3195"/>
                <a:gd name="T62" fmla="*/ 1761 w 2198"/>
                <a:gd name="T63" fmla="*/ 221 h 3195"/>
                <a:gd name="T64" fmla="*/ 1977 w 2198"/>
                <a:gd name="T65" fmla="*/ 437 h 3195"/>
                <a:gd name="T66" fmla="*/ 2126 w 2198"/>
                <a:gd name="T67" fmla="*/ 707 h 3195"/>
                <a:gd name="T68" fmla="*/ 2195 w 2198"/>
                <a:gd name="T69" fmla="*/ 1016 h 3195"/>
                <a:gd name="T70" fmla="*/ 2170 w 2198"/>
                <a:gd name="T71" fmla="*/ 1300 h 3195"/>
                <a:gd name="T72" fmla="*/ 2066 w 2198"/>
                <a:gd name="T73" fmla="*/ 1574 h 3195"/>
                <a:gd name="T74" fmla="*/ 1923 w 2198"/>
                <a:gd name="T75" fmla="*/ 1846 h 3195"/>
                <a:gd name="T76" fmla="*/ 1779 w 2198"/>
                <a:gd name="T77" fmla="*/ 2112 h 3195"/>
                <a:gd name="T78" fmla="*/ 1673 w 2198"/>
                <a:gd name="T79" fmla="*/ 2370 h 3195"/>
                <a:gd name="T80" fmla="*/ 1597 w 2198"/>
                <a:gd name="T81" fmla="*/ 2611 h 3195"/>
                <a:gd name="T82" fmla="*/ 1536 w 2198"/>
                <a:gd name="T83" fmla="*/ 2815 h 3195"/>
                <a:gd name="T84" fmla="*/ 1472 w 2198"/>
                <a:gd name="T85" fmla="*/ 2977 h 3195"/>
                <a:gd name="T86" fmla="*/ 1390 w 2198"/>
                <a:gd name="T87" fmla="*/ 3096 h 3195"/>
                <a:gd name="T88" fmla="*/ 1271 w 2198"/>
                <a:gd name="T89" fmla="*/ 3170 h 3195"/>
                <a:gd name="T90" fmla="*/ 1099 w 2198"/>
                <a:gd name="T91" fmla="*/ 3195 h 3195"/>
                <a:gd name="T92" fmla="*/ 924 w 2198"/>
                <a:gd name="T93" fmla="*/ 3168 h 3195"/>
                <a:gd name="T94" fmla="*/ 803 w 2198"/>
                <a:gd name="T95" fmla="*/ 3088 h 3195"/>
                <a:gd name="T96" fmla="*/ 719 w 2198"/>
                <a:gd name="T97" fmla="*/ 2958 h 3195"/>
                <a:gd name="T98" fmla="*/ 653 w 2198"/>
                <a:gd name="T99" fmla="*/ 2782 h 3195"/>
                <a:gd name="T100" fmla="*/ 588 w 2198"/>
                <a:gd name="T101" fmla="*/ 2562 h 3195"/>
                <a:gd name="T102" fmla="*/ 503 w 2198"/>
                <a:gd name="T103" fmla="*/ 2302 h 3195"/>
                <a:gd name="T104" fmla="*/ 377 w 2198"/>
                <a:gd name="T105" fmla="*/ 2030 h 3195"/>
                <a:gd name="T106" fmla="*/ 221 w 2198"/>
                <a:gd name="T107" fmla="*/ 1746 h 3195"/>
                <a:gd name="T108" fmla="*/ 81 w 2198"/>
                <a:gd name="T109" fmla="*/ 1457 h 3195"/>
                <a:gd name="T110" fmla="*/ 4 w 2198"/>
                <a:gd name="T111" fmla="*/ 1169 h 3195"/>
                <a:gd name="T112" fmla="*/ 27 w 2198"/>
                <a:gd name="T113" fmla="*/ 858 h 3195"/>
                <a:gd name="T114" fmla="*/ 137 w 2198"/>
                <a:gd name="T115" fmla="*/ 566 h 3195"/>
                <a:gd name="T116" fmla="*/ 322 w 2198"/>
                <a:gd name="T117" fmla="*/ 322 h 3195"/>
                <a:gd name="T118" fmla="*/ 567 w 2198"/>
                <a:gd name="T119" fmla="*/ 137 h 3195"/>
                <a:gd name="T120" fmla="*/ 858 w 2198"/>
                <a:gd name="T121" fmla="*/ 27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98" h="3195">
                  <a:moveTo>
                    <a:pt x="1323" y="2818"/>
                  </a:moveTo>
                  <a:lnTo>
                    <a:pt x="899" y="2871"/>
                  </a:lnTo>
                  <a:lnTo>
                    <a:pt x="917" y="2904"/>
                  </a:lnTo>
                  <a:lnTo>
                    <a:pt x="934" y="2932"/>
                  </a:lnTo>
                  <a:lnTo>
                    <a:pt x="951" y="2953"/>
                  </a:lnTo>
                  <a:lnTo>
                    <a:pt x="971" y="2970"/>
                  </a:lnTo>
                  <a:lnTo>
                    <a:pt x="991" y="2981"/>
                  </a:lnTo>
                  <a:lnTo>
                    <a:pt x="1014" y="2988"/>
                  </a:lnTo>
                  <a:lnTo>
                    <a:pt x="1039" y="2993"/>
                  </a:lnTo>
                  <a:lnTo>
                    <a:pt x="1067" y="2995"/>
                  </a:lnTo>
                  <a:lnTo>
                    <a:pt x="1099" y="2995"/>
                  </a:lnTo>
                  <a:lnTo>
                    <a:pt x="1127" y="2995"/>
                  </a:lnTo>
                  <a:lnTo>
                    <a:pt x="1153" y="2994"/>
                  </a:lnTo>
                  <a:lnTo>
                    <a:pt x="1175" y="2991"/>
                  </a:lnTo>
                  <a:lnTo>
                    <a:pt x="1196" y="2986"/>
                  </a:lnTo>
                  <a:lnTo>
                    <a:pt x="1215" y="2979"/>
                  </a:lnTo>
                  <a:lnTo>
                    <a:pt x="1232" y="2969"/>
                  </a:lnTo>
                  <a:lnTo>
                    <a:pt x="1249" y="2954"/>
                  </a:lnTo>
                  <a:lnTo>
                    <a:pt x="1264" y="2937"/>
                  </a:lnTo>
                  <a:lnTo>
                    <a:pt x="1278" y="2915"/>
                  </a:lnTo>
                  <a:lnTo>
                    <a:pt x="1294" y="2888"/>
                  </a:lnTo>
                  <a:lnTo>
                    <a:pt x="1308" y="2855"/>
                  </a:lnTo>
                  <a:lnTo>
                    <a:pt x="1323" y="2818"/>
                  </a:lnTo>
                  <a:close/>
                  <a:moveTo>
                    <a:pt x="1420" y="2506"/>
                  </a:moveTo>
                  <a:lnTo>
                    <a:pt x="802" y="2583"/>
                  </a:lnTo>
                  <a:lnTo>
                    <a:pt x="802" y="2585"/>
                  </a:lnTo>
                  <a:lnTo>
                    <a:pt x="803" y="2587"/>
                  </a:lnTo>
                  <a:lnTo>
                    <a:pt x="816" y="2631"/>
                  </a:lnTo>
                  <a:lnTo>
                    <a:pt x="829" y="2672"/>
                  </a:lnTo>
                  <a:lnTo>
                    <a:pt x="841" y="2709"/>
                  </a:lnTo>
                  <a:lnTo>
                    <a:pt x="852" y="2743"/>
                  </a:lnTo>
                  <a:lnTo>
                    <a:pt x="862" y="2775"/>
                  </a:lnTo>
                  <a:lnTo>
                    <a:pt x="1358" y="2713"/>
                  </a:lnTo>
                  <a:lnTo>
                    <a:pt x="1369" y="2677"/>
                  </a:lnTo>
                  <a:lnTo>
                    <a:pt x="1381" y="2637"/>
                  </a:lnTo>
                  <a:lnTo>
                    <a:pt x="1394" y="2594"/>
                  </a:lnTo>
                  <a:lnTo>
                    <a:pt x="1407" y="2551"/>
                  </a:lnTo>
                  <a:lnTo>
                    <a:pt x="1420" y="2506"/>
                  </a:lnTo>
                  <a:close/>
                  <a:moveTo>
                    <a:pt x="711" y="2297"/>
                  </a:moveTo>
                  <a:lnTo>
                    <a:pt x="734" y="2362"/>
                  </a:lnTo>
                  <a:lnTo>
                    <a:pt x="754" y="2425"/>
                  </a:lnTo>
                  <a:lnTo>
                    <a:pt x="772" y="2487"/>
                  </a:lnTo>
                  <a:lnTo>
                    <a:pt x="1452" y="2402"/>
                  </a:lnTo>
                  <a:lnTo>
                    <a:pt x="1469" y="2350"/>
                  </a:lnTo>
                  <a:lnTo>
                    <a:pt x="1488" y="2297"/>
                  </a:lnTo>
                  <a:lnTo>
                    <a:pt x="711" y="2297"/>
                  </a:lnTo>
                  <a:close/>
                  <a:moveTo>
                    <a:pt x="1099" y="200"/>
                  </a:moveTo>
                  <a:lnTo>
                    <a:pt x="1026" y="203"/>
                  </a:lnTo>
                  <a:lnTo>
                    <a:pt x="953" y="211"/>
                  </a:lnTo>
                  <a:lnTo>
                    <a:pt x="883" y="226"/>
                  </a:lnTo>
                  <a:lnTo>
                    <a:pt x="815" y="246"/>
                  </a:lnTo>
                  <a:lnTo>
                    <a:pt x="749" y="271"/>
                  </a:lnTo>
                  <a:lnTo>
                    <a:pt x="686" y="300"/>
                  </a:lnTo>
                  <a:lnTo>
                    <a:pt x="625" y="335"/>
                  </a:lnTo>
                  <a:lnTo>
                    <a:pt x="568" y="374"/>
                  </a:lnTo>
                  <a:lnTo>
                    <a:pt x="514" y="417"/>
                  </a:lnTo>
                  <a:lnTo>
                    <a:pt x="464" y="464"/>
                  </a:lnTo>
                  <a:lnTo>
                    <a:pt x="417" y="514"/>
                  </a:lnTo>
                  <a:lnTo>
                    <a:pt x="374" y="568"/>
                  </a:lnTo>
                  <a:lnTo>
                    <a:pt x="335" y="625"/>
                  </a:lnTo>
                  <a:lnTo>
                    <a:pt x="300" y="685"/>
                  </a:lnTo>
                  <a:lnTo>
                    <a:pt x="271" y="749"/>
                  </a:lnTo>
                  <a:lnTo>
                    <a:pt x="246" y="815"/>
                  </a:lnTo>
                  <a:lnTo>
                    <a:pt x="226" y="882"/>
                  </a:lnTo>
                  <a:lnTo>
                    <a:pt x="212" y="953"/>
                  </a:lnTo>
                  <a:lnTo>
                    <a:pt x="203" y="1024"/>
                  </a:lnTo>
                  <a:lnTo>
                    <a:pt x="200" y="1099"/>
                  </a:lnTo>
                  <a:lnTo>
                    <a:pt x="202" y="1150"/>
                  </a:lnTo>
                  <a:lnTo>
                    <a:pt x="210" y="1203"/>
                  </a:lnTo>
                  <a:lnTo>
                    <a:pt x="223" y="1257"/>
                  </a:lnTo>
                  <a:lnTo>
                    <a:pt x="240" y="1312"/>
                  </a:lnTo>
                  <a:lnTo>
                    <a:pt x="261" y="1368"/>
                  </a:lnTo>
                  <a:lnTo>
                    <a:pt x="284" y="1426"/>
                  </a:lnTo>
                  <a:lnTo>
                    <a:pt x="310" y="1484"/>
                  </a:lnTo>
                  <a:lnTo>
                    <a:pt x="338" y="1541"/>
                  </a:lnTo>
                  <a:lnTo>
                    <a:pt x="369" y="1600"/>
                  </a:lnTo>
                  <a:lnTo>
                    <a:pt x="401" y="1658"/>
                  </a:lnTo>
                  <a:lnTo>
                    <a:pt x="432" y="1718"/>
                  </a:lnTo>
                  <a:lnTo>
                    <a:pt x="465" y="1776"/>
                  </a:lnTo>
                  <a:lnTo>
                    <a:pt x="524" y="1882"/>
                  </a:lnTo>
                  <a:lnTo>
                    <a:pt x="580" y="1989"/>
                  </a:lnTo>
                  <a:lnTo>
                    <a:pt x="634" y="2097"/>
                  </a:lnTo>
                  <a:lnTo>
                    <a:pt x="1566" y="2097"/>
                  </a:lnTo>
                  <a:lnTo>
                    <a:pt x="1619" y="1989"/>
                  </a:lnTo>
                  <a:lnTo>
                    <a:pt x="1675" y="1882"/>
                  </a:lnTo>
                  <a:lnTo>
                    <a:pt x="1733" y="1777"/>
                  </a:lnTo>
                  <a:lnTo>
                    <a:pt x="1766" y="1718"/>
                  </a:lnTo>
                  <a:lnTo>
                    <a:pt x="1798" y="1658"/>
                  </a:lnTo>
                  <a:lnTo>
                    <a:pt x="1829" y="1600"/>
                  </a:lnTo>
                  <a:lnTo>
                    <a:pt x="1860" y="1541"/>
                  </a:lnTo>
                  <a:lnTo>
                    <a:pt x="1888" y="1483"/>
                  </a:lnTo>
                  <a:lnTo>
                    <a:pt x="1915" y="1425"/>
                  </a:lnTo>
                  <a:lnTo>
                    <a:pt x="1938" y="1367"/>
                  </a:lnTo>
                  <a:lnTo>
                    <a:pt x="1959" y="1311"/>
                  </a:lnTo>
                  <a:lnTo>
                    <a:pt x="1975" y="1256"/>
                  </a:lnTo>
                  <a:lnTo>
                    <a:pt x="1987" y="1202"/>
                  </a:lnTo>
                  <a:lnTo>
                    <a:pt x="1996" y="1150"/>
                  </a:lnTo>
                  <a:lnTo>
                    <a:pt x="1999" y="1099"/>
                  </a:lnTo>
                  <a:lnTo>
                    <a:pt x="1996" y="1024"/>
                  </a:lnTo>
                  <a:lnTo>
                    <a:pt x="1986" y="953"/>
                  </a:lnTo>
                  <a:lnTo>
                    <a:pt x="1972" y="882"/>
                  </a:lnTo>
                  <a:lnTo>
                    <a:pt x="1953" y="815"/>
                  </a:lnTo>
                  <a:lnTo>
                    <a:pt x="1927" y="749"/>
                  </a:lnTo>
                  <a:lnTo>
                    <a:pt x="1898" y="685"/>
                  </a:lnTo>
                  <a:lnTo>
                    <a:pt x="1864" y="625"/>
                  </a:lnTo>
                  <a:lnTo>
                    <a:pt x="1825" y="568"/>
                  </a:lnTo>
                  <a:lnTo>
                    <a:pt x="1781" y="514"/>
                  </a:lnTo>
                  <a:lnTo>
                    <a:pt x="1735" y="464"/>
                  </a:lnTo>
                  <a:lnTo>
                    <a:pt x="1684" y="417"/>
                  </a:lnTo>
                  <a:lnTo>
                    <a:pt x="1630" y="374"/>
                  </a:lnTo>
                  <a:lnTo>
                    <a:pt x="1573" y="335"/>
                  </a:lnTo>
                  <a:lnTo>
                    <a:pt x="1512" y="300"/>
                  </a:lnTo>
                  <a:lnTo>
                    <a:pt x="1449" y="271"/>
                  </a:lnTo>
                  <a:lnTo>
                    <a:pt x="1383" y="246"/>
                  </a:lnTo>
                  <a:lnTo>
                    <a:pt x="1315" y="226"/>
                  </a:lnTo>
                  <a:lnTo>
                    <a:pt x="1245" y="211"/>
                  </a:lnTo>
                  <a:lnTo>
                    <a:pt x="1173" y="203"/>
                  </a:lnTo>
                  <a:lnTo>
                    <a:pt x="1099" y="200"/>
                  </a:lnTo>
                  <a:close/>
                  <a:moveTo>
                    <a:pt x="1099" y="0"/>
                  </a:moveTo>
                  <a:lnTo>
                    <a:pt x="1181" y="3"/>
                  </a:lnTo>
                  <a:lnTo>
                    <a:pt x="1262" y="12"/>
                  </a:lnTo>
                  <a:lnTo>
                    <a:pt x="1340" y="27"/>
                  </a:lnTo>
                  <a:lnTo>
                    <a:pt x="1416" y="46"/>
                  </a:lnTo>
                  <a:lnTo>
                    <a:pt x="1491" y="72"/>
                  </a:lnTo>
                  <a:lnTo>
                    <a:pt x="1562" y="102"/>
                  </a:lnTo>
                  <a:lnTo>
                    <a:pt x="1632" y="137"/>
                  </a:lnTo>
                  <a:lnTo>
                    <a:pt x="1697" y="177"/>
                  </a:lnTo>
                  <a:lnTo>
                    <a:pt x="1761" y="221"/>
                  </a:lnTo>
                  <a:lnTo>
                    <a:pt x="1820" y="270"/>
                  </a:lnTo>
                  <a:lnTo>
                    <a:pt x="1876" y="322"/>
                  </a:lnTo>
                  <a:lnTo>
                    <a:pt x="1928" y="378"/>
                  </a:lnTo>
                  <a:lnTo>
                    <a:pt x="1977" y="437"/>
                  </a:lnTo>
                  <a:lnTo>
                    <a:pt x="2021" y="500"/>
                  </a:lnTo>
                  <a:lnTo>
                    <a:pt x="2061" y="566"/>
                  </a:lnTo>
                  <a:lnTo>
                    <a:pt x="2096" y="635"/>
                  </a:lnTo>
                  <a:lnTo>
                    <a:pt x="2126" y="707"/>
                  </a:lnTo>
                  <a:lnTo>
                    <a:pt x="2152" y="781"/>
                  </a:lnTo>
                  <a:lnTo>
                    <a:pt x="2171" y="858"/>
                  </a:lnTo>
                  <a:lnTo>
                    <a:pt x="2187" y="936"/>
                  </a:lnTo>
                  <a:lnTo>
                    <a:pt x="2195" y="1016"/>
                  </a:lnTo>
                  <a:lnTo>
                    <a:pt x="2198" y="1099"/>
                  </a:lnTo>
                  <a:lnTo>
                    <a:pt x="2195" y="1165"/>
                  </a:lnTo>
                  <a:lnTo>
                    <a:pt x="2186" y="1233"/>
                  </a:lnTo>
                  <a:lnTo>
                    <a:pt x="2170" y="1300"/>
                  </a:lnTo>
                  <a:lnTo>
                    <a:pt x="2150" y="1368"/>
                  </a:lnTo>
                  <a:lnTo>
                    <a:pt x="2126" y="1437"/>
                  </a:lnTo>
                  <a:lnTo>
                    <a:pt x="2098" y="1505"/>
                  </a:lnTo>
                  <a:lnTo>
                    <a:pt x="2066" y="1574"/>
                  </a:lnTo>
                  <a:lnTo>
                    <a:pt x="2032" y="1642"/>
                  </a:lnTo>
                  <a:lnTo>
                    <a:pt x="1998" y="1711"/>
                  </a:lnTo>
                  <a:lnTo>
                    <a:pt x="1961" y="1778"/>
                  </a:lnTo>
                  <a:lnTo>
                    <a:pt x="1923" y="1846"/>
                  </a:lnTo>
                  <a:lnTo>
                    <a:pt x="1885" y="1914"/>
                  </a:lnTo>
                  <a:lnTo>
                    <a:pt x="1848" y="1980"/>
                  </a:lnTo>
                  <a:lnTo>
                    <a:pt x="1813" y="2047"/>
                  </a:lnTo>
                  <a:lnTo>
                    <a:pt x="1779" y="2112"/>
                  </a:lnTo>
                  <a:lnTo>
                    <a:pt x="1748" y="2177"/>
                  </a:lnTo>
                  <a:lnTo>
                    <a:pt x="1720" y="2241"/>
                  </a:lnTo>
                  <a:lnTo>
                    <a:pt x="1695" y="2304"/>
                  </a:lnTo>
                  <a:lnTo>
                    <a:pt x="1673" y="2370"/>
                  </a:lnTo>
                  <a:lnTo>
                    <a:pt x="1651" y="2434"/>
                  </a:lnTo>
                  <a:lnTo>
                    <a:pt x="1632" y="2495"/>
                  </a:lnTo>
                  <a:lnTo>
                    <a:pt x="1614" y="2554"/>
                  </a:lnTo>
                  <a:lnTo>
                    <a:pt x="1597" y="2611"/>
                  </a:lnTo>
                  <a:lnTo>
                    <a:pt x="1582" y="2665"/>
                  </a:lnTo>
                  <a:lnTo>
                    <a:pt x="1566" y="2717"/>
                  </a:lnTo>
                  <a:lnTo>
                    <a:pt x="1551" y="2768"/>
                  </a:lnTo>
                  <a:lnTo>
                    <a:pt x="1536" y="2815"/>
                  </a:lnTo>
                  <a:lnTo>
                    <a:pt x="1521" y="2859"/>
                  </a:lnTo>
                  <a:lnTo>
                    <a:pt x="1506" y="2901"/>
                  </a:lnTo>
                  <a:lnTo>
                    <a:pt x="1490" y="2940"/>
                  </a:lnTo>
                  <a:lnTo>
                    <a:pt x="1472" y="2977"/>
                  </a:lnTo>
                  <a:lnTo>
                    <a:pt x="1454" y="3012"/>
                  </a:lnTo>
                  <a:lnTo>
                    <a:pt x="1435" y="3042"/>
                  </a:lnTo>
                  <a:lnTo>
                    <a:pt x="1413" y="3071"/>
                  </a:lnTo>
                  <a:lnTo>
                    <a:pt x="1390" y="3096"/>
                  </a:lnTo>
                  <a:lnTo>
                    <a:pt x="1364" y="3120"/>
                  </a:lnTo>
                  <a:lnTo>
                    <a:pt x="1336" y="3139"/>
                  </a:lnTo>
                  <a:lnTo>
                    <a:pt x="1305" y="3157"/>
                  </a:lnTo>
                  <a:lnTo>
                    <a:pt x="1271" y="3170"/>
                  </a:lnTo>
                  <a:lnTo>
                    <a:pt x="1233" y="3181"/>
                  </a:lnTo>
                  <a:lnTo>
                    <a:pt x="1192" y="3189"/>
                  </a:lnTo>
                  <a:lnTo>
                    <a:pt x="1148" y="3193"/>
                  </a:lnTo>
                  <a:lnTo>
                    <a:pt x="1099" y="3195"/>
                  </a:lnTo>
                  <a:lnTo>
                    <a:pt x="1049" y="3193"/>
                  </a:lnTo>
                  <a:lnTo>
                    <a:pt x="1003" y="3188"/>
                  </a:lnTo>
                  <a:lnTo>
                    <a:pt x="962" y="3180"/>
                  </a:lnTo>
                  <a:lnTo>
                    <a:pt x="924" y="3168"/>
                  </a:lnTo>
                  <a:lnTo>
                    <a:pt x="889" y="3153"/>
                  </a:lnTo>
                  <a:lnTo>
                    <a:pt x="857" y="3134"/>
                  </a:lnTo>
                  <a:lnTo>
                    <a:pt x="829" y="3113"/>
                  </a:lnTo>
                  <a:lnTo>
                    <a:pt x="803" y="3088"/>
                  </a:lnTo>
                  <a:lnTo>
                    <a:pt x="780" y="3061"/>
                  </a:lnTo>
                  <a:lnTo>
                    <a:pt x="757" y="3029"/>
                  </a:lnTo>
                  <a:lnTo>
                    <a:pt x="738" y="2995"/>
                  </a:lnTo>
                  <a:lnTo>
                    <a:pt x="719" y="2958"/>
                  </a:lnTo>
                  <a:lnTo>
                    <a:pt x="702" y="2919"/>
                  </a:lnTo>
                  <a:lnTo>
                    <a:pt x="685" y="2876"/>
                  </a:lnTo>
                  <a:lnTo>
                    <a:pt x="669" y="2831"/>
                  </a:lnTo>
                  <a:lnTo>
                    <a:pt x="653" y="2782"/>
                  </a:lnTo>
                  <a:lnTo>
                    <a:pt x="638" y="2731"/>
                  </a:lnTo>
                  <a:lnTo>
                    <a:pt x="621" y="2678"/>
                  </a:lnTo>
                  <a:lnTo>
                    <a:pt x="605" y="2621"/>
                  </a:lnTo>
                  <a:lnTo>
                    <a:pt x="588" y="2562"/>
                  </a:lnTo>
                  <a:lnTo>
                    <a:pt x="568" y="2501"/>
                  </a:lnTo>
                  <a:lnTo>
                    <a:pt x="549" y="2437"/>
                  </a:lnTo>
                  <a:lnTo>
                    <a:pt x="526" y="2371"/>
                  </a:lnTo>
                  <a:lnTo>
                    <a:pt x="503" y="2302"/>
                  </a:lnTo>
                  <a:lnTo>
                    <a:pt x="476" y="2235"/>
                  </a:lnTo>
                  <a:lnTo>
                    <a:pt x="447" y="2168"/>
                  </a:lnTo>
                  <a:lnTo>
                    <a:pt x="413" y="2100"/>
                  </a:lnTo>
                  <a:lnTo>
                    <a:pt x="377" y="2030"/>
                  </a:lnTo>
                  <a:lnTo>
                    <a:pt x="338" y="1960"/>
                  </a:lnTo>
                  <a:lnTo>
                    <a:pt x="299" y="1889"/>
                  </a:lnTo>
                  <a:lnTo>
                    <a:pt x="260" y="1818"/>
                  </a:lnTo>
                  <a:lnTo>
                    <a:pt x="221" y="1746"/>
                  </a:lnTo>
                  <a:lnTo>
                    <a:pt x="182" y="1675"/>
                  </a:lnTo>
                  <a:lnTo>
                    <a:pt x="145" y="1602"/>
                  </a:lnTo>
                  <a:lnTo>
                    <a:pt x="111" y="1530"/>
                  </a:lnTo>
                  <a:lnTo>
                    <a:pt x="81" y="1457"/>
                  </a:lnTo>
                  <a:lnTo>
                    <a:pt x="53" y="1386"/>
                  </a:lnTo>
                  <a:lnTo>
                    <a:pt x="31" y="1313"/>
                  </a:lnTo>
                  <a:lnTo>
                    <a:pt x="14" y="1241"/>
                  </a:lnTo>
                  <a:lnTo>
                    <a:pt x="4" y="1169"/>
                  </a:lnTo>
                  <a:lnTo>
                    <a:pt x="0" y="1099"/>
                  </a:lnTo>
                  <a:lnTo>
                    <a:pt x="3" y="1016"/>
                  </a:lnTo>
                  <a:lnTo>
                    <a:pt x="12" y="936"/>
                  </a:lnTo>
                  <a:lnTo>
                    <a:pt x="27" y="858"/>
                  </a:lnTo>
                  <a:lnTo>
                    <a:pt x="47" y="781"/>
                  </a:lnTo>
                  <a:lnTo>
                    <a:pt x="72" y="707"/>
                  </a:lnTo>
                  <a:lnTo>
                    <a:pt x="102" y="635"/>
                  </a:lnTo>
                  <a:lnTo>
                    <a:pt x="137" y="566"/>
                  </a:lnTo>
                  <a:lnTo>
                    <a:pt x="177" y="500"/>
                  </a:lnTo>
                  <a:lnTo>
                    <a:pt x="221" y="437"/>
                  </a:lnTo>
                  <a:lnTo>
                    <a:pt x="270" y="378"/>
                  </a:lnTo>
                  <a:lnTo>
                    <a:pt x="322" y="322"/>
                  </a:lnTo>
                  <a:lnTo>
                    <a:pt x="378" y="270"/>
                  </a:lnTo>
                  <a:lnTo>
                    <a:pt x="437" y="221"/>
                  </a:lnTo>
                  <a:lnTo>
                    <a:pt x="501" y="177"/>
                  </a:lnTo>
                  <a:lnTo>
                    <a:pt x="567" y="137"/>
                  </a:lnTo>
                  <a:lnTo>
                    <a:pt x="636" y="102"/>
                  </a:lnTo>
                  <a:lnTo>
                    <a:pt x="707" y="72"/>
                  </a:lnTo>
                  <a:lnTo>
                    <a:pt x="782" y="46"/>
                  </a:lnTo>
                  <a:lnTo>
                    <a:pt x="858" y="27"/>
                  </a:lnTo>
                  <a:lnTo>
                    <a:pt x="937" y="12"/>
                  </a:lnTo>
                  <a:lnTo>
                    <a:pt x="1017" y="3"/>
                  </a:lnTo>
                  <a:lnTo>
                    <a:pt x="1099" y="0"/>
                  </a:lnTo>
                  <a:close/>
                </a:path>
              </a:pathLst>
            </a:custGeom>
            <a:grpFill/>
            <a:ln w="0">
              <a:noFill/>
              <a:prstDash val="solid"/>
              <a:round/>
            </a:ln>
          </p:spPr>
          <p:txBody>
            <a:bodyPr vert="horz" wrap="square" lIns="121920" tIns="60961" rIns="121920" bIns="60961" numCol="1" anchor="t" anchorCtr="0" compatLnSpc="1"/>
            <a:lstStyle/>
            <a:p>
              <a:pPr defTabSz="890905"/>
              <a:endParaRPr lang="es-ES" sz="935">
                <a:solidFill>
                  <a:srgbClr val="000000"/>
                </a:solidFill>
                <a:latin typeface="微软简粗黑" charset="0"/>
                <a:ea typeface="微软简粗黑" charset="0"/>
              </a:endParaRPr>
            </a:p>
          </p:txBody>
        </p:sp>
        <p:sp>
          <p:nvSpPr>
            <p:cNvPr id="37" name="Freeform 7"/>
            <p:cNvSpPr/>
            <p:nvPr/>
          </p:nvSpPr>
          <p:spPr bwMode="auto">
            <a:xfrm>
              <a:off x="14302" y="2714"/>
              <a:ext cx="324" cy="324"/>
            </a:xfrm>
            <a:custGeom>
              <a:avLst/>
              <a:gdLst>
                <a:gd name="T0" fmla="*/ 599 w 649"/>
                <a:gd name="T1" fmla="*/ 0 h 649"/>
                <a:gd name="T2" fmla="*/ 615 w 649"/>
                <a:gd name="T3" fmla="*/ 2 h 649"/>
                <a:gd name="T4" fmla="*/ 628 w 649"/>
                <a:gd name="T5" fmla="*/ 10 h 649"/>
                <a:gd name="T6" fmla="*/ 639 w 649"/>
                <a:gd name="T7" fmla="*/ 21 h 649"/>
                <a:gd name="T8" fmla="*/ 646 w 649"/>
                <a:gd name="T9" fmla="*/ 34 h 649"/>
                <a:gd name="T10" fmla="*/ 649 w 649"/>
                <a:gd name="T11" fmla="*/ 49 h 649"/>
                <a:gd name="T12" fmla="*/ 646 w 649"/>
                <a:gd name="T13" fmla="*/ 66 h 649"/>
                <a:gd name="T14" fmla="*/ 639 w 649"/>
                <a:gd name="T15" fmla="*/ 80 h 649"/>
                <a:gd name="T16" fmla="*/ 628 w 649"/>
                <a:gd name="T17" fmla="*/ 90 h 649"/>
                <a:gd name="T18" fmla="*/ 615 w 649"/>
                <a:gd name="T19" fmla="*/ 97 h 649"/>
                <a:gd name="T20" fmla="*/ 599 w 649"/>
                <a:gd name="T21" fmla="*/ 100 h 649"/>
                <a:gd name="T22" fmla="*/ 544 w 649"/>
                <a:gd name="T23" fmla="*/ 104 h 649"/>
                <a:gd name="T24" fmla="*/ 492 w 649"/>
                <a:gd name="T25" fmla="*/ 112 h 649"/>
                <a:gd name="T26" fmla="*/ 441 w 649"/>
                <a:gd name="T27" fmla="*/ 126 h 649"/>
                <a:gd name="T28" fmla="*/ 393 w 649"/>
                <a:gd name="T29" fmla="*/ 144 h 649"/>
                <a:gd name="T30" fmla="*/ 347 w 649"/>
                <a:gd name="T31" fmla="*/ 168 h 649"/>
                <a:gd name="T32" fmla="*/ 304 w 649"/>
                <a:gd name="T33" fmla="*/ 196 h 649"/>
                <a:gd name="T34" fmla="*/ 264 w 649"/>
                <a:gd name="T35" fmla="*/ 229 h 649"/>
                <a:gd name="T36" fmla="*/ 229 w 649"/>
                <a:gd name="T37" fmla="*/ 265 h 649"/>
                <a:gd name="T38" fmla="*/ 196 w 649"/>
                <a:gd name="T39" fmla="*/ 305 h 649"/>
                <a:gd name="T40" fmla="*/ 168 w 649"/>
                <a:gd name="T41" fmla="*/ 348 h 649"/>
                <a:gd name="T42" fmla="*/ 144 w 649"/>
                <a:gd name="T43" fmla="*/ 394 h 649"/>
                <a:gd name="T44" fmla="*/ 125 w 649"/>
                <a:gd name="T45" fmla="*/ 442 h 649"/>
                <a:gd name="T46" fmla="*/ 111 w 649"/>
                <a:gd name="T47" fmla="*/ 493 h 649"/>
                <a:gd name="T48" fmla="*/ 103 w 649"/>
                <a:gd name="T49" fmla="*/ 545 h 649"/>
                <a:gd name="T50" fmla="*/ 100 w 649"/>
                <a:gd name="T51" fmla="*/ 600 h 649"/>
                <a:gd name="T52" fmla="*/ 97 w 649"/>
                <a:gd name="T53" fmla="*/ 615 h 649"/>
                <a:gd name="T54" fmla="*/ 90 w 649"/>
                <a:gd name="T55" fmla="*/ 628 h 649"/>
                <a:gd name="T56" fmla="*/ 79 w 649"/>
                <a:gd name="T57" fmla="*/ 640 h 649"/>
                <a:gd name="T58" fmla="*/ 65 w 649"/>
                <a:gd name="T59" fmla="*/ 647 h 649"/>
                <a:gd name="T60" fmla="*/ 50 w 649"/>
                <a:gd name="T61" fmla="*/ 649 h 649"/>
                <a:gd name="T62" fmla="*/ 33 w 649"/>
                <a:gd name="T63" fmla="*/ 647 h 649"/>
                <a:gd name="T64" fmla="*/ 20 w 649"/>
                <a:gd name="T65" fmla="*/ 640 h 649"/>
                <a:gd name="T66" fmla="*/ 9 w 649"/>
                <a:gd name="T67" fmla="*/ 628 h 649"/>
                <a:gd name="T68" fmla="*/ 2 w 649"/>
                <a:gd name="T69" fmla="*/ 615 h 649"/>
                <a:gd name="T70" fmla="*/ 0 w 649"/>
                <a:gd name="T71" fmla="*/ 600 h 649"/>
                <a:gd name="T72" fmla="*/ 3 w 649"/>
                <a:gd name="T73" fmla="*/ 539 h 649"/>
                <a:gd name="T74" fmla="*/ 12 w 649"/>
                <a:gd name="T75" fmla="*/ 478 h 649"/>
                <a:gd name="T76" fmla="*/ 26 w 649"/>
                <a:gd name="T77" fmla="*/ 421 h 649"/>
                <a:gd name="T78" fmla="*/ 47 w 649"/>
                <a:gd name="T79" fmla="*/ 366 h 649"/>
                <a:gd name="T80" fmla="*/ 72 w 649"/>
                <a:gd name="T81" fmla="*/ 314 h 649"/>
                <a:gd name="T82" fmla="*/ 102 w 649"/>
                <a:gd name="T83" fmla="*/ 265 h 649"/>
                <a:gd name="T84" fmla="*/ 137 w 649"/>
                <a:gd name="T85" fmla="*/ 218 h 649"/>
                <a:gd name="T86" fmla="*/ 175 w 649"/>
                <a:gd name="T87" fmla="*/ 176 h 649"/>
                <a:gd name="T88" fmla="*/ 218 w 649"/>
                <a:gd name="T89" fmla="*/ 137 h 649"/>
                <a:gd name="T90" fmla="*/ 264 w 649"/>
                <a:gd name="T91" fmla="*/ 103 h 649"/>
                <a:gd name="T92" fmla="*/ 313 w 649"/>
                <a:gd name="T93" fmla="*/ 73 h 649"/>
                <a:gd name="T94" fmla="*/ 365 w 649"/>
                <a:gd name="T95" fmla="*/ 47 h 649"/>
                <a:gd name="T96" fmla="*/ 421 w 649"/>
                <a:gd name="T97" fmla="*/ 27 h 649"/>
                <a:gd name="T98" fmla="*/ 479 w 649"/>
                <a:gd name="T99" fmla="*/ 13 h 649"/>
                <a:gd name="T100" fmla="*/ 538 w 649"/>
                <a:gd name="T101" fmla="*/ 3 h 649"/>
                <a:gd name="T102" fmla="*/ 599 w 649"/>
                <a:gd name="T10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649" h="649">
                  <a:moveTo>
                    <a:pt x="599" y="0"/>
                  </a:moveTo>
                  <a:lnTo>
                    <a:pt x="615" y="2"/>
                  </a:lnTo>
                  <a:lnTo>
                    <a:pt x="628" y="10"/>
                  </a:lnTo>
                  <a:lnTo>
                    <a:pt x="639" y="21"/>
                  </a:lnTo>
                  <a:lnTo>
                    <a:pt x="646" y="34"/>
                  </a:lnTo>
                  <a:lnTo>
                    <a:pt x="649" y="49"/>
                  </a:lnTo>
                  <a:lnTo>
                    <a:pt x="646" y="66"/>
                  </a:lnTo>
                  <a:lnTo>
                    <a:pt x="639" y="80"/>
                  </a:lnTo>
                  <a:lnTo>
                    <a:pt x="628" y="90"/>
                  </a:lnTo>
                  <a:lnTo>
                    <a:pt x="615" y="97"/>
                  </a:lnTo>
                  <a:lnTo>
                    <a:pt x="599" y="100"/>
                  </a:lnTo>
                  <a:lnTo>
                    <a:pt x="544" y="104"/>
                  </a:lnTo>
                  <a:lnTo>
                    <a:pt x="492" y="112"/>
                  </a:lnTo>
                  <a:lnTo>
                    <a:pt x="441" y="126"/>
                  </a:lnTo>
                  <a:lnTo>
                    <a:pt x="393" y="144"/>
                  </a:lnTo>
                  <a:lnTo>
                    <a:pt x="347" y="168"/>
                  </a:lnTo>
                  <a:lnTo>
                    <a:pt x="304" y="196"/>
                  </a:lnTo>
                  <a:lnTo>
                    <a:pt x="264" y="229"/>
                  </a:lnTo>
                  <a:lnTo>
                    <a:pt x="229" y="265"/>
                  </a:lnTo>
                  <a:lnTo>
                    <a:pt x="196" y="305"/>
                  </a:lnTo>
                  <a:lnTo>
                    <a:pt x="168" y="348"/>
                  </a:lnTo>
                  <a:lnTo>
                    <a:pt x="144" y="394"/>
                  </a:lnTo>
                  <a:lnTo>
                    <a:pt x="125" y="442"/>
                  </a:lnTo>
                  <a:lnTo>
                    <a:pt x="111" y="493"/>
                  </a:lnTo>
                  <a:lnTo>
                    <a:pt x="103" y="545"/>
                  </a:lnTo>
                  <a:lnTo>
                    <a:pt x="100" y="600"/>
                  </a:lnTo>
                  <a:lnTo>
                    <a:pt x="97" y="615"/>
                  </a:lnTo>
                  <a:lnTo>
                    <a:pt x="90" y="628"/>
                  </a:lnTo>
                  <a:lnTo>
                    <a:pt x="79" y="640"/>
                  </a:lnTo>
                  <a:lnTo>
                    <a:pt x="65" y="647"/>
                  </a:lnTo>
                  <a:lnTo>
                    <a:pt x="50" y="649"/>
                  </a:lnTo>
                  <a:lnTo>
                    <a:pt x="33" y="647"/>
                  </a:lnTo>
                  <a:lnTo>
                    <a:pt x="20" y="640"/>
                  </a:lnTo>
                  <a:lnTo>
                    <a:pt x="9" y="628"/>
                  </a:lnTo>
                  <a:lnTo>
                    <a:pt x="2" y="615"/>
                  </a:lnTo>
                  <a:lnTo>
                    <a:pt x="0" y="600"/>
                  </a:lnTo>
                  <a:lnTo>
                    <a:pt x="3" y="539"/>
                  </a:lnTo>
                  <a:lnTo>
                    <a:pt x="12" y="478"/>
                  </a:lnTo>
                  <a:lnTo>
                    <a:pt x="26" y="421"/>
                  </a:lnTo>
                  <a:lnTo>
                    <a:pt x="47" y="366"/>
                  </a:lnTo>
                  <a:lnTo>
                    <a:pt x="72" y="314"/>
                  </a:lnTo>
                  <a:lnTo>
                    <a:pt x="102" y="265"/>
                  </a:lnTo>
                  <a:lnTo>
                    <a:pt x="137" y="218"/>
                  </a:lnTo>
                  <a:lnTo>
                    <a:pt x="175" y="176"/>
                  </a:lnTo>
                  <a:lnTo>
                    <a:pt x="218" y="137"/>
                  </a:lnTo>
                  <a:lnTo>
                    <a:pt x="264" y="103"/>
                  </a:lnTo>
                  <a:lnTo>
                    <a:pt x="313" y="73"/>
                  </a:lnTo>
                  <a:lnTo>
                    <a:pt x="365" y="47"/>
                  </a:lnTo>
                  <a:lnTo>
                    <a:pt x="421" y="27"/>
                  </a:lnTo>
                  <a:lnTo>
                    <a:pt x="479" y="13"/>
                  </a:lnTo>
                  <a:lnTo>
                    <a:pt x="538" y="3"/>
                  </a:lnTo>
                  <a:lnTo>
                    <a:pt x="599" y="0"/>
                  </a:lnTo>
                  <a:close/>
                </a:path>
              </a:pathLst>
            </a:custGeom>
            <a:grpFill/>
            <a:ln w="0">
              <a:noFill/>
              <a:prstDash val="solid"/>
              <a:round/>
            </a:ln>
          </p:spPr>
          <p:txBody>
            <a:bodyPr vert="horz" wrap="square" lIns="121920" tIns="60961" rIns="121920" bIns="60961" numCol="1" anchor="t" anchorCtr="0" compatLnSpc="1"/>
            <a:lstStyle/>
            <a:p>
              <a:pPr defTabSz="890905"/>
              <a:endParaRPr lang="es-ES" sz="935">
                <a:solidFill>
                  <a:srgbClr val="000000"/>
                </a:solidFill>
                <a:latin typeface="微软简粗黑" charset="0"/>
                <a:ea typeface="微软简粗黑" charset="0"/>
              </a:endParaRPr>
            </a:p>
          </p:txBody>
        </p:sp>
      </p:grpSp>
      <p:sp>
        <p:nvSpPr>
          <p:cNvPr id="38" name="Freeform 12"/>
          <p:cNvSpPr>
            <a:spLocks noChangeAspect="1" noEditPoints="1"/>
          </p:cNvSpPr>
          <p:nvPr/>
        </p:nvSpPr>
        <p:spPr bwMode="auto">
          <a:xfrm>
            <a:off x="6869387" y="2437993"/>
            <a:ext cx="343068" cy="339440"/>
          </a:xfrm>
          <a:custGeom>
            <a:avLst/>
            <a:gdLst>
              <a:gd name="T0" fmla="*/ 1210 w 3228"/>
              <a:gd name="T1" fmla="*/ 2995 h 3195"/>
              <a:gd name="T2" fmla="*/ 1118 w 3228"/>
              <a:gd name="T3" fmla="*/ 2762 h 3195"/>
              <a:gd name="T4" fmla="*/ 822 w 3228"/>
              <a:gd name="T5" fmla="*/ 1897 h 3195"/>
              <a:gd name="T6" fmla="*/ 2035 w 3228"/>
              <a:gd name="T7" fmla="*/ 1697 h 3195"/>
              <a:gd name="T8" fmla="*/ 2490 w 3228"/>
              <a:gd name="T9" fmla="*/ 1561 h 3195"/>
              <a:gd name="T10" fmla="*/ 2490 w 3228"/>
              <a:gd name="T11" fmla="*/ 1235 h 3195"/>
              <a:gd name="T12" fmla="*/ 2035 w 3228"/>
              <a:gd name="T13" fmla="*/ 1099 h 3195"/>
              <a:gd name="T14" fmla="*/ 234 w 3228"/>
              <a:gd name="T15" fmla="*/ 1235 h 3195"/>
              <a:gd name="T16" fmla="*/ 234 w 3228"/>
              <a:gd name="T17" fmla="*/ 1561 h 3195"/>
              <a:gd name="T18" fmla="*/ 1111 w 3228"/>
              <a:gd name="T19" fmla="*/ 1697 h 3195"/>
              <a:gd name="T20" fmla="*/ 1011 w 3228"/>
              <a:gd name="T21" fmla="*/ 1347 h 3195"/>
              <a:gd name="T22" fmla="*/ 1859 w 3228"/>
              <a:gd name="T23" fmla="*/ 897 h 3195"/>
              <a:gd name="T24" fmla="*/ 1334 w 3228"/>
              <a:gd name="T25" fmla="*/ 1099 h 3195"/>
              <a:gd name="T26" fmla="*/ 1142 w 3228"/>
              <a:gd name="T27" fmla="*/ 1235 h 3195"/>
              <a:gd name="T28" fmla="*/ 1142 w 3228"/>
              <a:gd name="T29" fmla="*/ 1561 h 3195"/>
              <a:gd name="T30" fmla="*/ 1311 w 3228"/>
              <a:gd name="T31" fmla="*/ 1698 h 3195"/>
              <a:gd name="T32" fmla="*/ 1800 w 3228"/>
              <a:gd name="T33" fmla="*/ 1856 h 3195"/>
              <a:gd name="T34" fmla="*/ 1823 w 3228"/>
              <a:gd name="T35" fmla="*/ 1194 h 3195"/>
              <a:gd name="T36" fmla="*/ 2376 w 3228"/>
              <a:gd name="T37" fmla="*/ 251 h 3195"/>
              <a:gd name="T38" fmla="*/ 2141 w 3228"/>
              <a:gd name="T39" fmla="*/ 616 h 3195"/>
              <a:gd name="T40" fmla="*/ 2449 w 3228"/>
              <a:gd name="T41" fmla="*/ 923 h 3195"/>
              <a:gd name="T42" fmla="*/ 2689 w 3228"/>
              <a:gd name="T43" fmla="*/ 1190 h 3195"/>
              <a:gd name="T44" fmla="*/ 2689 w 3228"/>
              <a:gd name="T45" fmla="*/ 1606 h 3195"/>
              <a:gd name="T46" fmla="*/ 2449 w 3228"/>
              <a:gd name="T47" fmla="*/ 1872 h 3195"/>
              <a:gd name="T48" fmla="*/ 2141 w 3228"/>
              <a:gd name="T49" fmla="*/ 2180 h 3195"/>
              <a:gd name="T50" fmla="*/ 2376 w 3228"/>
              <a:gd name="T51" fmla="*/ 2545 h 3195"/>
              <a:gd name="T52" fmla="*/ 2674 w 3228"/>
              <a:gd name="T53" fmla="*/ 2541 h 3195"/>
              <a:gd name="T54" fmla="*/ 2916 w 3228"/>
              <a:gd name="T55" fmla="*/ 2148 h 3195"/>
              <a:gd name="T56" fmla="*/ 3025 w 3228"/>
              <a:gd name="T57" fmla="*/ 1491 h 3195"/>
              <a:gd name="T58" fmla="*/ 2958 w 3228"/>
              <a:gd name="T59" fmla="*/ 794 h 3195"/>
              <a:gd name="T60" fmla="*/ 2745 w 3228"/>
              <a:gd name="T61" fmla="*/ 322 h 3195"/>
              <a:gd name="T62" fmla="*/ 2573 w 3228"/>
              <a:gd name="T63" fmla="*/ 3 h 3195"/>
              <a:gd name="T64" fmla="*/ 2912 w 3228"/>
              <a:gd name="T65" fmla="*/ 208 h 3195"/>
              <a:gd name="T66" fmla="*/ 3129 w 3228"/>
              <a:gd name="T67" fmla="*/ 659 h 3195"/>
              <a:gd name="T68" fmla="*/ 3224 w 3228"/>
              <a:gd name="T69" fmla="*/ 1244 h 3195"/>
              <a:gd name="T70" fmla="*/ 3193 w 3228"/>
              <a:gd name="T71" fmla="*/ 1855 h 3195"/>
              <a:gd name="T72" fmla="*/ 3035 w 3228"/>
              <a:gd name="T73" fmla="*/ 2386 h 3195"/>
              <a:gd name="T74" fmla="*/ 2757 w 3228"/>
              <a:gd name="T75" fmla="*/ 2728 h 3195"/>
              <a:gd name="T76" fmla="*/ 2375 w 3228"/>
              <a:gd name="T77" fmla="*/ 2771 h 3195"/>
              <a:gd name="T78" fmla="*/ 2067 w 3228"/>
              <a:gd name="T79" fmla="*/ 2491 h 3195"/>
              <a:gd name="T80" fmla="*/ 1773 w 3228"/>
              <a:gd name="T81" fmla="*/ 2088 h 3195"/>
              <a:gd name="T82" fmla="*/ 1382 w 3228"/>
              <a:gd name="T83" fmla="*/ 1906 h 3195"/>
              <a:gd name="T84" fmla="*/ 1343 w 3228"/>
              <a:gd name="T85" fmla="*/ 1926 h 3195"/>
              <a:gd name="T86" fmla="*/ 1311 w 3228"/>
              <a:gd name="T87" fmla="*/ 2696 h 3195"/>
              <a:gd name="T88" fmla="*/ 1394 w 3228"/>
              <a:gd name="T89" fmla="*/ 2825 h 3195"/>
              <a:gd name="T90" fmla="*/ 1373 w 3228"/>
              <a:gd name="T91" fmla="*/ 3114 h 3195"/>
              <a:gd name="T92" fmla="*/ 774 w 3228"/>
              <a:gd name="T93" fmla="*/ 3192 h 3195"/>
              <a:gd name="T94" fmla="*/ 608 w 3228"/>
              <a:gd name="T95" fmla="*/ 3028 h 3195"/>
              <a:gd name="T96" fmla="*/ 506 w 3228"/>
              <a:gd name="T97" fmla="*/ 1925 h 3195"/>
              <a:gd name="T98" fmla="*/ 198 w 3228"/>
              <a:gd name="T99" fmla="*/ 1830 h 3195"/>
              <a:gd name="T100" fmla="*/ 9 w 3228"/>
              <a:gd name="T101" fmla="*/ 1506 h 3195"/>
              <a:gd name="T102" fmla="*/ 77 w 3228"/>
              <a:gd name="T103" fmla="*/ 1101 h 3195"/>
              <a:gd name="T104" fmla="*/ 359 w 3228"/>
              <a:gd name="T105" fmla="*/ 902 h 3195"/>
              <a:gd name="T106" fmla="*/ 1673 w 3228"/>
              <a:gd name="T107" fmla="*/ 788 h 3195"/>
              <a:gd name="T108" fmla="*/ 2034 w 3228"/>
              <a:gd name="T109" fmla="*/ 356 h 3195"/>
              <a:gd name="T110" fmla="*/ 2286 w 3228"/>
              <a:gd name="T111" fmla="*/ 68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8" h="3195">
                <a:moveTo>
                  <a:pt x="752" y="1897"/>
                </a:moveTo>
                <a:lnTo>
                  <a:pt x="771" y="1933"/>
                </a:lnTo>
                <a:lnTo>
                  <a:pt x="786" y="1972"/>
                </a:lnTo>
                <a:lnTo>
                  <a:pt x="798" y="2012"/>
                </a:lnTo>
                <a:lnTo>
                  <a:pt x="804" y="2054"/>
                </a:lnTo>
                <a:lnTo>
                  <a:pt x="807" y="2097"/>
                </a:lnTo>
                <a:lnTo>
                  <a:pt x="807" y="2995"/>
                </a:lnTo>
                <a:lnTo>
                  <a:pt x="1210" y="2995"/>
                </a:lnTo>
                <a:lnTo>
                  <a:pt x="1210" y="2910"/>
                </a:lnTo>
                <a:lnTo>
                  <a:pt x="1196" y="2894"/>
                </a:lnTo>
                <a:lnTo>
                  <a:pt x="1183" y="2879"/>
                </a:lnTo>
                <a:lnTo>
                  <a:pt x="1169" y="2860"/>
                </a:lnTo>
                <a:lnTo>
                  <a:pt x="1155" y="2840"/>
                </a:lnTo>
                <a:lnTo>
                  <a:pt x="1141" y="2817"/>
                </a:lnTo>
                <a:lnTo>
                  <a:pt x="1129" y="2791"/>
                </a:lnTo>
                <a:lnTo>
                  <a:pt x="1118" y="2762"/>
                </a:lnTo>
                <a:lnTo>
                  <a:pt x="1112" y="2731"/>
                </a:lnTo>
                <a:lnTo>
                  <a:pt x="1109" y="2696"/>
                </a:lnTo>
                <a:lnTo>
                  <a:pt x="1109" y="1997"/>
                </a:lnTo>
                <a:lnTo>
                  <a:pt x="1111" y="1963"/>
                </a:lnTo>
                <a:lnTo>
                  <a:pt x="1117" y="1930"/>
                </a:lnTo>
                <a:lnTo>
                  <a:pt x="1127" y="1898"/>
                </a:lnTo>
                <a:lnTo>
                  <a:pt x="822" y="1898"/>
                </a:lnTo>
                <a:lnTo>
                  <a:pt x="822" y="1897"/>
                </a:lnTo>
                <a:lnTo>
                  <a:pt x="752" y="1897"/>
                </a:lnTo>
                <a:close/>
                <a:moveTo>
                  <a:pt x="2035" y="1099"/>
                </a:moveTo>
                <a:lnTo>
                  <a:pt x="2025" y="1196"/>
                </a:lnTo>
                <a:lnTo>
                  <a:pt x="2020" y="1296"/>
                </a:lnTo>
                <a:lnTo>
                  <a:pt x="2018" y="1398"/>
                </a:lnTo>
                <a:lnTo>
                  <a:pt x="2020" y="1500"/>
                </a:lnTo>
                <a:lnTo>
                  <a:pt x="2025" y="1600"/>
                </a:lnTo>
                <a:lnTo>
                  <a:pt x="2035" y="1697"/>
                </a:lnTo>
                <a:lnTo>
                  <a:pt x="2320" y="1697"/>
                </a:lnTo>
                <a:lnTo>
                  <a:pt x="2350" y="1694"/>
                </a:lnTo>
                <a:lnTo>
                  <a:pt x="2378" y="1685"/>
                </a:lnTo>
                <a:lnTo>
                  <a:pt x="2405" y="1670"/>
                </a:lnTo>
                <a:lnTo>
                  <a:pt x="2430" y="1649"/>
                </a:lnTo>
                <a:lnTo>
                  <a:pt x="2453" y="1624"/>
                </a:lnTo>
                <a:lnTo>
                  <a:pt x="2472" y="1594"/>
                </a:lnTo>
                <a:lnTo>
                  <a:pt x="2490" y="1561"/>
                </a:lnTo>
                <a:lnTo>
                  <a:pt x="2503" y="1525"/>
                </a:lnTo>
                <a:lnTo>
                  <a:pt x="2513" y="1485"/>
                </a:lnTo>
                <a:lnTo>
                  <a:pt x="2520" y="1442"/>
                </a:lnTo>
                <a:lnTo>
                  <a:pt x="2523" y="1398"/>
                </a:lnTo>
                <a:lnTo>
                  <a:pt x="2520" y="1353"/>
                </a:lnTo>
                <a:lnTo>
                  <a:pt x="2513" y="1311"/>
                </a:lnTo>
                <a:lnTo>
                  <a:pt x="2503" y="1271"/>
                </a:lnTo>
                <a:lnTo>
                  <a:pt x="2490" y="1235"/>
                </a:lnTo>
                <a:lnTo>
                  <a:pt x="2472" y="1201"/>
                </a:lnTo>
                <a:lnTo>
                  <a:pt x="2453" y="1171"/>
                </a:lnTo>
                <a:lnTo>
                  <a:pt x="2430" y="1147"/>
                </a:lnTo>
                <a:lnTo>
                  <a:pt x="2405" y="1126"/>
                </a:lnTo>
                <a:lnTo>
                  <a:pt x="2378" y="1111"/>
                </a:lnTo>
                <a:lnTo>
                  <a:pt x="2350" y="1102"/>
                </a:lnTo>
                <a:lnTo>
                  <a:pt x="2320" y="1099"/>
                </a:lnTo>
                <a:lnTo>
                  <a:pt x="2035" y="1099"/>
                </a:lnTo>
                <a:close/>
                <a:moveTo>
                  <a:pt x="403" y="1099"/>
                </a:moveTo>
                <a:lnTo>
                  <a:pt x="373" y="1102"/>
                </a:lnTo>
                <a:lnTo>
                  <a:pt x="346" y="1111"/>
                </a:lnTo>
                <a:lnTo>
                  <a:pt x="319" y="1126"/>
                </a:lnTo>
                <a:lnTo>
                  <a:pt x="294" y="1147"/>
                </a:lnTo>
                <a:lnTo>
                  <a:pt x="271" y="1171"/>
                </a:lnTo>
                <a:lnTo>
                  <a:pt x="252" y="1201"/>
                </a:lnTo>
                <a:lnTo>
                  <a:pt x="234" y="1235"/>
                </a:lnTo>
                <a:lnTo>
                  <a:pt x="221" y="1271"/>
                </a:lnTo>
                <a:lnTo>
                  <a:pt x="210" y="1311"/>
                </a:lnTo>
                <a:lnTo>
                  <a:pt x="204" y="1353"/>
                </a:lnTo>
                <a:lnTo>
                  <a:pt x="202" y="1398"/>
                </a:lnTo>
                <a:lnTo>
                  <a:pt x="204" y="1442"/>
                </a:lnTo>
                <a:lnTo>
                  <a:pt x="210" y="1485"/>
                </a:lnTo>
                <a:lnTo>
                  <a:pt x="221" y="1525"/>
                </a:lnTo>
                <a:lnTo>
                  <a:pt x="234" y="1561"/>
                </a:lnTo>
                <a:lnTo>
                  <a:pt x="252" y="1594"/>
                </a:lnTo>
                <a:lnTo>
                  <a:pt x="271" y="1624"/>
                </a:lnTo>
                <a:lnTo>
                  <a:pt x="294" y="1649"/>
                </a:lnTo>
                <a:lnTo>
                  <a:pt x="319" y="1670"/>
                </a:lnTo>
                <a:lnTo>
                  <a:pt x="346" y="1685"/>
                </a:lnTo>
                <a:lnTo>
                  <a:pt x="373" y="1694"/>
                </a:lnTo>
                <a:lnTo>
                  <a:pt x="403" y="1697"/>
                </a:lnTo>
                <a:lnTo>
                  <a:pt x="1111" y="1697"/>
                </a:lnTo>
                <a:lnTo>
                  <a:pt x="1086" y="1665"/>
                </a:lnTo>
                <a:lnTo>
                  <a:pt x="1064" y="1628"/>
                </a:lnTo>
                <a:lnTo>
                  <a:pt x="1045" y="1587"/>
                </a:lnTo>
                <a:lnTo>
                  <a:pt x="1030" y="1544"/>
                </a:lnTo>
                <a:lnTo>
                  <a:pt x="1018" y="1497"/>
                </a:lnTo>
                <a:lnTo>
                  <a:pt x="1011" y="1449"/>
                </a:lnTo>
                <a:lnTo>
                  <a:pt x="1009" y="1398"/>
                </a:lnTo>
                <a:lnTo>
                  <a:pt x="1011" y="1347"/>
                </a:lnTo>
                <a:lnTo>
                  <a:pt x="1018" y="1298"/>
                </a:lnTo>
                <a:lnTo>
                  <a:pt x="1030" y="1252"/>
                </a:lnTo>
                <a:lnTo>
                  <a:pt x="1045" y="1208"/>
                </a:lnTo>
                <a:lnTo>
                  <a:pt x="1064" y="1168"/>
                </a:lnTo>
                <a:lnTo>
                  <a:pt x="1086" y="1132"/>
                </a:lnTo>
                <a:lnTo>
                  <a:pt x="1111" y="1099"/>
                </a:lnTo>
                <a:lnTo>
                  <a:pt x="403" y="1099"/>
                </a:lnTo>
                <a:close/>
                <a:moveTo>
                  <a:pt x="1859" y="897"/>
                </a:moveTo>
                <a:lnTo>
                  <a:pt x="1800" y="943"/>
                </a:lnTo>
                <a:lnTo>
                  <a:pt x="1739" y="982"/>
                </a:lnTo>
                <a:lnTo>
                  <a:pt x="1675" y="1017"/>
                </a:lnTo>
                <a:lnTo>
                  <a:pt x="1610" y="1046"/>
                </a:lnTo>
                <a:lnTo>
                  <a:pt x="1542" y="1068"/>
                </a:lnTo>
                <a:lnTo>
                  <a:pt x="1474" y="1085"/>
                </a:lnTo>
                <a:lnTo>
                  <a:pt x="1405" y="1095"/>
                </a:lnTo>
                <a:lnTo>
                  <a:pt x="1334" y="1099"/>
                </a:lnTo>
                <a:lnTo>
                  <a:pt x="1311" y="1099"/>
                </a:lnTo>
                <a:lnTo>
                  <a:pt x="1281" y="1102"/>
                </a:lnTo>
                <a:lnTo>
                  <a:pt x="1254" y="1111"/>
                </a:lnTo>
                <a:lnTo>
                  <a:pt x="1227" y="1126"/>
                </a:lnTo>
                <a:lnTo>
                  <a:pt x="1202" y="1147"/>
                </a:lnTo>
                <a:lnTo>
                  <a:pt x="1179" y="1171"/>
                </a:lnTo>
                <a:lnTo>
                  <a:pt x="1160" y="1201"/>
                </a:lnTo>
                <a:lnTo>
                  <a:pt x="1142" y="1235"/>
                </a:lnTo>
                <a:lnTo>
                  <a:pt x="1129" y="1271"/>
                </a:lnTo>
                <a:lnTo>
                  <a:pt x="1118" y="1311"/>
                </a:lnTo>
                <a:lnTo>
                  <a:pt x="1112" y="1353"/>
                </a:lnTo>
                <a:lnTo>
                  <a:pt x="1110" y="1398"/>
                </a:lnTo>
                <a:lnTo>
                  <a:pt x="1112" y="1442"/>
                </a:lnTo>
                <a:lnTo>
                  <a:pt x="1118" y="1485"/>
                </a:lnTo>
                <a:lnTo>
                  <a:pt x="1129" y="1525"/>
                </a:lnTo>
                <a:lnTo>
                  <a:pt x="1142" y="1561"/>
                </a:lnTo>
                <a:lnTo>
                  <a:pt x="1160" y="1594"/>
                </a:lnTo>
                <a:lnTo>
                  <a:pt x="1179" y="1624"/>
                </a:lnTo>
                <a:lnTo>
                  <a:pt x="1202" y="1649"/>
                </a:lnTo>
                <a:lnTo>
                  <a:pt x="1227" y="1670"/>
                </a:lnTo>
                <a:lnTo>
                  <a:pt x="1254" y="1685"/>
                </a:lnTo>
                <a:lnTo>
                  <a:pt x="1281" y="1694"/>
                </a:lnTo>
                <a:lnTo>
                  <a:pt x="1311" y="1697"/>
                </a:lnTo>
                <a:lnTo>
                  <a:pt x="1311" y="1698"/>
                </a:lnTo>
                <a:lnTo>
                  <a:pt x="1334" y="1698"/>
                </a:lnTo>
                <a:lnTo>
                  <a:pt x="1405" y="1702"/>
                </a:lnTo>
                <a:lnTo>
                  <a:pt x="1474" y="1713"/>
                </a:lnTo>
                <a:lnTo>
                  <a:pt x="1542" y="1729"/>
                </a:lnTo>
                <a:lnTo>
                  <a:pt x="1610" y="1751"/>
                </a:lnTo>
                <a:lnTo>
                  <a:pt x="1675" y="1780"/>
                </a:lnTo>
                <a:lnTo>
                  <a:pt x="1739" y="1815"/>
                </a:lnTo>
                <a:lnTo>
                  <a:pt x="1800" y="1856"/>
                </a:lnTo>
                <a:lnTo>
                  <a:pt x="1859" y="1901"/>
                </a:lnTo>
                <a:lnTo>
                  <a:pt x="1844" y="1802"/>
                </a:lnTo>
                <a:lnTo>
                  <a:pt x="1831" y="1703"/>
                </a:lnTo>
                <a:lnTo>
                  <a:pt x="1823" y="1602"/>
                </a:lnTo>
                <a:lnTo>
                  <a:pt x="1818" y="1500"/>
                </a:lnTo>
                <a:lnTo>
                  <a:pt x="1816" y="1398"/>
                </a:lnTo>
                <a:lnTo>
                  <a:pt x="1818" y="1296"/>
                </a:lnTo>
                <a:lnTo>
                  <a:pt x="1823" y="1194"/>
                </a:lnTo>
                <a:lnTo>
                  <a:pt x="1831" y="1094"/>
                </a:lnTo>
                <a:lnTo>
                  <a:pt x="1844" y="995"/>
                </a:lnTo>
                <a:lnTo>
                  <a:pt x="1859" y="897"/>
                </a:lnTo>
                <a:close/>
                <a:moveTo>
                  <a:pt x="2523" y="200"/>
                </a:moveTo>
                <a:lnTo>
                  <a:pt x="2485" y="203"/>
                </a:lnTo>
                <a:lnTo>
                  <a:pt x="2447" y="213"/>
                </a:lnTo>
                <a:lnTo>
                  <a:pt x="2411" y="229"/>
                </a:lnTo>
                <a:lnTo>
                  <a:pt x="2376" y="251"/>
                </a:lnTo>
                <a:lnTo>
                  <a:pt x="2342" y="279"/>
                </a:lnTo>
                <a:lnTo>
                  <a:pt x="2309" y="313"/>
                </a:lnTo>
                <a:lnTo>
                  <a:pt x="2277" y="351"/>
                </a:lnTo>
                <a:lnTo>
                  <a:pt x="2247" y="394"/>
                </a:lnTo>
                <a:lnTo>
                  <a:pt x="2218" y="443"/>
                </a:lnTo>
                <a:lnTo>
                  <a:pt x="2190" y="496"/>
                </a:lnTo>
                <a:lnTo>
                  <a:pt x="2165" y="554"/>
                </a:lnTo>
                <a:lnTo>
                  <a:pt x="2141" y="616"/>
                </a:lnTo>
                <a:lnTo>
                  <a:pt x="2118" y="681"/>
                </a:lnTo>
                <a:lnTo>
                  <a:pt x="2099" y="751"/>
                </a:lnTo>
                <a:lnTo>
                  <a:pt x="2080" y="823"/>
                </a:lnTo>
                <a:lnTo>
                  <a:pt x="2065" y="899"/>
                </a:lnTo>
                <a:lnTo>
                  <a:pt x="2320" y="899"/>
                </a:lnTo>
                <a:lnTo>
                  <a:pt x="2365" y="902"/>
                </a:lnTo>
                <a:lnTo>
                  <a:pt x="2408" y="910"/>
                </a:lnTo>
                <a:lnTo>
                  <a:pt x="2449" y="923"/>
                </a:lnTo>
                <a:lnTo>
                  <a:pt x="2489" y="943"/>
                </a:lnTo>
                <a:lnTo>
                  <a:pt x="2526" y="966"/>
                </a:lnTo>
                <a:lnTo>
                  <a:pt x="2560" y="994"/>
                </a:lnTo>
                <a:lnTo>
                  <a:pt x="2592" y="1025"/>
                </a:lnTo>
                <a:lnTo>
                  <a:pt x="2622" y="1061"/>
                </a:lnTo>
                <a:lnTo>
                  <a:pt x="2648" y="1101"/>
                </a:lnTo>
                <a:lnTo>
                  <a:pt x="2670" y="1144"/>
                </a:lnTo>
                <a:lnTo>
                  <a:pt x="2689" y="1190"/>
                </a:lnTo>
                <a:lnTo>
                  <a:pt x="2704" y="1239"/>
                </a:lnTo>
                <a:lnTo>
                  <a:pt x="2715" y="1290"/>
                </a:lnTo>
                <a:lnTo>
                  <a:pt x="2722" y="1343"/>
                </a:lnTo>
                <a:lnTo>
                  <a:pt x="2724" y="1398"/>
                </a:lnTo>
                <a:lnTo>
                  <a:pt x="2722" y="1453"/>
                </a:lnTo>
                <a:lnTo>
                  <a:pt x="2715" y="1506"/>
                </a:lnTo>
                <a:lnTo>
                  <a:pt x="2704" y="1557"/>
                </a:lnTo>
                <a:lnTo>
                  <a:pt x="2689" y="1606"/>
                </a:lnTo>
                <a:lnTo>
                  <a:pt x="2670" y="1651"/>
                </a:lnTo>
                <a:lnTo>
                  <a:pt x="2648" y="1694"/>
                </a:lnTo>
                <a:lnTo>
                  <a:pt x="2622" y="1734"/>
                </a:lnTo>
                <a:lnTo>
                  <a:pt x="2592" y="1770"/>
                </a:lnTo>
                <a:lnTo>
                  <a:pt x="2560" y="1802"/>
                </a:lnTo>
                <a:lnTo>
                  <a:pt x="2526" y="1830"/>
                </a:lnTo>
                <a:lnTo>
                  <a:pt x="2489" y="1854"/>
                </a:lnTo>
                <a:lnTo>
                  <a:pt x="2449" y="1872"/>
                </a:lnTo>
                <a:lnTo>
                  <a:pt x="2408" y="1885"/>
                </a:lnTo>
                <a:lnTo>
                  <a:pt x="2365" y="1894"/>
                </a:lnTo>
                <a:lnTo>
                  <a:pt x="2320" y="1897"/>
                </a:lnTo>
                <a:lnTo>
                  <a:pt x="2065" y="1897"/>
                </a:lnTo>
                <a:lnTo>
                  <a:pt x="2080" y="1973"/>
                </a:lnTo>
                <a:lnTo>
                  <a:pt x="2099" y="2046"/>
                </a:lnTo>
                <a:lnTo>
                  <a:pt x="2118" y="2115"/>
                </a:lnTo>
                <a:lnTo>
                  <a:pt x="2141" y="2180"/>
                </a:lnTo>
                <a:lnTo>
                  <a:pt x="2165" y="2242"/>
                </a:lnTo>
                <a:lnTo>
                  <a:pt x="2190" y="2300"/>
                </a:lnTo>
                <a:lnTo>
                  <a:pt x="2218" y="2353"/>
                </a:lnTo>
                <a:lnTo>
                  <a:pt x="2247" y="2401"/>
                </a:lnTo>
                <a:lnTo>
                  <a:pt x="2277" y="2445"/>
                </a:lnTo>
                <a:lnTo>
                  <a:pt x="2309" y="2484"/>
                </a:lnTo>
                <a:lnTo>
                  <a:pt x="2342" y="2517"/>
                </a:lnTo>
                <a:lnTo>
                  <a:pt x="2376" y="2545"/>
                </a:lnTo>
                <a:lnTo>
                  <a:pt x="2411" y="2567"/>
                </a:lnTo>
                <a:lnTo>
                  <a:pt x="2447" y="2583"/>
                </a:lnTo>
                <a:lnTo>
                  <a:pt x="2485" y="2593"/>
                </a:lnTo>
                <a:lnTo>
                  <a:pt x="2523" y="2596"/>
                </a:lnTo>
                <a:lnTo>
                  <a:pt x="2562" y="2593"/>
                </a:lnTo>
                <a:lnTo>
                  <a:pt x="2600" y="2582"/>
                </a:lnTo>
                <a:lnTo>
                  <a:pt x="2638" y="2564"/>
                </a:lnTo>
                <a:lnTo>
                  <a:pt x="2674" y="2541"/>
                </a:lnTo>
                <a:lnTo>
                  <a:pt x="2710" y="2510"/>
                </a:lnTo>
                <a:lnTo>
                  <a:pt x="2745" y="2474"/>
                </a:lnTo>
                <a:lnTo>
                  <a:pt x="2777" y="2433"/>
                </a:lnTo>
                <a:lnTo>
                  <a:pt x="2809" y="2386"/>
                </a:lnTo>
                <a:lnTo>
                  <a:pt x="2837" y="2332"/>
                </a:lnTo>
                <a:lnTo>
                  <a:pt x="2865" y="2275"/>
                </a:lnTo>
                <a:lnTo>
                  <a:pt x="2892" y="2214"/>
                </a:lnTo>
                <a:lnTo>
                  <a:pt x="2916" y="2148"/>
                </a:lnTo>
                <a:lnTo>
                  <a:pt x="2937" y="2077"/>
                </a:lnTo>
                <a:lnTo>
                  <a:pt x="2958" y="2003"/>
                </a:lnTo>
                <a:lnTo>
                  <a:pt x="2976" y="1925"/>
                </a:lnTo>
                <a:lnTo>
                  <a:pt x="2991" y="1843"/>
                </a:lnTo>
                <a:lnTo>
                  <a:pt x="3004" y="1760"/>
                </a:lnTo>
                <a:lnTo>
                  <a:pt x="3014" y="1673"/>
                </a:lnTo>
                <a:lnTo>
                  <a:pt x="3021" y="1583"/>
                </a:lnTo>
                <a:lnTo>
                  <a:pt x="3025" y="1491"/>
                </a:lnTo>
                <a:lnTo>
                  <a:pt x="3026" y="1398"/>
                </a:lnTo>
                <a:lnTo>
                  <a:pt x="3025" y="1304"/>
                </a:lnTo>
                <a:lnTo>
                  <a:pt x="3021" y="1212"/>
                </a:lnTo>
                <a:lnTo>
                  <a:pt x="3014" y="1123"/>
                </a:lnTo>
                <a:lnTo>
                  <a:pt x="3004" y="1037"/>
                </a:lnTo>
                <a:lnTo>
                  <a:pt x="2991" y="952"/>
                </a:lnTo>
                <a:lnTo>
                  <a:pt x="2976" y="871"/>
                </a:lnTo>
                <a:lnTo>
                  <a:pt x="2958" y="794"/>
                </a:lnTo>
                <a:lnTo>
                  <a:pt x="2937" y="719"/>
                </a:lnTo>
                <a:lnTo>
                  <a:pt x="2916" y="649"/>
                </a:lnTo>
                <a:lnTo>
                  <a:pt x="2892" y="582"/>
                </a:lnTo>
                <a:lnTo>
                  <a:pt x="2865" y="520"/>
                </a:lnTo>
                <a:lnTo>
                  <a:pt x="2837" y="463"/>
                </a:lnTo>
                <a:lnTo>
                  <a:pt x="2809" y="411"/>
                </a:lnTo>
                <a:lnTo>
                  <a:pt x="2777" y="364"/>
                </a:lnTo>
                <a:lnTo>
                  <a:pt x="2745" y="322"/>
                </a:lnTo>
                <a:lnTo>
                  <a:pt x="2710" y="286"/>
                </a:lnTo>
                <a:lnTo>
                  <a:pt x="2674" y="255"/>
                </a:lnTo>
                <a:lnTo>
                  <a:pt x="2638" y="232"/>
                </a:lnTo>
                <a:lnTo>
                  <a:pt x="2600" y="214"/>
                </a:lnTo>
                <a:lnTo>
                  <a:pt x="2562" y="203"/>
                </a:lnTo>
                <a:lnTo>
                  <a:pt x="2523" y="200"/>
                </a:lnTo>
                <a:close/>
                <a:moveTo>
                  <a:pt x="2523" y="0"/>
                </a:moveTo>
                <a:lnTo>
                  <a:pt x="2573" y="3"/>
                </a:lnTo>
                <a:lnTo>
                  <a:pt x="2622" y="11"/>
                </a:lnTo>
                <a:lnTo>
                  <a:pt x="2668" y="25"/>
                </a:lnTo>
                <a:lnTo>
                  <a:pt x="2714" y="44"/>
                </a:lnTo>
                <a:lnTo>
                  <a:pt x="2757" y="67"/>
                </a:lnTo>
                <a:lnTo>
                  <a:pt x="2798" y="96"/>
                </a:lnTo>
                <a:lnTo>
                  <a:pt x="2837" y="130"/>
                </a:lnTo>
                <a:lnTo>
                  <a:pt x="2876" y="166"/>
                </a:lnTo>
                <a:lnTo>
                  <a:pt x="2912" y="208"/>
                </a:lnTo>
                <a:lnTo>
                  <a:pt x="2946" y="253"/>
                </a:lnTo>
                <a:lnTo>
                  <a:pt x="2978" y="302"/>
                </a:lnTo>
                <a:lnTo>
                  <a:pt x="3008" y="354"/>
                </a:lnTo>
                <a:lnTo>
                  <a:pt x="3035" y="410"/>
                </a:lnTo>
                <a:lnTo>
                  <a:pt x="3062" y="468"/>
                </a:lnTo>
                <a:lnTo>
                  <a:pt x="3087" y="529"/>
                </a:lnTo>
                <a:lnTo>
                  <a:pt x="3109" y="592"/>
                </a:lnTo>
                <a:lnTo>
                  <a:pt x="3129" y="659"/>
                </a:lnTo>
                <a:lnTo>
                  <a:pt x="3149" y="726"/>
                </a:lnTo>
                <a:lnTo>
                  <a:pt x="3166" y="797"/>
                </a:lnTo>
                <a:lnTo>
                  <a:pt x="3180" y="868"/>
                </a:lnTo>
                <a:lnTo>
                  <a:pt x="3193" y="942"/>
                </a:lnTo>
                <a:lnTo>
                  <a:pt x="3204" y="1015"/>
                </a:lnTo>
                <a:lnTo>
                  <a:pt x="3213" y="1091"/>
                </a:lnTo>
                <a:lnTo>
                  <a:pt x="3220" y="1167"/>
                </a:lnTo>
                <a:lnTo>
                  <a:pt x="3224" y="1244"/>
                </a:lnTo>
                <a:lnTo>
                  <a:pt x="3227" y="1320"/>
                </a:lnTo>
                <a:lnTo>
                  <a:pt x="3228" y="1398"/>
                </a:lnTo>
                <a:lnTo>
                  <a:pt x="3227" y="1475"/>
                </a:lnTo>
                <a:lnTo>
                  <a:pt x="3224" y="1552"/>
                </a:lnTo>
                <a:lnTo>
                  <a:pt x="3220" y="1629"/>
                </a:lnTo>
                <a:lnTo>
                  <a:pt x="3213" y="1704"/>
                </a:lnTo>
                <a:lnTo>
                  <a:pt x="3204" y="1780"/>
                </a:lnTo>
                <a:lnTo>
                  <a:pt x="3193" y="1855"/>
                </a:lnTo>
                <a:lnTo>
                  <a:pt x="3180" y="1927"/>
                </a:lnTo>
                <a:lnTo>
                  <a:pt x="3166" y="1999"/>
                </a:lnTo>
                <a:lnTo>
                  <a:pt x="3149" y="2069"/>
                </a:lnTo>
                <a:lnTo>
                  <a:pt x="3129" y="2137"/>
                </a:lnTo>
                <a:lnTo>
                  <a:pt x="3109" y="2203"/>
                </a:lnTo>
                <a:lnTo>
                  <a:pt x="3087" y="2266"/>
                </a:lnTo>
                <a:lnTo>
                  <a:pt x="3062" y="2327"/>
                </a:lnTo>
                <a:lnTo>
                  <a:pt x="3035" y="2386"/>
                </a:lnTo>
                <a:lnTo>
                  <a:pt x="3008" y="2442"/>
                </a:lnTo>
                <a:lnTo>
                  <a:pt x="2978" y="2494"/>
                </a:lnTo>
                <a:lnTo>
                  <a:pt x="2946" y="2543"/>
                </a:lnTo>
                <a:lnTo>
                  <a:pt x="2912" y="2588"/>
                </a:lnTo>
                <a:lnTo>
                  <a:pt x="2876" y="2629"/>
                </a:lnTo>
                <a:lnTo>
                  <a:pt x="2837" y="2666"/>
                </a:lnTo>
                <a:lnTo>
                  <a:pt x="2798" y="2699"/>
                </a:lnTo>
                <a:lnTo>
                  <a:pt x="2757" y="2728"/>
                </a:lnTo>
                <a:lnTo>
                  <a:pt x="2714" y="2751"/>
                </a:lnTo>
                <a:lnTo>
                  <a:pt x="2668" y="2771"/>
                </a:lnTo>
                <a:lnTo>
                  <a:pt x="2622" y="2784"/>
                </a:lnTo>
                <a:lnTo>
                  <a:pt x="2573" y="2793"/>
                </a:lnTo>
                <a:lnTo>
                  <a:pt x="2523" y="2795"/>
                </a:lnTo>
                <a:lnTo>
                  <a:pt x="2471" y="2793"/>
                </a:lnTo>
                <a:lnTo>
                  <a:pt x="2423" y="2784"/>
                </a:lnTo>
                <a:lnTo>
                  <a:pt x="2375" y="2771"/>
                </a:lnTo>
                <a:lnTo>
                  <a:pt x="2330" y="2751"/>
                </a:lnTo>
                <a:lnTo>
                  <a:pt x="2286" y="2727"/>
                </a:lnTo>
                <a:lnTo>
                  <a:pt x="2245" y="2698"/>
                </a:lnTo>
                <a:lnTo>
                  <a:pt x="2206" y="2665"/>
                </a:lnTo>
                <a:lnTo>
                  <a:pt x="2168" y="2628"/>
                </a:lnTo>
                <a:lnTo>
                  <a:pt x="2132" y="2586"/>
                </a:lnTo>
                <a:lnTo>
                  <a:pt x="2099" y="2540"/>
                </a:lnTo>
                <a:lnTo>
                  <a:pt x="2067" y="2491"/>
                </a:lnTo>
                <a:lnTo>
                  <a:pt x="2036" y="2439"/>
                </a:lnTo>
                <a:lnTo>
                  <a:pt x="2034" y="2440"/>
                </a:lnTo>
                <a:lnTo>
                  <a:pt x="1995" y="2371"/>
                </a:lnTo>
                <a:lnTo>
                  <a:pt x="1955" y="2306"/>
                </a:lnTo>
                <a:lnTo>
                  <a:pt x="1913" y="2246"/>
                </a:lnTo>
                <a:lnTo>
                  <a:pt x="1869" y="2188"/>
                </a:lnTo>
                <a:lnTo>
                  <a:pt x="1822" y="2136"/>
                </a:lnTo>
                <a:lnTo>
                  <a:pt x="1773" y="2088"/>
                </a:lnTo>
                <a:lnTo>
                  <a:pt x="1723" y="2047"/>
                </a:lnTo>
                <a:lnTo>
                  <a:pt x="1670" y="2009"/>
                </a:lnTo>
                <a:lnTo>
                  <a:pt x="1617" y="1976"/>
                </a:lnTo>
                <a:lnTo>
                  <a:pt x="1562" y="1950"/>
                </a:lnTo>
                <a:lnTo>
                  <a:pt x="1505" y="1928"/>
                </a:lnTo>
                <a:lnTo>
                  <a:pt x="1449" y="1913"/>
                </a:lnTo>
                <a:lnTo>
                  <a:pt x="1390" y="1904"/>
                </a:lnTo>
                <a:lnTo>
                  <a:pt x="1382" y="1906"/>
                </a:lnTo>
                <a:lnTo>
                  <a:pt x="1372" y="1908"/>
                </a:lnTo>
                <a:lnTo>
                  <a:pt x="1363" y="1912"/>
                </a:lnTo>
                <a:lnTo>
                  <a:pt x="1363" y="1912"/>
                </a:lnTo>
                <a:lnTo>
                  <a:pt x="1362" y="1912"/>
                </a:lnTo>
                <a:lnTo>
                  <a:pt x="1362" y="1913"/>
                </a:lnTo>
                <a:lnTo>
                  <a:pt x="1361" y="1913"/>
                </a:lnTo>
                <a:lnTo>
                  <a:pt x="1361" y="1913"/>
                </a:lnTo>
                <a:lnTo>
                  <a:pt x="1343" y="1926"/>
                </a:lnTo>
                <a:lnTo>
                  <a:pt x="1330" y="1942"/>
                </a:lnTo>
                <a:lnTo>
                  <a:pt x="1324" y="1952"/>
                </a:lnTo>
                <a:lnTo>
                  <a:pt x="1317" y="1970"/>
                </a:lnTo>
                <a:lnTo>
                  <a:pt x="1312" y="1990"/>
                </a:lnTo>
                <a:lnTo>
                  <a:pt x="1312" y="1992"/>
                </a:lnTo>
                <a:lnTo>
                  <a:pt x="1311" y="1994"/>
                </a:lnTo>
                <a:lnTo>
                  <a:pt x="1311" y="1997"/>
                </a:lnTo>
                <a:lnTo>
                  <a:pt x="1311" y="2696"/>
                </a:lnTo>
                <a:lnTo>
                  <a:pt x="1313" y="2711"/>
                </a:lnTo>
                <a:lnTo>
                  <a:pt x="1320" y="2726"/>
                </a:lnTo>
                <a:lnTo>
                  <a:pt x="1329" y="2740"/>
                </a:lnTo>
                <a:lnTo>
                  <a:pt x="1341" y="2755"/>
                </a:lnTo>
                <a:lnTo>
                  <a:pt x="1355" y="2771"/>
                </a:lnTo>
                <a:lnTo>
                  <a:pt x="1368" y="2788"/>
                </a:lnTo>
                <a:lnTo>
                  <a:pt x="1382" y="2805"/>
                </a:lnTo>
                <a:lnTo>
                  <a:pt x="1394" y="2825"/>
                </a:lnTo>
                <a:lnTo>
                  <a:pt x="1403" y="2846"/>
                </a:lnTo>
                <a:lnTo>
                  <a:pt x="1409" y="2870"/>
                </a:lnTo>
                <a:lnTo>
                  <a:pt x="1411" y="2895"/>
                </a:lnTo>
                <a:lnTo>
                  <a:pt x="1411" y="2995"/>
                </a:lnTo>
                <a:lnTo>
                  <a:pt x="1409" y="3028"/>
                </a:lnTo>
                <a:lnTo>
                  <a:pt x="1401" y="3059"/>
                </a:lnTo>
                <a:lnTo>
                  <a:pt x="1390" y="3087"/>
                </a:lnTo>
                <a:lnTo>
                  <a:pt x="1373" y="3114"/>
                </a:lnTo>
                <a:lnTo>
                  <a:pt x="1353" y="3137"/>
                </a:lnTo>
                <a:lnTo>
                  <a:pt x="1329" y="3157"/>
                </a:lnTo>
                <a:lnTo>
                  <a:pt x="1303" y="3173"/>
                </a:lnTo>
                <a:lnTo>
                  <a:pt x="1274" y="3185"/>
                </a:lnTo>
                <a:lnTo>
                  <a:pt x="1243" y="3192"/>
                </a:lnTo>
                <a:lnTo>
                  <a:pt x="1210" y="3195"/>
                </a:lnTo>
                <a:lnTo>
                  <a:pt x="807" y="3195"/>
                </a:lnTo>
                <a:lnTo>
                  <a:pt x="774" y="3192"/>
                </a:lnTo>
                <a:lnTo>
                  <a:pt x="743" y="3185"/>
                </a:lnTo>
                <a:lnTo>
                  <a:pt x="714" y="3173"/>
                </a:lnTo>
                <a:lnTo>
                  <a:pt x="687" y="3157"/>
                </a:lnTo>
                <a:lnTo>
                  <a:pt x="664" y="3137"/>
                </a:lnTo>
                <a:lnTo>
                  <a:pt x="644" y="3114"/>
                </a:lnTo>
                <a:lnTo>
                  <a:pt x="627" y="3087"/>
                </a:lnTo>
                <a:lnTo>
                  <a:pt x="615" y="3059"/>
                </a:lnTo>
                <a:lnTo>
                  <a:pt x="608" y="3028"/>
                </a:lnTo>
                <a:lnTo>
                  <a:pt x="605" y="2995"/>
                </a:lnTo>
                <a:lnTo>
                  <a:pt x="605" y="2097"/>
                </a:lnTo>
                <a:lnTo>
                  <a:pt x="602" y="2061"/>
                </a:lnTo>
                <a:lnTo>
                  <a:pt x="592" y="2027"/>
                </a:lnTo>
                <a:lnTo>
                  <a:pt x="578" y="1997"/>
                </a:lnTo>
                <a:lnTo>
                  <a:pt x="557" y="1968"/>
                </a:lnTo>
                <a:lnTo>
                  <a:pt x="533" y="1944"/>
                </a:lnTo>
                <a:lnTo>
                  <a:pt x="506" y="1925"/>
                </a:lnTo>
                <a:lnTo>
                  <a:pt x="474" y="1910"/>
                </a:lnTo>
                <a:lnTo>
                  <a:pt x="440" y="1901"/>
                </a:lnTo>
                <a:lnTo>
                  <a:pt x="403" y="1897"/>
                </a:lnTo>
                <a:lnTo>
                  <a:pt x="359" y="1894"/>
                </a:lnTo>
                <a:lnTo>
                  <a:pt x="316" y="1885"/>
                </a:lnTo>
                <a:lnTo>
                  <a:pt x="274" y="1872"/>
                </a:lnTo>
                <a:lnTo>
                  <a:pt x="235" y="1854"/>
                </a:lnTo>
                <a:lnTo>
                  <a:pt x="198" y="1830"/>
                </a:lnTo>
                <a:lnTo>
                  <a:pt x="164" y="1802"/>
                </a:lnTo>
                <a:lnTo>
                  <a:pt x="132" y="1770"/>
                </a:lnTo>
                <a:lnTo>
                  <a:pt x="103" y="1734"/>
                </a:lnTo>
                <a:lnTo>
                  <a:pt x="77" y="1694"/>
                </a:lnTo>
                <a:lnTo>
                  <a:pt x="55" y="1651"/>
                </a:lnTo>
                <a:lnTo>
                  <a:pt x="35" y="1606"/>
                </a:lnTo>
                <a:lnTo>
                  <a:pt x="21" y="1557"/>
                </a:lnTo>
                <a:lnTo>
                  <a:pt x="9" y="1506"/>
                </a:lnTo>
                <a:lnTo>
                  <a:pt x="2" y="1453"/>
                </a:lnTo>
                <a:lnTo>
                  <a:pt x="0" y="1398"/>
                </a:lnTo>
                <a:lnTo>
                  <a:pt x="2" y="1343"/>
                </a:lnTo>
                <a:lnTo>
                  <a:pt x="9" y="1290"/>
                </a:lnTo>
                <a:lnTo>
                  <a:pt x="21" y="1239"/>
                </a:lnTo>
                <a:lnTo>
                  <a:pt x="35" y="1190"/>
                </a:lnTo>
                <a:lnTo>
                  <a:pt x="55" y="1144"/>
                </a:lnTo>
                <a:lnTo>
                  <a:pt x="77" y="1101"/>
                </a:lnTo>
                <a:lnTo>
                  <a:pt x="103" y="1061"/>
                </a:lnTo>
                <a:lnTo>
                  <a:pt x="132" y="1025"/>
                </a:lnTo>
                <a:lnTo>
                  <a:pt x="164" y="994"/>
                </a:lnTo>
                <a:lnTo>
                  <a:pt x="198" y="966"/>
                </a:lnTo>
                <a:lnTo>
                  <a:pt x="235" y="943"/>
                </a:lnTo>
                <a:lnTo>
                  <a:pt x="274" y="923"/>
                </a:lnTo>
                <a:lnTo>
                  <a:pt x="316" y="910"/>
                </a:lnTo>
                <a:lnTo>
                  <a:pt x="359" y="902"/>
                </a:lnTo>
                <a:lnTo>
                  <a:pt x="403" y="899"/>
                </a:lnTo>
                <a:lnTo>
                  <a:pt x="1334" y="899"/>
                </a:lnTo>
                <a:lnTo>
                  <a:pt x="1393" y="896"/>
                </a:lnTo>
                <a:lnTo>
                  <a:pt x="1452" y="885"/>
                </a:lnTo>
                <a:lnTo>
                  <a:pt x="1508" y="870"/>
                </a:lnTo>
                <a:lnTo>
                  <a:pt x="1564" y="849"/>
                </a:lnTo>
                <a:lnTo>
                  <a:pt x="1619" y="821"/>
                </a:lnTo>
                <a:lnTo>
                  <a:pt x="1673" y="788"/>
                </a:lnTo>
                <a:lnTo>
                  <a:pt x="1724" y="751"/>
                </a:lnTo>
                <a:lnTo>
                  <a:pt x="1774" y="708"/>
                </a:lnTo>
                <a:lnTo>
                  <a:pt x="1822" y="660"/>
                </a:lnTo>
                <a:lnTo>
                  <a:pt x="1869" y="608"/>
                </a:lnTo>
                <a:lnTo>
                  <a:pt x="1914" y="551"/>
                </a:lnTo>
                <a:lnTo>
                  <a:pt x="1956" y="490"/>
                </a:lnTo>
                <a:lnTo>
                  <a:pt x="1995" y="426"/>
                </a:lnTo>
                <a:lnTo>
                  <a:pt x="2034" y="356"/>
                </a:lnTo>
                <a:lnTo>
                  <a:pt x="2036" y="357"/>
                </a:lnTo>
                <a:lnTo>
                  <a:pt x="2066" y="305"/>
                </a:lnTo>
                <a:lnTo>
                  <a:pt x="2098" y="256"/>
                </a:lnTo>
                <a:lnTo>
                  <a:pt x="2132" y="210"/>
                </a:lnTo>
                <a:lnTo>
                  <a:pt x="2168" y="169"/>
                </a:lnTo>
                <a:lnTo>
                  <a:pt x="2205" y="131"/>
                </a:lnTo>
                <a:lnTo>
                  <a:pt x="2245" y="97"/>
                </a:lnTo>
                <a:lnTo>
                  <a:pt x="2286" y="68"/>
                </a:lnTo>
                <a:lnTo>
                  <a:pt x="2330" y="45"/>
                </a:lnTo>
                <a:lnTo>
                  <a:pt x="2375" y="26"/>
                </a:lnTo>
                <a:lnTo>
                  <a:pt x="2423" y="11"/>
                </a:lnTo>
                <a:lnTo>
                  <a:pt x="2471" y="3"/>
                </a:lnTo>
                <a:lnTo>
                  <a:pt x="2523" y="0"/>
                </a:lnTo>
                <a:close/>
              </a:path>
            </a:pathLst>
          </a:custGeom>
          <a:solidFill>
            <a:schemeClr val="bg1"/>
          </a:solidFill>
          <a:ln w="0">
            <a:noFill/>
            <a:prstDash val="solid"/>
            <a:round/>
          </a:ln>
        </p:spPr>
        <p:txBody>
          <a:bodyPr vert="horz" wrap="square" lIns="44984" tIns="22454" rIns="44984" bIns="22454" numCol="1" anchor="t" anchorCtr="0" compatLnSpc="1"/>
          <a:lstStyle/>
          <a:p>
            <a:pPr defTabSz="890905"/>
            <a:endParaRPr lang="es-ES" sz="935">
              <a:solidFill>
                <a:srgbClr val="000000"/>
              </a:solidFill>
              <a:latin typeface="微软简粗黑" charset="0"/>
              <a:ea typeface="微软简粗黑" charset="0"/>
            </a:endParaRPr>
          </a:p>
        </p:txBody>
      </p:sp>
      <p:grpSp>
        <p:nvGrpSpPr>
          <p:cNvPr id="39" name="Group 15"/>
          <p:cNvGrpSpPr>
            <a:grpSpLocks noChangeAspect="1"/>
          </p:cNvGrpSpPr>
          <p:nvPr/>
        </p:nvGrpSpPr>
        <p:grpSpPr bwMode="auto">
          <a:xfrm>
            <a:off x="5233200" y="2437993"/>
            <a:ext cx="343068" cy="339440"/>
            <a:chOff x="12172" y="2923"/>
            <a:chExt cx="1615" cy="1598"/>
          </a:xfrm>
          <a:solidFill>
            <a:schemeClr val="bg1"/>
          </a:solidFill>
        </p:grpSpPr>
        <p:sp>
          <p:nvSpPr>
            <p:cNvPr id="40" name="Freeform 17"/>
            <p:cNvSpPr>
              <a:spLocks noEditPoints="1"/>
            </p:cNvSpPr>
            <p:nvPr/>
          </p:nvSpPr>
          <p:spPr bwMode="auto">
            <a:xfrm>
              <a:off x="12172" y="2923"/>
              <a:ext cx="1615" cy="1598"/>
            </a:xfrm>
            <a:custGeom>
              <a:avLst/>
              <a:gdLst>
                <a:gd name="T0" fmla="*/ 214 w 3228"/>
                <a:gd name="T1" fmla="*/ 2737 h 3195"/>
                <a:gd name="T2" fmla="*/ 177 w 3228"/>
                <a:gd name="T3" fmla="*/ 2843 h 3195"/>
                <a:gd name="T4" fmla="*/ 220 w 3228"/>
                <a:gd name="T5" fmla="*/ 2956 h 3195"/>
                <a:gd name="T6" fmla="*/ 324 w 3228"/>
                <a:gd name="T7" fmla="*/ 3016 h 3195"/>
                <a:gd name="T8" fmla="*/ 440 w 3228"/>
                <a:gd name="T9" fmla="*/ 2998 h 3195"/>
                <a:gd name="T10" fmla="*/ 1241 w 3228"/>
                <a:gd name="T11" fmla="*/ 2116 h 3195"/>
                <a:gd name="T12" fmla="*/ 1046 w 3228"/>
                <a:gd name="T13" fmla="*/ 1910 h 3195"/>
                <a:gd name="T14" fmla="*/ 1786 w 3228"/>
                <a:gd name="T15" fmla="*/ 226 h 3195"/>
                <a:gd name="T16" fmla="*/ 1508 w 3228"/>
                <a:gd name="T17" fmla="*/ 336 h 3195"/>
                <a:gd name="T18" fmla="*/ 1278 w 3228"/>
                <a:gd name="T19" fmla="*/ 519 h 3195"/>
                <a:gd name="T20" fmla="*/ 1111 w 3228"/>
                <a:gd name="T21" fmla="*/ 759 h 3195"/>
                <a:gd name="T22" fmla="*/ 1021 w 3228"/>
                <a:gd name="T23" fmla="*/ 1044 h 3195"/>
                <a:gd name="T24" fmla="*/ 1021 w 3228"/>
                <a:gd name="T25" fmla="*/ 1353 h 3195"/>
                <a:gd name="T26" fmla="*/ 1111 w 3228"/>
                <a:gd name="T27" fmla="*/ 1637 h 3195"/>
                <a:gd name="T28" fmla="*/ 1278 w 3228"/>
                <a:gd name="T29" fmla="*/ 1878 h 3195"/>
                <a:gd name="T30" fmla="*/ 1508 w 3228"/>
                <a:gd name="T31" fmla="*/ 2061 h 3195"/>
                <a:gd name="T32" fmla="*/ 1786 w 3228"/>
                <a:gd name="T33" fmla="*/ 2170 h 3195"/>
                <a:gd name="T34" fmla="*/ 2097 w 3228"/>
                <a:gd name="T35" fmla="*/ 2194 h 3195"/>
                <a:gd name="T36" fmla="*/ 2393 w 3228"/>
                <a:gd name="T37" fmla="*/ 2125 h 3195"/>
                <a:gd name="T38" fmla="*/ 2649 w 3228"/>
                <a:gd name="T39" fmla="*/ 1977 h 3195"/>
                <a:gd name="T40" fmla="*/ 2849 w 3228"/>
                <a:gd name="T41" fmla="*/ 1764 h 3195"/>
                <a:gd name="T42" fmla="*/ 2980 w 3228"/>
                <a:gd name="T43" fmla="*/ 1499 h 3195"/>
                <a:gd name="T44" fmla="*/ 3026 w 3228"/>
                <a:gd name="T45" fmla="*/ 1198 h 3195"/>
                <a:gd name="T46" fmla="*/ 2980 w 3228"/>
                <a:gd name="T47" fmla="*/ 897 h 3195"/>
                <a:gd name="T48" fmla="*/ 2849 w 3228"/>
                <a:gd name="T49" fmla="*/ 632 h 3195"/>
                <a:gd name="T50" fmla="*/ 2649 w 3228"/>
                <a:gd name="T51" fmla="*/ 419 h 3195"/>
                <a:gd name="T52" fmla="*/ 2393 w 3228"/>
                <a:gd name="T53" fmla="*/ 271 h 3195"/>
                <a:gd name="T54" fmla="*/ 2097 w 3228"/>
                <a:gd name="T55" fmla="*/ 203 h 3195"/>
                <a:gd name="T56" fmla="*/ 2104 w 3228"/>
                <a:gd name="T57" fmla="*/ 3 h 3195"/>
                <a:gd name="T58" fmla="*/ 2432 w 3228"/>
                <a:gd name="T59" fmla="*/ 72 h 3195"/>
                <a:gd name="T60" fmla="*/ 2720 w 3228"/>
                <a:gd name="T61" fmla="*/ 222 h 3195"/>
                <a:gd name="T62" fmla="*/ 2955 w 3228"/>
                <a:gd name="T63" fmla="*/ 440 h 3195"/>
                <a:gd name="T64" fmla="*/ 3125 w 3228"/>
                <a:gd name="T65" fmla="*/ 713 h 3195"/>
                <a:gd name="T66" fmla="*/ 3217 w 3228"/>
                <a:gd name="T67" fmla="*/ 1028 h 3195"/>
                <a:gd name="T68" fmla="*/ 3217 w 3228"/>
                <a:gd name="T69" fmla="*/ 1367 h 3195"/>
                <a:gd name="T70" fmla="*/ 3125 w 3228"/>
                <a:gd name="T71" fmla="*/ 1683 h 3195"/>
                <a:gd name="T72" fmla="*/ 2955 w 3228"/>
                <a:gd name="T73" fmla="*/ 1957 h 3195"/>
                <a:gd name="T74" fmla="*/ 2720 w 3228"/>
                <a:gd name="T75" fmla="*/ 2174 h 3195"/>
                <a:gd name="T76" fmla="*/ 2432 w 3228"/>
                <a:gd name="T77" fmla="*/ 2324 h 3195"/>
                <a:gd name="T78" fmla="*/ 2104 w 3228"/>
                <a:gd name="T79" fmla="*/ 2393 h 3195"/>
                <a:gd name="T80" fmla="*/ 1762 w 3228"/>
                <a:gd name="T81" fmla="*/ 2369 h 3195"/>
                <a:gd name="T82" fmla="*/ 1452 w 3228"/>
                <a:gd name="T83" fmla="*/ 2256 h 3195"/>
                <a:gd name="T84" fmla="*/ 549 w 3228"/>
                <a:gd name="T85" fmla="*/ 3139 h 3195"/>
                <a:gd name="T86" fmla="*/ 398 w 3228"/>
                <a:gd name="T87" fmla="*/ 3193 h 3195"/>
                <a:gd name="T88" fmla="*/ 218 w 3228"/>
                <a:gd name="T89" fmla="*/ 3168 h 3195"/>
                <a:gd name="T90" fmla="*/ 74 w 3228"/>
                <a:gd name="T91" fmla="*/ 3059 h 3195"/>
                <a:gd name="T92" fmla="*/ 3 w 3228"/>
                <a:gd name="T93" fmla="*/ 2891 h 3195"/>
                <a:gd name="T94" fmla="*/ 22 w 3228"/>
                <a:gd name="T95" fmla="*/ 2723 h 3195"/>
                <a:gd name="T96" fmla="*/ 107 w 3228"/>
                <a:gd name="T97" fmla="*/ 2592 h 3195"/>
                <a:gd name="T98" fmla="*/ 881 w 3228"/>
                <a:gd name="T99" fmla="*/ 1609 h 3195"/>
                <a:gd name="T100" fmla="*/ 810 w 3228"/>
                <a:gd name="T101" fmla="*/ 1284 h 3195"/>
                <a:gd name="T102" fmla="*/ 834 w 3228"/>
                <a:gd name="T103" fmla="*/ 947 h 3195"/>
                <a:gd name="T104" fmla="*/ 946 w 3228"/>
                <a:gd name="T105" fmla="*/ 640 h 3195"/>
                <a:gd name="T106" fmla="*/ 1134 w 3228"/>
                <a:gd name="T107" fmla="*/ 380 h 3195"/>
                <a:gd name="T108" fmla="*/ 1384 w 3228"/>
                <a:gd name="T109" fmla="*/ 177 h 3195"/>
                <a:gd name="T110" fmla="*/ 1683 w 3228"/>
                <a:gd name="T111" fmla="*/ 46 h 3195"/>
                <a:gd name="T112" fmla="*/ 2018 w 3228"/>
                <a:gd name="T113" fmla="*/ 0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28" h="3195">
                  <a:moveTo>
                    <a:pt x="1046" y="1910"/>
                  </a:moveTo>
                  <a:lnTo>
                    <a:pt x="232" y="2715"/>
                  </a:lnTo>
                  <a:lnTo>
                    <a:pt x="232" y="2716"/>
                  </a:lnTo>
                  <a:lnTo>
                    <a:pt x="214" y="2737"/>
                  </a:lnTo>
                  <a:lnTo>
                    <a:pt x="199" y="2760"/>
                  </a:lnTo>
                  <a:lnTo>
                    <a:pt x="188" y="2786"/>
                  </a:lnTo>
                  <a:lnTo>
                    <a:pt x="181" y="2813"/>
                  </a:lnTo>
                  <a:lnTo>
                    <a:pt x="177" y="2843"/>
                  </a:lnTo>
                  <a:lnTo>
                    <a:pt x="181" y="2875"/>
                  </a:lnTo>
                  <a:lnTo>
                    <a:pt x="189" y="2904"/>
                  </a:lnTo>
                  <a:lnTo>
                    <a:pt x="202" y="2932"/>
                  </a:lnTo>
                  <a:lnTo>
                    <a:pt x="220" y="2956"/>
                  </a:lnTo>
                  <a:lnTo>
                    <a:pt x="241" y="2978"/>
                  </a:lnTo>
                  <a:lnTo>
                    <a:pt x="266" y="2995"/>
                  </a:lnTo>
                  <a:lnTo>
                    <a:pt x="294" y="3008"/>
                  </a:lnTo>
                  <a:lnTo>
                    <a:pt x="324" y="3016"/>
                  </a:lnTo>
                  <a:lnTo>
                    <a:pt x="356" y="3019"/>
                  </a:lnTo>
                  <a:lnTo>
                    <a:pt x="386" y="3017"/>
                  </a:lnTo>
                  <a:lnTo>
                    <a:pt x="414" y="3010"/>
                  </a:lnTo>
                  <a:lnTo>
                    <a:pt x="440" y="2998"/>
                  </a:lnTo>
                  <a:lnTo>
                    <a:pt x="463" y="2983"/>
                  </a:lnTo>
                  <a:lnTo>
                    <a:pt x="484" y="2965"/>
                  </a:lnTo>
                  <a:lnTo>
                    <a:pt x="1297" y="2160"/>
                  </a:lnTo>
                  <a:lnTo>
                    <a:pt x="1241" y="2116"/>
                  </a:lnTo>
                  <a:lnTo>
                    <a:pt x="1188" y="2069"/>
                  </a:lnTo>
                  <a:lnTo>
                    <a:pt x="1137" y="2019"/>
                  </a:lnTo>
                  <a:lnTo>
                    <a:pt x="1091" y="1966"/>
                  </a:lnTo>
                  <a:lnTo>
                    <a:pt x="1046" y="1910"/>
                  </a:lnTo>
                  <a:close/>
                  <a:moveTo>
                    <a:pt x="2018" y="200"/>
                  </a:moveTo>
                  <a:lnTo>
                    <a:pt x="1939" y="203"/>
                  </a:lnTo>
                  <a:lnTo>
                    <a:pt x="1861" y="211"/>
                  </a:lnTo>
                  <a:lnTo>
                    <a:pt x="1786" y="226"/>
                  </a:lnTo>
                  <a:lnTo>
                    <a:pt x="1714" y="246"/>
                  </a:lnTo>
                  <a:lnTo>
                    <a:pt x="1643" y="271"/>
                  </a:lnTo>
                  <a:lnTo>
                    <a:pt x="1574" y="301"/>
                  </a:lnTo>
                  <a:lnTo>
                    <a:pt x="1508" y="336"/>
                  </a:lnTo>
                  <a:lnTo>
                    <a:pt x="1447" y="376"/>
                  </a:lnTo>
                  <a:lnTo>
                    <a:pt x="1387" y="419"/>
                  </a:lnTo>
                  <a:lnTo>
                    <a:pt x="1331" y="467"/>
                  </a:lnTo>
                  <a:lnTo>
                    <a:pt x="1278" y="519"/>
                  </a:lnTo>
                  <a:lnTo>
                    <a:pt x="1231" y="574"/>
                  </a:lnTo>
                  <a:lnTo>
                    <a:pt x="1187" y="632"/>
                  </a:lnTo>
                  <a:lnTo>
                    <a:pt x="1146" y="694"/>
                  </a:lnTo>
                  <a:lnTo>
                    <a:pt x="1111" y="759"/>
                  </a:lnTo>
                  <a:lnTo>
                    <a:pt x="1081" y="827"/>
                  </a:lnTo>
                  <a:lnTo>
                    <a:pt x="1055" y="897"/>
                  </a:lnTo>
                  <a:lnTo>
                    <a:pt x="1036" y="969"/>
                  </a:lnTo>
                  <a:lnTo>
                    <a:pt x="1021" y="1044"/>
                  </a:lnTo>
                  <a:lnTo>
                    <a:pt x="1012" y="1120"/>
                  </a:lnTo>
                  <a:lnTo>
                    <a:pt x="1009" y="1198"/>
                  </a:lnTo>
                  <a:lnTo>
                    <a:pt x="1012" y="1277"/>
                  </a:lnTo>
                  <a:lnTo>
                    <a:pt x="1021" y="1353"/>
                  </a:lnTo>
                  <a:lnTo>
                    <a:pt x="1036" y="1428"/>
                  </a:lnTo>
                  <a:lnTo>
                    <a:pt x="1055" y="1499"/>
                  </a:lnTo>
                  <a:lnTo>
                    <a:pt x="1081" y="1570"/>
                  </a:lnTo>
                  <a:lnTo>
                    <a:pt x="1111" y="1637"/>
                  </a:lnTo>
                  <a:lnTo>
                    <a:pt x="1146" y="1702"/>
                  </a:lnTo>
                  <a:lnTo>
                    <a:pt x="1187" y="1764"/>
                  </a:lnTo>
                  <a:lnTo>
                    <a:pt x="1231" y="1823"/>
                  </a:lnTo>
                  <a:lnTo>
                    <a:pt x="1278" y="1878"/>
                  </a:lnTo>
                  <a:lnTo>
                    <a:pt x="1331" y="1930"/>
                  </a:lnTo>
                  <a:lnTo>
                    <a:pt x="1387" y="1977"/>
                  </a:lnTo>
                  <a:lnTo>
                    <a:pt x="1447" y="2021"/>
                  </a:lnTo>
                  <a:lnTo>
                    <a:pt x="1508" y="2061"/>
                  </a:lnTo>
                  <a:lnTo>
                    <a:pt x="1574" y="2096"/>
                  </a:lnTo>
                  <a:lnTo>
                    <a:pt x="1643" y="2125"/>
                  </a:lnTo>
                  <a:lnTo>
                    <a:pt x="1714" y="2151"/>
                  </a:lnTo>
                  <a:lnTo>
                    <a:pt x="1786" y="2170"/>
                  </a:lnTo>
                  <a:lnTo>
                    <a:pt x="1861" y="2184"/>
                  </a:lnTo>
                  <a:lnTo>
                    <a:pt x="1939" y="2194"/>
                  </a:lnTo>
                  <a:lnTo>
                    <a:pt x="2018" y="2197"/>
                  </a:lnTo>
                  <a:lnTo>
                    <a:pt x="2097" y="2194"/>
                  </a:lnTo>
                  <a:lnTo>
                    <a:pt x="2174" y="2184"/>
                  </a:lnTo>
                  <a:lnTo>
                    <a:pt x="2249" y="2170"/>
                  </a:lnTo>
                  <a:lnTo>
                    <a:pt x="2323" y="2151"/>
                  </a:lnTo>
                  <a:lnTo>
                    <a:pt x="2393" y="2125"/>
                  </a:lnTo>
                  <a:lnTo>
                    <a:pt x="2462" y="2096"/>
                  </a:lnTo>
                  <a:lnTo>
                    <a:pt x="2527" y="2061"/>
                  </a:lnTo>
                  <a:lnTo>
                    <a:pt x="2590" y="2021"/>
                  </a:lnTo>
                  <a:lnTo>
                    <a:pt x="2649" y="1977"/>
                  </a:lnTo>
                  <a:lnTo>
                    <a:pt x="2704" y="1930"/>
                  </a:lnTo>
                  <a:lnTo>
                    <a:pt x="2757" y="1878"/>
                  </a:lnTo>
                  <a:lnTo>
                    <a:pt x="2805" y="1823"/>
                  </a:lnTo>
                  <a:lnTo>
                    <a:pt x="2849" y="1764"/>
                  </a:lnTo>
                  <a:lnTo>
                    <a:pt x="2889" y="1702"/>
                  </a:lnTo>
                  <a:lnTo>
                    <a:pt x="2924" y="1637"/>
                  </a:lnTo>
                  <a:lnTo>
                    <a:pt x="2955" y="1570"/>
                  </a:lnTo>
                  <a:lnTo>
                    <a:pt x="2980" y="1499"/>
                  </a:lnTo>
                  <a:lnTo>
                    <a:pt x="3000" y="1428"/>
                  </a:lnTo>
                  <a:lnTo>
                    <a:pt x="3015" y="1353"/>
                  </a:lnTo>
                  <a:lnTo>
                    <a:pt x="3024" y="1277"/>
                  </a:lnTo>
                  <a:lnTo>
                    <a:pt x="3026" y="1198"/>
                  </a:lnTo>
                  <a:lnTo>
                    <a:pt x="3024" y="1120"/>
                  </a:lnTo>
                  <a:lnTo>
                    <a:pt x="3015" y="1044"/>
                  </a:lnTo>
                  <a:lnTo>
                    <a:pt x="3000" y="969"/>
                  </a:lnTo>
                  <a:lnTo>
                    <a:pt x="2980" y="897"/>
                  </a:lnTo>
                  <a:lnTo>
                    <a:pt x="2955" y="827"/>
                  </a:lnTo>
                  <a:lnTo>
                    <a:pt x="2924" y="759"/>
                  </a:lnTo>
                  <a:lnTo>
                    <a:pt x="2889" y="694"/>
                  </a:lnTo>
                  <a:lnTo>
                    <a:pt x="2849" y="632"/>
                  </a:lnTo>
                  <a:lnTo>
                    <a:pt x="2805" y="574"/>
                  </a:lnTo>
                  <a:lnTo>
                    <a:pt x="2757" y="519"/>
                  </a:lnTo>
                  <a:lnTo>
                    <a:pt x="2704" y="467"/>
                  </a:lnTo>
                  <a:lnTo>
                    <a:pt x="2649" y="419"/>
                  </a:lnTo>
                  <a:lnTo>
                    <a:pt x="2590" y="376"/>
                  </a:lnTo>
                  <a:lnTo>
                    <a:pt x="2527" y="336"/>
                  </a:lnTo>
                  <a:lnTo>
                    <a:pt x="2462" y="301"/>
                  </a:lnTo>
                  <a:lnTo>
                    <a:pt x="2393" y="271"/>
                  </a:lnTo>
                  <a:lnTo>
                    <a:pt x="2323" y="246"/>
                  </a:lnTo>
                  <a:lnTo>
                    <a:pt x="2249" y="226"/>
                  </a:lnTo>
                  <a:lnTo>
                    <a:pt x="2174" y="211"/>
                  </a:lnTo>
                  <a:lnTo>
                    <a:pt x="2097" y="203"/>
                  </a:lnTo>
                  <a:lnTo>
                    <a:pt x="2018" y="200"/>
                  </a:lnTo>
                  <a:close/>
                  <a:moveTo>
                    <a:pt x="2018" y="0"/>
                  </a:moveTo>
                  <a:lnTo>
                    <a:pt x="2018" y="0"/>
                  </a:lnTo>
                  <a:lnTo>
                    <a:pt x="2104" y="3"/>
                  </a:lnTo>
                  <a:lnTo>
                    <a:pt x="2189" y="11"/>
                  </a:lnTo>
                  <a:lnTo>
                    <a:pt x="2272" y="27"/>
                  </a:lnTo>
                  <a:lnTo>
                    <a:pt x="2352" y="46"/>
                  </a:lnTo>
                  <a:lnTo>
                    <a:pt x="2432" y="72"/>
                  </a:lnTo>
                  <a:lnTo>
                    <a:pt x="2508" y="102"/>
                  </a:lnTo>
                  <a:lnTo>
                    <a:pt x="2582" y="137"/>
                  </a:lnTo>
                  <a:lnTo>
                    <a:pt x="2652" y="177"/>
                  </a:lnTo>
                  <a:lnTo>
                    <a:pt x="2720" y="222"/>
                  </a:lnTo>
                  <a:lnTo>
                    <a:pt x="2784" y="271"/>
                  </a:lnTo>
                  <a:lnTo>
                    <a:pt x="2845" y="323"/>
                  </a:lnTo>
                  <a:lnTo>
                    <a:pt x="2902" y="380"/>
                  </a:lnTo>
                  <a:lnTo>
                    <a:pt x="2955" y="440"/>
                  </a:lnTo>
                  <a:lnTo>
                    <a:pt x="3005" y="503"/>
                  </a:lnTo>
                  <a:lnTo>
                    <a:pt x="3049" y="570"/>
                  </a:lnTo>
                  <a:lnTo>
                    <a:pt x="3090" y="640"/>
                  </a:lnTo>
                  <a:lnTo>
                    <a:pt x="3125" y="713"/>
                  </a:lnTo>
                  <a:lnTo>
                    <a:pt x="3156" y="788"/>
                  </a:lnTo>
                  <a:lnTo>
                    <a:pt x="3182" y="866"/>
                  </a:lnTo>
                  <a:lnTo>
                    <a:pt x="3202" y="947"/>
                  </a:lnTo>
                  <a:lnTo>
                    <a:pt x="3217" y="1028"/>
                  </a:lnTo>
                  <a:lnTo>
                    <a:pt x="3225" y="1113"/>
                  </a:lnTo>
                  <a:lnTo>
                    <a:pt x="3228" y="1198"/>
                  </a:lnTo>
                  <a:lnTo>
                    <a:pt x="3225" y="1284"/>
                  </a:lnTo>
                  <a:lnTo>
                    <a:pt x="3217" y="1367"/>
                  </a:lnTo>
                  <a:lnTo>
                    <a:pt x="3202" y="1450"/>
                  </a:lnTo>
                  <a:lnTo>
                    <a:pt x="3182" y="1530"/>
                  </a:lnTo>
                  <a:lnTo>
                    <a:pt x="3156" y="1607"/>
                  </a:lnTo>
                  <a:lnTo>
                    <a:pt x="3125" y="1683"/>
                  </a:lnTo>
                  <a:lnTo>
                    <a:pt x="3090" y="1756"/>
                  </a:lnTo>
                  <a:lnTo>
                    <a:pt x="3049" y="1826"/>
                  </a:lnTo>
                  <a:lnTo>
                    <a:pt x="3005" y="1892"/>
                  </a:lnTo>
                  <a:lnTo>
                    <a:pt x="2955" y="1957"/>
                  </a:lnTo>
                  <a:lnTo>
                    <a:pt x="2902" y="2017"/>
                  </a:lnTo>
                  <a:lnTo>
                    <a:pt x="2845" y="2073"/>
                  </a:lnTo>
                  <a:lnTo>
                    <a:pt x="2784" y="2126"/>
                  </a:lnTo>
                  <a:lnTo>
                    <a:pt x="2720" y="2174"/>
                  </a:lnTo>
                  <a:lnTo>
                    <a:pt x="2652" y="2219"/>
                  </a:lnTo>
                  <a:lnTo>
                    <a:pt x="2582" y="2259"/>
                  </a:lnTo>
                  <a:lnTo>
                    <a:pt x="2508" y="2294"/>
                  </a:lnTo>
                  <a:lnTo>
                    <a:pt x="2432" y="2324"/>
                  </a:lnTo>
                  <a:lnTo>
                    <a:pt x="2352" y="2350"/>
                  </a:lnTo>
                  <a:lnTo>
                    <a:pt x="2272" y="2369"/>
                  </a:lnTo>
                  <a:lnTo>
                    <a:pt x="2189" y="2385"/>
                  </a:lnTo>
                  <a:lnTo>
                    <a:pt x="2104" y="2393"/>
                  </a:lnTo>
                  <a:lnTo>
                    <a:pt x="2018" y="2396"/>
                  </a:lnTo>
                  <a:lnTo>
                    <a:pt x="1930" y="2393"/>
                  </a:lnTo>
                  <a:lnTo>
                    <a:pt x="1846" y="2384"/>
                  </a:lnTo>
                  <a:lnTo>
                    <a:pt x="1762" y="2369"/>
                  </a:lnTo>
                  <a:lnTo>
                    <a:pt x="1681" y="2349"/>
                  </a:lnTo>
                  <a:lnTo>
                    <a:pt x="1601" y="2323"/>
                  </a:lnTo>
                  <a:lnTo>
                    <a:pt x="1525" y="2292"/>
                  </a:lnTo>
                  <a:lnTo>
                    <a:pt x="1452" y="2256"/>
                  </a:lnTo>
                  <a:lnTo>
                    <a:pt x="610" y="3089"/>
                  </a:lnTo>
                  <a:lnTo>
                    <a:pt x="610" y="3089"/>
                  </a:lnTo>
                  <a:lnTo>
                    <a:pt x="581" y="3116"/>
                  </a:lnTo>
                  <a:lnTo>
                    <a:pt x="549" y="3139"/>
                  </a:lnTo>
                  <a:lnTo>
                    <a:pt x="514" y="3159"/>
                  </a:lnTo>
                  <a:lnTo>
                    <a:pt x="478" y="3174"/>
                  </a:lnTo>
                  <a:lnTo>
                    <a:pt x="438" y="3186"/>
                  </a:lnTo>
                  <a:lnTo>
                    <a:pt x="398" y="3193"/>
                  </a:lnTo>
                  <a:lnTo>
                    <a:pt x="356" y="3195"/>
                  </a:lnTo>
                  <a:lnTo>
                    <a:pt x="307" y="3192"/>
                  </a:lnTo>
                  <a:lnTo>
                    <a:pt x="262" y="3183"/>
                  </a:lnTo>
                  <a:lnTo>
                    <a:pt x="218" y="3168"/>
                  </a:lnTo>
                  <a:lnTo>
                    <a:pt x="176" y="3147"/>
                  </a:lnTo>
                  <a:lnTo>
                    <a:pt x="138" y="3122"/>
                  </a:lnTo>
                  <a:lnTo>
                    <a:pt x="104" y="3092"/>
                  </a:lnTo>
                  <a:lnTo>
                    <a:pt x="74" y="3059"/>
                  </a:lnTo>
                  <a:lnTo>
                    <a:pt x="48" y="3021"/>
                  </a:lnTo>
                  <a:lnTo>
                    <a:pt x="28" y="2980"/>
                  </a:lnTo>
                  <a:lnTo>
                    <a:pt x="12" y="2936"/>
                  </a:lnTo>
                  <a:lnTo>
                    <a:pt x="3" y="2891"/>
                  </a:lnTo>
                  <a:lnTo>
                    <a:pt x="0" y="2843"/>
                  </a:lnTo>
                  <a:lnTo>
                    <a:pt x="2" y="2801"/>
                  </a:lnTo>
                  <a:lnTo>
                    <a:pt x="9" y="2761"/>
                  </a:lnTo>
                  <a:lnTo>
                    <a:pt x="22" y="2723"/>
                  </a:lnTo>
                  <a:lnTo>
                    <a:pt x="37" y="2686"/>
                  </a:lnTo>
                  <a:lnTo>
                    <a:pt x="57" y="2652"/>
                  </a:lnTo>
                  <a:lnTo>
                    <a:pt x="80" y="2620"/>
                  </a:lnTo>
                  <a:lnTo>
                    <a:pt x="107" y="2592"/>
                  </a:lnTo>
                  <a:lnTo>
                    <a:pt x="106" y="2591"/>
                  </a:lnTo>
                  <a:lnTo>
                    <a:pt x="948" y="1758"/>
                  </a:lnTo>
                  <a:lnTo>
                    <a:pt x="912" y="1685"/>
                  </a:lnTo>
                  <a:lnTo>
                    <a:pt x="881" y="1609"/>
                  </a:lnTo>
                  <a:lnTo>
                    <a:pt x="854" y="1531"/>
                  </a:lnTo>
                  <a:lnTo>
                    <a:pt x="835" y="1451"/>
                  </a:lnTo>
                  <a:lnTo>
                    <a:pt x="819" y="1368"/>
                  </a:lnTo>
                  <a:lnTo>
                    <a:pt x="810" y="1284"/>
                  </a:lnTo>
                  <a:lnTo>
                    <a:pt x="807" y="1198"/>
                  </a:lnTo>
                  <a:lnTo>
                    <a:pt x="810" y="1113"/>
                  </a:lnTo>
                  <a:lnTo>
                    <a:pt x="819" y="1028"/>
                  </a:lnTo>
                  <a:lnTo>
                    <a:pt x="834" y="947"/>
                  </a:lnTo>
                  <a:lnTo>
                    <a:pt x="854" y="866"/>
                  </a:lnTo>
                  <a:lnTo>
                    <a:pt x="879" y="788"/>
                  </a:lnTo>
                  <a:lnTo>
                    <a:pt x="910" y="713"/>
                  </a:lnTo>
                  <a:lnTo>
                    <a:pt x="946" y="640"/>
                  </a:lnTo>
                  <a:lnTo>
                    <a:pt x="986" y="570"/>
                  </a:lnTo>
                  <a:lnTo>
                    <a:pt x="1031" y="503"/>
                  </a:lnTo>
                  <a:lnTo>
                    <a:pt x="1080" y="440"/>
                  </a:lnTo>
                  <a:lnTo>
                    <a:pt x="1134" y="380"/>
                  </a:lnTo>
                  <a:lnTo>
                    <a:pt x="1191" y="323"/>
                  </a:lnTo>
                  <a:lnTo>
                    <a:pt x="1252" y="271"/>
                  </a:lnTo>
                  <a:lnTo>
                    <a:pt x="1316" y="222"/>
                  </a:lnTo>
                  <a:lnTo>
                    <a:pt x="1384" y="177"/>
                  </a:lnTo>
                  <a:lnTo>
                    <a:pt x="1454" y="137"/>
                  </a:lnTo>
                  <a:lnTo>
                    <a:pt x="1528" y="102"/>
                  </a:lnTo>
                  <a:lnTo>
                    <a:pt x="1604" y="72"/>
                  </a:lnTo>
                  <a:lnTo>
                    <a:pt x="1683" y="46"/>
                  </a:lnTo>
                  <a:lnTo>
                    <a:pt x="1763" y="27"/>
                  </a:lnTo>
                  <a:lnTo>
                    <a:pt x="1847" y="11"/>
                  </a:lnTo>
                  <a:lnTo>
                    <a:pt x="1931" y="3"/>
                  </a:lnTo>
                  <a:lnTo>
                    <a:pt x="2018" y="0"/>
                  </a:lnTo>
                  <a:close/>
                </a:path>
              </a:pathLst>
            </a:custGeom>
            <a:grpFill/>
            <a:ln w="0">
              <a:noFill/>
              <a:prstDash val="solid"/>
              <a:round/>
            </a:ln>
          </p:spPr>
          <p:txBody>
            <a:bodyPr vert="horz" wrap="square" lIns="121920" tIns="60961" rIns="121920" bIns="60961" numCol="1" anchor="t" anchorCtr="0" compatLnSpc="1"/>
            <a:lstStyle/>
            <a:p>
              <a:pPr defTabSz="890905"/>
              <a:endParaRPr lang="es-ES" sz="935">
                <a:solidFill>
                  <a:srgbClr val="000000"/>
                </a:solidFill>
                <a:latin typeface="微软简粗黑" charset="0"/>
                <a:ea typeface="微软简粗黑" charset="0"/>
              </a:endParaRPr>
            </a:p>
          </p:txBody>
        </p:sp>
        <p:sp>
          <p:nvSpPr>
            <p:cNvPr id="41" name="Freeform 18"/>
            <p:cNvSpPr/>
            <p:nvPr/>
          </p:nvSpPr>
          <p:spPr bwMode="auto">
            <a:xfrm>
              <a:off x="12828" y="3173"/>
              <a:ext cx="378" cy="374"/>
            </a:xfrm>
            <a:custGeom>
              <a:avLst/>
              <a:gdLst>
                <a:gd name="T0" fmla="*/ 707 w 757"/>
                <a:gd name="T1" fmla="*/ 0 h 749"/>
                <a:gd name="T2" fmla="*/ 723 w 757"/>
                <a:gd name="T3" fmla="*/ 2 h 749"/>
                <a:gd name="T4" fmla="*/ 736 w 757"/>
                <a:gd name="T5" fmla="*/ 10 h 749"/>
                <a:gd name="T6" fmla="*/ 747 w 757"/>
                <a:gd name="T7" fmla="*/ 21 h 749"/>
                <a:gd name="T8" fmla="*/ 755 w 757"/>
                <a:gd name="T9" fmla="*/ 34 h 749"/>
                <a:gd name="T10" fmla="*/ 757 w 757"/>
                <a:gd name="T11" fmla="*/ 49 h 749"/>
                <a:gd name="T12" fmla="*/ 755 w 757"/>
                <a:gd name="T13" fmla="*/ 66 h 749"/>
                <a:gd name="T14" fmla="*/ 747 w 757"/>
                <a:gd name="T15" fmla="*/ 79 h 749"/>
                <a:gd name="T16" fmla="*/ 736 w 757"/>
                <a:gd name="T17" fmla="*/ 90 h 749"/>
                <a:gd name="T18" fmla="*/ 723 w 757"/>
                <a:gd name="T19" fmla="*/ 97 h 749"/>
                <a:gd name="T20" fmla="*/ 707 w 757"/>
                <a:gd name="T21" fmla="*/ 100 h 749"/>
                <a:gd name="T22" fmla="*/ 645 w 757"/>
                <a:gd name="T23" fmla="*/ 104 h 749"/>
                <a:gd name="T24" fmla="*/ 584 w 757"/>
                <a:gd name="T25" fmla="*/ 112 h 749"/>
                <a:gd name="T26" fmla="*/ 527 w 757"/>
                <a:gd name="T27" fmla="*/ 127 h 749"/>
                <a:gd name="T28" fmla="*/ 471 w 757"/>
                <a:gd name="T29" fmla="*/ 147 h 749"/>
                <a:gd name="T30" fmla="*/ 418 w 757"/>
                <a:gd name="T31" fmla="*/ 172 h 749"/>
                <a:gd name="T32" fmla="*/ 369 w 757"/>
                <a:gd name="T33" fmla="*/ 203 h 749"/>
                <a:gd name="T34" fmla="*/ 321 w 757"/>
                <a:gd name="T35" fmla="*/ 236 h 749"/>
                <a:gd name="T36" fmla="*/ 279 w 757"/>
                <a:gd name="T37" fmla="*/ 275 h 749"/>
                <a:gd name="T38" fmla="*/ 240 w 757"/>
                <a:gd name="T39" fmla="*/ 318 h 749"/>
                <a:gd name="T40" fmla="*/ 205 w 757"/>
                <a:gd name="T41" fmla="*/ 364 h 749"/>
                <a:gd name="T42" fmla="*/ 175 w 757"/>
                <a:gd name="T43" fmla="*/ 414 h 749"/>
                <a:gd name="T44" fmla="*/ 149 w 757"/>
                <a:gd name="T45" fmla="*/ 466 h 749"/>
                <a:gd name="T46" fmla="*/ 128 w 757"/>
                <a:gd name="T47" fmla="*/ 521 h 749"/>
                <a:gd name="T48" fmla="*/ 114 w 757"/>
                <a:gd name="T49" fmla="*/ 578 h 749"/>
                <a:gd name="T50" fmla="*/ 105 w 757"/>
                <a:gd name="T51" fmla="*/ 638 h 749"/>
                <a:gd name="T52" fmla="*/ 101 w 757"/>
                <a:gd name="T53" fmla="*/ 699 h 749"/>
                <a:gd name="T54" fmla="*/ 98 w 757"/>
                <a:gd name="T55" fmla="*/ 715 h 749"/>
                <a:gd name="T56" fmla="*/ 91 w 757"/>
                <a:gd name="T57" fmla="*/ 729 h 749"/>
                <a:gd name="T58" fmla="*/ 81 w 757"/>
                <a:gd name="T59" fmla="*/ 740 h 749"/>
                <a:gd name="T60" fmla="*/ 67 w 757"/>
                <a:gd name="T61" fmla="*/ 746 h 749"/>
                <a:gd name="T62" fmla="*/ 51 w 757"/>
                <a:gd name="T63" fmla="*/ 749 h 749"/>
                <a:gd name="T64" fmla="*/ 35 w 757"/>
                <a:gd name="T65" fmla="*/ 746 h 749"/>
                <a:gd name="T66" fmla="*/ 21 w 757"/>
                <a:gd name="T67" fmla="*/ 740 h 749"/>
                <a:gd name="T68" fmla="*/ 10 w 757"/>
                <a:gd name="T69" fmla="*/ 729 h 749"/>
                <a:gd name="T70" fmla="*/ 2 w 757"/>
                <a:gd name="T71" fmla="*/ 715 h 749"/>
                <a:gd name="T72" fmla="*/ 0 w 757"/>
                <a:gd name="T73" fmla="*/ 699 h 749"/>
                <a:gd name="T74" fmla="*/ 3 w 757"/>
                <a:gd name="T75" fmla="*/ 632 h 749"/>
                <a:gd name="T76" fmla="*/ 13 w 757"/>
                <a:gd name="T77" fmla="*/ 566 h 749"/>
                <a:gd name="T78" fmla="*/ 28 w 757"/>
                <a:gd name="T79" fmla="*/ 503 h 749"/>
                <a:gd name="T80" fmla="*/ 50 w 757"/>
                <a:gd name="T81" fmla="*/ 442 h 749"/>
                <a:gd name="T82" fmla="*/ 77 w 757"/>
                <a:gd name="T83" fmla="*/ 383 h 749"/>
                <a:gd name="T84" fmla="*/ 108 w 757"/>
                <a:gd name="T85" fmla="*/ 328 h 749"/>
                <a:gd name="T86" fmla="*/ 144 w 757"/>
                <a:gd name="T87" fmla="*/ 276 h 749"/>
                <a:gd name="T88" fmla="*/ 185 w 757"/>
                <a:gd name="T89" fmla="*/ 228 h 749"/>
                <a:gd name="T90" fmla="*/ 230 w 757"/>
                <a:gd name="T91" fmla="*/ 183 h 749"/>
                <a:gd name="T92" fmla="*/ 279 w 757"/>
                <a:gd name="T93" fmla="*/ 142 h 749"/>
                <a:gd name="T94" fmla="*/ 332 w 757"/>
                <a:gd name="T95" fmla="*/ 107 h 749"/>
                <a:gd name="T96" fmla="*/ 388 w 757"/>
                <a:gd name="T97" fmla="*/ 75 h 749"/>
                <a:gd name="T98" fmla="*/ 447 w 757"/>
                <a:gd name="T99" fmla="*/ 49 h 749"/>
                <a:gd name="T100" fmla="*/ 508 w 757"/>
                <a:gd name="T101" fmla="*/ 28 h 749"/>
                <a:gd name="T102" fmla="*/ 573 w 757"/>
                <a:gd name="T103" fmla="*/ 13 h 749"/>
                <a:gd name="T104" fmla="*/ 639 w 757"/>
                <a:gd name="T105" fmla="*/ 3 h 749"/>
                <a:gd name="T106" fmla="*/ 707 w 757"/>
                <a:gd name="T107" fmla="*/ 0 h 7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7" h="749">
                  <a:moveTo>
                    <a:pt x="707" y="0"/>
                  </a:moveTo>
                  <a:lnTo>
                    <a:pt x="723" y="2"/>
                  </a:lnTo>
                  <a:lnTo>
                    <a:pt x="736" y="10"/>
                  </a:lnTo>
                  <a:lnTo>
                    <a:pt x="747" y="21"/>
                  </a:lnTo>
                  <a:lnTo>
                    <a:pt x="755" y="34"/>
                  </a:lnTo>
                  <a:lnTo>
                    <a:pt x="757" y="49"/>
                  </a:lnTo>
                  <a:lnTo>
                    <a:pt x="755" y="66"/>
                  </a:lnTo>
                  <a:lnTo>
                    <a:pt x="747" y="79"/>
                  </a:lnTo>
                  <a:lnTo>
                    <a:pt x="736" y="90"/>
                  </a:lnTo>
                  <a:lnTo>
                    <a:pt x="723" y="97"/>
                  </a:lnTo>
                  <a:lnTo>
                    <a:pt x="707" y="100"/>
                  </a:lnTo>
                  <a:lnTo>
                    <a:pt x="645" y="104"/>
                  </a:lnTo>
                  <a:lnTo>
                    <a:pt x="584" y="112"/>
                  </a:lnTo>
                  <a:lnTo>
                    <a:pt x="527" y="127"/>
                  </a:lnTo>
                  <a:lnTo>
                    <a:pt x="471" y="147"/>
                  </a:lnTo>
                  <a:lnTo>
                    <a:pt x="418" y="172"/>
                  </a:lnTo>
                  <a:lnTo>
                    <a:pt x="369" y="203"/>
                  </a:lnTo>
                  <a:lnTo>
                    <a:pt x="321" y="236"/>
                  </a:lnTo>
                  <a:lnTo>
                    <a:pt x="279" y="275"/>
                  </a:lnTo>
                  <a:lnTo>
                    <a:pt x="240" y="318"/>
                  </a:lnTo>
                  <a:lnTo>
                    <a:pt x="205" y="364"/>
                  </a:lnTo>
                  <a:lnTo>
                    <a:pt x="175" y="414"/>
                  </a:lnTo>
                  <a:lnTo>
                    <a:pt x="149" y="466"/>
                  </a:lnTo>
                  <a:lnTo>
                    <a:pt x="128" y="521"/>
                  </a:lnTo>
                  <a:lnTo>
                    <a:pt x="114" y="578"/>
                  </a:lnTo>
                  <a:lnTo>
                    <a:pt x="105" y="638"/>
                  </a:lnTo>
                  <a:lnTo>
                    <a:pt x="101" y="699"/>
                  </a:lnTo>
                  <a:lnTo>
                    <a:pt x="98" y="715"/>
                  </a:lnTo>
                  <a:lnTo>
                    <a:pt x="91" y="729"/>
                  </a:lnTo>
                  <a:lnTo>
                    <a:pt x="81" y="740"/>
                  </a:lnTo>
                  <a:lnTo>
                    <a:pt x="67" y="746"/>
                  </a:lnTo>
                  <a:lnTo>
                    <a:pt x="51" y="749"/>
                  </a:lnTo>
                  <a:lnTo>
                    <a:pt x="35" y="746"/>
                  </a:lnTo>
                  <a:lnTo>
                    <a:pt x="21" y="740"/>
                  </a:lnTo>
                  <a:lnTo>
                    <a:pt x="10" y="729"/>
                  </a:lnTo>
                  <a:lnTo>
                    <a:pt x="2" y="715"/>
                  </a:lnTo>
                  <a:lnTo>
                    <a:pt x="0" y="699"/>
                  </a:lnTo>
                  <a:lnTo>
                    <a:pt x="3" y="632"/>
                  </a:lnTo>
                  <a:lnTo>
                    <a:pt x="13" y="566"/>
                  </a:lnTo>
                  <a:lnTo>
                    <a:pt x="28" y="503"/>
                  </a:lnTo>
                  <a:lnTo>
                    <a:pt x="50" y="442"/>
                  </a:lnTo>
                  <a:lnTo>
                    <a:pt x="77" y="383"/>
                  </a:lnTo>
                  <a:lnTo>
                    <a:pt x="108" y="328"/>
                  </a:lnTo>
                  <a:lnTo>
                    <a:pt x="144" y="276"/>
                  </a:lnTo>
                  <a:lnTo>
                    <a:pt x="185" y="228"/>
                  </a:lnTo>
                  <a:lnTo>
                    <a:pt x="230" y="183"/>
                  </a:lnTo>
                  <a:lnTo>
                    <a:pt x="279" y="142"/>
                  </a:lnTo>
                  <a:lnTo>
                    <a:pt x="332" y="107"/>
                  </a:lnTo>
                  <a:lnTo>
                    <a:pt x="388" y="75"/>
                  </a:lnTo>
                  <a:lnTo>
                    <a:pt x="447" y="49"/>
                  </a:lnTo>
                  <a:lnTo>
                    <a:pt x="508" y="28"/>
                  </a:lnTo>
                  <a:lnTo>
                    <a:pt x="573" y="13"/>
                  </a:lnTo>
                  <a:lnTo>
                    <a:pt x="639" y="3"/>
                  </a:lnTo>
                  <a:lnTo>
                    <a:pt x="707" y="0"/>
                  </a:lnTo>
                  <a:close/>
                </a:path>
              </a:pathLst>
            </a:custGeom>
            <a:grpFill/>
            <a:ln w="0">
              <a:noFill/>
              <a:prstDash val="solid"/>
              <a:round/>
            </a:ln>
          </p:spPr>
          <p:txBody>
            <a:bodyPr vert="horz" wrap="square" lIns="121920" tIns="60961" rIns="121920" bIns="60961" numCol="1" anchor="t" anchorCtr="0" compatLnSpc="1"/>
            <a:lstStyle/>
            <a:p>
              <a:pPr defTabSz="890905"/>
              <a:endParaRPr lang="es-ES" sz="935">
                <a:solidFill>
                  <a:srgbClr val="000000"/>
                </a:solidFill>
                <a:latin typeface="微软简粗黑" charset="0"/>
                <a:ea typeface="微软简粗黑" charset="0"/>
              </a:endParaRPr>
            </a:p>
          </p:txBody>
        </p:sp>
      </p:grpSp>
      <p:grpSp>
        <p:nvGrpSpPr>
          <p:cNvPr id="42" name="Group 27"/>
          <p:cNvGrpSpPr>
            <a:grpSpLocks noChangeAspect="1"/>
          </p:cNvGrpSpPr>
          <p:nvPr/>
        </p:nvGrpSpPr>
        <p:grpSpPr bwMode="auto">
          <a:xfrm>
            <a:off x="10032148" y="2437993"/>
            <a:ext cx="342858" cy="339440"/>
            <a:chOff x="12867" y="5760"/>
            <a:chExt cx="1614" cy="1598"/>
          </a:xfrm>
          <a:solidFill>
            <a:schemeClr val="bg1"/>
          </a:solidFill>
        </p:grpSpPr>
        <p:sp>
          <p:nvSpPr>
            <p:cNvPr id="43" name="Freeform 29"/>
            <p:cNvSpPr>
              <a:spLocks noEditPoints="1"/>
            </p:cNvSpPr>
            <p:nvPr/>
          </p:nvSpPr>
          <p:spPr bwMode="auto">
            <a:xfrm>
              <a:off x="12867" y="5760"/>
              <a:ext cx="1614" cy="1598"/>
            </a:xfrm>
            <a:custGeom>
              <a:avLst/>
              <a:gdLst>
                <a:gd name="T0" fmla="*/ 1358 w 3226"/>
                <a:gd name="T1" fmla="*/ 609 h 3195"/>
                <a:gd name="T2" fmla="*/ 1146 w 3226"/>
                <a:gd name="T3" fmla="*/ 711 h 3195"/>
                <a:gd name="T4" fmla="*/ 974 w 3226"/>
                <a:gd name="T5" fmla="*/ 686 h 3195"/>
                <a:gd name="T6" fmla="*/ 725 w 3226"/>
                <a:gd name="T7" fmla="*/ 1048 h 3195"/>
                <a:gd name="T8" fmla="*/ 662 w 3226"/>
                <a:gd name="T9" fmla="*/ 1270 h 3195"/>
                <a:gd name="T10" fmla="*/ 540 w 3226"/>
                <a:gd name="T11" fmla="*/ 1393 h 3195"/>
                <a:gd name="T12" fmla="*/ 567 w 3226"/>
                <a:gd name="T13" fmla="*/ 1815 h 3195"/>
                <a:gd name="T14" fmla="*/ 683 w 3226"/>
                <a:gd name="T15" fmla="*/ 1979 h 3195"/>
                <a:gd name="T16" fmla="*/ 719 w 3226"/>
                <a:gd name="T17" fmla="*/ 2176 h 3195"/>
                <a:gd name="T18" fmla="*/ 1001 w 3226"/>
                <a:gd name="T19" fmla="*/ 2494 h 3195"/>
                <a:gd name="T20" fmla="*/ 1174 w 3226"/>
                <a:gd name="T21" fmla="*/ 2495 h 3195"/>
                <a:gd name="T22" fmla="*/ 1378 w 3226"/>
                <a:gd name="T23" fmla="*/ 2609 h 3195"/>
                <a:gd name="T24" fmla="*/ 1813 w 3226"/>
                <a:gd name="T25" fmla="*/ 2690 h 3195"/>
                <a:gd name="T26" fmla="*/ 1916 w 3226"/>
                <a:gd name="T27" fmla="*/ 2552 h 3195"/>
                <a:gd name="T28" fmla="*/ 2140 w 3226"/>
                <a:gd name="T29" fmla="*/ 2475 h 3195"/>
                <a:gd name="T30" fmla="*/ 2708 w 3226"/>
                <a:gd name="T31" fmla="*/ 2490 h 3195"/>
                <a:gd name="T32" fmla="*/ 2502 w 3226"/>
                <a:gd name="T33" fmla="*/ 2089 h 3195"/>
                <a:gd name="T34" fmla="*/ 2592 w 3226"/>
                <a:gd name="T35" fmla="*/ 1872 h 3195"/>
                <a:gd name="T36" fmla="*/ 3024 w 3226"/>
                <a:gd name="T37" fmla="*/ 1733 h 3195"/>
                <a:gd name="T38" fmla="*/ 2612 w 3226"/>
                <a:gd name="T39" fmla="*/ 1345 h 3195"/>
                <a:gd name="T40" fmla="*/ 2509 w 3226"/>
                <a:gd name="T41" fmla="*/ 1135 h 3195"/>
                <a:gd name="T42" fmla="*/ 2534 w 3226"/>
                <a:gd name="T43" fmla="*/ 965 h 3195"/>
                <a:gd name="T44" fmla="*/ 2170 w 3226"/>
                <a:gd name="T45" fmla="*/ 718 h 3195"/>
                <a:gd name="T46" fmla="*/ 1944 w 3226"/>
                <a:gd name="T47" fmla="*/ 656 h 3195"/>
                <a:gd name="T48" fmla="*/ 1820 w 3226"/>
                <a:gd name="T49" fmla="*/ 535 h 3195"/>
                <a:gd name="T50" fmla="*/ 1812 w 3226"/>
                <a:gd name="T51" fmla="*/ 9 h 3195"/>
                <a:gd name="T52" fmla="*/ 1940 w 3226"/>
                <a:gd name="T53" fmla="*/ 131 h 3195"/>
                <a:gd name="T54" fmla="*/ 2428 w 3226"/>
                <a:gd name="T55" fmla="*/ 332 h 3195"/>
                <a:gd name="T56" fmla="*/ 2605 w 3226"/>
                <a:gd name="T57" fmla="*/ 335 h 3195"/>
                <a:gd name="T58" fmla="*/ 2900 w 3226"/>
                <a:gd name="T59" fmla="*/ 641 h 3195"/>
                <a:gd name="T60" fmla="*/ 2876 w 3226"/>
                <a:gd name="T61" fmla="*/ 816 h 3195"/>
                <a:gd name="T62" fmla="*/ 3122 w 3226"/>
                <a:gd name="T63" fmla="*/ 1287 h 3195"/>
                <a:gd name="T64" fmla="*/ 3224 w 3226"/>
                <a:gd name="T65" fmla="*/ 1431 h 3195"/>
                <a:gd name="T66" fmla="*/ 3190 w 3226"/>
                <a:gd name="T67" fmla="*/ 1848 h 3195"/>
                <a:gd name="T68" fmla="*/ 2755 w 3226"/>
                <a:gd name="T69" fmla="*/ 1990 h 3195"/>
                <a:gd name="T70" fmla="*/ 2908 w 3226"/>
                <a:gd name="T71" fmla="*/ 2465 h 3195"/>
                <a:gd name="T72" fmla="*/ 2851 w 3226"/>
                <a:gd name="T73" fmla="*/ 2632 h 3195"/>
                <a:gd name="T74" fmla="*/ 2514 w 3226"/>
                <a:gd name="T75" fmla="*/ 2882 h 3195"/>
                <a:gd name="T76" fmla="*/ 2077 w 3226"/>
                <a:gd name="T77" fmla="*/ 2703 h 3195"/>
                <a:gd name="T78" fmla="*/ 1890 w 3226"/>
                <a:gd name="T79" fmla="*/ 3139 h 3195"/>
                <a:gd name="T80" fmla="*/ 1476 w 3226"/>
                <a:gd name="T81" fmla="*/ 3195 h 3195"/>
                <a:gd name="T82" fmla="*/ 1317 w 3226"/>
                <a:gd name="T83" fmla="*/ 3118 h 3195"/>
                <a:gd name="T84" fmla="*/ 1087 w 3226"/>
                <a:gd name="T85" fmla="*/ 2675 h 3195"/>
                <a:gd name="T86" fmla="*/ 682 w 3226"/>
                <a:gd name="T87" fmla="*/ 2880 h 3195"/>
                <a:gd name="T88" fmla="*/ 355 w 3226"/>
                <a:gd name="T89" fmla="*/ 2607 h 3195"/>
                <a:gd name="T90" fmla="*/ 324 w 3226"/>
                <a:gd name="T91" fmla="*/ 2436 h 3195"/>
                <a:gd name="T92" fmla="*/ 162 w 3226"/>
                <a:gd name="T93" fmla="*/ 1929 h 3195"/>
                <a:gd name="T94" fmla="*/ 22 w 3226"/>
                <a:gd name="T95" fmla="*/ 1822 h 3195"/>
                <a:gd name="T96" fmla="*/ 9 w 3226"/>
                <a:gd name="T97" fmla="*/ 1401 h 3195"/>
                <a:gd name="T98" fmla="*/ 132 w 3226"/>
                <a:gd name="T99" fmla="*/ 1275 h 3195"/>
                <a:gd name="T100" fmla="*/ 335 w 3226"/>
                <a:gd name="T101" fmla="*/ 788 h 3195"/>
                <a:gd name="T102" fmla="*/ 339 w 3226"/>
                <a:gd name="T103" fmla="*/ 614 h 3195"/>
                <a:gd name="T104" fmla="*/ 651 w 3226"/>
                <a:gd name="T105" fmla="*/ 323 h 3195"/>
                <a:gd name="T106" fmla="*/ 824 w 3226"/>
                <a:gd name="T107" fmla="*/ 346 h 3195"/>
                <a:gd name="T108" fmla="*/ 1300 w 3226"/>
                <a:gd name="T109" fmla="*/ 102 h 3195"/>
                <a:gd name="T110" fmla="*/ 1445 w 3226"/>
                <a:gd name="T111" fmla="*/ 2 h 3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226" h="3195">
                  <a:moveTo>
                    <a:pt x="1476" y="200"/>
                  </a:moveTo>
                  <a:lnTo>
                    <a:pt x="1414" y="506"/>
                  </a:lnTo>
                  <a:lnTo>
                    <a:pt x="1405" y="535"/>
                  </a:lnTo>
                  <a:lnTo>
                    <a:pt x="1394" y="562"/>
                  </a:lnTo>
                  <a:lnTo>
                    <a:pt x="1378" y="586"/>
                  </a:lnTo>
                  <a:lnTo>
                    <a:pt x="1358" y="609"/>
                  </a:lnTo>
                  <a:lnTo>
                    <a:pt x="1335" y="628"/>
                  </a:lnTo>
                  <a:lnTo>
                    <a:pt x="1311" y="643"/>
                  </a:lnTo>
                  <a:lnTo>
                    <a:pt x="1283" y="656"/>
                  </a:lnTo>
                  <a:lnTo>
                    <a:pt x="1227" y="676"/>
                  </a:lnTo>
                  <a:lnTo>
                    <a:pt x="1174" y="701"/>
                  </a:lnTo>
                  <a:lnTo>
                    <a:pt x="1146" y="711"/>
                  </a:lnTo>
                  <a:lnTo>
                    <a:pt x="1117" y="718"/>
                  </a:lnTo>
                  <a:lnTo>
                    <a:pt x="1087" y="720"/>
                  </a:lnTo>
                  <a:lnTo>
                    <a:pt x="1057" y="718"/>
                  </a:lnTo>
                  <a:lnTo>
                    <a:pt x="1028" y="711"/>
                  </a:lnTo>
                  <a:lnTo>
                    <a:pt x="1001" y="701"/>
                  </a:lnTo>
                  <a:lnTo>
                    <a:pt x="974" y="686"/>
                  </a:lnTo>
                  <a:lnTo>
                    <a:pt x="711" y="513"/>
                  </a:lnTo>
                  <a:lnTo>
                    <a:pt x="518" y="705"/>
                  </a:lnTo>
                  <a:lnTo>
                    <a:pt x="693" y="965"/>
                  </a:lnTo>
                  <a:lnTo>
                    <a:pt x="708" y="992"/>
                  </a:lnTo>
                  <a:lnTo>
                    <a:pt x="719" y="1019"/>
                  </a:lnTo>
                  <a:lnTo>
                    <a:pt x="725" y="1048"/>
                  </a:lnTo>
                  <a:lnTo>
                    <a:pt x="727" y="1077"/>
                  </a:lnTo>
                  <a:lnTo>
                    <a:pt x="725" y="1106"/>
                  </a:lnTo>
                  <a:lnTo>
                    <a:pt x="718" y="1135"/>
                  </a:lnTo>
                  <a:lnTo>
                    <a:pt x="706" y="1163"/>
                  </a:lnTo>
                  <a:lnTo>
                    <a:pt x="683" y="1216"/>
                  </a:lnTo>
                  <a:lnTo>
                    <a:pt x="662" y="1270"/>
                  </a:lnTo>
                  <a:lnTo>
                    <a:pt x="650" y="1298"/>
                  </a:lnTo>
                  <a:lnTo>
                    <a:pt x="634" y="1323"/>
                  </a:lnTo>
                  <a:lnTo>
                    <a:pt x="615" y="1345"/>
                  </a:lnTo>
                  <a:lnTo>
                    <a:pt x="592" y="1364"/>
                  </a:lnTo>
                  <a:lnTo>
                    <a:pt x="567" y="1381"/>
                  </a:lnTo>
                  <a:lnTo>
                    <a:pt x="540" y="1393"/>
                  </a:lnTo>
                  <a:lnTo>
                    <a:pt x="511" y="1401"/>
                  </a:lnTo>
                  <a:lnTo>
                    <a:pt x="202" y="1461"/>
                  </a:lnTo>
                  <a:lnTo>
                    <a:pt x="202" y="1733"/>
                  </a:lnTo>
                  <a:lnTo>
                    <a:pt x="511" y="1794"/>
                  </a:lnTo>
                  <a:lnTo>
                    <a:pt x="540" y="1802"/>
                  </a:lnTo>
                  <a:lnTo>
                    <a:pt x="567" y="1815"/>
                  </a:lnTo>
                  <a:lnTo>
                    <a:pt x="593" y="1831"/>
                  </a:lnTo>
                  <a:lnTo>
                    <a:pt x="615" y="1850"/>
                  </a:lnTo>
                  <a:lnTo>
                    <a:pt x="634" y="1872"/>
                  </a:lnTo>
                  <a:lnTo>
                    <a:pt x="650" y="1897"/>
                  </a:lnTo>
                  <a:lnTo>
                    <a:pt x="662" y="1925"/>
                  </a:lnTo>
                  <a:lnTo>
                    <a:pt x="683" y="1979"/>
                  </a:lnTo>
                  <a:lnTo>
                    <a:pt x="707" y="2032"/>
                  </a:lnTo>
                  <a:lnTo>
                    <a:pt x="718" y="2060"/>
                  </a:lnTo>
                  <a:lnTo>
                    <a:pt x="725" y="2089"/>
                  </a:lnTo>
                  <a:lnTo>
                    <a:pt x="727" y="2118"/>
                  </a:lnTo>
                  <a:lnTo>
                    <a:pt x="725" y="2148"/>
                  </a:lnTo>
                  <a:lnTo>
                    <a:pt x="719" y="2176"/>
                  </a:lnTo>
                  <a:lnTo>
                    <a:pt x="708" y="2204"/>
                  </a:lnTo>
                  <a:lnTo>
                    <a:pt x="693" y="2230"/>
                  </a:lnTo>
                  <a:lnTo>
                    <a:pt x="518" y="2490"/>
                  </a:lnTo>
                  <a:lnTo>
                    <a:pt x="713" y="2682"/>
                  </a:lnTo>
                  <a:lnTo>
                    <a:pt x="974" y="2509"/>
                  </a:lnTo>
                  <a:lnTo>
                    <a:pt x="1001" y="2494"/>
                  </a:lnTo>
                  <a:lnTo>
                    <a:pt x="1028" y="2484"/>
                  </a:lnTo>
                  <a:lnTo>
                    <a:pt x="1057" y="2478"/>
                  </a:lnTo>
                  <a:lnTo>
                    <a:pt x="1087" y="2475"/>
                  </a:lnTo>
                  <a:lnTo>
                    <a:pt x="1117" y="2478"/>
                  </a:lnTo>
                  <a:lnTo>
                    <a:pt x="1146" y="2485"/>
                  </a:lnTo>
                  <a:lnTo>
                    <a:pt x="1174" y="2495"/>
                  </a:lnTo>
                  <a:lnTo>
                    <a:pt x="1228" y="2519"/>
                  </a:lnTo>
                  <a:lnTo>
                    <a:pt x="1283" y="2540"/>
                  </a:lnTo>
                  <a:lnTo>
                    <a:pt x="1311" y="2552"/>
                  </a:lnTo>
                  <a:lnTo>
                    <a:pt x="1336" y="2567"/>
                  </a:lnTo>
                  <a:lnTo>
                    <a:pt x="1359" y="2587"/>
                  </a:lnTo>
                  <a:lnTo>
                    <a:pt x="1378" y="2609"/>
                  </a:lnTo>
                  <a:lnTo>
                    <a:pt x="1394" y="2634"/>
                  </a:lnTo>
                  <a:lnTo>
                    <a:pt x="1406" y="2660"/>
                  </a:lnTo>
                  <a:lnTo>
                    <a:pt x="1415" y="2690"/>
                  </a:lnTo>
                  <a:lnTo>
                    <a:pt x="1476" y="2995"/>
                  </a:lnTo>
                  <a:lnTo>
                    <a:pt x="1750" y="2995"/>
                  </a:lnTo>
                  <a:lnTo>
                    <a:pt x="1813" y="2690"/>
                  </a:lnTo>
                  <a:lnTo>
                    <a:pt x="1821" y="2660"/>
                  </a:lnTo>
                  <a:lnTo>
                    <a:pt x="1832" y="2634"/>
                  </a:lnTo>
                  <a:lnTo>
                    <a:pt x="1849" y="2609"/>
                  </a:lnTo>
                  <a:lnTo>
                    <a:pt x="1868" y="2587"/>
                  </a:lnTo>
                  <a:lnTo>
                    <a:pt x="1891" y="2567"/>
                  </a:lnTo>
                  <a:lnTo>
                    <a:pt x="1916" y="2552"/>
                  </a:lnTo>
                  <a:lnTo>
                    <a:pt x="1944" y="2540"/>
                  </a:lnTo>
                  <a:lnTo>
                    <a:pt x="1998" y="2519"/>
                  </a:lnTo>
                  <a:lnTo>
                    <a:pt x="2052" y="2495"/>
                  </a:lnTo>
                  <a:lnTo>
                    <a:pt x="2081" y="2485"/>
                  </a:lnTo>
                  <a:lnTo>
                    <a:pt x="2110" y="2478"/>
                  </a:lnTo>
                  <a:lnTo>
                    <a:pt x="2140" y="2475"/>
                  </a:lnTo>
                  <a:lnTo>
                    <a:pt x="2170" y="2478"/>
                  </a:lnTo>
                  <a:lnTo>
                    <a:pt x="2198" y="2484"/>
                  </a:lnTo>
                  <a:lnTo>
                    <a:pt x="2226" y="2494"/>
                  </a:lnTo>
                  <a:lnTo>
                    <a:pt x="2252" y="2509"/>
                  </a:lnTo>
                  <a:lnTo>
                    <a:pt x="2514" y="2682"/>
                  </a:lnTo>
                  <a:lnTo>
                    <a:pt x="2708" y="2490"/>
                  </a:lnTo>
                  <a:lnTo>
                    <a:pt x="2534" y="2230"/>
                  </a:lnTo>
                  <a:lnTo>
                    <a:pt x="2518" y="2204"/>
                  </a:lnTo>
                  <a:lnTo>
                    <a:pt x="2508" y="2176"/>
                  </a:lnTo>
                  <a:lnTo>
                    <a:pt x="2502" y="2148"/>
                  </a:lnTo>
                  <a:lnTo>
                    <a:pt x="2500" y="2118"/>
                  </a:lnTo>
                  <a:lnTo>
                    <a:pt x="2502" y="2089"/>
                  </a:lnTo>
                  <a:lnTo>
                    <a:pt x="2509" y="2060"/>
                  </a:lnTo>
                  <a:lnTo>
                    <a:pt x="2520" y="2032"/>
                  </a:lnTo>
                  <a:lnTo>
                    <a:pt x="2544" y="1979"/>
                  </a:lnTo>
                  <a:lnTo>
                    <a:pt x="2565" y="1925"/>
                  </a:lnTo>
                  <a:lnTo>
                    <a:pt x="2577" y="1897"/>
                  </a:lnTo>
                  <a:lnTo>
                    <a:pt x="2592" y="1872"/>
                  </a:lnTo>
                  <a:lnTo>
                    <a:pt x="2612" y="1849"/>
                  </a:lnTo>
                  <a:lnTo>
                    <a:pt x="2635" y="1831"/>
                  </a:lnTo>
                  <a:lnTo>
                    <a:pt x="2659" y="1815"/>
                  </a:lnTo>
                  <a:lnTo>
                    <a:pt x="2686" y="1802"/>
                  </a:lnTo>
                  <a:lnTo>
                    <a:pt x="2716" y="1794"/>
                  </a:lnTo>
                  <a:lnTo>
                    <a:pt x="3024" y="1733"/>
                  </a:lnTo>
                  <a:lnTo>
                    <a:pt x="3024" y="1461"/>
                  </a:lnTo>
                  <a:lnTo>
                    <a:pt x="2716" y="1400"/>
                  </a:lnTo>
                  <a:lnTo>
                    <a:pt x="2686" y="1392"/>
                  </a:lnTo>
                  <a:lnTo>
                    <a:pt x="2659" y="1381"/>
                  </a:lnTo>
                  <a:lnTo>
                    <a:pt x="2635" y="1364"/>
                  </a:lnTo>
                  <a:lnTo>
                    <a:pt x="2612" y="1345"/>
                  </a:lnTo>
                  <a:lnTo>
                    <a:pt x="2592" y="1323"/>
                  </a:lnTo>
                  <a:lnTo>
                    <a:pt x="2577" y="1298"/>
                  </a:lnTo>
                  <a:lnTo>
                    <a:pt x="2564" y="1270"/>
                  </a:lnTo>
                  <a:lnTo>
                    <a:pt x="2544" y="1215"/>
                  </a:lnTo>
                  <a:lnTo>
                    <a:pt x="2520" y="1163"/>
                  </a:lnTo>
                  <a:lnTo>
                    <a:pt x="2509" y="1135"/>
                  </a:lnTo>
                  <a:lnTo>
                    <a:pt x="2502" y="1106"/>
                  </a:lnTo>
                  <a:lnTo>
                    <a:pt x="2500" y="1077"/>
                  </a:lnTo>
                  <a:lnTo>
                    <a:pt x="2502" y="1048"/>
                  </a:lnTo>
                  <a:lnTo>
                    <a:pt x="2508" y="1019"/>
                  </a:lnTo>
                  <a:lnTo>
                    <a:pt x="2519" y="992"/>
                  </a:lnTo>
                  <a:lnTo>
                    <a:pt x="2534" y="965"/>
                  </a:lnTo>
                  <a:lnTo>
                    <a:pt x="2708" y="705"/>
                  </a:lnTo>
                  <a:lnTo>
                    <a:pt x="2514" y="513"/>
                  </a:lnTo>
                  <a:lnTo>
                    <a:pt x="2252" y="686"/>
                  </a:lnTo>
                  <a:lnTo>
                    <a:pt x="2225" y="701"/>
                  </a:lnTo>
                  <a:lnTo>
                    <a:pt x="2197" y="711"/>
                  </a:lnTo>
                  <a:lnTo>
                    <a:pt x="2170" y="718"/>
                  </a:lnTo>
                  <a:lnTo>
                    <a:pt x="2140" y="720"/>
                  </a:lnTo>
                  <a:lnTo>
                    <a:pt x="2110" y="718"/>
                  </a:lnTo>
                  <a:lnTo>
                    <a:pt x="2081" y="711"/>
                  </a:lnTo>
                  <a:lnTo>
                    <a:pt x="2052" y="700"/>
                  </a:lnTo>
                  <a:lnTo>
                    <a:pt x="1998" y="676"/>
                  </a:lnTo>
                  <a:lnTo>
                    <a:pt x="1944" y="656"/>
                  </a:lnTo>
                  <a:lnTo>
                    <a:pt x="1916" y="643"/>
                  </a:lnTo>
                  <a:lnTo>
                    <a:pt x="1890" y="628"/>
                  </a:lnTo>
                  <a:lnTo>
                    <a:pt x="1868" y="609"/>
                  </a:lnTo>
                  <a:lnTo>
                    <a:pt x="1849" y="586"/>
                  </a:lnTo>
                  <a:lnTo>
                    <a:pt x="1832" y="562"/>
                  </a:lnTo>
                  <a:lnTo>
                    <a:pt x="1820" y="535"/>
                  </a:lnTo>
                  <a:lnTo>
                    <a:pt x="1813" y="506"/>
                  </a:lnTo>
                  <a:lnTo>
                    <a:pt x="1750" y="200"/>
                  </a:lnTo>
                  <a:lnTo>
                    <a:pt x="1476" y="200"/>
                  </a:lnTo>
                  <a:close/>
                  <a:moveTo>
                    <a:pt x="1750" y="0"/>
                  </a:moveTo>
                  <a:lnTo>
                    <a:pt x="1782" y="2"/>
                  </a:lnTo>
                  <a:lnTo>
                    <a:pt x="1812" y="9"/>
                  </a:lnTo>
                  <a:lnTo>
                    <a:pt x="1840" y="20"/>
                  </a:lnTo>
                  <a:lnTo>
                    <a:pt x="1866" y="36"/>
                  </a:lnTo>
                  <a:lnTo>
                    <a:pt x="1889" y="55"/>
                  </a:lnTo>
                  <a:lnTo>
                    <a:pt x="1910" y="78"/>
                  </a:lnTo>
                  <a:lnTo>
                    <a:pt x="1927" y="102"/>
                  </a:lnTo>
                  <a:lnTo>
                    <a:pt x="1940" y="131"/>
                  </a:lnTo>
                  <a:lnTo>
                    <a:pt x="1948" y="160"/>
                  </a:lnTo>
                  <a:lnTo>
                    <a:pt x="2010" y="467"/>
                  </a:lnTo>
                  <a:lnTo>
                    <a:pt x="2076" y="491"/>
                  </a:lnTo>
                  <a:lnTo>
                    <a:pt x="2140" y="520"/>
                  </a:lnTo>
                  <a:lnTo>
                    <a:pt x="2403" y="346"/>
                  </a:lnTo>
                  <a:lnTo>
                    <a:pt x="2428" y="332"/>
                  </a:lnTo>
                  <a:lnTo>
                    <a:pt x="2456" y="322"/>
                  </a:lnTo>
                  <a:lnTo>
                    <a:pt x="2485" y="316"/>
                  </a:lnTo>
                  <a:lnTo>
                    <a:pt x="2514" y="314"/>
                  </a:lnTo>
                  <a:lnTo>
                    <a:pt x="2546" y="316"/>
                  </a:lnTo>
                  <a:lnTo>
                    <a:pt x="2576" y="323"/>
                  </a:lnTo>
                  <a:lnTo>
                    <a:pt x="2605" y="335"/>
                  </a:lnTo>
                  <a:lnTo>
                    <a:pt x="2633" y="351"/>
                  </a:lnTo>
                  <a:lnTo>
                    <a:pt x="2657" y="372"/>
                  </a:lnTo>
                  <a:lnTo>
                    <a:pt x="2851" y="564"/>
                  </a:lnTo>
                  <a:lnTo>
                    <a:pt x="2872" y="588"/>
                  </a:lnTo>
                  <a:lnTo>
                    <a:pt x="2887" y="614"/>
                  </a:lnTo>
                  <a:lnTo>
                    <a:pt x="2900" y="641"/>
                  </a:lnTo>
                  <a:lnTo>
                    <a:pt x="2907" y="671"/>
                  </a:lnTo>
                  <a:lnTo>
                    <a:pt x="2910" y="701"/>
                  </a:lnTo>
                  <a:lnTo>
                    <a:pt x="2908" y="730"/>
                  </a:lnTo>
                  <a:lnTo>
                    <a:pt x="2903" y="760"/>
                  </a:lnTo>
                  <a:lnTo>
                    <a:pt x="2891" y="788"/>
                  </a:lnTo>
                  <a:lnTo>
                    <a:pt x="2876" y="816"/>
                  </a:lnTo>
                  <a:lnTo>
                    <a:pt x="2702" y="1076"/>
                  </a:lnTo>
                  <a:lnTo>
                    <a:pt x="2730" y="1140"/>
                  </a:lnTo>
                  <a:lnTo>
                    <a:pt x="2755" y="1205"/>
                  </a:lnTo>
                  <a:lnTo>
                    <a:pt x="3065" y="1265"/>
                  </a:lnTo>
                  <a:lnTo>
                    <a:pt x="3094" y="1275"/>
                  </a:lnTo>
                  <a:lnTo>
                    <a:pt x="3122" y="1287"/>
                  </a:lnTo>
                  <a:lnTo>
                    <a:pt x="3148" y="1304"/>
                  </a:lnTo>
                  <a:lnTo>
                    <a:pt x="3171" y="1324"/>
                  </a:lnTo>
                  <a:lnTo>
                    <a:pt x="3190" y="1347"/>
                  </a:lnTo>
                  <a:lnTo>
                    <a:pt x="3206" y="1373"/>
                  </a:lnTo>
                  <a:lnTo>
                    <a:pt x="3217" y="1401"/>
                  </a:lnTo>
                  <a:lnTo>
                    <a:pt x="3224" y="1431"/>
                  </a:lnTo>
                  <a:lnTo>
                    <a:pt x="3226" y="1461"/>
                  </a:lnTo>
                  <a:lnTo>
                    <a:pt x="3226" y="1733"/>
                  </a:lnTo>
                  <a:lnTo>
                    <a:pt x="3224" y="1765"/>
                  </a:lnTo>
                  <a:lnTo>
                    <a:pt x="3217" y="1794"/>
                  </a:lnTo>
                  <a:lnTo>
                    <a:pt x="3206" y="1822"/>
                  </a:lnTo>
                  <a:lnTo>
                    <a:pt x="3190" y="1848"/>
                  </a:lnTo>
                  <a:lnTo>
                    <a:pt x="3171" y="1871"/>
                  </a:lnTo>
                  <a:lnTo>
                    <a:pt x="3148" y="1891"/>
                  </a:lnTo>
                  <a:lnTo>
                    <a:pt x="3122" y="1908"/>
                  </a:lnTo>
                  <a:lnTo>
                    <a:pt x="3094" y="1921"/>
                  </a:lnTo>
                  <a:lnTo>
                    <a:pt x="3065" y="1929"/>
                  </a:lnTo>
                  <a:lnTo>
                    <a:pt x="2755" y="1990"/>
                  </a:lnTo>
                  <a:lnTo>
                    <a:pt x="2730" y="2056"/>
                  </a:lnTo>
                  <a:lnTo>
                    <a:pt x="2702" y="2119"/>
                  </a:lnTo>
                  <a:lnTo>
                    <a:pt x="2876" y="2379"/>
                  </a:lnTo>
                  <a:lnTo>
                    <a:pt x="2891" y="2406"/>
                  </a:lnTo>
                  <a:lnTo>
                    <a:pt x="2903" y="2436"/>
                  </a:lnTo>
                  <a:lnTo>
                    <a:pt x="2908" y="2465"/>
                  </a:lnTo>
                  <a:lnTo>
                    <a:pt x="2910" y="2495"/>
                  </a:lnTo>
                  <a:lnTo>
                    <a:pt x="2907" y="2524"/>
                  </a:lnTo>
                  <a:lnTo>
                    <a:pt x="2900" y="2554"/>
                  </a:lnTo>
                  <a:lnTo>
                    <a:pt x="2887" y="2582"/>
                  </a:lnTo>
                  <a:lnTo>
                    <a:pt x="2872" y="2607"/>
                  </a:lnTo>
                  <a:lnTo>
                    <a:pt x="2851" y="2632"/>
                  </a:lnTo>
                  <a:lnTo>
                    <a:pt x="2657" y="2824"/>
                  </a:lnTo>
                  <a:lnTo>
                    <a:pt x="2633" y="2844"/>
                  </a:lnTo>
                  <a:lnTo>
                    <a:pt x="2605" y="2860"/>
                  </a:lnTo>
                  <a:lnTo>
                    <a:pt x="2576" y="2873"/>
                  </a:lnTo>
                  <a:lnTo>
                    <a:pt x="2546" y="2880"/>
                  </a:lnTo>
                  <a:lnTo>
                    <a:pt x="2514" y="2882"/>
                  </a:lnTo>
                  <a:lnTo>
                    <a:pt x="2485" y="2880"/>
                  </a:lnTo>
                  <a:lnTo>
                    <a:pt x="2457" y="2874"/>
                  </a:lnTo>
                  <a:lnTo>
                    <a:pt x="2429" y="2864"/>
                  </a:lnTo>
                  <a:lnTo>
                    <a:pt x="2403" y="2848"/>
                  </a:lnTo>
                  <a:lnTo>
                    <a:pt x="2140" y="2675"/>
                  </a:lnTo>
                  <a:lnTo>
                    <a:pt x="2077" y="2703"/>
                  </a:lnTo>
                  <a:lnTo>
                    <a:pt x="2010" y="2729"/>
                  </a:lnTo>
                  <a:lnTo>
                    <a:pt x="1948" y="3034"/>
                  </a:lnTo>
                  <a:lnTo>
                    <a:pt x="1940" y="3065"/>
                  </a:lnTo>
                  <a:lnTo>
                    <a:pt x="1927" y="3092"/>
                  </a:lnTo>
                  <a:lnTo>
                    <a:pt x="1910" y="3118"/>
                  </a:lnTo>
                  <a:lnTo>
                    <a:pt x="1890" y="3139"/>
                  </a:lnTo>
                  <a:lnTo>
                    <a:pt x="1866" y="3159"/>
                  </a:lnTo>
                  <a:lnTo>
                    <a:pt x="1841" y="3174"/>
                  </a:lnTo>
                  <a:lnTo>
                    <a:pt x="1812" y="3185"/>
                  </a:lnTo>
                  <a:lnTo>
                    <a:pt x="1782" y="3192"/>
                  </a:lnTo>
                  <a:lnTo>
                    <a:pt x="1750" y="3195"/>
                  </a:lnTo>
                  <a:lnTo>
                    <a:pt x="1476" y="3195"/>
                  </a:lnTo>
                  <a:lnTo>
                    <a:pt x="1445" y="3192"/>
                  </a:lnTo>
                  <a:lnTo>
                    <a:pt x="1415" y="3185"/>
                  </a:lnTo>
                  <a:lnTo>
                    <a:pt x="1386" y="3174"/>
                  </a:lnTo>
                  <a:lnTo>
                    <a:pt x="1360" y="3159"/>
                  </a:lnTo>
                  <a:lnTo>
                    <a:pt x="1337" y="3140"/>
                  </a:lnTo>
                  <a:lnTo>
                    <a:pt x="1317" y="3118"/>
                  </a:lnTo>
                  <a:lnTo>
                    <a:pt x="1300" y="3092"/>
                  </a:lnTo>
                  <a:lnTo>
                    <a:pt x="1287" y="3065"/>
                  </a:lnTo>
                  <a:lnTo>
                    <a:pt x="1279" y="3034"/>
                  </a:lnTo>
                  <a:lnTo>
                    <a:pt x="1217" y="2729"/>
                  </a:lnTo>
                  <a:lnTo>
                    <a:pt x="1151" y="2703"/>
                  </a:lnTo>
                  <a:lnTo>
                    <a:pt x="1087" y="2675"/>
                  </a:lnTo>
                  <a:lnTo>
                    <a:pt x="824" y="2848"/>
                  </a:lnTo>
                  <a:lnTo>
                    <a:pt x="798" y="2864"/>
                  </a:lnTo>
                  <a:lnTo>
                    <a:pt x="770" y="2874"/>
                  </a:lnTo>
                  <a:lnTo>
                    <a:pt x="741" y="2880"/>
                  </a:lnTo>
                  <a:lnTo>
                    <a:pt x="713" y="2882"/>
                  </a:lnTo>
                  <a:lnTo>
                    <a:pt x="682" y="2880"/>
                  </a:lnTo>
                  <a:lnTo>
                    <a:pt x="651" y="2873"/>
                  </a:lnTo>
                  <a:lnTo>
                    <a:pt x="622" y="2860"/>
                  </a:lnTo>
                  <a:lnTo>
                    <a:pt x="595" y="2844"/>
                  </a:lnTo>
                  <a:lnTo>
                    <a:pt x="570" y="2824"/>
                  </a:lnTo>
                  <a:lnTo>
                    <a:pt x="375" y="2632"/>
                  </a:lnTo>
                  <a:lnTo>
                    <a:pt x="355" y="2607"/>
                  </a:lnTo>
                  <a:lnTo>
                    <a:pt x="339" y="2582"/>
                  </a:lnTo>
                  <a:lnTo>
                    <a:pt x="327" y="2554"/>
                  </a:lnTo>
                  <a:lnTo>
                    <a:pt x="320" y="2524"/>
                  </a:lnTo>
                  <a:lnTo>
                    <a:pt x="317" y="2495"/>
                  </a:lnTo>
                  <a:lnTo>
                    <a:pt x="319" y="2465"/>
                  </a:lnTo>
                  <a:lnTo>
                    <a:pt x="324" y="2436"/>
                  </a:lnTo>
                  <a:lnTo>
                    <a:pt x="335" y="2406"/>
                  </a:lnTo>
                  <a:lnTo>
                    <a:pt x="351" y="2379"/>
                  </a:lnTo>
                  <a:lnTo>
                    <a:pt x="526" y="2119"/>
                  </a:lnTo>
                  <a:lnTo>
                    <a:pt x="497" y="2056"/>
                  </a:lnTo>
                  <a:lnTo>
                    <a:pt x="471" y="1990"/>
                  </a:lnTo>
                  <a:lnTo>
                    <a:pt x="162" y="1929"/>
                  </a:lnTo>
                  <a:lnTo>
                    <a:pt x="132" y="1921"/>
                  </a:lnTo>
                  <a:lnTo>
                    <a:pt x="104" y="1908"/>
                  </a:lnTo>
                  <a:lnTo>
                    <a:pt x="78" y="1891"/>
                  </a:lnTo>
                  <a:lnTo>
                    <a:pt x="56" y="1871"/>
                  </a:lnTo>
                  <a:lnTo>
                    <a:pt x="37" y="1848"/>
                  </a:lnTo>
                  <a:lnTo>
                    <a:pt x="22" y="1822"/>
                  </a:lnTo>
                  <a:lnTo>
                    <a:pt x="9" y="1794"/>
                  </a:lnTo>
                  <a:lnTo>
                    <a:pt x="2" y="1765"/>
                  </a:lnTo>
                  <a:lnTo>
                    <a:pt x="0" y="1733"/>
                  </a:lnTo>
                  <a:lnTo>
                    <a:pt x="0" y="1461"/>
                  </a:lnTo>
                  <a:lnTo>
                    <a:pt x="2" y="1431"/>
                  </a:lnTo>
                  <a:lnTo>
                    <a:pt x="9" y="1401"/>
                  </a:lnTo>
                  <a:lnTo>
                    <a:pt x="22" y="1373"/>
                  </a:lnTo>
                  <a:lnTo>
                    <a:pt x="37" y="1347"/>
                  </a:lnTo>
                  <a:lnTo>
                    <a:pt x="56" y="1324"/>
                  </a:lnTo>
                  <a:lnTo>
                    <a:pt x="78" y="1304"/>
                  </a:lnTo>
                  <a:lnTo>
                    <a:pt x="104" y="1287"/>
                  </a:lnTo>
                  <a:lnTo>
                    <a:pt x="132" y="1275"/>
                  </a:lnTo>
                  <a:lnTo>
                    <a:pt x="162" y="1265"/>
                  </a:lnTo>
                  <a:lnTo>
                    <a:pt x="471" y="1205"/>
                  </a:lnTo>
                  <a:lnTo>
                    <a:pt x="497" y="1140"/>
                  </a:lnTo>
                  <a:lnTo>
                    <a:pt x="526" y="1076"/>
                  </a:lnTo>
                  <a:lnTo>
                    <a:pt x="351" y="816"/>
                  </a:lnTo>
                  <a:lnTo>
                    <a:pt x="335" y="788"/>
                  </a:lnTo>
                  <a:lnTo>
                    <a:pt x="324" y="760"/>
                  </a:lnTo>
                  <a:lnTo>
                    <a:pt x="319" y="730"/>
                  </a:lnTo>
                  <a:lnTo>
                    <a:pt x="317" y="701"/>
                  </a:lnTo>
                  <a:lnTo>
                    <a:pt x="320" y="671"/>
                  </a:lnTo>
                  <a:lnTo>
                    <a:pt x="327" y="641"/>
                  </a:lnTo>
                  <a:lnTo>
                    <a:pt x="339" y="614"/>
                  </a:lnTo>
                  <a:lnTo>
                    <a:pt x="355" y="588"/>
                  </a:lnTo>
                  <a:lnTo>
                    <a:pt x="375" y="564"/>
                  </a:lnTo>
                  <a:lnTo>
                    <a:pt x="570" y="372"/>
                  </a:lnTo>
                  <a:lnTo>
                    <a:pt x="595" y="351"/>
                  </a:lnTo>
                  <a:lnTo>
                    <a:pt x="622" y="335"/>
                  </a:lnTo>
                  <a:lnTo>
                    <a:pt x="651" y="323"/>
                  </a:lnTo>
                  <a:lnTo>
                    <a:pt x="682" y="316"/>
                  </a:lnTo>
                  <a:lnTo>
                    <a:pt x="713" y="314"/>
                  </a:lnTo>
                  <a:lnTo>
                    <a:pt x="741" y="316"/>
                  </a:lnTo>
                  <a:lnTo>
                    <a:pt x="770" y="322"/>
                  </a:lnTo>
                  <a:lnTo>
                    <a:pt x="798" y="332"/>
                  </a:lnTo>
                  <a:lnTo>
                    <a:pt x="824" y="346"/>
                  </a:lnTo>
                  <a:lnTo>
                    <a:pt x="1087" y="520"/>
                  </a:lnTo>
                  <a:lnTo>
                    <a:pt x="1151" y="492"/>
                  </a:lnTo>
                  <a:lnTo>
                    <a:pt x="1217" y="467"/>
                  </a:lnTo>
                  <a:lnTo>
                    <a:pt x="1279" y="160"/>
                  </a:lnTo>
                  <a:lnTo>
                    <a:pt x="1287" y="131"/>
                  </a:lnTo>
                  <a:lnTo>
                    <a:pt x="1300" y="102"/>
                  </a:lnTo>
                  <a:lnTo>
                    <a:pt x="1317" y="78"/>
                  </a:lnTo>
                  <a:lnTo>
                    <a:pt x="1337" y="55"/>
                  </a:lnTo>
                  <a:lnTo>
                    <a:pt x="1360" y="36"/>
                  </a:lnTo>
                  <a:lnTo>
                    <a:pt x="1386" y="20"/>
                  </a:lnTo>
                  <a:lnTo>
                    <a:pt x="1415" y="9"/>
                  </a:lnTo>
                  <a:lnTo>
                    <a:pt x="1445" y="2"/>
                  </a:lnTo>
                  <a:lnTo>
                    <a:pt x="1476" y="0"/>
                  </a:lnTo>
                  <a:lnTo>
                    <a:pt x="1750" y="0"/>
                  </a:lnTo>
                  <a:close/>
                </a:path>
              </a:pathLst>
            </a:custGeom>
            <a:grpFill/>
            <a:ln w="0">
              <a:noFill/>
              <a:prstDash val="solid"/>
              <a:round/>
            </a:ln>
          </p:spPr>
          <p:txBody>
            <a:bodyPr vert="horz" wrap="square" lIns="121920" tIns="60961" rIns="121920" bIns="60961" numCol="1" anchor="t" anchorCtr="0" compatLnSpc="1"/>
            <a:lstStyle/>
            <a:p>
              <a:pPr defTabSz="890905"/>
              <a:endParaRPr lang="es-ES" sz="935">
                <a:solidFill>
                  <a:srgbClr val="000000"/>
                </a:solidFill>
                <a:latin typeface="微软简粗黑" charset="0"/>
                <a:ea typeface="微软简粗黑" charset="0"/>
              </a:endParaRPr>
            </a:p>
          </p:txBody>
        </p:sp>
        <p:sp>
          <p:nvSpPr>
            <p:cNvPr id="44" name="Freeform 30"/>
            <p:cNvSpPr>
              <a:spLocks noEditPoints="1"/>
            </p:cNvSpPr>
            <p:nvPr/>
          </p:nvSpPr>
          <p:spPr bwMode="auto">
            <a:xfrm>
              <a:off x="13321" y="6209"/>
              <a:ext cx="706" cy="699"/>
            </a:xfrm>
            <a:custGeom>
              <a:avLst/>
              <a:gdLst>
                <a:gd name="T0" fmla="*/ 582 w 1412"/>
                <a:gd name="T1" fmla="*/ 100 h 1398"/>
                <a:gd name="T2" fmla="*/ 412 w 1412"/>
                <a:gd name="T3" fmla="*/ 161 h 1398"/>
                <a:gd name="T4" fmla="*/ 270 w 1412"/>
                <a:gd name="T5" fmla="*/ 266 h 1398"/>
                <a:gd name="T6" fmla="*/ 163 w 1412"/>
                <a:gd name="T7" fmla="*/ 407 h 1398"/>
                <a:gd name="T8" fmla="*/ 101 w 1412"/>
                <a:gd name="T9" fmla="*/ 576 h 1398"/>
                <a:gd name="T10" fmla="*/ 92 w 1412"/>
                <a:gd name="T11" fmla="*/ 762 h 1398"/>
                <a:gd name="T12" fmla="*/ 138 w 1412"/>
                <a:gd name="T13" fmla="*/ 936 h 1398"/>
                <a:gd name="T14" fmla="*/ 229 w 1412"/>
                <a:gd name="T15" fmla="*/ 1087 h 1398"/>
                <a:gd name="T16" fmla="*/ 361 w 1412"/>
                <a:gd name="T17" fmla="*/ 1206 h 1398"/>
                <a:gd name="T18" fmla="*/ 523 w 1412"/>
                <a:gd name="T19" fmla="*/ 1282 h 1398"/>
                <a:gd name="T20" fmla="*/ 707 w 1412"/>
                <a:gd name="T21" fmla="*/ 1310 h 1398"/>
                <a:gd name="T22" fmla="*/ 890 w 1412"/>
                <a:gd name="T23" fmla="*/ 1282 h 1398"/>
                <a:gd name="T24" fmla="*/ 1051 w 1412"/>
                <a:gd name="T25" fmla="*/ 1206 h 1398"/>
                <a:gd name="T26" fmla="*/ 1183 w 1412"/>
                <a:gd name="T27" fmla="*/ 1087 h 1398"/>
                <a:gd name="T28" fmla="*/ 1275 w 1412"/>
                <a:gd name="T29" fmla="*/ 936 h 1398"/>
                <a:gd name="T30" fmla="*/ 1320 w 1412"/>
                <a:gd name="T31" fmla="*/ 762 h 1398"/>
                <a:gd name="T32" fmla="*/ 1311 w 1412"/>
                <a:gd name="T33" fmla="*/ 576 h 1398"/>
                <a:gd name="T34" fmla="*/ 1249 w 1412"/>
                <a:gd name="T35" fmla="*/ 407 h 1398"/>
                <a:gd name="T36" fmla="*/ 1143 w 1412"/>
                <a:gd name="T37" fmla="*/ 266 h 1398"/>
                <a:gd name="T38" fmla="*/ 1001 w 1412"/>
                <a:gd name="T39" fmla="*/ 161 h 1398"/>
                <a:gd name="T40" fmla="*/ 830 w 1412"/>
                <a:gd name="T41" fmla="*/ 100 h 1398"/>
                <a:gd name="T42" fmla="*/ 707 w 1412"/>
                <a:gd name="T43" fmla="*/ 0 h 1398"/>
                <a:gd name="T44" fmla="*/ 905 w 1412"/>
                <a:gd name="T45" fmla="*/ 27 h 1398"/>
                <a:gd name="T46" fmla="*/ 1081 w 1412"/>
                <a:gd name="T47" fmla="*/ 106 h 1398"/>
                <a:gd name="T48" fmla="*/ 1227 w 1412"/>
                <a:gd name="T49" fmla="*/ 227 h 1398"/>
                <a:gd name="T50" fmla="*/ 1336 w 1412"/>
                <a:gd name="T51" fmla="*/ 383 h 1398"/>
                <a:gd name="T52" fmla="*/ 1399 w 1412"/>
                <a:gd name="T53" fmla="*/ 565 h 1398"/>
                <a:gd name="T54" fmla="*/ 1409 w 1412"/>
                <a:gd name="T55" fmla="*/ 766 h 1398"/>
                <a:gd name="T56" fmla="*/ 1363 w 1412"/>
                <a:gd name="T57" fmla="*/ 956 h 1398"/>
                <a:gd name="T58" fmla="*/ 1268 w 1412"/>
                <a:gd name="T59" fmla="*/ 1121 h 1398"/>
                <a:gd name="T60" fmla="*/ 1134 w 1412"/>
                <a:gd name="T61" fmla="*/ 1255 h 1398"/>
                <a:gd name="T62" fmla="*/ 966 w 1412"/>
                <a:gd name="T63" fmla="*/ 1349 h 1398"/>
                <a:gd name="T64" fmla="*/ 775 w 1412"/>
                <a:gd name="T65" fmla="*/ 1395 h 1398"/>
                <a:gd name="T66" fmla="*/ 573 w 1412"/>
                <a:gd name="T67" fmla="*/ 1384 h 1398"/>
                <a:gd name="T68" fmla="*/ 388 w 1412"/>
                <a:gd name="T69" fmla="*/ 1322 h 1398"/>
                <a:gd name="T70" fmla="*/ 230 w 1412"/>
                <a:gd name="T71" fmla="*/ 1215 h 1398"/>
                <a:gd name="T72" fmla="*/ 108 w 1412"/>
                <a:gd name="T73" fmla="*/ 1069 h 1398"/>
                <a:gd name="T74" fmla="*/ 28 w 1412"/>
                <a:gd name="T75" fmla="*/ 895 h 1398"/>
                <a:gd name="T76" fmla="*/ 0 w 1412"/>
                <a:gd name="T77" fmla="*/ 699 h 1398"/>
                <a:gd name="T78" fmla="*/ 28 w 1412"/>
                <a:gd name="T79" fmla="*/ 502 h 1398"/>
                <a:gd name="T80" fmla="*/ 108 w 1412"/>
                <a:gd name="T81" fmla="*/ 328 h 1398"/>
                <a:gd name="T82" fmla="*/ 230 w 1412"/>
                <a:gd name="T83" fmla="*/ 183 h 1398"/>
                <a:gd name="T84" fmla="*/ 388 w 1412"/>
                <a:gd name="T85" fmla="*/ 74 h 1398"/>
                <a:gd name="T86" fmla="*/ 573 w 1412"/>
                <a:gd name="T87" fmla="*/ 12 h 1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12" h="1398">
                  <a:moveTo>
                    <a:pt x="707" y="87"/>
                  </a:moveTo>
                  <a:lnTo>
                    <a:pt x="643" y="90"/>
                  </a:lnTo>
                  <a:lnTo>
                    <a:pt x="582" y="100"/>
                  </a:lnTo>
                  <a:lnTo>
                    <a:pt x="523" y="114"/>
                  </a:lnTo>
                  <a:lnTo>
                    <a:pt x="465" y="135"/>
                  </a:lnTo>
                  <a:lnTo>
                    <a:pt x="412" y="161"/>
                  </a:lnTo>
                  <a:lnTo>
                    <a:pt x="361" y="192"/>
                  </a:lnTo>
                  <a:lnTo>
                    <a:pt x="314" y="226"/>
                  </a:lnTo>
                  <a:lnTo>
                    <a:pt x="270" y="266"/>
                  </a:lnTo>
                  <a:lnTo>
                    <a:pt x="229" y="309"/>
                  </a:lnTo>
                  <a:lnTo>
                    <a:pt x="194" y="357"/>
                  </a:lnTo>
                  <a:lnTo>
                    <a:pt x="163" y="407"/>
                  </a:lnTo>
                  <a:lnTo>
                    <a:pt x="138" y="460"/>
                  </a:lnTo>
                  <a:lnTo>
                    <a:pt x="116" y="516"/>
                  </a:lnTo>
                  <a:lnTo>
                    <a:pt x="101" y="576"/>
                  </a:lnTo>
                  <a:lnTo>
                    <a:pt x="92" y="636"/>
                  </a:lnTo>
                  <a:lnTo>
                    <a:pt x="88" y="699"/>
                  </a:lnTo>
                  <a:lnTo>
                    <a:pt x="92" y="762"/>
                  </a:lnTo>
                  <a:lnTo>
                    <a:pt x="101" y="822"/>
                  </a:lnTo>
                  <a:lnTo>
                    <a:pt x="116" y="881"/>
                  </a:lnTo>
                  <a:lnTo>
                    <a:pt x="138" y="936"/>
                  </a:lnTo>
                  <a:lnTo>
                    <a:pt x="163" y="990"/>
                  </a:lnTo>
                  <a:lnTo>
                    <a:pt x="194" y="1040"/>
                  </a:lnTo>
                  <a:lnTo>
                    <a:pt x="229" y="1087"/>
                  </a:lnTo>
                  <a:lnTo>
                    <a:pt x="270" y="1131"/>
                  </a:lnTo>
                  <a:lnTo>
                    <a:pt x="314" y="1170"/>
                  </a:lnTo>
                  <a:lnTo>
                    <a:pt x="361" y="1206"/>
                  </a:lnTo>
                  <a:lnTo>
                    <a:pt x="412" y="1236"/>
                  </a:lnTo>
                  <a:lnTo>
                    <a:pt x="465" y="1262"/>
                  </a:lnTo>
                  <a:lnTo>
                    <a:pt x="523" y="1282"/>
                  </a:lnTo>
                  <a:lnTo>
                    <a:pt x="582" y="1298"/>
                  </a:lnTo>
                  <a:lnTo>
                    <a:pt x="643" y="1307"/>
                  </a:lnTo>
                  <a:lnTo>
                    <a:pt x="707" y="1310"/>
                  </a:lnTo>
                  <a:lnTo>
                    <a:pt x="770" y="1307"/>
                  </a:lnTo>
                  <a:lnTo>
                    <a:pt x="830" y="1298"/>
                  </a:lnTo>
                  <a:lnTo>
                    <a:pt x="890" y="1282"/>
                  </a:lnTo>
                  <a:lnTo>
                    <a:pt x="947" y="1262"/>
                  </a:lnTo>
                  <a:lnTo>
                    <a:pt x="1001" y="1236"/>
                  </a:lnTo>
                  <a:lnTo>
                    <a:pt x="1051" y="1206"/>
                  </a:lnTo>
                  <a:lnTo>
                    <a:pt x="1099" y="1170"/>
                  </a:lnTo>
                  <a:lnTo>
                    <a:pt x="1143" y="1131"/>
                  </a:lnTo>
                  <a:lnTo>
                    <a:pt x="1183" y="1087"/>
                  </a:lnTo>
                  <a:lnTo>
                    <a:pt x="1218" y="1040"/>
                  </a:lnTo>
                  <a:lnTo>
                    <a:pt x="1249" y="990"/>
                  </a:lnTo>
                  <a:lnTo>
                    <a:pt x="1275" y="936"/>
                  </a:lnTo>
                  <a:lnTo>
                    <a:pt x="1296" y="881"/>
                  </a:lnTo>
                  <a:lnTo>
                    <a:pt x="1311" y="822"/>
                  </a:lnTo>
                  <a:lnTo>
                    <a:pt x="1320" y="762"/>
                  </a:lnTo>
                  <a:lnTo>
                    <a:pt x="1323" y="699"/>
                  </a:lnTo>
                  <a:lnTo>
                    <a:pt x="1320" y="636"/>
                  </a:lnTo>
                  <a:lnTo>
                    <a:pt x="1311" y="576"/>
                  </a:lnTo>
                  <a:lnTo>
                    <a:pt x="1296" y="516"/>
                  </a:lnTo>
                  <a:lnTo>
                    <a:pt x="1275" y="460"/>
                  </a:lnTo>
                  <a:lnTo>
                    <a:pt x="1249" y="407"/>
                  </a:lnTo>
                  <a:lnTo>
                    <a:pt x="1218" y="357"/>
                  </a:lnTo>
                  <a:lnTo>
                    <a:pt x="1183" y="309"/>
                  </a:lnTo>
                  <a:lnTo>
                    <a:pt x="1143" y="266"/>
                  </a:lnTo>
                  <a:lnTo>
                    <a:pt x="1099" y="226"/>
                  </a:lnTo>
                  <a:lnTo>
                    <a:pt x="1051" y="192"/>
                  </a:lnTo>
                  <a:lnTo>
                    <a:pt x="1001" y="161"/>
                  </a:lnTo>
                  <a:lnTo>
                    <a:pt x="947" y="135"/>
                  </a:lnTo>
                  <a:lnTo>
                    <a:pt x="890" y="114"/>
                  </a:lnTo>
                  <a:lnTo>
                    <a:pt x="830" y="100"/>
                  </a:lnTo>
                  <a:lnTo>
                    <a:pt x="770" y="90"/>
                  </a:lnTo>
                  <a:lnTo>
                    <a:pt x="707" y="87"/>
                  </a:lnTo>
                  <a:close/>
                  <a:moveTo>
                    <a:pt x="707" y="0"/>
                  </a:moveTo>
                  <a:lnTo>
                    <a:pt x="775" y="3"/>
                  </a:lnTo>
                  <a:lnTo>
                    <a:pt x="841" y="12"/>
                  </a:lnTo>
                  <a:lnTo>
                    <a:pt x="905" y="27"/>
                  </a:lnTo>
                  <a:lnTo>
                    <a:pt x="966" y="49"/>
                  </a:lnTo>
                  <a:lnTo>
                    <a:pt x="1024" y="74"/>
                  </a:lnTo>
                  <a:lnTo>
                    <a:pt x="1081" y="106"/>
                  </a:lnTo>
                  <a:lnTo>
                    <a:pt x="1134" y="142"/>
                  </a:lnTo>
                  <a:lnTo>
                    <a:pt x="1182" y="183"/>
                  </a:lnTo>
                  <a:lnTo>
                    <a:pt x="1227" y="227"/>
                  </a:lnTo>
                  <a:lnTo>
                    <a:pt x="1268" y="275"/>
                  </a:lnTo>
                  <a:lnTo>
                    <a:pt x="1305" y="328"/>
                  </a:lnTo>
                  <a:lnTo>
                    <a:pt x="1336" y="383"/>
                  </a:lnTo>
                  <a:lnTo>
                    <a:pt x="1363" y="442"/>
                  </a:lnTo>
                  <a:lnTo>
                    <a:pt x="1383" y="502"/>
                  </a:lnTo>
                  <a:lnTo>
                    <a:pt x="1399" y="565"/>
                  </a:lnTo>
                  <a:lnTo>
                    <a:pt x="1409" y="632"/>
                  </a:lnTo>
                  <a:lnTo>
                    <a:pt x="1412" y="699"/>
                  </a:lnTo>
                  <a:lnTo>
                    <a:pt x="1409" y="766"/>
                  </a:lnTo>
                  <a:lnTo>
                    <a:pt x="1399" y="831"/>
                  </a:lnTo>
                  <a:lnTo>
                    <a:pt x="1383" y="895"/>
                  </a:lnTo>
                  <a:lnTo>
                    <a:pt x="1363" y="956"/>
                  </a:lnTo>
                  <a:lnTo>
                    <a:pt x="1336" y="1014"/>
                  </a:lnTo>
                  <a:lnTo>
                    <a:pt x="1305" y="1069"/>
                  </a:lnTo>
                  <a:lnTo>
                    <a:pt x="1268" y="1121"/>
                  </a:lnTo>
                  <a:lnTo>
                    <a:pt x="1227" y="1170"/>
                  </a:lnTo>
                  <a:lnTo>
                    <a:pt x="1182" y="1215"/>
                  </a:lnTo>
                  <a:lnTo>
                    <a:pt x="1134" y="1255"/>
                  </a:lnTo>
                  <a:lnTo>
                    <a:pt x="1081" y="1291"/>
                  </a:lnTo>
                  <a:lnTo>
                    <a:pt x="1024" y="1322"/>
                  </a:lnTo>
                  <a:lnTo>
                    <a:pt x="966" y="1349"/>
                  </a:lnTo>
                  <a:lnTo>
                    <a:pt x="905" y="1369"/>
                  </a:lnTo>
                  <a:lnTo>
                    <a:pt x="841" y="1384"/>
                  </a:lnTo>
                  <a:lnTo>
                    <a:pt x="775" y="1395"/>
                  </a:lnTo>
                  <a:lnTo>
                    <a:pt x="707" y="1398"/>
                  </a:lnTo>
                  <a:lnTo>
                    <a:pt x="639" y="1395"/>
                  </a:lnTo>
                  <a:lnTo>
                    <a:pt x="573" y="1384"/>
                  </a:lnTo>
                  <a:lnTo>
                    <a:pt x="508" y="1369"/>
                  </a:lnTo>
                  <a:lnTo>
                    <a:pt x="447" y="1349"/>
                  </a:lnTo>
                  <a:lnTo>
                    <a:pt x="388" y="1322"/>
                  </a:lnTo>
                  <a:lnTo>
                    <a:pt x="331" y="1291"/>
                  </a:lnTo>
                  <a:lnTo>
                    <a:pt x="279" y="1255"/>
                  </a:lnTo>
                  <a:lnTo>
                    <a:pt x="230" y="1215"/>
                  </a:lnTo>
                  <a:lnTo>
                    <a:pt x="185" y="1170"/>
                  </a:lnTo>
                  <a:lnTo>
                    <a:pt x="145" y="1121"/>
                  </a:lnTo>
                  <a:lnTo>
                    <a:pt x="108" y="1069"/>
                  </a:lnTo>
                  <a:lnTo>
                    <a:pt x="77" y="1014"/>
                  </a:lnTo>
                  <a:lnTo>
                    <a:pt x="50" y="956"/>
                  </a:lnTo>
                  <a:lnTo>
                    <a:pt x="28" y="895"/>
                  </a:lnTo>
                  <a:lnTo>
                    <a:pt x="13" y="831"/>
                  </a:lnTo>
                  <a:lnTo>
                    <a:pt x="3" y="766"/>
                  </a:lnTo>
                  <a:lnTo>
                    <a:pt x="0" y="699"/>
                  </a:lnTo>
                  <a:lnTo>
                    <a:pt x="3" y="632"/>
                  </a:lnTo>
                  <a:lnTo>
                    <a:pt x="13" y="565"/>
                  </a:lnTo>
                  <a:lnTo>
                    <a:pt x="28" y="502"/>
                  </a:lnTo>
                  <a:lnTo>
                    <a:pt x="50" y="442"/>
                  </a:lnTo>
                  <a:lnTo>
                    <a:pt x="77" y="383"/>
                  </a:lnTo>
                  <a:lnTo>
                    <a:pt x="108" y="328"/>
                  </a:lnTo>
                  <a:lnTo>
                    <a:pt x="145" y="275"/>
                  </a:lnTo>
                  <a:lnTo>
                    <a:pt x="185" y="227"/>
                  </a:lnTo>
                  <a:lnTo>
                    <a:pt x="230" y="183"/>
                  </a:lnTo>
                  <a:lnTo>
                    <a:pt x="279" y="142"/>
                  </a:lnTo>
                  <a:lnTo>
                    <a:pt x="331" y="106"/>
                  </a:lnTo>
                  <a:lnTo>
                    <a:pt x="388" y="74"/>
                  </a:lnTo>
                  <a:lnTo>
                    <a:pt x="447" y="49"/>
                  </a:lnTo>
                  <a:lnTo>
                    <a:pt x="508" y="27"/>
                  </a:lnTo>
                  <a:lnTo>
                    <a:pt x="573" y="12"/>
                  </a:lnTo>
                  <a:lnTo>
                    <a:pt x="639" y="3"/>
                  </a:lnTo>
                  <a:lnTo>
                    <a:pt x="707" y="0"/>
                  </a:lnTo>
                  <a:close/>
                </a:path>
              </a:pathLst>
            </a:custGeom>
            <a:grpFill/>
            <a:ln w="0">
              <a:noFill/>
              <a:prstDash val="solid"/>
              <a:round/>
            </a:ln>
          </p:spPr>
          <p:txBody>
            <a:bodyPr vert="horz" wrap="square" lIns="121920" tIns="60961" rIns="121920" bIns="60961" numCol="1" anchor="t" anchorCtr="0" compatLnSpc="1"/>
            <a:lstStyle/>
            <a:p>
              <a:pPr defTabSz="890905"/>
              <a:endParaRPr lang="es-ES" sz="935">
                <a:solidFill>
                  <a:srgbClr val="000000"/>
                </a:solidFill>
                <a:latin typeface="微软简粗黑" charset="0"/>
                <a:ea typeface="微软简粗黑" charset="0"/>
              </a:endParaRPr>
            </a:p>
          </p:txBody>
        </p:sp>
        <p:sp>
          <p:nvSpPr>
            <p:cNvPr id="45" name="Freeform 31"/>
            <p:cNvSpPr>
              <a:spLocks noEditPoints="1"/>
            </p:cNvSpPr>
            <p:nvPr/>
          </p:nvSpPr>
          <p:spPr bwMode="auto">
            <a:xfrm>
              <a:off x="13473" y="6359"/>
              <a:ext cx="403" cy="400"/>
            </a:xfrm>
            <a:custGeom>
              <a:avLst/>
              <a:gdLst>
                <a:gd name="T0" fmla="*/ 361 w 806"/>
                <a:gd name="T1" fmla="*/ 103 h 800"/>
                <a:gd name="T2" fmla="*/ 285 w 806"/>
                <a:gd name="T3" fmla="*/ 123 h 800"/>
                <a:gd name="T4" fmla="*/ 217 w 806"/>
                <a:gd name="T5" fmla="*/ 162 h 800"/>
                <a:gd name="T6" fmla="*/ 162 w 806"/>
                <a:gd name="T7" fmla="*/ 216 h 800"/>
                <a:gd name="T8" fmla="*/ 123 w 806"/>
                <a:gd name="T9" fmla="*/ 283 h 800"/>
                <a:gd name="T10" fmla="*/ 103 w 806"/>
                <a:gd name="T11" fmla="*/ 359 h 800"/>
                <a:gd name="T12" fmla="*/ 103 w 806"/>
                <a:gd name="T13" fmla="*/ 440 h 800"/>
                <a:gd name="T14" fmla="*/ 123 w 806"/>
                <a:gd name="T15" fmla="*/ 517 h 800"/>
                <a:gd name="T16" fmla="*/ 162 w 806"/>
                <a:gd name="T17" fmla="*/ 583 h 800"/>
                <a:gd name="T18" fmla="*/ 217 w 806"/>
                <a:gd name="T19" fmla="*/ 637 h 800"/>
                <a:gd name="T20" fmla="*/ 285 w 806"/>
                <a:gd name="T21" fmla="*/ 676 h 800"/>
                <a:gd name="T22" fmla="*/ 361 w 806"/>
                <a:gd name="T23" fmla="*/ 696 h 800"/>
                <a:gd name="T24" fmla="*/ 443 w 806"/>
                <a:gd name="T25" fmla="*/ 696 h 800"/>
                <a:gd name="T26" fmla="*/ 520 w 806"/>
                <a:gd name="T27" fmla="*/ 676 h 800"/>
                <a:gd name="T28" fmla="*/ 587 w 806"/>
                <a:gd name="T29" fmla="*/ 637 h 800"/>
                <a:gd name="T30" fmla="*/ 642 w 806"/>
                <a:gd name="T31" fmla="*/ 583 h 800"/>
                <a:gd name="T32" fmla="*/ 681 w 806"/>
                <a:gd name="T33" fmla="*/ 517 h 800"/>
                <a:gd name="T34" fmla="*/ 702 w 806"/>
                <a:gd name="T35" fmla="*/ 440 h 800"/>
                <a:gd name="T36" fmla="*/ 702 w 806"/>
                <a:gd name="T37" fmla="*/ 359 h 800"/>
                <a:gd name="T38" fmla="*/ 681 w 806"/>
                <a:gd name="T39" fmla="*/ 283 h 800"/>
                <a:gd name="T40" fmla="*/ 642 w 806"/>
                <a:gd name="T41" fmla="*/ 216 h 800"/>
                <a:gd name="T42" fmla="*/ 587 w 806"/>
                <a:gd name="T43" fmla="*/ 162 h 800"/>
                <a:gd name="T44" fmla="*/ 520 w 806"/>
                <a:gd name="T45" fmla="*/ 123 h 800"/>
                <a:gd name="T46" fmla="*/ 443 w 806"/>
                <a:gd name="T47" fmla="*/ 103 h 800"/>
                <a:gd name="T48" fmla="*/ 403 w 806"/>
                <a:gd name="T49" fmla="*/ 0 h 800"/>
                <a:gd name="T50" fmla="*/ 502 w 806"/>
                <a:gd name="T51" fmla="*/ 12 h 800"/>
                <a:gd name="T52" fmla="*/ 591 w 806"/>
                <a:gd name="T53" fmla="*/ 47 h 800"/>
                <a:gd name="T54" fmla="*/ 670 w 806"/>
                <a:gd name="T55" fmla="*/ 101 h 800"/>
                <a:gd name="T56" fmla="*/ 734 w 806"/>
                <a:gd name="T57" fmla="*/ 171 h 800"/>
                <a:gd name="T58" fmla="*/ 778 w 806"/>
                <a:gd name="T59" fmla="*/ 255 h 800"/>
                <a:gd name="T60" fmla="*/ 803 w 806"/>
                <a:gd name="T61" fmla="*/ 349 h 800"/>
                <a:gd name="T62" fmla="*/ 803 w 806"/>
                <a:gd name="T63" fmla="*/ 450 h 800"/>
                <a:gd name="T64" fmla="*/ 778 w 806"/>
                <a:gd name="T65" fmla="*/ 544 h 800"/>
                <a:gd name="T66" fmla="*/ 734 w 806"/>
                <a:gd name="T67" fmla="*/ 628 h 800"/>
                <a:gd name="T68" fmla="*/ 670 w 806"/>
                <a:gd name="T69" fmla="*/ 698 h 800"/>
                <a:gd name="T70" fmla="*/ 591 w 806"/>
                <a:gd name="T71" fmla="*/ 753 h 800"/>
                <a:gd name="T72" fmla="*/ 502 w 806"/>
                <a:gd name="T73" fmla="*/ 787 h 800"/>
                <a:gd name="T74" fmla="*/ 403 w 806"/>
                <a:gd name="T75" fmla="*/ 800 h 800"/>
                <a:gd name="T76" fmla="*/ 303 w 806"/>
                <a:gd name="T77" fmla="*/ 787 h 800"/>
                <a:gd name="T78" fmla="*/ 213 w 806"/>
                <a:gd name="T79" fmla="*/ 753 h 800"/>
                <a:gd name="T80" fmla="*/ 135 w 806"/>
                <a:gd name="T81" fmla="*/ 698 h 800"/>
                <a:gd name="T82" fmla="*/ 72 w 806"/>
                <a:gd name="T83" fmla="*/ 628 h 800"/>
                <a:gd name="T84" fmla="*/ 26 w 806"/>
                <a:gd name="T85" fmla="*/ 544 h 800"/>
                <a:gd name="T86" fmla="*/ 3 w 806"/>
                <a:gd name="T87" fmla="*/ 450 h 800"/>
                <a:gd name="T88" fmla="*/ 3 w 806"/>
                <a:gd name="T89" fmla="*/ 349 h 800"/>
                <a:gd name="T90" fmla="*/ 26 w 806"/>
                <a:gd name="T91" fmla="*/ 255 h 800"/>
                <a:gd name="T92" fmla="*/ 72 w 806"/>
                <a:gd name="T93" fmla="*/ 171 h 800"/>
                <a:gd name="T94" fmla="*/ 135 w 806"/>
                <a:gd name="T95" fmla="*/ 101 h 800"/>
                <a:gd name="T96" fmla="*/ 213 w 806"/>
                <a:gd name="T97" fmla="*/ 47 h 800"/>
                <a:gd name="T98" fmla="*/ 303 w 806"/>
                <a:gd name="T99" fmla="*/ 12 h 800"/>
                <a:gd name="T100" fmla="*/ 403 w 806"/>
                <a:gd name="T101" fmla="*/ 0 h 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06" h="800">
                  <a:moveTo>
                    <a:pt x="403" y="100"/>
                  </a:moveTo>
                  <a:lnTo>
                    <a:pt x="361" y="103"/>
                  </a:lnTo>
                  <a:lnTo>
                    <a:pt x="322" y="110"/>
                  </a:lnTo>
                  <a:lnTo>
                    <a:pt x="285" y="123"/>
                  </a:lnTo>
                  <a:lnTo>
                    <a:pt x="250" y="141"/>
                  </a:lnTo>
                  <a:lnTo>
                    <a:pt x="217" y="162"/>
                  </a:lnTo>
                  <a:lnTo>
                    <a:pt x="188" y="188"/>
                  </a:lnTo>
                  <a:lnTo>
                    <a:pt x="162" y="216"/>
                  </a:lnTo>
                  <a:lnTo>
                    <a:pt x="141" y="248"/>
                  </a:lnTo>
                  <a:lnTo>
                    <a:pt x="123" y="283"/>
                  </a:lnTo>
                  <a:lnTo>
                    <a:pt x="110" y="321"/>
                  </a:lnTo>
                  <a:lnTo>
                    <a:pt x="103" y="359"/>
                  </a:lnTo>
                  <a:lnTo>
                    <a:pt x="100" y="400"/>
                  </a:lnTo>
                  <a:lnTo>
                    <a:pt x="103" y="440"/>
                  </a:lnTo>
                  <a:lnTo>
                    <a:pt x="110" y="479"/>
                  </a:lnTo>
                  <a:lnTo>
                    <a:pt x="123" y="517"/>
                  </a:lnTo>
                  <a:lnTo>
                    <a:pt x="141" y="550"/>
                  </a:lnTo>
                  <a:lnTo>
                    <a:pt x="162" y="583"/>
                  </a:lnTo>
                  <a:lnTo>
                    <a:pt x="188" y="612"/>
                  </a:lnTo>
                  <a:lnTo>
                    <a:pt x="217" y="637"/>
                  </a:lnTo>
                  <a:lnTo>
                    <a:pt x="250" y="659"/>
                  </a:lnTo>
                  <a:lnTo>
                    <a:pt x="285" y="676"/>
                  </a:lnTo>
                  <a:lnTo>
                    <a:pt x="322" y="688"/>
                  </a:lnTo>
                  <a:lnTo>
                    <a:pt x="361" y="696"/>
                  </a:lnTo>
                  <a:lnTo>
                    <a:pt x="403" y="699"/>
                  </a:lnTo>
                  <a:lnTo>
                    <a:pt x="443" y="696"/>
                  </a:lnTo>
                  <a:lnTo>
                    <a:pt x="483" y="688"/>
                  </a:lnTo>
                  <a:lnTo>
                    <a:pt x="520" y="676"/>
                  </a:lnTo>
                  <a:lnTo>
                    <a:pt x="555" y="659"/>
                  </a:lnTo>
                  <a:lnTo>
                    <a:pt x="587" y="637"/>
                  </a:lnTo>
                  <a:lnTo>
                    <a:pt x="616" y="612"/>
                  </a:lnTo>
                  <a:lnTo>
                    <a:pt x="642" y="583"/>
                  </a:lnTo>
                  <a:lnTo>
                    <a:pt x="664" y="550"/>
                  </a:lnTo>
                  <a:lnTo>
                    <a:pt x="681" y="517"/>
                  </a:lnTo>
                  <a:lnTo>
                    <a:pt x="694" y="479"/>
                  </a:lnTo>
                  <a:lnTo>
                    <a:pt x="702" y="440"/>
                  </a:lnTo>
                  <a:lnTo>
                    <a:pt x="705" y="400"/>
                  </a:lnTo>
                  <a:lnTo>
                    <a:pt x="702" y="359"/>
                  </a:lnTo>
                  <a:lnTo>
                    <a:pt x="694" y="321"/>
                  </a:lnTo>
                  <a:lnTo>
                    <a:pt x="681" y="283"/>
                  </a:lnTo>
                  <a:lnTo>
                    <a:pt x="664" y="248"/>
                  </a:lnTo>
                  <a:lnTo>
                    <a:pt x="642" y="216"/>
                  </a:lnTo>
                  <a:lnTo>
                    <a:pt x="616" y="188"/>
                  </a:lnTo>
                  <a:lnTo>
                    <a:pt x="587" y="162"/>
                  </a:lnTo>
                  <a:lnTo>
                    <a:pt x="555" y="141"/>
                  </a:lnTo>
                  <a:lnTo>
                    <a:pt x="520" y="123"/>
                  </a:lnTo>
                  <a:lnTo>
                    <a:pt x="483" y="110"/>
                  </a:lnTo>
                  <a:lnTo>
                    <a:pt x="443" y="103"/>
                  </a:lnTo>
                  <a:lnTo>
                    <a:pt x="403" y="100"/>
                  </a:lnTo>
                  <a:close/>
                  <a:moveTo>
                    <a:pt x="403" y="0"/>
                  </a:moveTo>
                  <a:lnTo>
                    <a:pt x="453" y="3"/>
                  </a:lnTo>
                  <a:lnTo>
                    <a:pt x="502" y="12"/>
                  </a:lnTo>
                  <a:lnTo>
                    <a:pt x="548" y="26"/>
                  </a:lnTo>
                  <a:lnTo>
                    <a:pt x="591" y="47"/>
                  </a:lnTo>
                  <a:lnTo>
                    <a:pt x="633" y="71"/>
                  </a:lnTo>
                  <a:lnTo>
                    <a:pt x="670" y="101"/>
                  </a:lnTo>
                  <a:lnTo>
                    <a:pt x="704" y="134"/>
                  </a:lnTo>
                  <a:lnTo>
                    <a:pt x="734" y="171"/>
                  </a:lnTo>
                  <a:lnTo>
                    <a:pt x="758" y="211"/>
                  </a:lnTo>
                  <a:lnTo>
                    <a:pt x="778" y="255"/>
                  </a:lnTo>
                  <a:lnTo>
                    <a:pt x="794" y="301"/>
                  </a:lnTo>
                  <a:lnTo>
                    <a:pt x="803" y="349"/>
                  </a:lnTo>
                  <a:lnTo>
                    <a:pt x="806" y="400"/>
                  </a:lnTo>
                  <a:lnTo>
                    <a:pt x="803" y="450"/>
                  </a:lnTo>
                  <a:lnTo>
                    <a:pt x="794" y="498"/>
                  </a:lnTo>
                  <a:lnTo>
                    <a:pt x="778" y="544"/>
                  </a:lnTo>
                  <a:lnTo>
                    <a:pt x="758" y="587"/>
                  </a:lnTo>
                  <a:lnTo>
                    <a:pt x="734" y="628"/>
                  </a:lnTo>
                  <a:lnTo>
                    <a:pt x="704" y="665"/>
                  </a:lnTo>
                  <a:lnTo>
                    <a:pt x="670" y="698"/>
                  </a:lnTo>
                  <a:lnTo>
                    <a:pt x="633" y="727"/>
                  </a:lnTo>
                  <a:lnTo>
                    <a:pt x="591" y="753"/>
                  </a:lnTo>
                  <a:lnTo>
                    <a:pt x="548" y="772"/>
                  </a:lnTo>
                  <a:lnTo>
                    <a:pt x="502" y="787"/>
                  </a:lnTo>
                  <a:lnTo>
                    <a:pt x="453" y="796"/>
                  </a:lnTo>
                  <a:lnTo>
                    <a:pt x="403" y="800"/>
                  </a:lnTo>
                  <a:lnTo>
                    <a:pt x="352" y="796"/>
                  </a:lnTo>
                  <a:lnTo>
                    <a:pt x="303" y="787"/>
                  </a:lnTo>
                  <a:lnTo>
                    <a:pt x="256" y="772"/>
                  </a:lnTo>
                  <a:lnTo>
                    <a:pt x="213" y="753"/>
                  </a:lnTo>
                  <a:lnTo>
                    <a:pt x="172" y="727"/>
                  </a:lnTo>
                  <a:lnTo>
                    <a:pt x="135" y="698"/>
                  </a:lnTo>
                  <a:lnTo>
                    <a:pt x="101" y="665"/>
                  </a:lnTo>
                  <a:lnTo>
                    <a:pt x="72" y="628"/>
                  </a:lnTo>
                  <a:lnTo>
                    <a:pt x="46" y="587"/>
                  </a:lnTo>
                  <a:lnTo>
                    <a:pt x="26" y="544"/>
                  </a:lnTo>
                  <a:lnTo>
                    <a:pt x="12" y="498"/>
                  </a:lnTo>
                  <a:lnTo>
                    <a:pt x="3" y="450"/>
                  </a:lnTo>
                  <a:lnTo>
                    <a:pt x="0" y="400"/>
                  </a:lnTo>
                  <a:lnTo>
                    <a:pt x="3" y="349"/>
                  </a:lnTo>
                  <a:lnTo>
                    <a:pt x="12" y="301"/>
                  </a:lnTo>
                  <a:lnTo>
                    <a:pt x="26" y="255"/>
                  </a:lnTo>
                  <a:lnTo>
                    <a:pt x="46" y="211"/>
                  </a:lnTo>
                  <a:lnTo>
                    <a:pt x="72" y="171"/>
                  </a:lnTo>
                  <a:lnTo>
                    <a:pt x="101" y="134"/>
                  </a:lnTo>
                  <a:lnTo>
                    <a:pt x="135" y="101"/>
                  </a:lnTo>
                  <a:lnTo>
                    <a:pt x="172" y="71"/>
                  </a:lnTo>
                  <a:lnTo>
                    <a:pt x="213" y="47"/>
                  </a:lnTo>
                  <a:lnTo>
                    <a:pt x="256" y="26"/>
                  </a:lnTo>
                  <a:lnTo>
                    <a:pt x="303" y="12"/>
                  </a:lnTo>
                  <a:lnTo>
                    <a:pt x="352" y="3"/>
                  </a:lnTo>
                  <a:lnTo>
                    <a:pt x="403" y="0"/>
                  </a:lnTo>
                  <a:close/>
                </a:path>
              </a:pathLst>
            </a:custGeom>
            <a:grpFill/>
            <a:ln w="0">
              <a:noFill/>
              <a:prstDash val="solid"/>
              <a:round/>
            </a:ln>
          </p:spPr>
          <p:txBody>
            <a:bodyPr vert="horz" wrap="square" lIns="121920" tIns="60961" rIns="121920" bIns="60961" numCol="1" anchor="t" anchorCtr="0" compatLnSpc="1"/>
            <a:lstStyle/>
            <a:p>
              <a:pPr defTabSz="890905"/>
              <a:endParaRPr lang="es-ES" sz="935">
                <a:solidFill>
                  <a:srgbClr val="000000"/>
                </a:solidFill>
                <a:latin typeface="微软简粗黑" charset="0"/>
                <a:ea typeface="微软简粗黑" charset="0"/>
              </a:endParaRPr>
            </a:p>
          </p:txBody>
        </p:sp>
      </p:grpSp>
      <p:sp>
        <p:nvSpPr>
          <p:cNvPr id="46" name="2 Rectángulo"/>
          <p:cNvSpPr/>
          <p:nvPr/>
        </p:nvSpPr>
        <p:spPr bwMode="auto">
          <a:xfrm>
            <a:off x="599884" y="2584510"/>
            <a:ext cx="3488477" cy="111217"/>
          </a:xfrm>
          <a:prstGeom prst="rect">
            <a:avLst/>
          </a:prstGeom>
          <a:solidFill>
            <a:schemeClr val="accent6"/>
          </a:solidFill>
          <a:ln>
            <a:noFill/>
          </a:ln>
        </p:spPr>
        <p:txBody>
          <a:bodyPr lIns="0" tIns="0" rIns="0" bIns="0" rtlCol="0" anchor="ctr"/>
          <a:lstStyle/>
          <a:p>
            <a:pPr algn="ctr" defTabSz="890905"/>
            <a:endParaRPr lang="es-SV" sz="935">
              <a:solidFill>
                <a:srgbClr val="000000"/>
              </a:solidFill>
              <a:latin typeface="微软简粗黑" charset="0"/>
              <a:ea typeface="微软简粗黑" charset="0"/>
            </a:endParaRPr>
          </a:p>
        </p:txBody>
      </p:sp>
      <p:sp>
        <p:nvSpPr>
          <p:cNvPr id="47" name="Textbox 1"/>
          <p:cNvSpPr/>
          <p:nvPr/>
        </p:nvSpPr>
        <p:spPr>
          <a:xfrm>
            <a:off x="458470" y="1941195"/>
            <a:ext cx="3630295" cy="603250"/>
          </a:xfrm>
          <a:prstGeom prst="rect">
            <a:avLst/>
          </a:prstGeom>
        </p:spPr>
        <p:txBody>
          <a:bodyPr wrap="square" lIns="118834" tIns="59386" rIns="118834" bIns="59386">
            <a:spAutoFit/>
          </a:bodyPr>
          <a:lstStyle/>
          <a:p>
            <a:pPr algn="r" defTabSz="890905">
              <a:lnSpc>
                <a:spcPct val="150000"/>
              </a:lnSpc>
            </a:pPr>
            <a:r>
              <a:rPr lang="en-US" sz="1335" dirty="0">
                <a:solidFill>
                  <a:srgbClr val="1F1F1F"/>
                </a:solidFill>
                <a:latin typeface="微软简粗黑" charset="0"/>
                <a:ea typeface="微软简粗黑" charset="0"/>
                <a:cs typeface="Open Sans Condensed" panose="020B0604020202020204" charset="0"/>
              </a:rPr>
              <a:t>Lorem Ipsum Penatibus</a:t>
            </a:r>
          </a:p>
          <a:p>
            <a:pPr algn="r" defTabSz="890905">
              <a:lnSpc>
                <a:spcPct val="125000"/>
              </a:lnSpc>
            </a:pPr>
            <a:r>
              <a:rPr lang="en-US" sz="935" i="1" dirty="0">
                <a:solidFill>
                  <a:srgbClr val="575757"/>
                </a:solidFill>
                <a:latin typeface="微软简粗黑" charset="0"/>
                <a:ea typeface="微软简粗黑" charset="0"/>
              </a:rPr>
              <a:t>Imperdiet iaculis, ipsum. Sed  mauris Integer </a:t>
            </a:r>
            <a:r>
              <a:rPr lang="en-US" sz="935" i="1" dirty="0" err="1">
                <a:solidFill>
                  <a:srgbClr val="575757"/>
                </a:solidFill>
                <a:latin typeface="微软简粗黑" charset="0"/>
                <a:ea typeface="微软简粗黑" charset="0"/>
              </a:rPr>
              <a:t>sed</a:t>
            </a:r>
            <a:r>
              <a:rPr lang="en-US" sz="935" i="1" dirty="0">
                <a:solidFill>
                  <a:srgbClr val="575757"/>
                </a:solidFill>
                <a:latin typeface="微软简粗黑" charset="0"/>
                <a:ea typeface="微软简粗黑" charset="0"/>
              </a:rPr>
              <a:t> aliquam.</a:t>
            </a:r>
          </a:p>
        </p:txBody>
      </p:sp>
      <p:sp>
        <p:nvSpPr>
          <p:cNvPr id="48" name="Textbox 1"/>
          <p:cNvSpPr/>
          <p:nvPr/>
        </p:nvSpPr>
        <p:spPr>
          <a:xfrm>
            <a:off x="599884" y="2748979"/>
            <a:ext cx="3488477" cy="1371600"/>
          </a:xfrm>
          <a:prstGeom prst="rect">
            <a:avLst/>
          </a:prstGeom>
        </p:spPr>
        <p:txBody>
          <a:bodyPr wrap="square" lIns="118834" tIns="59386" rIns="118834" bIns="59386">
            <a:spAutoFit/>
          </a:bodyPr>
          <a:lstStyle/>
          <a:p>
            <a:pPr algn="r" defTabSz="890905">
              <a:lnSpc>
                <a:spcPct val="125000"/>
              </a:lnSpc>
            </a:pPr>
            <a:r>
              <a:rPr lang="en-US" sz="935" dirty="0">
                <a:solidFill>
                  <a:srgbClr val="575757"/>
                </a:solidFill>
                <a:latin typeface="微软简粗黑" charset="0"/>
                <a:ea typeface="微软简粗黑" charset="0"/>
              </a:rPr>
              <a:t>Duis arcu tortor, suscipit eget, </a:t>
            </a:r>
            <a:r>
              <a:rPr lang="en-US" sz="935" dirty="0" err="1">
                <a:solidFill>
                  <a:srgbClr val="575757"/>
                </a:solidFill>
                <a:latin typeface="微软简粗黑" charset="0"/>
                <a:ea typeface="微软简粗黑" charset="0"/>
              </a:rPr>
              <a:t>imperdiet</a:t>
            </a:r>
            <a:r>
              <a:rPr lang="en-US" sz="935" dirty="0">
                <a:solidFill>
                  <a:srgbClr val="575757"/>
                </a:solidFill>
                <a:latin typeface="微软简粗黑" charset="0"/>
                <a:ea typeface="微软简粗黑" charset="0"/>
              </a:rPr>
              <a:t> nec, </a:t>
            </a:r>
            <a:r>
              <a:rPr lang="en-US" sz="935" dirty="0" err="1">
                <a:solidFill>
                  <a:srgbClr val="575757"/>
                </a:solidFill>
                <a:latin typeface="微软简粗黑" charset="0"/>
                <a:ea typeface="微软简粗黑" charset="0"/>
              </a:rPr>
              <a:t>imperdiet</a:t>
            </a:r>
            <a:r>
              <a:rPr lang="en-US" sz="935" dirty="0">
                <a:solidFill>
                  <a:srgbClr val="575757"/>
                </a:solidFill>
                <a:latin typeface="微软简粗黑" charset="0"/>
                <a:ea typeface="微软简粗黑" charset="0"/>
              </a:rPr>
              <a:t> iaculis, ipsum. Sed aliquam ultrices mauris. Integer ante arcu, accumsan a, consectetuer eget, posuere ut, mauris. </a:t>
            </a:r>
          </a:p>
          <a:p>
            <a:pPr algn="r" defTabSz="890905">
              <a:lnSpc>
                <a:spcPct val="125000"/>
              </a:lnSpc>
            </a:pPr>
            <a:endParaRPr lang="en-US" sz="935" dirty="0">
              <a:solidFill>
                <a:srgbClr val="575757"/>
              </a:solidFill>
              <a:latin typeface="微软简粗黑" charset="0"/>
              <a:ea typeface="微软简粗黑" charset="0"/>
            </a:endParaRPr>
          </a:p>
          <a:p>
            <a:pPr algn="r" defTabSz="890905">
              <a:lnSpc>
                <a:spcPct val="125000"/>
              </a:lnSpc>
            </a:pPr>
            <a:r>
              <a:rPr lang="en-US" sz="935" dirty="0">
                <a:solidFill>
                  <a:srgbClr val="575757"/>
                </a:solidFill>
                <a:latin typeface="微软简粗黑" charset="0"/>
                <a:ea typeface="微软简粗黑" charset="0"/>
              </a:rPr>
              <a:t>Praesent adipiscing. Phasellus ullamcorper. Integer ante arcu, accumsan a, consectetuer eget, posuere ut, mauris. Praesent adipiscing. Phasellus ullamcorper.</a:t>
            </a:r>
          </a:p>
        </p:txBody>
      </p:sp>
      <p:sp>
        <p:nvSpPr>
          <p:cNvPr id="52" name="53 Elipse"/>
          <p:cNvSpPr>
            <a:spLocks noChangeAspect="1"/>
          </p:cNvSpPr>
          <p:nvPr/>
        </p:nvSpPr>
        <p:spPr bwMode="auto">
          <a:xfrm>
            <a:off x="5815898" y="4876098"/>
            <a:ext cx="541847" cy="541819"/>
          </a:xfrm>
          <a:prstGeom prst="ellipse">
            <a:avLst/>
          </a:prstGeom>
          <a:noFill/>
          <a:ln w="19050">
            <a:solidFill>
              <a:schemeClr val="tx2"/>
            </a:solidFill>
          </a:ln>
        </p:spPr>
        <p:txBody>
          <a:bodyPr lIns="0" tIns="0" rIns="0" bIns="0" rtlCol="0" anchor="ctr"/>
          <a:lstStyle/>
          <a:p>
            <a:pPr algn="ctr" defTabSz="890905"/>
            <a:r>
              <a:rPr lang="en-US" sz="2135" dirty="0">
                <a:solidFill>
                  <a:srgbClr val="1F1F1F"/>
                </a:solidFill>
                <a:latin typeface="微软简粗黑" charset="0"/>
                <a:ea typeface="微软简粗黑" charset="0"/>
                <a:cs typeface="Open Sans Extrabold" panose="020B0906030804020204" pitchFamily="34" charset="0"/>
              </a:rPr>
              <a:t>01</a:t>
            </a:r>
          </a:p>
        </p:txBody>
      </p:sp>
      <p:sp>
        <p:nvSpPr>
          <p:cNvPr id="53" name="54 Elipse"/>
          <p:cNvSpPr>
            <a:spLocks noChangeAspect="1"/>
          </p:cNvSpPr>
          <p:nvPr/>
        </p:nvSpPr>
        <p:spPr bwMode="auto">
          <a:xfrm>
            <a:off x="7416899" y="4876098"/>
            <a:ext cx="541847" cy="541819"/>
          </a:xfrm>
          <a:prstGeom prst="ellipse">
            <a:avLst/>
          </a:prstGeom>
          <a:noFill/>
          <a:ln w="19050">
            <a:solidFill>
              <a:schemeClr val="tx2"/>
            </a:solidFill>
          </a:ln>
        </p:spPr>
        <p:txBody>
          <a:bodyPr lIns="0" tIns="0" rIns="0" bIns="0" rtlCol="0" anchor="ctr"/>
          <a:lstStyle/>
          <a:p>
            <a:pPr algn="ctr" defTabSz="890905"/>
            <a:r>
              <a:rPr lang="en-US" sz="2135" dirty="0">
                <a:solidFill>
                  <a:srgbClr val="1F1F1F"/>
                </a:solidFill>
                <a:latin typeface="微软简粗黑" charset="0"/>
                <a:ea typeface="微软简粗黑" charset="0"/>
                <a:cs typeface="Open Sans Extrabold" panose="020B0906030804020204" pitchFamily="34" charset="0"/>
              </a:rPr>
              <a:t>02</a:t>
            </a:r>
          </a:p>
        </p:txBody>
      </p:sp>
      <p:sp>
        <p:nvSpPr>
          <p:cNvPr id="54" name="55 Elipse"/>
          <p:cNvSpPr>
            <a:spLocks noChangeAspect="1"/>
          </p:cNvSpPr>
          <p:nvPr/>
        </p:nvSpPr>
        <p:spPr bwMode="auto">
          <a:xfrm>
            <a:off x="9017899" y="4876098"/>
            <a:ext cx="541847" cy="541819"/>
          </a:xfrm>
          <a:prstGeom prst="ellipse">
            <a:avLst/>
          </a:prstGeom>
          <a:noFill/>
          <a:ln w="19050">
            <a:solidFill>
              <a:schemeClr val="tx2"/>
            </a:solidFill>
          </a:ln>
        </p:spPr>
        <p:txBody>
          <a:bodyPr lIns="0" tIns="0" rIns="0" bIns="0" rtlCol="0" anchor="ctr"/>
          <a:lstStyle/>
          <a:p>
            <a:pPr algn="ctr" defTabSz="890905"/>
            <a:r>
              <a:rPr lang="en-US" sz="2135" dirty="0">
                <a:solidFill>
                  <a:srgbClr val="1F1F1F"/>
                </a:solidFill>
                <a:latin typeface="微软简粗黑" charset="0"/>
                <a:ea typeface="微软简粗黑" charset="0"/>
                <a:cs typeface="Open Sans Extrabold" panose="020B0906030804020204" pitchFamily="34" charset="0"/>
              </a:rPr>
              <a:t>03</a:t>
            </a:r>
          </a:p>
        </p:txBody>
      </p:sp>
      <p:sp>
        <p:nvSpPr>
          <p:cNvPr id="55" name="56 Elipse"/>
          <p:cNvSpPr>
            <a:spLocks noChangeAspect="1"/>
          </p:cNvSpPr>
          <p:nvPr/>
        </p:nvSpPr>
        <p:spPr bwMode="auto">
          <a:xfrm>
            <a:off x="10618899" y="4876098"/>
            <a:ext cx="541847" cy="541819"/>
          </a:xfrm>
          <a:prstGeom prst="ellipse">
            <a:avLst/>
          </a:prstGeom>
          <a:noFill/>
          <a:ln w="19050">
            <a:solidFill>
              <a:schemeClr val="tx2"/>
            </a:solidFill>
          </a:ln>
        </p:spPr>
        <p:txBody>
          <a:bodyPr lIns="0" tIns="0" rIns="0" bIns="0" rtlCol="0" anchor="ctr"/>
          <a:lstStyle/>
          <a:p>
            <a:pPr algn="ctr" defTabSz="890905"/>
            <a:r>
              <a:rPr lang="en-US" sz="2135" dirty="0">
                <a:solidFill>
                  <a:srgbClr val="1F1F1F"/>
                </a:solidFill>
                <a:latin typeface="微软简粗黑" charset="0"/>
                <a:ea typeface="微软简粗黑" charset="0"/>
                <a:cs typeface="Open Sans Extrabold" panose="020B0906030804020204" pitchFamily="34" charset="0"/>
              </a:rPr>
              <a:t>04</a:t>
            </a:r>
          </a:p>
        </p:txBody>
      </p:sp>
    </p:spTree>
  </p:cSld>
  <p:clrMapOvr>
    <a:masterClrMapping/>
  </p:clrMapOvr>
  <p:transition advTm="505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500"/>
                                        <p:tgtEl>
                                          <p:spTgt spid="4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fade">
                                      <p:cBhvr>
                                        <p:cTn id="10" dur="500"/>
                                        <p:tgtEl>
                                          <p:spTgt spid="48"/>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46"/>
                                        </p:tgtEl>
                                        <p:attrNameLst>
                                          <p:attrName>style.visibility</p:attrName>
                                        </p:attrNameLst>
                                      </p:cBhvr>
                                      <p:to>
                                        <p:strVal val="visible"/>
                                      </p:to>
                                    </p:set>
                                    <p:animEffect transition="in" filter="wipe(left)">
                                      <p:cBhvr>
                                        <p:cTn id="14" dur="500"/>
                                        <p:tgtEl>
                                          <p:spTgt spid="4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grpId="0" nodeType="withEffect">
                                  <p:stCondLst>
                                    <p:cond delay="20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par>
                                <p:cTn id="22" presetID="10" presetClass="entr" presetSubtype="0" fill="hold" grpId="0" nodeType="withEffect">
                                  <p:stCondLst>
                                    <p:cond delay="40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par>
                                <p:cTn id="25" presetID="10" presetClass="entr" presetSubtype="0" fill="hold" grpId="0" nodeType="withEffect">
                                  <p:stCondLst>
                                    <p:cond delay="600"/>
                                  </p:stCondLst>
                                  <p:childTnLst>
                                    <p:set>
                                      <p:cBhvr>
                                        <p:cTn id="26" dur="1" fill="hold">
                                          <p:stCondLst>
                                            <p:cond delay="0"/>
                                          </p:stCondLst>
                                        </p:cTn>
                                        <p:tgtEl>
                                          <p:spTgt spid="26"/>
                                        </p:tgtEl>
                                        <p:attrNameLst>
                                          <p:attrName>style.visibility</p:attrName>
                                        </p:attrNameLst>
                                      </p:cBhvr>
                                      <p:to>
                                        <p:strVal val="visible"/>
                                      </p:to>
                                    </p:set>
                                    <p:animEffect transition="in" filter="fade">
                                      <p:cBhvr>
                                        <p:cTn id="27" dur="500"/>
                                        <p:tgtEl>
                                          <p:spTgt spid="26"/>
                                        </p:tgtEl>
                                      </p:cBhvr>
                                    </p:animEffect>
                                  </p:childTnLst>
                                </p:cTn>
                              </p:par>
                            </p:childTnLst>
                          </p:cTn>
                        </p:par>
                        <p:par>
                          <p:cTn id="28" fill="hold">
                            <p:stCondLst>
                              <p:cond delay="1500"/>
                            </p:stCondLst>
                            <p:childTnLst>
                              <p:par>
                                <p:cTn id="29" presetID="25" presetClass="entr" presetSubtype="0" fill="hold"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34" dur="1000" fill="hold"/>
                                        <p:tgtEl>
                                          <p:spTgt spid="17"/>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17"/>
                                        </p:tgtEl>
                                      </p:cBhvr>
                                    </p:animEffect>
                                  </p:childTnLst>
                                </p:cTn>
                              </p:par>
                              <p:par>
                                <p:cTn id="39" presetID="25" presetClass="entr" presetSubtype="0" fill="hold" nodeType="withEffect">
                                  <p:stCondLst>
                                    <p:cond delay="250"/>
                                  </p:stCondLst>
                                  <p:childTnLst>
                                    <p:set>
                                      <p:cBhvr>
                                        <p:cTn id="40" dur="1" fill="hold">
                                          <p:stCondLst>
                                            <p:cond delay="0"/>
                                          </p:stCondLst>
                                        </p:cTn>
                                        <p:tgtEl>
                                          <p:spTgt spid="18"/>
                                        </p:tgtEl>
                                        <p:attrNameLst>
                                          <p:attrName>style.visibility</p:attrName>
                                        </p:attrNameLst>
                                      </p:cBhvr>
                                      <p:to>
                                        <p:strVal val="visible"/>
                                      </p:to>
                                    </p:set>
                                    <p:anim calcmode="lin" valueType="num">
                                      <p:cBhvr>
                                        <p:cTn id="41" dur="500" decel="50000" fill="hold">
                                          <p:stCondLst>
                                            <p:cond delay="0"/>
                                          </p:stCondLst>
                                        </p:cTn>
                                        <p:tgtEl>
                                          <p:spTgt spid="18"/>
                                        </p:tgtEl>
                                        <p:attrNameLst>
                                          <p:attrName>style.rotation</p:attrName>
                                        </p:attrNameLst>
                                      </p:cBhvr>
                                      <p:tavLst>
                                        <p:tav tm="0">
                                          <p:val>
                                            <p:fltVal val="-90"/>
                                          </p:val>
                                        </p:tav>
                                        <p:tav tm="100000">
                                          <p:val>
                                            <p:fltVal val="0"/>
                                          </p:val>
                                        </p:tav>
                                      </p:tavLst>
                                    </p:anim>
                                    <p:anim calcmode="lin" valueType="num">
                                      <p:cBhvr>
                                        <p:cTn id="42" dur="500" decel="50000" fill="hold">
                                          <p:stCondLst>
                                            <p:cond delay="0"/>
                                          </p:stCondLst>
                                        </p:cTn>
                                        <p:tgtEl>
                                          <p:spTgt spid="18"/>
                                        </p:tgtEl>
                                        <p:attrNameLst>
                                          <p:attrName>ppt_w</p:attrName>
                                        </p:attrNameLst>
                                      </p:cBhvr>
                                      <p:tavLst>
                                        <p:tav tm="0">
                                          <p:val>
                                            <p:strVal val="#ppt_w"/>
                                          </p:val>
                                        </p:tav>
                                        <p:tav tm="100000">
                                          <p:val>
                                            <p:strVal val="#ppt_w*.05"/>
                                          </p:val>
                                        </p:tav>
                                      </p:tavLst>
                                    </p:anim>
                                    <p:anim calcmode="lin" valueType="num">
                                      <p:cBhvr>
                                        <p:cTn id="43" dur="500" accel="50000" fill="hold">
                                          <p:stCondLst>
                                            <p:cond delay="500"/>
                                          </p:stCondLst>
                                        </p:cTn>
                                        <p:tgtEl>
                                          <p:spTgt spid="18"/>
                                        </p:tgtEl>
                                        <p:attrNameLst>
                                          <p:attrName>ppt_w</p:attrName>
                                        </p:attrNameLst>
                                      </p:cBhvr>
                                      <p:tavLst>
                                        <p:tav tm="0">
                                          <p:val>
                                            <p:strVal val="#ppt_w*.05"/>
                                          </p:val>
                                        </p:tav>
                                        <p:tav tm="100000">
                                          <p:val>
                                            <p:strVal val="#ppt_w"/>
                                          </p:val>
                                        </p:tav>
                                      </p:tavLst>
                                    </p:anim>
                                    <p:anim calcmode="lin" valueType="num">
                                      <p:cBhvr>
                                        <p:cTn id="44" dur="1000" fill="hold"/>
                                        <p:tgtEl>
                                          <p:spTgt spid="18"/>
                                        </p:tgtEl>
                                        <p:attrNameLst>
                                          <p:attrName>ppt_h</p:attrName>
                                        </p:attrNameLst>
                                      </p:cBhvr>
                                      <p:tavLst>
                                        <p:tav tm="0">
                                          <p:val>
                                            <p:strVal val="#ppt_h"/>
                                          </p:val>
                                        </p:tav>
                                        <p:tav tm="100000">
                                          <p:val>
                                            <p:strVal val="#ppt_h"/>
                                          </p:val>
                                        </p:tav>
                                      </p:tavLst>
                                    </p:anim>
                                    <p:anim calcmode="lin" valueType="num">
                                      <p:cBhvr>
                                        <p:cTn id="45" dur="500" decel="50000" fill="hold">
                                          <p:stCondLst>
                                            <p:cond delay="0"/>
                                          </p:stCondLst>
                                        </p:cTn>
                                        <p:tgtEl>
                                          <p:spTgt spid="18"/>
                                        </p:tgtEl>
                                        <p:attrNameLst>
                                          <p:attrName>ppt_x</p:attrName>
                                        </p:attrNameLst>
                                      </p:cBhvr>
                                      <p:tavLst>
                                        <p:tav tm="0">
                                          <p:val>
                                            <p:strVal val="#ppt_x+.4"/>
                                          </p:val>
                                        </p:tav>
                                        <p:tav tm="100000">
                                          <p:val>
                                            <p:strVal val="#ppt_x"/>
                                          </p:val>
                                        </p:tav>
                                      </p:tavLst>
                                    </p:anim>
                                    <p:anim calcmode="lin" valueType="num">
                                      <p:cBhvr>
                                        <p:cTn id="46" dur="500" decel="50000" fill="hold">
                                          <p:stCondLst>
                                            <p:cond delay="0"/>
                                          </p:stCondLst>
                                        </p:cTn>
                                        <p:tgtEl>
                                          <p:spTgt spid="18"/>
                                        </p:tgtEl>
                                        <p:attrNameLst>
                                          <p:attrName>ppt_y</p:attrName>
                                        </p:attrNameLst>
                                      </p:cBhvr>
                                      <p:tavLst>
                                        <p:tav tm="0">
                                          <p:val>
                                            <p:strVal val="#ppt_y-.2"/>
                                          </p:val>
                                        </p:tav>
                                        <p:tav tm="100000">
                                          <p:val>
                                            <p:strVal val="#ppt_y+.1"/>
                                          </p:val>
                                        </p:tav>
                                      </p:tavLst>
                                    </p:anim>
                                    <p:anim calcmode="lin" valueType="num">
                                      <p:cBhvr>
                                        <p:cTn id="47" dur="500" accel="50000" fill="hold">
                                          <p:stCondLst>
                                            <p:cond delay="500"/>
                                          </p:stCondLst>
                                        </p:cTn>
                                        <p:tgtEl>
                                          <p:spTgt spid="18"/>
                                        </p:tgtEl>
                                        <p:attrNameLst>
                                          <p:attrName>ppt_y</p:attrName>
                                        </p:attrNameLst>
                                      </p:cBhvr>
                                      <p:tavLst>
                                        <p:tav tm="0">
                                          <p:val>
                                            <p:strVal val="#ppt_y+.1"/>
                                          </p:val>
                                        </p:tav>
                                        <p:tav tm="100000">
                                          <p:val>
                                            <p:strVal val="#ppt_y"/>
                                          </p:val>
                                        </p:tav>
                                      </p:tavLst>
                                    </p:anim>
                                    <p:animEffect transition="in" filter="fade">
                                      <p:cBhvr>
                                        <p:cTn id="48" dur="1000" decel="50000">
                                          <p:stCondLst>
                                            <p:cond delay="0"/>
                                          </p:stCondLst>
                                        </p:cTn>
                                        <p:tgtEl>
                                          <p:spTgt spid="18"/>
                                        </p:tgtEl>
                                      </p:cBhvr>
                                    </p:animEffect>
                                  </p:childTnLst>
                                </p:cTn>
                              </p:par>
                              <p:par>
                                <p:cTn id="49" presetID="25" presetClass="entr" presetSubtype="0" fill="hold" nodeType="withEffect">
                                  <p:stCondLst>
                                    <p:cond delay="50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52"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53"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54" dur="1000" fill="hold"/>
                                        <p:tgtEl>
                                          <p:spTgt spid="22"/>
                                        </p:tgtEl>
                                        <p:attrNameLst>
                                          <p:attrName>ppt_h</p:attrName>
                                        </p:attrNameLst>
                                      </p:cBhvr>
                                      <p:tavLst>
                                        <p:tav tm="0">
                                          <p:val>
                                            <p:strVal val="#ppt_h"/>
                                          </p:val>
                                        </p:tav>
                                        <p:tav tm="100000">
                                          <p:val>
                                            <p:strVal val="#ppt_h"/>
                                          </p:val>
                                        </p:tav>
                                      </p:tavLst>
                                    </p:anim>
                                    <p:anim calcmode="lin" valueType="num">
                                      <p:cBhvr>
                                        <p:cTn id="55"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56"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57"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58" dur="1000" decel="50000">
                                          <p:stCondLst>
                                            <p:cond delay="0"/>
                                          </p:stCondLst>
                                        </p:cTn>
                                        <p:tgtEl>
                                          <p:spTgt spid="22"/>
                                        </p:tgtEl>
                                      </p:cBhvr>
                                    </p:animEffect>
                                  </p:childTnLst>
                                </p:cTn>
                              </p:par>
                              <p:par>
                                <p:cTn id="59" presetID="25" presetClass="entr" presetSubtype="0" fill="hold" nodeType="withEffect">
                                  <p:stCondLst>
                                    <p:cond delay="75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62" dur="500"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63" dur="500" accel="50000" fill="hold">
                                          <p:stCondLst>
                                            <p:cond delay="500"/>
                                          </p:stCondLst>
                                        </p:cTn>
                                        <p:tgtEl>
                                          <p:spTgt spid="27"/>
                                        </p:tgtEl>
                                        <p:attrNameLst>
                                          <p:attrName>ppt_w</p:attrName>
                                        </p:attrNameLst>
                                      </p:cBhvr>
                                      <p:tavLst>
                                        <p:tav tm="0">
                                          <p:val>
                                            <p:strVal val="#ppt_w*.05"/>
                                          </p:val>
                                        </p:tav>
                                        <p:tav tm="100000">
                                          <p:val>
                                            <p:strVal val="#ppt_w"/>
                                          </p:val>
                                        </p:tav>
                                      </p:tavLst>
                                    </p:anim>
                                    <p:anim calcmode="lin" valueType="num">
                                      <p:cBhvr>
                                        <p:cTn id="64" dur="1000" fill="hold"/>
                                        <p:tgtEl>
                                          <p:spTgt spid="27"/>
                                        </p:tgtEl>
                                        <p:attrNameLst>
                                          <p:attrName>ppt_h</p:attrName>
                                        </p:attrNameLst>
                                      </p:cBhvr>
                                      <p:tavLst>
                                        <p:tav tm="0">
                                          <p:val>
                                            <p:strVal val="#ppt_h"/>
                                          </p:val>
                                        </p:tav>
                                        <p:tav tm="100000">
                                          <p:val>
                                            <p:strVal val="#ppt_h"/>
                                          </p:val>
                                        </p:tav>
                                      </p:tavLst>
                                    </p:anim>
                                    <p:anim calcmode="lin" valueType="num">
                                      <p:cBhvr>
                                        <p:cTn id="65" dur="500"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66" dur="500"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67" dur="500" accel="50000" fill="hold">
                                          <p:stCondLst>
                                            <p:cond delay="500"/>
                                          </p:stCondLst>
                                        </p:cTn>
                                        <p:tgtEl>
                                          <p:spTgt spid="27"/>
                                        </p:tgtEl>
                                        <p:attrNameLst>
                                          <p:attrName>ppt_y</p:attrName>
                                        </p:attrNameLst>
                                      </p:cBhvr>
                                      <p:tavLst>
                                        <p:tav tm="0">
                                          <p:val>
                                            <p:strVal val="#ppt_y+.1"/>
                                          </p:val>
                                        </p:tav>
                                        <p:tav tm="100000">
                                          <p:val>
                                            <p:strVal val="#ppt_y"/>
                                          </p:val>
                                        </p:tav>
                                      </p:tavLst>
                                    </p:anim>
                                    <p:animEffect transition="in" filter="fade">
                                      <p:cBhvr>
                                        <p:cTn id="68" dur="1000" decel="50000">
                                          <p:stCondLst>
                                            <p:cond delay="0"/>
                                          </p:stCondLst>
                                        </p:cTn>
                                        <p:tgtEl>
                                          <p:spTgt spid="27"/>
                                        </p:tgtEl>
                                      </p:cBhvr>
                                    </p:animEffect>
                                  </p:childTnLst>
                                </p:cTn>
                              </p:par>
                            </p:childTnLst>
                          </p:cTn>
                        </p:par>
                        <p:par>
                          <p:cTn id="69" fill="hold">
                            <p:stCondLst>
                              <p:cond delay="2500"/>
                            </p:stCondLst>
                            <p:childTnLst>
                              <p:par>
                                <p:cTn id="70" presetID="2" presetClass="entr" presetSubtype="4" decel="100000" fill="hold" nodeType="afterEffect">
                                  <p:stCondLst>
                                    <p:cond delay="0"/>
                                  </p:stCondLst>
                                  <p:childTnLst>
                                    <p:set>
                                      <p:cBhvr>
                                        <p:cTn id="71" dur="1" fill="hold">
                                          <p:stCondLst>
                                            <p:cond delay="0"/>
                                          </p:stCondLst>
                                        </p:cTn>
                                        <p:tgtEl>
                                          <p:spTgt spid="39"/>
                                        </p:tgtEl>
                                        <p:attrNameLst>
                                          <p:attrName>style.visibility</p:attrName>
                                        </p:attrNameLst>
                                      </p:cBhvr>
                                      <p:to>
                                        <p:strVal val="visible"/>
                                      </p:to>
                                    </p:set>
                                    <p:anim calcmode="lin" valueType="num">
                                      <p:cBhvr additive="base">
                                        <p:cTn id="72" dur="500" fill="hold"/>
                                        <p:tgtEl>
                                          <p:spTgt spid="39"/>
                                        </p:tgtEl>
                                        <p:attrNameLst>
                                          <p:attrName>ppt_x</p:attrName>
                                        </p:attrNameLst>
                                      </p:cBhvr>
                                      <p:tavLst>
                                        <p:tav tm="0">
                                          <p:val>
                                            <p:strVal val="#ppt_x"/>
                                          </p:val>
                                        </p:tav>
                                        <p:tav tm="100000">
                                          <p:val>
                                            <p:strVal val="#ppt_x"/>
                                          </p:val>
                                        </p:tav>
                                      </p:tavLst>
                                    </p:anim>
                                    <p:anim calcmode="lin" valueType="num">
                                      <p:cBhvr additive="base">
                                        <p:cTn id="73" dur="500" fill="hold"/>
                                        <p:tgtEl>
                                          <p:spTgt spid="39"/>
                                        </p:tgtEl>
                                        <p:attrNameLst>
                                          <p:attrName>ppt_y</p:attrName>
                                        </p:attrNameLst>
                                      </p:cBhvr>
                                      <p:tavLst>
                                        <p:tav tm="0">
                                          <p:val>
                                            <p:strVal val="1+#ppt_h/2"/>
                                          </p:val>
                                        </p:tav>
                                        <p:tav tm="100000">
                                          <p:val>
                                            <p:strVal val="#ppt_y"/>
                                          </p:val>
                                        </p:tav>
                                      </p:tavLst>
                                    </p:anim>
                                  </p:childTnLst>
                                </p:cTn>
                              </p:par>
                              <p:par>
                                <p:cTn id="74" presetID="2" presetClass="entr" presetSubtype="4" decel="100000" fill="hold" grpId="0" nodeType="withEffect">
                                  <p:stCondLst>
                                    <p:cond delay="0"/>
                                  </p:stCondLst>
                                  <p:childTnLst>
                                    <p:set>
                                      <p:cBhvr>
                                        <p:cTn id="75" dur="1" fill="hold">
                                          <p:stCondLst>
                                            <p:cond delay="0"/>
                                          </p:stCondLst>
                                        </p:cTn>
                                        <p:tgtEl>
                                          <p:spTgt spid="38"/>
                                        </p:tgtEl>
                                        <p:attrNameLst>
                                          <p:attrName>style.visibility</p:attrName>
                                        </p:attrNameLst>
                                      </p:cBhvr>
                                      <p:to>
                                        <p:strVal val="visible"/>
                                      </p:to>
                                    </p:set>
                                    <p:anim calcmode="lin" valueType="num">
                                      <p:cBhvr additive="base">
                                        <p:cTn id="76" dur="500" fill="hold"/>
                                        <p:tgtEl>
                                          <p:spTgt spid="38"/>
                                        </p:tgtEl>
                                        <p:attrNameLst>
                                          <p:attrName>ppt_x</p:attrName>
                                        </p:attrNameLst>
                                      </p:cBhvr>
                                      <p:tavLst>
                                        <p:tav tm="0">
                                          <p:val>
                                            <p:strVal val="#ppt_x"/>
                                          </p:val>
                                        </p:tav>
                                        <p:tav tm="100000">
                                          <p:val>
                                            <p:strVal val="#ppt_x"/>
                                          </p:val>
                                        </p:tav>
                                      </p:tavLst>
                                    </p:anim>
                                    <p:anim calcmode="lin" valueType="num">
                                      <p:cBhvr additive="base">
                                        <p:cTn id="77" dur="500" fill="hold"/>
                                        <p:tgtEl>
                                          <p:spTgt spid="38"/>
                                        </p:tgtEl>
                                        <p:attrNameLst>
                                          <p:attrName>ppt_y</p:attrName>
                                        </p:attrNameLst>
                                      </p:cBhvr>
                                      <p:tavLst>
                                        <p:tav tm="0">
                                          <p:val>
                                            <p:strVal val="1+#ppt_h/2"/>
                                          </p:val>
                                        </p:tav>
                                        <p:tav tm="100000">
                                          <p:val>
                                            <p:strVal val="#ppt_y"/>
                                          </p:val>
                                        </p:tav>
                                      </p:tavLst>
                                    </p:anim>
                                  </p:childTnLst>
                                </p:cTn>
                              </p:par>
                              <p:par>
                                <p:cTn id="78" presetID="2" presetClass="entr" presetSubtype="4" decel="100000" fill="hold" nodeType="with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additive="base">
                                        <p:cTn id="80" dur="500" fill="hold"/>
                                        <p:tgtEl>
                                          <p:spTgt spid="35"/>
                                        </p:tgtEl>
                                        <p:attrNameLst>
                                          <p:attrName>ppt_x</p:attrName>
                                        </p:attrNameLst>
                                      </p:cBhvr>
                                      <p:tavLst>
                                        <p:tav tm="0">
                                          <p:val>
                                            <p:strVal val="#ppt_x"/>
                                          </p:val>
                                        </p:tav>
                                        <p:tav tm="100000">
                                          <p:val>
                                            <p:strVal val="#ppt_x"/>
                                          </p:val>
                                        </p:tav>
                                      </p:tavLst>
                                    </p:anim>
                                    <p:anim calcmode="lin" valueType="num">
                                      <p:cBhvr additive="base">
                                        <p:cTn id="81" dur="500" fill="hold"/>
                                        <p:tgtEl>
                                          <p:spTgt spid="35"/>
                                        </p:tgtEl>
                                        <p:attrNameLst>
                                          <p:attrName>ppt_y</p:attrName>
                                        </p:attrNameLst>
                                      </p:cBhvr>
                                      <p:tavLst>
                                        <p:tav tm="0">
                                          <p:val>
                                            <p:strVal val="1+#ppt_h/2"/>
                                          </p:val>
                                        </p:tav>
                                        <p:tav tm="100000">
                                          <p:val>
                                            <p:strVal val="#ppt_y"/>
                                          </p:val>
                                        </p:tav>
                                      </p:tavLst>
                                    </p:anim>
                                  </p:childTnLst>
                                </p:cTn>
                              </p:par>
                              <p:par>
                                <p:cTn id="82" presetID="2" presetClass="entr" presetSubtype="4" decel="100000" fill="hold" nodeType="withEffect">
                                  <p:stCondLst>
                                    <p:cond delay="0"/>
                                  </p:stCondLst>
                                  <p:childTnLst>
                                    <p:set>
                                      <p:cBhvr>
                                        <p:cTn id="83" dur="1" fill="hold">
                                          <p:stCondLst>
                                            <p:cond delay="0"/>
                                          </p:stCondLst>
                                        </p:cTn>
                                        <p:tgtEl>
                                          <p:spTgt spid="42"/>
                                        </p:tgtEl>
                                        <p:attrNameLst>
                                          <p:attrName>style.visibility</p:attrName>
                                        </p:attrNameLst>
                                      </p:cBhvr>
                                      <p:to>
                                        <p:strVal val="visible"/>
                                      </p:to>
                                    </p:set>
                                    <p:anim calcmode="lin" valueType="num">
                                      <p:cBhvr additive="base">
                                        <p:cTn id="84" dur="500" fill="hold"/>
                                        <p:tgtEl>
                                          <p:spTgt spid="42"/>
                                        </p:tgtEl>
                                        <p:attrNameLst>
                                          <p:attrName>ppt_x</p:attrName>
                                        </p:attrNameLst>
                                      </p:cBhvr>
                                      <p:tavLst>
                                        <p:tav tm="0">
                                          <p:val>
                                            <p:strVal val="#ppt_x"/>
                                          </p:val>
                                        </p:tav>
                                        <p:tav tm="100000">
                                          <p:val>
                                            <p:strVal val="#ppt_x"/>
                                          </p:val>
                                        </p:tav>
                                      </p:tavLst>
                                    </p:anim>
                                    <p:anim calcmode="lin" valueType="num">
                                      <p:cBhvr additive="base">
                                        <p:cTn id="85" dur="500" fill="hold"/>
                                        <p:tgtEl>
                                          <p:spTgt spid="42"/>
                                        </p:tgtEl>
                                        <p:attrNameLst>
                                          <p:attrName>ppt_y</p:attrName>
                                        </p:attrNameLst>
                                      </p:cBhvr>
                                      <p:tavLst>
                                        <p:tav tm="0">
                                          <p:val>
                                            <p:strVal val="1+#ppt_h/2"/>
                                          </p:val>
                                        </p:tav>
                                        <p:tav tm="100000">
                                          <p:val>
                                            <p:strVal val="#ppt_y"/>
                                          </p:val>
                                        </p:tav>
                                      </p:tavLst>
                                    </p:anim>
                                  </p:childTnLst>
                                </p:cTn>
                              </p:par>
                            </p:childTnLst>
                          </p:cTn>
                        </p:par>
                        <p:par>
                          <p:cTn id="86" fill="hold">
                            <p:stCondLst>
                              <p:cond delay="3000"/>
                            </p:stCondLst>
                            <p:childTnLst>
                              <p:par>
                                <p:cTn id="87" presetID="12" presetClass="entr" presetSubtype="4"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 calcmode="lin" valueType="num">
                                      <p:cBhvr additive="base">
                                        <p:cTn id="89" dur="500"/>
                                        <p:tgtEl>
                                          <p:spTgt spid="52"/>
                                        </p:tgtEl>
                                        <p:attrNameLst>
                                          <p:attrName>ppt_y</p:attrName>
                                        </p:attrNameLst>
                                      </p:cBhvr>
                                      <p:tavLst>
                                        <p:tav tm="0">
                                          <p:val>
                                            <p:strVal val="#ppt_y+#ppt_h*1.125000"/>
                                          </p:val>
                                        </p:tav>
                                        <p:tav tm="100000">
                                          <p:val>
                                            <p:strVal val="#ppt_y"/>
                                          </p:val>
                                        </p:tav>
                                      </p:tavLst>
                                    </p:anim>
                                    <p:animEffect transition="in" filter="wipe(up)">
                                      <p:cBhvr>
                                        <p:cTn id="90" dur="500"/>
                                        <p:tgtEl>
                                          <p:spTgt spid="52"/>
                                        </p:tgtEl>
                                      </p:cBhvr>
                                    </p:animEffect>
                                  </p:childTnLst>
                                </p:cTn>
                              </p:par>
                              <p:par>
                                <p:cTn id="91" presetID="12" presetClass="entr" presetSubtype="4" fill="hold" grpId="0" nodeType="withEffect">
                                  <p:stCondLst>
                                    <p:cond delay="150"/>
                                  </p:stCondLst>
                                  <p:childTnLst>
                                    <p:set>
                                      <p:cBhvr>
                                        <p:cTn id="92" dur="1" fill="hold">
                                          <p:stCondLst>
                                            <p:cond delay="0"/>
                                          </p:stCondLst>
                                        </p:cTn>
                                        <p:tgtEl>
                                          <p:spTgt spid="53"/>
                                        </p:tgtEl>
                                        <p:attrNameLst>
                                          <p:attrName>style.visibility</p:attrName>
                                        </p:attrNameLst>
                                      </p:cBhvr>
                                      <p:to>
                                        <p:strVal val="visible"/>
                                      </p:to>
                                    </p:set>
                                    <p:anim calcmode="lin" valueType="num">
                                      <p:cBhvr additive="base">
                                        <p:cTn id="93" dur="500"/>
                                        <p:tgtEl>
                                          <p:spTgt spid="53"/>
                                        </p:tgtEl>
                                        <p:attrNameLst>
                                          <p:attrName>ppt_y</p:attrName>
                                        </p:attrNameLst>
                                      </p:cBhvr>
                                      <p:tavLst>
                                        <p:tav tm="0">
                                          <p:val>
                                            <p:strVal val="#ppt_y+#ppt_h*1.125000"/>
                                          </p:val>
                                        </p:tav>
                                        <p:tav tm="100000">
                                          <p:val>
                                            <p:strVal val="#ppt_y"/>
                                          </p:val>
                                        </p:tav>
                                      </p:tavLst>
                                    </p:anim>
                                    <p:animEffect transition="in" filter="wipe(up)">
                                      <p:cBhvr>
                                        <p:cTn id="94" dur="500"/>
                                        <p:tgtEl>
                                          <p:spTgt spid="53"/>
                                        </p:tgtEl>
                                      </p:cBhvr>
                                    </p:animEffect>
                                  </p:childTnLst>
                                </p:cTn>
                              </p:par>
                              <p:par>
                                <p:cTn id="95" presetID="12" presetClass="entr" presetSubtype="4" fill="hold" grpId="0" nodeType="withEffect">
                                  <p:stCondLst>
                                    <p:cond delay="300"/>
                                  </p:stCondLst>
                                  <p:childTnLst>
                                    <p:set>
                                      <p:cBhvr>
                                        <p:cTn id="96" dur="1" fill="hold">
                                          <p:stCondLst>
                                            <p:cond delay="0"/>
                                          </p:stCondLst>
                                        </p:cTn>
                                        <p:tgtEl>
                                          <p:spTgt spid="54"/>
                                        </p:tgtEl>
                                        <p:attrNameLst>
                                          <p:attrName>style.visibility</p:attrName>
                                        </p:attrNameLst>
                                      </p:cBhvr>
                                      <p:to>
                                        <p:strVal val="visible"/>
                                      </p:to>
                                    </p:set>
                                    <p:anim calcmode="lin" valueType="num">
                                      <p:cBhvr additive="base">
                                        <p:cTn id="97" dur="500"/>
                                        <p:tgtEl>
                                          <p:spTgt spid="54"/>
                                        </p:tgtEl>
                                        <p:attrNameLst>
                                          <p:attrName>ppt_y</p:attrName>
                                        </p:attrNameLst>
                                      </p:cBhvr>
                                      <p:tavLst>
                                        <p:tav tm="0">
                                          <p:val>
                                            <p:strVal val="#ppt_y+#ppt_h*1.125000"/>
                                          </p:val>
                                        </p:tav>
                                        <p:tav tm="100000">
                                          <p:val>
                                            <p:strVal val="#ppt_y"/>
                                          </p:val>
                                        </p:tav>
                                      </p:tavLst>
                                    </p:anim>
                                    <p:animEffect transition="in" filter="wipe(up)">
                                      <p:cBhvr>
                                        <p:cTn id="98" dur="500"/>
                                        <p:tgtEl>
                                          <p:spTgt spid="54"/>
                                        </p:tgtEl>
                                      </p:cBhvr>
                                    </p:animEffect>
                                  </p:childTnLst>
                                </p:cTn>
                              </p:par>
                              <p:par>
                                <p:cTn id="99" presetID="12" presetClass="entr" presetSubtype="4" fill="hold" grpId="0" nodeType="withEffect">
                                  <p:stCondLst>
                                    <p:cond delay="45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500"/>
                                        <p:tgtEl>
                                          <p:spTgt spid="55"/>
                                        </p:tgtEl>
                                        <p:attrNameLst>
                                          <p:attrName>ppt_y</p:attrName>
                                        </p:attrNameLst>
                                      </p:cBhvr>
                                      <p:tavLst>
                                        <p:tav tm="0">
                                          <p:val>
                                            <p:strVal val="#ppt_y+#ppt_h*1.125000"/>
                                          </p:val>
                                        </p:tav>
                                        <p:tav tm="100000">
                                          <p:val>
                                            <p:strVal val="#ppt_y"/>
                                          </p:val>
                                        </p:tav>
                                      </p:tavLst>
                                    </p:anim>
                                    <p:animEffect transition="in" filter="wipe(up)">
                                      <p:cBhvr>
                                        <p:cTn id="102" dur="500"/>
                                        <p:tgtEl>
                                          <p:spTgt spid="55"/>
                                        </p:tgtEl>
                                      </p:cBhvr>
                                    </p:animEffect>
                                  </p:childTnLst>
                                </p:cTn>
                              </p:par>
                              <p:par>
                                <p:cTn id="103" presetID="10" presetClass="entr" presetSubtype="0" fill="hold" grpId="0" nodeType="withEffect">
                                  <p:stCondLst>
                                    <p:cond delay="450"/>
                                  </p:stCondLst>
                                  <p:childTnLst>
                                    <p:set>
                                      <p:cBhvr>
                                        <p:cTn id="104" dur="1" fill="hold">
                                          <p:stCondLst>
                                            <p:cond delay="0"/>
                                          </p:stCondLst>
                                        </p:cTn>
                                        <p:tgtEl>
                                          <p:spTgt spid="31"/>
                                        </p:tgtEl>
                                        <p:attrNameLst>
                                          <p:attrName>style.visibility</p:attrName>
                                        </p:attrNameLst>
                                      </p:cBhvr>
                                      <p:to>
                                        <p:strVal val="visible"/>
                                      </p:to>
                                    </p:set>
                                    <p:animEffect transition="in" filter="fade">
                                      <p:cBhvr>
                                        <p:cTn id="105" dur="500"/>
                                        <p:tgtEl>
                                          <p:spTgt spid="31"/>
                                        </p:tgtEl>
                                      </p:cBhvr>
                                    </p:animEffect>
                                  </p:childTnLst>
                                </p:cTn>
                              </p:par>
                              <p:par>
                                <p:cTn id="106" presetID="10" presetClass="entr" presetSubtype="0" fill="hold" grpId="0" nodeType="withEffect">
                                  <p:stCondLst>
                                    <p:cond delay="55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500"/>
                                        <p:tgtEl>
                                          <p:spTgt spid="32"/>
                                        </p:tgtEl>
                                      </p:cBhvr>
                                    </p:animEffect>
                                  </p:childTnLst>
                                </p:cTn>
                              </p:par>
                              <p:par>
                                <p:cTn id="109" presetID="10" presetClass="entr" presetSubtype="0" fill="hold" grpId="0" nodeType="withEffect">
                                  <p:stCondLst>
                                    <p:cond delay="650"/>
                                  </p:stCondLst>
                                  <p:childTnLst>
                                    <p:set>
                                      <p:cBhvr>
                                        <p:cTn id="110" dur="1" fill="hold">
                                          <p:stCondLst>
                                            <p:cond delay="0"/>
                                          </p:stCondLst>
                                        </p:cTn>
                                        <p:tgtEl>
                                          <p:spTgt spid="33"/>
                                        </p:tgtEl>
                                        <p:attrNameLst>
                                          <p:attrName>style.visibility</p:attrName>
                                        </p:attrNameLst>
                                      </p:cBhvr>
                                      <p:to>
                                        <p:strVal val="visible"/>
                                      </p:to>
                                    </p:set>
                                    <p:animEffect transition="in" filter="fade">
                                      <p:cBhvr>
                                        <p:cTn id="111" dur="500"/>
                                        <p:tgtEl>
                                          <p:spTgt spid="33"/>
                                        </p:tgtEl>
                                      </p:cBhvr>
                                    </p:animEffect>
                                  </p:childTnLst>
                                </p:cTn>
                              </p:par>
                              <p:par>
                                <p:cTn id="112" presetID="10" presetClass="entr" presetSubtype="0" fill="hold" grpId="0" nodeType="withEffect">
                                  <p:stCondLst>
                                    <p:cond delay="750"/>
                                  </p:stCondLst>
                                  <p:childTnLst>
                                    <p:set>
                                      <p:cBhvr>
                                        <p:cTn id="113" dur="1" fill="hold">
                                          <p:stCondLst>
                                            <p:cond delay="0"/>
                                          </p:stCondLst>
                                        </p:cTn>
                                        <p:tgtEl>
                                          <p:spTgt spid="34"/>
                                        </p:tgtEl>
                                        <p:attrNameLst>
                                          <p:attrName>style.visibility</p:attrName>
                                        </p:attrNameLst>
                                      </p:cBhvr>
                                      <p:to>
                                        <p:strVal val="visible"/>
                                      </p:to>
                                    </p:set>
                                    <p:animEffect transition="in" filter="fade">
                                      <p:cBhvr>
                                        <p:cTn id="11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P spid="21" grpId="0" bldLvl="0" animBg="1"/>
      <p:bldP spid="8" grpId="0" bldLvl="0" animBg="1"/>
      <p:bldP spid="7" grpId="0" bldLvl="0" animBg="1"/>
      <p:bldP spid="31" grpId="0"/>
      <p:bldP spid="32" grpId="0"/>
      <p:bldP spid="33" grpId="0"/>
      <p:bldP spid="34" grpId="0"/>
      <p:bldP spid="38" grpId="0" bldLvl="0" animBg="1"/>
      <p:bldP spid="46" grpId="0" bldLvl="0" animBg="1"/>
      <p:bldP spid="47" grpId="0"/>
      <p:bldP spid="48" grpId="0"/>
      <p:bldP spid="52" grpId="0" bldLvl="0" animBg="1"/>
      <p:bldP spid="53" grpId="0" bldLvl="0" animBg="1"/>
      <p:bldP spid="54" grpId="0" bldLvl="0" animBg="1"/>
      <p:bldP spid="55" grpId="0" bldLvl="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5|1.1|2.2"/>
</p:tagLst>
</file>

<file path=ppt/tags/tag2.xml><?xml version="1.0" encoding="utf-8"?>
<p:tagLst xmlns:a="http://schemas.openxmlformats.org/drawingml/2006/main" xmlns:r="http://schemas.openxmlformats.org/officeDocument/2006/relationships" xmlns:p="http://schemas.openxmlformats.org/presentationml/2006/main">
  <p:tag name="TIMING" val="|3.2|1.2|0.9|0.7"/>
</p:tagLst>
</file>

<file path=ppt/tags/tag3.xml><?xml version="1.0" encoding="utf-8"?>
<p:tagLst xmlns:a="http://schemas.openxmlformats.org/drawingml/2006/main" xmlns:r="http://schemas.openxmlformats.org/officeDocument/2006/relationships" xmlns:p="http://schemas.openxmlformats.org/presentationml/2006/main">
  <p:tag name="TIMING" val="|1.6|2.5"/>
</p:tagLst>
</file>

<file path=ppt/tags/tag4.xml><?xml version="1.0" encoding="utf-8"?>
<p:tagLst xmlns:a="http://schemas.openxmlformats.org/drawingml/2006/main" xmlns:r="http://schemas.openxmlformats.org/officeDocument/2006/relationships" xmlns:p="http://schemas.openxmlformats.org/presentationml/2006/main">
  <p:tag name="TIMING" val="|1|1.2|1"/>
</p:tagLst>
</file>

<file path=ppt/tags/tag5.xml><?xml version="1.0" encoding="utf-8"?>
<p:tagLst xmlns:a="http://schemas.openxmlformats.org/drawingml/2006/main" xmlns:r="http://schemas.openxmlformats.org/officeDocument/2006/relationships" xmlns:p="http://schemas.openxmlformats.org/presentationml/2006/main">
  <p:tag name="TIMING" val="|1.2|2.3|2.2"/>
</p:tagLst>
</file>

<file path=ppt/theme/theme1.xml><?xml version="1.0" encoding="utf-8"?>
<a:theme xmlns:a="http://schemas.openxmlformats.org/drawingml/2006/main" name=" www.2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2643</Words>
  <Application>Microsoft Office PowerPoint</Application>
  <PresentationFormat>宽屏</PresentationFormat>
  <Paragraphs>336</Paragraphs>
  <Slides>26</Slides>
  <Notes>26</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26</vt:i4>
      </vt:variant>
    </vt:vector>
  </HeadingPairs>
  <TitlesOfParts>
    <vt:vector size="43" baseType="lpstr">
      <vt:lpstr>FontAwesome</vt:lpstr>
      <vt:lpstr>Open Sans</vt:lpstr>
      <vt:lpstr>Open Sans bold</vt:lpstr>
      <vt:lpstr>Open Sans Condensed</vt:lpstr>
      <vt:lpstr>Open Sans Extrabold</vt:lpstr>
      <vt:lpstr>方正正大黑简体</vt:lpstr>
      <vt:lpstr>华文细黑</vt:lpstr>
      <vt:lpstr>宋体</vt:lpstr>
      <vt:lpstr>微软简粗黑</vt:lpstr>
      <vt:lpstr>微软雅黑</vt:lpstr>
      <vt:lpstr>造字工房悦黑体验版细体</vt:lpstr>
      <vt:lpstr>Arial</vt:lpstr>
      <vt:lpstr>Calibri</vt:lpstr>
      <vt:lpstr>Calibri Light</vt:lpstr>
      <vt:lpstr>Helvetica</vt:lpstr>
      <vt:lpstr>Segoe UI</vt:lpstr>
      <vt:lpstr> 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4</cp:revision>
  <dcterms:created xsi:type="dcterms:W3CDTF">2022-03-03T08:00:51Z</dcterms:created>
  <dcterms:modified xsi:type="dcterms:W3CDTF">2023-01-10T10:13:18Z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2052-11.1.0.10495</vt:lpwstr>
  </property>
  <property fmtid="{D5CDD505-2E9C-101B-9397-08002B2CF9AE}" pid="3" name="ICV">
    <vt:lpwstr>A0167A15488F44DB902125A2C3A66EC6</vt:lpwstr>
  </property>
  <property fmtid="{A09F084E-AD41-489F-8076-AA5BE3082BCA}" pid="100">
    <vt:ui4>5</vt:ui4>
  </property>
  <property fmtid="{64440492-4C8B-11D1-8B70-080036B11A03}" pid="11">
    <vt:lpwstr>www.2ppt.com-爱PPT提供资源下载</vt:lpwstr>
  </property>
</Properties>
</file>