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256" r:id="rId3"/>
    <p:sldId id="258" r:id="rId5"/>
    <p:sldId id="259" r:id="rId6"/>
    <p:sldId id="260" r:id="rId7"/>
    <p:sldId id="261" r:id="rId8"/>
    <p:sldId id="262" r:id="rId9"/>
    <p:sldId id="263" r:id="rId10"/>
    <p:sldId id="264" r:id="rId11"/>
    <p:sldId id="265" r:id="rId12"/>
    <p:sldId id="266" r:id="rId13"/>
    <p:sldId id="267" r:id="rId14"/>
    <p:sldId id="280" r:id="rId15"/>
    <p:sldId id="268" r:id="rId16"/>
    <p:sldId id="269" r:id="rId17"/>
    <p:sldId id="271" r:id="rId18"/>
    <p:sldId id="281" r:id="rId19"/>
    <p:sldId id="272" r:id="rId20"/>
    <p:sldId id="273" r:id="rId21"/>
    <p:sldId id="274" r:id="rId22"/>
    <p:sldId id="275" r:id="rId23"/>
    <p:sldId id="282" r:id="rId24"/>
    <p:sldId id="276" r:id="rId25"/>
    <p:sldId id="278" r:id="rId26"/>
    <p:sldId id="277" r:id="rId27"/>
    <p:sldId id="279" r:id="rId28"/>
    <p:sldId id="283"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323"/>
    <a:srgbClr val="01A293"/>
    <a:srgbClr val="BFBFBF"/>
    <a:srgbClr val="FFFFFF"/>
    <a:srgbClr val="018578"/>
    <a:srgbClr val="F1C301"/>
    <a:srgbClr val="D9D9D9"/>
    <a:srgbClr val="012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1" autoAdjust="0"/>
    <p:restoredTop sz="95526" autoAdjust="0"/>
  </p:normalViewPr>
  <p:slideViewPr>
    <p:cSldViewPr snapToGrid="0">
      <p:cViewPr varScale="1">
        <p:scale>
          <a:sx n="108" d="100"/>
          <a:sy n="108" d="100"/>
        </p:scale>
        <p:origin x="-426" y="-90"/>
      </p:cViewPr>
      <p:guideLst>
        <p:guide orient="horz" pos="2160"/>
        <p:guide pos="3840"/>
      </p:guideLst>
    </p:cSldViewPr>
  </p:slideViewPr>
  <p:notesTextViewPr>
    <p:cViewPr>
      <p:scale>
        <a:sx n="1" d="1"/>
        <a:sy n="1" d="1"/>
      </p:scale>
      <p:origin x="0" y="54"/>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F7DD3-B978-4599-8733-D25EC76291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4CDA0-5D6A-4418-9514-96BE9C2EB0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44CDA0-5D6A-4418-9514-96BE9C2EB0B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DC13B2A-CBBF-4611-ACD9-28CE6DC449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27A73-4935-413D-9B84-296F69FE84C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DC13B2A-CBBF-4611-ACD9-28CE6DC449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27A73-4935-413D-9B84-296F69FE84C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DC13B2A-CBBF-4611-ACD9-28CE6DC449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27A73-4935-413D-9B84-296F69FE84C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DC13B2A-CBBF-4611-ACD9-28CE6DC449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27A73-4935-413D-9B84-296F69FE84C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DC13B2A-CBBF-4611-ACD9-28CE6DC449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27A73-4935-413D-9B84-296F69FE84C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DC13B2A-CBBF-4611-ACD9-28CE6DC449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527A73-4935-413D-9B84-296F69FE84C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DC13B2A-CBBF-4611-ACD9-28CE6DC4498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527A73-4935-413D-9B84-296F69FE84C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DC13B2A-CBBF-4611-ACD9-28CE6DC4498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527A73-4935-413D-9B84-296F69FE84C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DC13B2A-CBBF-4611-ACD9-28CE6DC4498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527A73-4935-413D-9B84-296F69FE84C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DC13B2A-CBBF-4611-ACD9-28CE6DC449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527A73-4935-413D-9B84-296F69FE84C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DC13B2A-CBBF-4611-ACD9-28CE6DC449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527A73-4935-413D-9B84-296F69FE84C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13B2A-CBBF-4611-ACD9-28CE6DC4498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27A73-4935-413D-9B84-296F69FE84C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9093" y="1"/>
            <a:ext cx="5694218" cy="5694218"/>
            <a:chOff x="-309093" y="1"/>
            <a:chExt cx="5694218" cy="5694218"/>
          </a:xfrm>
        </p:grpSpPr>
        <p:sp>
          <p:nvSpPr>
            <p:cNvPr id="5" name="椭圆 4"/>
            <p:cNvSpPr/>
            <p:nvPr/>
          </p:nvSpPr>
          <p:spPr>
            <a:xfrm>
              <a:off x="-309093" y="1"/>
              <a:ext cx="5694218" cy="5694218"/>
            </a:xfrm>
            <a:prstGeom prst="ellipse">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2438" y="391532"/>
              <a:ext cx="4911155" cy="4911155"/>
            </a:xfrm>
            <a:prstGeom prst="ellipse">
              <a:avLst/>
            </a:prstGeom>
            <a:blipFill>
              <a:blip r:embed="rId1" cstate="print"/>
              <a:stretch>
                <a:fillRect/>
              </a:stretch>
            </a:blipFill>
            <a:ln w="88900">
              <a:solidFill>
                <a:srgbClr val="FED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a:off x="8808722" y="5302687"/>
            <a:ext cx="5019638" cy="5019638"/>
          </a:xfrm>
          <a:prstGeom prst="ellipse">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247124" y="4512976"/>
            <a:ext cx="627747" cy="627747"/>
          </a:xfrm>
          <a:prstGeom prst="ellipse">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352727" y="508007"/>
            <a:ext cx="4820550" cy="2339102"/>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54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个人</a:t>
            </a:r>
            <a:r>
              <a:rPr lang="en-US" altLang="zh-CN" sz="54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a:t>
            </a:r>
            <a:r>
              <a:rPr lang="zh-CN" altLang="en-US" sz="54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转正</a:t>
            </a:r>
            <a:endParaRPr lang="en-US" altLang="zh-CN" sz="54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a:p>
            <a:r>
              <a:rPr lang="zh-CN" altLang="en-US" sz="6000" b="1" dirty="0" smtClean="0">
                <a:solidFill>
                  <a:srgbClr val="01A293"/>
                </a:solidFill>
                <a:latin typeface="幼圆" panose="02010509060101010101" pitchFamily="49" charset="-122"/>
                <a:ea typeface="幼圆" panose="02010509060101010101" pitchFamily="49" charset="-122"/>
                <a:cs typeface="Kartika" panose="02020503030404060203" pitchFamily="18" charset="0"/>
              </a:rPr>
              <a:t>工作述职报告</a:t>
            </a:r>
            <a:endParaRPr lang="en-US" altLang="zh-CN" sz="6000" b="1" dirty="0">
              <a:solidFill>
                <a:srgbClr val="01A293"/>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 name="组合 2"/>
          <p:cNvGrpSpPr/>
          <p:nvPr/>
        </p:nvGrpSpPr>
        <p:grpSpPr>
          <a:xfrm>
            <a:off x="6462625" y="2647250"/>
            <a:ext cx="2160000" cy="893398"/>
            <a:chOff x="6462625" y="2647250"/>
            <a:chExt cx="2160000" cy="893398"/>
          </a:xfrm>
        </p:grpSpPr>
        <p:sp>
          <p:nvSpPr>
            <p:cNvPr id="13" name="圆角矩形 12"/>
            <p:cNvSpPr>
              <a:spLocks noChangeAspect="1"/>
            </p:cNvSpPr>
            <p:nvPr/>
          </p:nvSpPr>
          <p:spPr>
            <a:xfrm>
              <a:off x="6462625" y="3139247"/>
              <a:ext cx="2160000" cy="401401"/>
            </a:xfrm>
            <a:prstGeom prst="roundRect">
              <a:avLst>
                <a:gd name="adj" fmla="val 50000"/>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489650" y="2647250"/>
              <a:ext cx="2044149" cy="861774"/>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单位部门：</a:t>
              </a:r>
              <a:r>
                <a:rPr lang="zh-CN" altLang="en-US" b="1" dirty="0" smtClean="0">
                  <a:solidFill>
                    <a:srgbClr val="FEFEFE"/>
                  </a:solidFill>
                  <a:latin typeface="幼圆" panose="02010509060101010101" pitchFamily="49" charset="-122"/>
                  <a:ea typeface="幼圆" panose="02010509060101010101" pitchFamily="49" charset="-122"/>
                  <a:cs typeface="Kartika" panose="02020503030404060203" pitchFamily="18" charset="0"/>
                </a:rPr>
                <a:t>市场部</a:t>
              </a:r>
              <a:endParaRPr lang="en-US" altLang="zh-CN" b="1" dirty="0">
                <a:solidFill>
                  <a:srgbClr val="FEFEFE"/>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4" name="组合 3"/>
          <p:cNvGrpSpPr/>
          <p:nvPr/>
        </p:nvGrpSpPr>
        <p:grpSpPr>
          <a:xfrm>
            <a:off x="8827389" y="2656119"/>
            <a:ext cx="2160000" cy="884529"/>
            <a:chOff x="8827389" y="2656119"/>
            <a:chExt cx="2160000" cy="884529"/>
          </a:xfrm>
        </p:grpSpPr>
        <p:sp>
          <p:nvSpPr>
            <p:cNvPr id="14" name="圆角矩形 13"/>
            <p:cNvSpPr>
              <a:spLocks noChangeAspect="1"/>
            </p:cNvSpPr>
            <p:nvPr/>
          </p:nvSpPr>
          <p:spPr>
            <a:xfrm>
              <a:off x="8827389" y="3139247"/>
              <a:ext cx="2160000" cy="401401"/>
            </a:xfrm>
            <a:prstGeom prst="roundRect">
              <a:avLst>
                <a:gd name="adj" fmla="val 50000"/>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942220" y="2656119"/>
              <a:ext cx="1449070" cy="860425"/>
            </a:xfrm>
            <a:prstGeom prst="rect">
              <a:avLst/>
            </a:prstGeom>
            <a:noFill/>
          </p:spPr>
          <p:txBody>
            <a:bodyPr wrap="none" rtlCol="0">
              <a:spAutoFit/>
            </a:bodyPr>
            <a:lstStyle/>
            <a:p>
              <a:pPr algn="l"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pPr algn="l"/>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汇报人：</a:t>
              </a:r>
              <a:r>
                <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xxx</a:t>
              </a:r>
              <a:endPar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pic>
        <p:nvPicPr>
          <p:cNvPr id="15" name="Owl City&amp;Carly Rae Jepsen-Good Time">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cstate="print"/>
          <a:stretch>
            <a:fillRect/>
          </a:stretch>
        </p:blipFill>
        <p:spPr>
          <a:xfrm>
            <a:off x="5743127" y="-76293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5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par>
                                <p:cTn id="7" presetID="21" presetClass="entr" presetSubtype="1"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heel(1)">
                                      <p:cBhvr>
                                        <p:cTn id="9" dur="2000"/>
                                        <p:tgtEl>
                                          <p:spTgt spid="2"/>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Scale>
                                      <p:cBhvr>
                                        <p:cTn id="2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9"/>
                                        </p:tgtEl>
                                        <p:attrNameLst>
                                          <p:attrName>ppt_x</p:attrName>
                                          <p:attrName>ppt_y</p:attrName>
                                        </p:attrNameLst>
                                      </p:cBhvr>
                                    </p:animMotion>
                                    <p:animEffect transition="in" filter="fade">
                                      <p:cBhvr>
                                        <p:cTn id="25" dur="1000"/>
                                        <p:tgtEl>
                                          <p:spTgt spid="9"/>
                                        </p:tgtEl>
                                      </p:cBhvr>
                                    </p:animEffect>
                                  </p:childTnLst>
                                </p:cTn>
                              </p:par>
                            </p:childTnLst>
                          </p:cTn>
                        </p:par>
                        <p:par>
                          <p:cTn id="26" fill="hold">
                            <p:stCondLst>
                              <p:cond delay="2500"/>
                            </p:stCondLst>
                            <p:childTnLst>
                              <p:par>
                                <p:cTn id="27" presetID="26" presetClass="emph" presetSubtype="0" fill="hold" grpId="1" nodeType="afterEffect">
                                  <p:stCondLst>
                                    <p:cond delay="0"/>
                                  </p:stCondLst>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41" repeatCount="indefinite" fill="hold" display="0">
                  <p:stCondLst>
                    <p:cond delay="indefinite"/>
                  </p:stCondLst>
                  <p:endCondLst>
                    <p:cond evt="onStopAudio" delay="0">
                      <p:tgtEl>
                        <p:sldTgt/>
                      </p:tgtEl>
                    </p:cond>
                  </p:endCondLst>
                </p:cTn>
                <p:tgtEl>
                  <p:spTgt spid="15"/>
                </p:tgtEl>
              </p:cMediaNode>
            </p:video>
          </p:childTnLst>
        </p:cTn>
      </p:par>
    </p:tnLst>
    <p:bldLst>
      <p:bldP spid="7" grpId="0" animBg="1"/>
      <p:bldP spid="8" grpId="0" animBg="1"/>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471154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内部培训学习情况</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4536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535564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180329" y="2729434"/>
            <a:ext cx="5758604" cy="3088958"/>
            <a:chOff x="3180329" y="2729434"/>
            <a:chExt cx="5758604" cy="3088958"/>
          </a:xfrm>
        </p:grpSpPr>
        <p:grpSp>
          <p:nvGrpSpPr>
            <p:cNvPr id="6" name="组合 5"/>
            <p:cNvGrpSpPr/>
            <p:nvPr/>
          </p:nvGrpSpPr>
          <p:grpSpPr>
            <a:xfrm>
              <a:off x="5567369" y="3286761"/>
              <a:ext cx="1673295" cy="1075221"/>
              <a:chOff x="5509438" y="3460708"/>
              <a:chExt cx="1879684" cy="1207842"/>
            </a:xfrm>
            <a:solidFill>
              <a:srgbClr val="FED323"/>
            </a:solidFill>
          </p:grpSpPr>
          <p:sp>
            <p:nvSpPr>
              <p:cNvPr id="16" name="Freeform 7"/>
              <p:cNvSpPr/>
              <p:nvPr/>
            </p:nvSpPr>
            <p:spPr bwMode="auto">
              <a:xfrm>
                <a:off x="5509438" y="3460708"/>
                <a:ext cx="509420" cy="750102"/>
              </a:xfrm>
              <a:custGeom>
                <a:avLst/>
                <a:gdLst>
                  <a:gd name="T0" fmla="*/ 18 w 146"/>
                  <a:gd name="T1" fmla="*/ 209 h 215"/>
                  <a:gd name="T2" fmla="*/ 10 w 146"/>
                  <a:gd name="T3" fmla="*/ 159 h 215"/>
                  <a:gd name="T4" fmla="*/ 71 w 146"/>
                  <a:gd name="T5" fmla="*/ 30 h 215"/>
                  <a:gd name="T6" fmla="*/ 122 w 146"/>
                  <a:gd name="T7" fmla="*/ 8 h 215"/>
                  <a:gd name="T8" fmla="*/ 134 w 146"/>
                  <a:gd name="T9" fmla="*/ 60 h 215"/>
                  <a:gd name="T10" fmla="*/ 63 w 146"/>
                  <a:gd name="T11" fmla="*/ 184 h 215"/>
                  <a:gd name="T12" fmla="*/ 18 w 146"/>
                  <a:gd name="T13" fmla="*/ 209 h 215"/>
                </a:gdLst>
                <a:ahLst/>
                <a:cxnLst>
                  <a:cxn ang="0">
                    <a:pos x="T0" y="T1"/>
                  </a:cxn>
                  <a:cxn ang="0">
                    <a:pos x="T2" y="T3"/>
                  </a:cxn>
                  <a:cxn ang="0">
                    <a:pos x="T4" y="T5"/>
                  </a:cxn>
                  <a:cxn ang="0">
                    <a:pos x="T6" y="T7"/>
                  </a:cxn>
                  <a:cxn ang="0">
                    <a:pos x="T8" y="T9"/>
                  </a:cxn>
                  <a:cxn ang="0">
                    <a:pos x="T10" y="T11"/>
                  </a:cxn>
                  <a:cxn ang="0">
                    <a:pos x="T12" y="T13"/>
                  </a:cxn>
                </a:cxnLst>
                <a:rect l="0" t="0" r="r" b="b"/>
                <a:pathLst>
                  <a:path w="146" h="215">
                    <a:moveTo>
                      <a:pt x="18" y="209"/>
                    </a:moveTo>
                    <a:cubicBezTo>
                      <a:pt x="4" y="202"/>
                      <a:pt x="0" y="180"/>
                      <a:pt x="10" y="159"/>
                    </a:cubicBezTo>
                    <a:cubicBezTo>
                      <a:pt x="71" y="30"/>
                      <a:pt x="71" y="30"/>
                      <a:pt x="71" y="30"/>
                    </a:cubicBezTo>
                    <a:cubicBezTo>
                      <a:pt x="80" y="10"/>
                      <a:pt x="103" y="0"/>
                      <a:pt x="122" y="8"/>
                    </a:cubicBezTo>
                    <a:cubicBezTo>
                      <a:pt x="140" y="17"/>
                      <a:pt x="146" y="40"/>
                      <a:pt x="134" y="60"/>
                    </a:cubicBezTo>
                    <a:cubicBezTo>
                      <a:pt x="63" y="184"/>
                      <a:pt x="63" y="184"/>
                      <a:pt x="63" y="184"/>
                    </a:cubicBezTo>
                    <a:cubicBezTo>
                      <a:pt x="52" y="204"/>
                      <a:pt x="31" y="215"/>
                      <a:pt x="18"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5519774" y="3984894"/>
                <a:ext cx="225917" cy="683656"/>
              </a:xfrm>
              <a:custGeom>
                <a:avLst/>
                <a:gdLst>
                  <a:gd name="T0" fmla="*/ 31 w 65"/>
                  <a:gd name="T1" fmla="*/ 196 h 196"/>
                  <a:gd name="T2" fmla="*/ 0 w 65"/>
                  <a:gd name="T3" fmla="*/ 162 h 196"/>
                  <a:gd name="T4" fmla="*/ 2 w 65"/>
                  <a:gd name="T5" fmla="*/ 33 h 196"/>
                  <a:gd name="T6" fmla="*/ 33 w 65"/>
                  <a:gd name="T7" fmla="*/ 0 h 196"/>
                  <a:gd name="T8" fmla="*/ 65 w 65"/>
                  <a:gd name="T9" fmla="*/ 34 h 196"/>
                  <a:gd name="T10" fmla="*/ 63 w 65"/>
                  <a:gd name="T11" fmla="*/ 163 h 196"/>
                  <a:gd name="T12" fmla="*/ 31 w 65"/>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65" h="196">
                    <a:moveTo>
                      <a:pt x="31" y="196"/>
                    </a:moveTo>
                    <a:cubicBezTo>
                      <a:pt x="14" y="196"/>
                      <a:pt x="0" y="181"/>
                      <a:pt x="0" y="162"/>
                    </a:cubicBezTo>
                    <a:cubicBezTo>
                      <a:pt x="2" y="33"/>
                      <a:pt x="2" y="33"/>
                      <a:pt x="2" y="33"/>
                    </a:cubicBezTo>
                    <a:cubicBezTo>
                      <a:pt x="2" y="15"/>
                      <a:pt x="16" y="0"/>
                      <a:pt x="33" y="0"/>
                    </a:cubicBezTo>
                    <a:cubicBezTo>
                      <a:pt x="51" y="1"/>
                      <a:pt x="65" y="16"/>
                      <a:pt x="65" y="34"/>
                    </a:cubicBezTo>
                    <a:cubicBezTo>
                      <a:pt x="63" y="163"/>
                      <a:pt x="63" y="163"/>
                      <a:pt x="63" y="163"/>
                    </a:cubicBezTo>
                    <a:cubicBezTo>
                      <a:pt x="63" y="181"/>
                      <a:pt x="49" y="196"/>
                      <a:pt x="31"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6402767" y="3460708"/>
                <a:ext cx="507943" cy="750102"/>
              </a:xfrm>
              <a:custGeom>
                <a:avLst/>
                <a:gdLst>
                  <a:gd name="T0" fmla="*/ 128 w 145"/>
                  <a:gd name="T1" fmla="*/ 209 h 215"/>
                  <a:gd name="T2" fmla="*/ 136 w 145"/>
                  <a:gd name="T3" fmla="*/ 159 h 215"/>
                  <a:gd name="T4" fmla="*/ 75 w 145"/>
                  <a:gd name="T5" fmla="*/ 30 h 215"/>
                  <a:gd name="T6" fmla="*/ 24 w 145"/>
                  <a:gd name="T7" fmla="*/ 8 h 215"/>
                  <a:gd name="T8" fmla="*/ 11 w 145"/>
                  <a:gd name="T9" fmla="*/ 60 h 215"/>
                  <a:gd name="T10" fmla="*/ 82 w 145"/>
                  <a:gd name="T11" fmla="*/ 184 h 215"/>
                  <a:gd name="T12" fmla="*/ 128 w 145"/>
                  <a:gd name="T13" fmla="*/ 209 h 215"/>
                </a:gdLst>
                <a:ahLst/>
                <a:cxnLst>
                  <a:cxn ang="0">
                    <a:pos x="T0" y="T1"/>
                  </a:cxn>
                  <a:cxn ang="0">
                    <a:pos x="T2" y="T3"/>
                  </a:cxn>
                  <a:cxn ang="0">
                    <a:pos x="T4" y="T5"/>
                  </a:cxn>
                  <a:cxn ang="0">
                    <a:pos x="T6" y="T7"/>
                  </a:cxn>
                  <a:cxn ang="0">
                    <a:pos x="T8" y="T9"/>
                  </a:cxn>
                  <a:cxn ang="0">
                    <a:pos x="T10" y="T11"/>
                  </a:cxn>
                  <a:cxn ang="0">
                    <a:pos x="T12" y="T13"/>
                  </a:cxn>
                </a:cxnLst>
                <a:rect l="0" t="0" r="r" b="b"/>
                <a:pathLst>
                  <a:path w="145" h="215">
                    <a:moveTo>
                      <a:pt x="128" y="209"/>
                    </a:moveTo>
                    <a:cubicBezTo>
                      <a:pt x="142" y="202"/>
                      <a:pt x="145" y="180"/>
                      <a:pt x="136" y="159"/>
                    </a:cubicBezTo>
                    <a:cubicBezTo>
                      <a:pt x="75" y="30"/>
                      <a:pt x="75" y="30"/>
                      <a:pt x="75" y="30"/>
                    </a:cubicBezTo>
                    <a:cubicBezTo>
                      <a:pt x="65" y="10"/>
                      <a:pt x="42" y="0"/>
                      <a:pt x="24" y="8"/>
                    </a:cubicBezTo>
                    <a:cubicBezTo>
                      <a:pt x="5" y="17"/>
                      <a:pt x="0" y="40"/>
                      <a:pt x="11" y="60"/>
                    </a:cubicBezTo>
                    <a:cubicBezTo>
                      <a:pt x="82" y="184"/>
                      <a:pt x="82" y="184"/>
                      <a:pt x="82" y="184"/>
                    </a:cubicBezTo>
                    <a:cubicBezTo>
                      <a:pt x="93" y="204"/>
                      <a:pt x="114" y="215"/>
                      <a:pt x="128"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p:nvPr/>
            </p:nvSpPr>
            <p:spPr bwMode="auto">
              <a:xfrm>
                <a:off x="6717279" y="3763407"/>
                <a:ext cx="671843" cy="441497"/>
              </a:xfrm>
              <a:custGeom>
                <a:avLst/>
                <a:gdLst>
                  <a:gd name="T0" fmla="*/ 185 w 192"/>
                  <a:gd name="T1" fmla="*/ 22 h 126"/>
                  <a:gd name="T2" fmla="*/ 141 w 192"/>
                  <a:gd name="T3" fmla="*/ 8 h 126"/>
                  <a:gd name="T4" fmla="*/ 24 w 192"/>
                  <a:gd name="T5" fmla="*/ 61 h 126"/>
                  <a:gd name="T6" fmla="*/ 7 w 192"/>
                  <a:gd name="T7" fmla="*/ 104 h 126"/>
                  <a:gd name="T8" fmla="*/ 50 w 192"/>
                  <a:gd name="T9" fmla="*/ 119 h 126"/>
                  <a:gd name="T10" fmla="*/ 168 w 192"/>
                  <a:gd name="T11" fmla="*/ 65 h 126"/>
                  <a:gd name="T12" fmla="*/ 185 w 192"/>
                  <a:gd name="T13" fmla="*/ 22 h 126"/>
                </a:gdLst>
                <a:ahLst/>
                <a:cxnLst>
                  <a:cxn ang="0">
                    <a:pos x="T0" y="T1"/>
                  </a:cxn>
                  <a:cxn ang="0">
                    <a:pos x="T2" y="T3"/>
                  </a:cxn>
                  <a:cxn ang="0">
                    <a:pos x="T4" y="T5"/>
                  </a:cxn>
                  <a:cxn ang="0">
                    <a:pos x="T6" y="T7"/>
                  </a:cxn>
                  <a:cxn ang="0">
                    <a:pos x="T8" y="T9"/>
                  </a:cxn>
                  <a:cxn ang="0">
                    <a:pos x="T10" y="T11"/>
                  </a:cxn>
                  <a:cxn ang="0">
                    <a:pos x="T12" y="T13"/>
                  </a:cxn>
                </a:cxnLst>
                <a:rect l="0" t="0" r="r" b="b"/>
                <a:pathLst>
                  <a:path w="192" h="126">
                    <a:moveTo>
                      <a:pt x="185" y="22"/>
                    </a:moveTo>
                    <a:cubicBezTo>
                      <a:pt x="177" y="7"/>
                      <a:pt x="158" y="0"/>
                      <a:pt x="141" y="8"/>
                    </a:cubicBezTo>
                    <a:cubicBezTo>
                      <a:pt x="24" y="61"/>
                      <a:pt x="24" y="61"/>
                      <a:pt x="24" y="61"/>
                    </a:cubicBezTo>
                    <a:cubicBezTo>
                      <a:pt x="7" y="69"/>
                      <a:pt x="0" y="88"/>
                      <a:pt x="7" y="104"/>
                    </a:cubicBezTo>
                    <a:cubicBezTo>
                      <a:pt x="14" y="120"/>
                      <a:pt x="34" y="126"/>
                      <a:pt x="50" y="119"/>
                    </a:cubicBezTo>
                    <a:cubicBezTo>
                      <a:pt x="168" y="65"/>
                      <a:pt x="168" y="65"/>
                      <a:pt x="168" y="65"/>
                    </a:cubicBezTo>
                    <a:cubicBezTo>
                      <a:pt x="184" y="57"/>
                      <a:pt x="192" y="38"/>
                      <a:pt x="1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5791464" y="3476951"/>
                <a:ext cx="853462" cy="1129583"/>
              </a:xfrm>
              <a:custGeom>
                <a:avLst/>
                <a:gdLst>
                  <a:gd name="T0" fmla="*/ 232 w 244"/>
                  <a:gd name="T1" fmla="*/ 18 h 323"/>
                  <a:gd name="T2" fmla="*/ 235 w 244"/>
                  <a:gd name="T3" fmla="*/ 14 h 323"/>
                  <a:gd name="T4" fmla="*/ 224 w 244"/>
                  <a:gd name="T5" fmla="*/ 6 h 323"/>
                  <a:gd name="T6" fmla="*/ 223 w 244"/>
                  <a:gd name="T7" fmla="*/ 5 h 323"/>
                  <a:gd name="T8" fmla="*/ 223 w 244"/>
                  <a:gd name="T9" fmla="*/ 4 h 323"/>
                  <a:gd name="T10" fmla="*/ 223 w 244"/>
                  <a:gd name="T11" fmla="*/ 4 h 323"/>
                  <a:gd name="T12" fmla="*/ 220 w 244"/>
                  <a:gd name="T13" fmla="*/ 3 h 323"/>
                  <a:gd name="T14" fmla="*/ 220 w 244"/>
                  <a:gd name="T15" fmla="*/ 1 h 323"/>
                  <a:gd name="T16" fmla="*/ 194 w 244"/>
                  <a:gd name="T17" fmla="*/ 0 h 323"/>
                  <a:gd name="T18" fmla="*/ 165 w 244"/>
                  <a:gd name="T19" fmla="*/ 0 h 323"/>
                  <a:gd name="T20" fmla="*/ 161 w 244"/>
                  <a:gd name="T21" fmla="*/ 24 h 323"/>
                  <a:gd name="T22" fmla="*/ 143 w 244"/>
                  <a:gd name="T23" fmla="*/ 83 h 323"/>
                  <a:gd name="T24" fmla="*/ 136 w 244"/>
                  <a:gd name="T25" fmla="*/ 101 h 323"/>
                  <a:gd name="T26" fmla="*/ 145 w 244"/>
                  <a:gd name="T27" fmla="*/ 46 h 323"/>
                  <a:gd name="T28" fmla="*/ 134 w 244"/>
                  <a:gd name="T29" fmla="*/ 27 h 323"/>
                  <a:gd name="T30" fmla="*/ 145 w 244"/>
                  <a:gd name="T31" fmla="*/ 12 h 323"/>
                  <a:gd name="T32" fmla="*/ 137 w 244"/>
                  <a:gd name="T33" fmla="*/ 0 h 323"/>
                  <a:gd name="T34" fmla="*/ 99 w 244"/>
                  <a:gd name="T35" fmla="*/ 0 h 323"/>
                  <a:gd name="T36" fmla="*/ 91 w 244"/>
                  <a:gd name="T37" fmla="*/ 12 h 323"/>
                  <a:gd name="T38" fmla="*/ 105 w 244"/>
                  <a:gd name="T39" fmla="*/ 28 h 323"/>
                  <a:gd name="T40" fmla="*/ 91 w 244"/>
                  <a:gd name="T41" fmla="*/ 46 h 323"/>
                  <a:gd name="T42" fmla="*/ 103 w 244"/>
                  <a:gd name="T43" fmla="*/ 107 h 323"/>
                  <a:gd name="T44" fmla="*/ 93 w 244"/>
                  <a:gd name="T45" fmla="*/ 83 h 323"/>
                  <a:gd name="T46" fmla="*/ 76 w 244"/>
                  <a:gd name="T47" fmla="*/ 24 h 323"/>
                  <a:gd name="T48" fmla="*/ 71 w 244"/>
                  <a:gd name="T49" fmla="*/ 0 h 323"/>
                  <a:gd name="T50" fmla="*/ 49 w 244"/>
                  <a:gd name="T51" fmla="*/ 0 h 323"/>
                  <a:gd name="T52" fmla="*/ 25 w 244"/>
                  <a:gd name="T53" fmla="*/ 0 h 323"/>
                  <a:gd name="T54" fmla="*/ 25 w 244"/>
                  <a:gd name="T55" fmla="*/ 0 h 323"/>
                  <a:gd name="T56" fmla="*/ 23 w 244"/>
                  <a:gd name="T57" fmla="*/ 0 h 323"/>
                  <a:gd name="T58" fmla="*/ 23 w 244"/>
                  <a:gd name="T59" fmla="*/ 8 h 323"/>
                  <a:gd name="T60" fmla="*/ 0 w 244"/>
                  <a:gd name="T61" fmla="*/ 49 h 323"/>
                  <a:gd name="T62" fmla="*/ 0 w 244"/>
                  <a:gd name="T63" fmla="*/ 55 h 323"/>
                  <a:gd name="T64" fmla="*/ 25 w 244"/>
                  <a:gd name="T65" fmla="*/ 99 h 323"/>
                  <a:gd name="T66" fmla="*/ 25 w 244"/>
                  <a:gd name="T67" fmla="*/ 323 h 323"/>
                  <a:gd name="T68" fmla="*/ 220 w 244"/>
                  <a:gd name="T69" fmla="*/ 323 h 323"/>
                  <a:gd name="T70" fmla="*/ 220 w 244"/>
                  <a:gd name="T71" fmla="*/ 97 h 323"/>
                  <a:gd name="T72" fmla="*/ 244 w 244"/>
                  <a:gd name="T73" fmla="*/ 55 h 323"/>
                  <a:gd name="T74" fmla="*/ 244 w 244"/>
                  <a:gd name="T75" fmla="*/ 49 h 323"/>
                  <a:gd name="T76" fmla="*/ 232 w 244"/>
                  <a:gd name="T77" fmla="*/ 1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4" h="323">
                    <a:moveTo>
                      <a:pt x="232" y="18"/>
                    </a:moveTo>
                    <a:cubicBezTo>
                      <a:pt x="235" y="14"/>
                      <a:pt x="235" y="14"/>
                      <a:pt x="235" y="14"/>
                    </a:cubicBezTo>
                    <a:cubicBezTo>
                      <a:pt x="224" y="6"/>
                      <a:pt x="224" y="6"/>
                      <a:pt x="224" y="6"/>
                    </a:cubicBezTo>
                    <a:cubicBezTo>
                      <a:pt x="224" y="6"/>
                      <a:pt x="224" y="5"/>
                      <a:pt x="223" y="5"/>
                    </a:cubicBezTo>
                    <a:cubicBezTo>
                      <a:pt x="223" y="4"/>
                      <a:pt x="223" y="4"/>
                      <a:pt x="223" y="4"/>
                    </a:cubicBezTo>
                    <a:cubicBezTo>
                      <a:pt x="223" y="4"/>
                      <a:pt x="223" y="4"/>
                      <a:pt x="223" y="4"/>
                    </a:cubicBezTo>
                    <a:cubicBezTo>
                      <a:pt x="222" y="4"/>
                      <a:pt x="221" y="4"/>
                      <a:pt x="220" y="3"/>
                    </a:cubicBezTo>
                    <a:cubicBezTo>
                      <a:pt x="220" y="1"/>
                      <a:pt x="220" y="1"/>
                      <a:pt x="220" y="1"/>
                    </a:cubicBezTo>
                    <a:cubicBezTo>
                      <a:pt x="194" y="0"/>
                      <a:pt x="194" y="0"/>
                      <a:pt x="194" y="0"/>
                    </a:cubicBezTo>
                    <a:cubicBezTo>
                      <a:pt x="165" y="0"/>
                      <a:pt x="165" y="0"/>
                      <a:pt x="165" y="0"/>
                    </a:cubicBezTo>
                    <a:cubicBezTo>
                      <a:pt x="165" y="7"/>
                      <a:pt x="163" y="15"/>
                      <a:pt x="161" y="24"/>
                    </a:cubicBezTo>
                    <a:cubicBezTo>
                      <a:pt x="143" y="83"/>
                      <a:pt x="143" y="83"/>
                      <a:pt x="143" y="83"/>
                    </a:cubicBezTo>
                    <a:cubicBezTo>
                      <a:pt x="141" y="90"/>
                      <a:pt x="139" y="96"/>
                      <a:pt x="136" y="101"/>
                    </a:cubicBezTo>
                    <a:cubicBezTo>
                      <a:pt x="145" y="46"/>
                      <a:pt x="145" y="46"/>
                      <a:pt x="145" y="46"/>
                    </a:cubicBezTo>
                    <a:cubicBezTo>
                      <a:pt x="134" y="27"/>
                      <a:pt x="134" y="27"/>
                      <a:pt x="134" y="27"/>
                    </a:cubicBezTo>
                    <a:cubicBezTo>
                      <a:pt x="140" y="24"/>
                      <a:pt x="145" y="19"/>
                      <a:pt x="145" y="12"/>
                    </a:cubicBezTo>
                    <a:cubicBezTo>
                      <a:pt x="145" y="7"/>
                      <a:pt x="142" y="3"/>
                      <a:pt x="137" y="0"/>
                    </a:cubicBezTo>
                    <a:cubicBezTo>
                      <a:pt x="99" y="0"/>
                      <a:pt x="99" y="0"/>
                      <a:pt x="99" y="0"/>
                    </a:cubicBezTo>
                    <a:cubicBezTo>
                      <a:pt x="94" y="3"/>
                      <a:pt x="91" y="8"/>
                      <a:pt x="91" y="12"/>
                    </a:cubicBezTo>
                    <a:cubicBezTo>
                      <a:pt x="91" y="19"/>
                      <a:pt x="97" y="25"/>
                      <a:pt x="105" y="28"/>
                    </a:cubicBezTo>
                    <a:cubicBezTo>
                      <a:pt x="91" y="46"/>
                      <a:pt x="91" y="46"/>
                      <a:pt x="91" y="46"/>
                    </a:cubicBezTo>
                    <a:cubicBezTo>
                      <a:pt x="103" y="107"/>
                      <a:pt x="103" y="107"/>
                      <a:pt x="103" y="107"/>
                    </a:cubicBezTo>
                    <a:cubicBezTo>
                      <a:pt x="99" y="101"/>
                      <a:pt x="96" y="93"/>
                      <a:pt x="93" y="83"/>
                    </a:cubicBezTo>
                    <a:cubicBezTo>
                      <a:pt x="76" y="24"/>
                      <a:pt x="76" y="24"/>
                      <a:pt x="76" y="24"/>
                    </a:cubicBezTo>
                    <a:cubicBezTo>
                      <a:pt x="73" y="15"/>
                      <a:pt x="72" y="8"/>
                      <a:pt x="71" y="0"/>
                    </a:cubicBezTo>
                    <a:cubicBezTo>
                      <a:pt x="49" y="0"/>
                      <a:pt x="49" y="0"/>
                      <a:pt x="49" y="0"/>
                    </a:cubicBezTo>
                    <a:cubicBezTo>
                      <a:pt x="25" y="0"/>
                      <a:pt x="25" y="0"/>
                      <a:pt x="25" y="0"/>
                    </a:cubicBezTo>
                    <a:cubicBezTo>
                      <a:pt x="25" y="0"/>
                      <a:pt x="25" y="0"/>
                      <a:pt x="25" y="0"/>
                    </a:cubicBezTo>
                    <a:cubicBezTo>
                      <a:pt x="23" y="0"/>
                      <a:pt x="23" y="0"/>
                      <a:pt x="23" y="0"/>
                    </a:cubicBezTo>
                    <a:cubicBezTo>
                      <a:pt x="23" y="8"/>
                      <a:pt x="23" y="8"/>
                      <a:pt x="23" y="8"/>
                    </a:cubicBezTo>
                    <a:cubicBezTo>
                      <a:pt x="9" y="16"/>
                      <a:pt x="0" y="32"/>
                      <a:pt x="0" y="49"/>
                    </a:cubicBezTo>
                    <a:cubicBezTo>
                      <a:pt x="0" y="55"/>
                      <a:pt x="0" y="55"/>
                      <a:pt x="0" y="55"/>
                    </a:cubicBezTo>
                    <a:cubicBezTo>
                      <a:pt x="0" y="74"/>
                      <a:pt x="10" y="90"/>
                      <a:pt x="25" y="99"/>
                    </a:cubicBezTo>
                    <a:cubicBezTo>
                      <a:pt x="25" y="323"/>
                      <a:pt x="25" y="323"/>
                      <a:pt x="25" y="323"/>
                    </a:cubicBezTo>
                    <a:cubicBezTo>
                      <a:pt x="220" y="323"/>
                      <a:pt x="220" y="323"/>
                      <a:pt x="220" y="323"/>
                    </a:cubicBezTo>
                    <a:cubicBezTo>
                      <a:pt x="220" y="97"/>
                      <a:pt x="220" y="97"/>
                      <a:pt x="220" y="97"/>
                    </a:cubicBezTo>
                    <a:cubicBezTo>
                      <a:pt x="234" y="89"/>
                      <a:pt x="244" y="73"/>
                      <a:pt x="244" y="55"/>
                    </a:cubicBezTo>
                    <a:cubicBezTo>
                      <a:pt x="244" y="49"/>
                      <a:pt x="244" y="49"/>
                      <a:pt x="244" y="49"/>
                    </a:cubicBezTo>
                    <a:cubicBezTo>
                      <a:pt x="244" y="37"/>
                      <a:pt x="239" y="26"/>
                      <a:pt x="2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Oval 16"/>
            <p:cNvSpPr>
              <a:spLocks noChangeArrowheads="1"/>
            </p:cNvSpPr>
            <p:nvPr/>
          </p:nvSpPr>
          <p:spPr bwMode="auto">
            <a:xfrm>
              <a:off x="7999102" y="3134285"/>
              <a:ext cx="491604" cy="494233"/>
            </a:xfrm>
            <a:prstGeom prst="ellipse">
              <a:avLst/>
            </a:prstGeom>
            <a:solidFill>
              <a:srgbClr val="01A293"/>
            </a:solidFill>
            <a:ln>
              <a:noFill/>
            </a:ln>
          </p:spPr>
          <p:txBody>
            <a:bodyPr vert="horz" wrap="square" lIns="91440" tIns="45720" rIns="91440" bIns="45720" numCol="1" anchor="t" anchorCtr="0" compatLnSpc="1"/>
            <a:lstStyle/>
            <a:p>
              <a:endParaRPr lang="zh-CN" altLang="en-US"/>
            </a:p>
          </p:txBody>
        </p:sp>
        <p:sp>
          <p:nvSpPr>
            <p:cNvPr id="30" name="Freeform 17"/>
            <p:cNvSpPr/>
            <p:nvPr/>
          </p:nvSpPr>
          <p:spPr bwMode="auto">
            <a:xfrm>
              <a:off x="7352393" y="3669266"/>
              <a:ext cx="1054188" cy="1041045"/>
            </a:xfrm>
            <a:custGeom>
              <a:avLst/>
              <a:gdLst>
                <a:gd name="T0" fmla="*/ 28 w 339"/>
                <a:gd name="T1" fmla="*/ 152 h 335"/>
                <a:gd name="T2" fmla="*/ 135 w 339"/>
                <a:gd name="T3" fmla="*/ 148 h 335"/>
                <a:gd name="T4" fmla="*/ 136 w 339"/>
                <a:gd name="T5" fmla="*/ 148 h 335"/>
                <a:gd name="T6" fmla="*/ 153 w 339"/>
                <a:gd name="T7" fmla="*/ 144 h 335"/>
                <a:gd name="T8" fmla="*/ 236 w 339"/>
                <a:gd name="T9" fmla="*/ 90 h 335"/>
                <a:gd name="T10" fmla="*/ 236 w 339"/>
                <a:gd name="T11" fmla="*/ 255 h 335"/>
                <a:gd name="T12" fmla="*/ 78 w 339"/>
                <a:gd name="T13" fmla="*/ 255 h 335"/>
                <a:gd name="T14" fmla="*/ 69 w 339"/>
                <a:gd name="T15" fmla="*/ 256 h 335"/>
                <a:gd name="T16" fmla="*/ 69 w 339"/>
                <a:gd name="T17" fmla="*/ 334 h 335"/>
                <a:gd name="T18" fmla="*/ 78 w 339"/>
                <a:gd name="T19" fmla="*/ 335 h 335"/>
                <a:gd name="T20" fmla="*/ 276 w 339"/>
                <a:gd name="T21" fmla="*/ 335 h 335"/>
                <a:gd name="T22" fmla="*/ 295 w 339"/>
                <a:gd name="T23" fmla="*/ 335 h 335"/>
                <a:gd name="T24" fmla="*/ 298 w 339"/>
                <a:gd name="T25" fmla="*/ 335 h 335"/>
                <a:gd name="T26" fmla="*/ 339 w 339"/>
                <a:gd name="T27" fmla="*/ 295 h 335"/>
                <a:gd name="T28" fmla="*/ 339 w 339"/>
                <a:gd name="T29" fmla="*/ 41 h 335"/>
                <a:gd name="T30" fmla="*/ 298 w 339"/>
                <a:gd name="T31" fmla="*/ 0 h 335"/>
                <a:gd name="T32" fmla="*/ 276 w 339"/>
                <a:gd name="T33" fmla="*/ 0 h 335"/>
                <a:gd name="T34" fmla="*/ 250 w 339"/>
                <a:gd name="T35" fmla="*/ 10 h 335"/>
                <a:gd name="T36" fmla="*/ 248 w 339"/>
                <a:gd name="T37" fmla="*/ 11 h 335"/>
                <a:gd name="T38" fmla="*/ 128 w 339"/>
                <a:gd name="T39" fmla="*/ 89 h 335"/>
                <a:gd name="T40" fmla="*/ 26 w 339"/>
                <a:gd name="T41" fmla="*/ 93 h 335"/>
                <a:gd name="T42" fmla="*/ 1 w 339"/>
                <a:gd name="T43" fmla="*/ 120 h 335"/>
                <a:gd name="T44" fmla="*/ 1 w 339"/>
                <a:gd name="T45" fmla="*/ 127 h 335"/>
                <a:gd name="T46" fmla="*/ 28 w 339"/>
                <a:gd name="T47" fmla="*/ 152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9" h="335">
                  <a:moveTo>
                    <a:pt x="28" y="152"/>
                  </a:moveTo>
                  <a:cubicBezTo>
                    <a:pt x="135" y="148"/>
                    <a:pt x="135" y="148"/>
                    <a:pt x="135" y="148"/>
                  </a:cubicBezTo>
                  <a:cubicBezTo>
                    <a:pt x="135" y="148"/>
                    <a:pt x="136" y="148"/>
                    <a:pt x="136" y="148"/>
                  </a:cubicBezTo>
                  <a:cubicBezTo>
                    <a:pt x="142" y="149"/>
                    <a:pt x="148" y="147"/>
                    <a:pt x="153" y="144"/>
                  </a:cubicBezTo>
                  <a:cubicBezTo>
                    <a:pt x="236" y="90"/>
                    <a:pt x="236" y="90"/>
                    <a:pt x="236" y="90"/>
                  </a:cubicBezTo>
                  <a:cubicBezTo>
                    <a:pt x="236" y="255"/>
                    <a:pt x="236" y="255"/>
                    <a:pt x="236" y="255"/>
                  </a:cubicBezTo>
                  <a:cubicBezTo>
                    <a:pt x="78" y="255"/>
                    <a:pt x="78" y="255"/>
                    <a:pt x="78" y="255"/>
                  </a:cubicBezTo>
                  <a:cubicBezTo>
                    <a:pt x="75" y="255"/>
                    <a:pt x="72" y="255"/>
                    <a:pt x="69" y="256"/>
                  </a:cubicBezTo>
                  <a:cubicBezTo>
                    <a:pt x="69" y="334"/>
                    <a:pt x="69" y="334"/>
                    <a:pt x="69" y="334"/>
                  </a:cubicBezTo>
                  <a:cubicBezTo>
                    <a:pt x="72" y="335"/>
                    <a:pt x="75" y="335"/>
                    <a:pt x="78" y="335"/>
                  </a:cubicBezTo>
                  <a:cubicBezTo>
                    <a:pt x="276" y="335"/>
                    <a:pt x="276" y="335"/>
                    <a:pt x="276" y="335"/>
                  </a:cubicBezTo>
                  <a:cubicBezTo>
                    <a:pt x="295" y="335"/>
                    <a:pt x="295" y="335"/>
                    <a:pt x="295" y="335"/>
                  </a:cubicBezTo>
                  <a:cubicBezTo>
                    <a:pt x="298" y="335"/>
                    <a:pt x="298" y="335"/>
                    <a:pt x="298" y="335"/>
                  </a:cubicBezTo>
                  <a:cubicBezTo>
                    <a:pt x="321" y="335"/>
                    <a:pt x="339" y="317"/>
                    <a:pt x="339" y="295"/>
                  </a:cubicBezTo>
                  <a:cubicBezTo>
                    <a:pt x="339" y="41"/>
                    <a:pt x="339" y="41"/>
                    <a:pt x="339" y="41"/>
                  </a:cubicBezTo>
                  <a:cubicBezTo>
                    <a:pt x="339" y="19"/>
                    <a:pt x="321" y="0"/>
                    <a:pt x="298" y="0"/>
                  </a:cubicBezTo>
                  <a:cubicBezTo>
                    <a:pt x="276" y="0"/>
                    <a:pt x="276" y="0"/>
                    <a:pt x="276" y="0"/>
                  </a:cubicBezTo>
                  <a:cubicBezTo>
                    <a:pt x="266" y="0"/>
                    <a:pt x="257" y="4"/>
                    <a:pt x="250" y="10"/>
                  </a:cubicBezTo>
                  <a:cubicBezTo>
                    <a:pt x="249" y="10"/>
                    <a:pt x="249" y="11"/>
                    <a:pt x="248" y="11"/>
                  </a:cubicBezTo>
                  <a:cubicBezTo>
                    <a:pt x="128" y="89"/>
                    <a:pt x="128" y="89"/>
                    <a:pt x="128" y="89"/>
                  </a:cubicBezTo>
                  <a:cubicBezTo>
                    <a:pt x="26" y="93"/>
                    <a:pt x="26" y="93"/>
                    <a:pt x="26" y="93"/>
                  </a:cubicBezTo>
                  <a:cubicBezTo>
                    <a:pt x="12" y="93"/>
                    <a:pt x="0" y="105"/>
                    <a:pt x="1" y="120"/>
                  </a:cubicBezTo>
                  <a:cubicBezTo>
                    <a:pt x="1" y="127"/>
                    <a:pt x="1" y="127"/>
                    <a:pt x="1" y="127"/>
                  </a:cubicBezTo>
                  <a:cubicBezTo>
                    <a:pt x="2" y="141"/>
                    <a:pt x="14" y="153"/>
                    <a:pt x="28" y="152"/>
                  </a:cubicBezTo>
                  <a:close/>
                </a:path>
              </a:pathLst>
            </a:custGeom>
            <a:solidFill>
              <a:srgbClr val="FED323"/>
            </a:solidFill>
            <a:ln>
              <a:noFill/>
            </a:ln>
          </p:spPr>
          <p:txBody>
            <a:bodyPr vert="horz" wrap="square" lIns="91440" tIns="45720" rIns="91440" bIns="45720" numCol="1" anchor="t" anchorCtr="0" compatLnSpc="1"/>
            <a:lstStyle/>
            <a:p>
              <a:endParaRPr lang="zh-CN" altLang="en-US"/>
            </a:p>
          </p:txBody>
        </p:sp>
        <p:sp>
          <p:nvSpPr>
            <p:cNvPr id="31" name="Freeform 18"/>
            <p:cNvSpPr/>
            <p:nvPr/>
          </p:nvSpPr>
          <p:spPr bwMode="auto">
            <a:xfrm>
              <a:off x="7566648" y="3895351"/>
              <a:ext cx="1372285" cy="1923041"/>
            </a:xfrm>
            <a:custGeom>
              <a:avLst/>
              <a:gdLst>
                <a:gd name="T0" fmla="*/ 408 w 441"/>
                <a:gd name="T1" fmla="*/ 12 h 618"/>
                <a:gd name="T2" fmla="*/ 391 w 441"/>
                <a:gd name="T3" fmla="*/ 6 h 618"/>
                <a:gd name="T4" fmla="*/ 340 w 441"/>
                <a:gd name="T5" fmla="*/ 33 h 618"/>
                <a:gd name="T6" fmla="*/ 265 w 441"/>
                <a:gd name="T7" fmla="*/ 278 h 618"/>
                <a:gd name="T8" fmla="*/ 40 w 441"/>
                <a:gd name="T9" fmla="*/ 278 h 618"/>
                <a:gd name="T10" fmla="*/ 0 w 441"/>
                <a:gd name="T11" fmla="*/ 319 h 618"/>
                <a:gd name="T12" fmla="*/ 0 w 441"/>
                <a:gd name="T13" fmla="*/ 337 h 618"/>
                <a:gd name="T14" fmla="*/ 40 w 441"/>
                <a:gd name="T15" fmla="*/ 378 h 618"/>
                <a:gd name="T16" fmla="*/ 154 w 441"/>
                <a:gd name="T17" fmla="*/ 378 h 618"/>
                <a:gd name="T18" fmla="*/ 154 w 441"/>
                <a:gd name="T19" fmla="*/ 381 h 618"/>
                <a:gd name="T20" fmla="*/ 163 w 441"/>
                <a:gd name="T21" fmla="*/ 412 h 618"/>
                <a:gd name="T22" fmla="*/ 170 w 441"/>
                <a:gd name="T23" fmla="*/ 419 h 618"/>
                <a:gd name="T24" fmla="*/ 170 w 441"/>
                <a:gd name="T25" fmla="*/ 508 h 618"/>
                <a:gd name="T26" fmla="*/ 72 w 441"/>
                <a:gd name="T27" fmla="*/ 569 h 618"/>
                <a:gd name="T28" fmla="*/ 72 w 441"/>
                <a:gd name="T29" fmla="*/ 569 h 618"/>
                <a:gd name="T30" fmla="*/ 52 w 441"/>
                <a:gd name="T31" fmla="*/ 589 h 618"/>
                <a:gd name="T32" fmla="*/ 54 w 441"/>
                <a:gd name="T33" fmla="*/ 598 h 618"/>
                <a:gd name="T34" fmla="*/ 53 w 441"/>
                <a:gd name="T35" fmla="*/ 591 h 618"/>
                <a:gd name="T36" fmla="*/ 71 w 441"/>
                <a:gd name="T37" fmla="*/ 571 h 618"/>
                <a:gd name="T38" fmla="*/ 70 w 441"/>
                <a:gd name="T39" fmla="*/ 572 h 618"/>
                <a:gd name="T40" fmla="*/ 54 w 441"/>
                <a:gd name="T41" fmla="*/ 591 h 618"/>
                <a:gd name="T42" fmla="*/ 73 w 441"/>
                <a:gd name="T43" fmla="*/ 610 h 618"/>
                <a:gd name="T44" fmla="*/ 92 w 441"/>
                <a:gd name="T45" fmla="*/ 591 h 618"/>
                <a:gd name="T46" fmla="*/ 85 w 441"/>
                <a:gd name="T47" fmla="*/ 577 h 618"/>
                <a:gd name="T48" fmla="*/ 171 w 441"/>
                <a:gd name="T49" fmla="*/ 534 h 618"/>
                <a:gd name="T50" fmla="*/ 175 w 441"/>
                <a:gd name="T51" fmla="*/ 578 h 618"/>
                <a:gd name="T52" fmla="*/ 159 w 441"/>
                <a:gd name="T53" fmla="*/ 597 h 618"/>
                <a:gd name="T54" fmla="*/ 162 w 441"/>
                <a:gd name="T55" fmla="*/ 606 h 618"/>
                <a:gd name="T56" fmla="*/ 160 w 441"/>
                <a:gd name="T57" fmla="*/ 599 h 618"/>
                <a:gd name="T58" fmla="*/ 175 w 441"/>
                <a:gd name="T59" fmla="*/ 580 h 618"/>
                <a:gd name="T60" fmla="*/ 175 w 441"/>
                <a:gd name="T61" fmla="*/ 581 h 618"/>
                <a:gd name="T62" fmla="*/ 162 w 441"/>
                <a:gd name="T63" fmla="*/ 599 h 618"/>
                <a:gd name="T64" fmla="*/ 181 w 441"/>
                <a:gd name="T65" fmla="*/ 618 h 618"/>
                <a:gd name="T66" fmla="*/ 200 w 441"/>
                <a:gd name="T67" fmla="*/ 599 h 618"/>
                <a:gd name="T68" fmla="*/ 193 w 441"/>
                <a:gd name="T69" fmla="*/ 585 h 618"/>
                <a:gd name="T70" fmla="*/ 193 w 441"/>
                <a:gd name="T71" fmla="*/ 583 h 618"/>
                <a:gd name="T72" fmla="*/ 200 w 441"/>
                <a:gd name="T73" fmla="*/ 534 h 618"/>
                <a:gd name="T74" fmla="*/ 282 w 441"/>
                <a:gd name="T75" fmla="*/ 573 h 618"/>
                <a:gd name="T76" fmla="*/ 275 w 441"/>
                <a:gd name="T77" fmla="*/ 596 h 618"/>
                <a:gd name="T78" fmla="*/ 280 w 441"/>
                <a:gd name="T79" fmla="*/ 604 h 618"/>
                <a:gd name="T80" fmla="*/ 276 w 441"/>
                <a:gd name="T81" fmla="*/ 597 h 618"/>
                <a:gd name="T82" fmla="*/ 284 w 441"/>
                <a:gd name="T83" fmla="*/ 575 h 618"/>
                <a:gd name="T84" fmla="*/ 285 w 441"/>
                <a:gd name="T85" fmla="*/ 576 h 618"/>
                <a:gd name="T86" fmla="*/ 277 w 441"/>
                <a:gd name="T87" fmla="*/ 591 h 618"/>
                <a:gd name="T88" fmla="*/ 296 w 441"/>
                <a:gd name="T89" fmla="*/ 610 h 618"/>
                <a:gd name="T90" fmla="*/ 314 w 441"/>
                <a:gd name="T91" fmla="*/ 591 h 618"/>
                <a:gd name="T92" fmla="*/ 302 w 441"/>
                <a:gd name="T93" fmla="*/ 573 h 618"/>
                <a:gd name="T94" fmla="*/ 197 w 441"/>
                <a:gd name="T95" fmla="*/ 508 h 618"/>
                <a:gd name="T96" fmla="*/ 197 w 441"/>
                <a:gd name="T97" fmla="*/ 418 h 618"/>
                <a:gd name="T98" fmla="*/ 203 w 441"/>
                <a:gd name="T99" fmla="*/ 412 h 618"/>
                <a:gd name="T100" fmla="*/ 213 w 441"/>
                <a:gd name="T101" fmla="*/ 381 h 618"/>
                <a:gd name="T102" fmla="*/ 213 w 441"/>
                <a:gd name="T103" fmla="*/ 378 h 618"/>
                <a:gd name="T104" fmla="*/ 308 w 441"/>
                <a:gd name="T105" fmla="*/ 378 h 618"/>
                <a:gd name="T106" fmla="*/ 348 w 441"/>
                <a:gd name="T107" fmla="*/ 337 h 618"/>
                <a:gd name="T108" fmla="*/ 348 w 441"/>
                <a:gd name="T109" fmla="*/ 333 h 618"/>
                <a:gd name="T110" fmla="*/ 357 w 441"/>
                <a:gd name="T111" fmla="*/ 318 h 618"/>
                <a:gd name="T112" fmla="*/ 435 w 441"/>
                <a:gd name="T113" fmla="*/ 62 h 618"/>
                <a:gd name="T114" fmla="*/ 408 w 441"/>
                <a:gd name="T115" fmla="*/ 1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1" h="618">
                  <a:moveTo>
                    <a:pt x="408" y="12"/>
                  </a:moveTo>
                  <a:cubicBezTo>
                    <a:pt x="391" y="6"/>
                    <a:pt x="391" y="6"/>
                    <a:pt x="391" y="6"/>
                  </a:cubicBezTo>
                  <a:cubicBezTo>
                    <a:pt x="369" y="0"/>
                    <a:pt x="346" y="12"/>
                    <a:pt x="340" y="33"/>
                  </a:cubicBezTo>
                  <a:cubicBezTo>
                    <a:pt x="265" y="278"/>
                    <a:pt x="265" y="278"/>
                    <a:pt x="265" y="278"/>
                  </a:cubicBezTo>
                  <a:cubicBezTo>
                    <a:pt x="40" y="278"/>
                    <a:pt x="40" y="278"/>
                    <a:pt x="40" y="278"/>
                  </a:cubicBezTo>
                  <a:cubicBezTo>
                    <a:pt x="18" y="278"/>
                    <a:pt x="0" y="297"/>
                    <a:pt x="0" y="319"/>
                  </a:cubicBezTo>
                  <a:cubicBezTo>
                    <a:pt x="0" y="337"/>
                    <a:pt x="0" y="337"/>
                    <a:pt x="0" y="337"/>
                  </a:cubicBezTo>
                  <a:cubicBezTo>
                    <a:pt x="0" y="359"/>
                    <a:pt x="18" y="378"/>
                    <a:pt x="40" y="378"/>
                  </a:cubicBezTo>
                  <a:cubicBezTo>
                    <a:pt x="154" y="378"/>
                    <a:pt x="154" y="378"/>
                    <a:pt x="154" y="378"/>
                  </a:cubicBezTo>
                  <a:cubicBezTo>
                    <a:pt x="154" y="379"/>
                    <a:pt x="154" y="380"/>
                    <a:pt x="154" y="381"/>
                  </a:cubicBezTo>
                  <a:cubicBezTo>
                    <a:pt x="163" y="412"/>
                    <a:pt x="163" y="412"/>
                    <a:pt x="163" y="412"/>
                  </a:cubicBezTo>
                  <a:cubicBezTo>
                    <a:pt x="164" y="415"/>
                    <a:pt x="167" y="418"/>
                    <a:pt x="170" y="419"/>
                  </a:cubicBezTo>
                  <a:cubicBezTo>
                    <a:pt x="170" y="508"/>
                    <a:pt x="170" y="508"/>
                    <a:pt x="170" y="508"/>
                  </a:cubicBezTo>
                  <a:cubicBezTo>
                    <a:pt x="128" y="513"/>
                    <a:pt x="92" y="536"/>
                    <a:pt x="72" y="569"/>
                  </a:cubicBezTo>
                  <a:cubicBezTo>
                    <a:pt x="72" y="569"/>
                    <a:pt x="72" y="569"/>
                    <a:pt x="72" y="569"/>
                  </a:cubicBezTo>
                  <a:cubicBezTo>
                    <a:pt x="61" y="569"/>
                    <a:pt x="52" y="578"/>
                    <a:pt x="52" y="589"/>
                  </a:cubicBezTo>
                  <a:cubicBezTo>
                    <a:pt x="52" y="592"/>
                    <a:pt x="53" y="595"/>
                    <a:pt x="54" y="598"/>
                  </a:cubicBezTo>
                  <a:cubicBezTo>
                    <a:pt x="53" y="596"/>
                    <a:pt x="53" y="593"/>
                    <a:pt x="53" y="591"/>
                  </a:cubicBezTo>
                  <a:cubicBezTo>
                    <a:pt x="53" y="581"/>
                    <a:pt x="61" y="572"/>
                    <a:pt x="71" y="571"/>
                  </a:cubicBezTo>
                  <a:cubicBezTo>
                    <a:pt x="70" y="572"/>
                    <a:pt x="70" y="572"/>
                    <a:pt x="70" y="572"/>
                  </a:cubicBezTo>
                  <a:cubicBezTo>
                    <a:pt x="61" y="573"/>
                    <a:pt x="54" y="581"/>
                    <a:pt x="54" y="591"/>
                  </a:cubicBezTo>
                  <a:cubicBezTo>
                    <a:pt x="54" y="601"/>
                    <a:pt x="62" y="610"/>
                    <a:pt x="73" y="610"/>
                  </a:cubicBezTo>
                  <a:cubicBezTo>
                    <a:pt x="83" y="610"/>
                    <a:pt x="92" y="601"/>
                    <a:pt x="92" y="591"/>
                  </a:cubicBezTo>
                  <a:cubicBezTo>
                    <a:pt x="92" y="585"/>
                    <a:pt x="89" y="581"/>
                    <a:pt x="85" y="577"/>
                  </a:cubicBezTo>
                  <a:cubicBezTo>
                    <a:pt x="106" y="554"/>
                    <a:pt x="137" y="538"/>
                    <a:pt x="171" y="534"/>
                  </a:cubicBezTo>
                  <a:cubicBezTo>
                    <a:pt x="175" y="578"/>
                    <a:pt x="175" y="578"/>
                    <a:pt x="175" y="578"/>
                  </a:cubicBezTo>
                  <a:cubicBezTo>
                    <a:pt x="166" y="580"/>
                    <a:pt x="159" y="588"/>
                    <a:pt x="159" y="597"/>
                  </a:cubicBezTo>
                  <a:cubicBezTo>
                    <a:pt x="159" y="600"/>
                    <a:pt x="160" y="603"/>
                    <a:pt x="162" y="606"/>
                  </a:cubicBezTo>
                  <a:cubicBezTo>
                    <a:pt x="161" y="604"/>
                    <a:pt x="160" y="602"/>
                    <a:pt x="160" y="599"/>
                  </a:cubicBezTo>
                  <a:cubicBezTo>
                    <a:pt x="160" y="590"/>
                    <a:pt x="167" y="583"/>
                    <a:pt x="175" y="580"/>
                  </a:cubicBezTo>
                  <a:cubicBezTo>
                    <a:pt x="175" y="581"/>
                    <a:pt x="175" y="581"/>
                    <a:pt x="175" y="581"/>
                  </a:cubicBezTo>
                  <a:cubicBezTo>
                    <a:pt x="167" y="584"/>
                    <a:pt x="162" y="591"/>
                    <a:pt x="162" y="599"/>
                  </a:cubicBezTo>
                  <a:cubicBezTo>
                    <a:pt x="162" y="610"/>
                    <a:pt x="170" y="618"/>
                    <a:pt x="181" y="618"/>
                  </a:cubicBezTo>
                  <a:cubicBezTo>
                    <a:pt x="191" y="618"/>
                    <a:pt x="200" y="610"/>
                    <a:pt x="200" y="599"/>
                  </a:cubicBezTo>
                  <a:cubicBezTo>
                    <a:pt x="200" y="594"/>
                    <a:pt x="197" y="589"/>
                    <a:pt x="193" y="585"/>
                  </a:cubicBezTo>
                  <a:cubicBezTo>
                    <a:pt x="193" y="583"/>
                    <a:pt x="193" y="583"/>
                    <a:pt x="193" y="583"/>
                  </a:cubicBezTo>
                  <a:cubicBezTo>
                    <a:pt x="200" y="534"/>
                    <a:pt x="200" y="534"/>
                    <a:pt x="200" y="534"/>
                  </a:cubicBezTo>
                  <a:cubicBezTo>
                    <a:pt x="233" y="537"/>
                    <a:pt x="261" y="552"/>
                    <a:pt x="282" y="573"/>
                  </a:cubicBezTo>
                  <a:cubicBezTo>
                    <a:pt x="275" y="578"/>
                    <a:pt x="272" y="587"/>
                    <a:pt x="275" y="596"/>
                  </a:cubicBezTo>
                  <a:cubicBezTo>
                    <a:pt x="276" y="599"/>
                    <a:pt x="277" y="601"/>
                    <a:pt x="280" y="604"/>
                  </a:cubicBezTo>
                  <a:cubicBezTo>
                    <a:pt x="278" y="602"/>
                    <a:pt x="277" y="600"/>
                    <a:pt x="276" y="597"/>
                  </a:cubicBezTo>
                  <a:cubicBezTo>
                    <a:pt x="273" y="589"/>
                    <a:pt x="277" y="580"/>
                    <a:pt x="284" y="575"/>
                  </a:cubicBezTo>
                  <a:cubicBezTo>
                    <a:pt x="285" y="576"/>
                    <a:pt x="285" y="576"/>
                    <a:pt x="285" y="576"/>
                  </a:cubicBezTo>
                  <a:cubicBezTo>
                    <a:pt x="280" y="579"/>
                    <a:pt x="277" y="585"/>
                    <a:pt x="277" y="591"/>
                  </a:cubicBezTo>
                  <a:cubicBezTo>
                    <a:pt x="277" y="601"/>
                    <a:pt x="285" y="610"/>
                    <a:pt x="296" y="610"/>
                  </a:cubicBezTo>
                  <a:cubicBezTo>
                    <a:pt x="306" y="610"/>
                    <a:pt x="314" y="601"/>
                    <a:pt x="314" y="591"/>
                  </a:cubicBezTo>
                  <a:cubicBezTo>
                    <a:pt x="314" y="583"/>
                    <a:pt x="309" y="576"/>
                    <a:pt x="302" y="573"/>
                  </a:cubicBezTo>
                  <a:cubicBezTo>
                    <a:pt x="282" y="537"/>
                    <a:pt x="243" y="512"/>
                    <a:pt x="197" y="508"/>
                  </a:cubicBezTo>
                  <a:cubicBezTo>
                    <a:pt x="197" y="418"/>
                    <a:pt x="197" y="418"/>
                    <a:pt x="197" y="418"/>
                  </a:cubicBezTo>
                  <a:cubicBezTo>
                    <a:pt x="200" y="417"/>
                    <a:pt x="202" y="415"/>
                    <a:pt x="203" y="412"/>
                  </a:cubicBezTo>
                  <a:cubicBezTo>
                    <a:pt x="213" y="381"/>
                    <a:pt x="213" y="381"/>
                    <a:pt x="213" y="381"/>
                  </a:cubicBezTo>
                  <a:cubicBezTo>
                    <a:pt x="213" y="380"/>
                    <a:pt x="213" y="379"/>
                    <a:pt x="213" y="378"/>
                  </a:cubicBezTo>
                  <a:cubicBezTo>
                    <a:pt x="308" y="378"/>
                    <a:pt x="308" y="378"/>
                    <a:pt x="308" y="378"/>
                  </a:cubicBezTo>
                  <a:cubicBezTo>
                    <a:pt x="330" y="378"/>
                    <a:pt x="348" y="359"/>
                    <a:pt x="348" y="337"/>
                  </a:cubicBezTo>
                  <a:cubicBezTo>
                    <a:pt x="348" y="333"/>
                    <a:pt x="348" y="333"/>
                    <a:pt x="348" y="333"/>
                  </a:cubicBezTo>
                  <a:cubicBezTo>
                    <a:pt x="352" y="329"/>
                    <a:pt x="355" y="324"/>
                    <a:pt x="357" y="318"/>
                  </a:cubicBezTo>
                  <a:cubicBezTo>
                    <a:pt x="435" y="62"/>
                    <a:pt x="435" y="62"/>
                    <a:pt x="435" y="62"/>
                  </a:cubicBezTo>
                  <a:cubicBezTo>
                    <a:pt x="441" y="41"/>
                    <a:pt x="429" y="18"/>
                    <a:pt x="408" y="12"/>
                  </a:cubicBezTo>
                  <a:close/>
                </a:path>
              </a:pathLst>
            </a:custGeom>
            <a:solidFill>
              <a:srgbClr val="01A293"/>
            </a:solidFill>
            <a:ln>
              <a:noFill/>
            </a:ln>
          </p:spPr>
          <p:txBody>
            <a:bodyPr vert="horz" wrap="square" lIns="91440" tIns="45720" rIns="91440" bIns="45720" numCol="1" anchor="t" anchorCtr="0" compatLnSpc="1"/>
            <a:lstStyle/>
            <a:p>
              <a:endParaRPr lang="zh-CN" altLang="en-US"/>
            </a:p>
          </p:txBody>
        </p:sp>
        <p:sp>
          <p:nvSpPr>
            <p:cNvPr id="32" name="Oval 19"/>
            <p:cNvSpPr>
              <a:spLocks noChangeArrowheads="1"/>
            </p:cNvSpPr>
            <p:nvPr/>
          </p:nvSpPr>
          <p:spPr bwMode="auto">
            <a:xfrm>
              <a:off x="3687707" y="3134285"/>
              <a:ext cx="553384" cy="494233"/>
            </a:xfrm>
            <a:prstGeom prst="ellipse">
              <a:avLst/>
            </a:prstGeom>
            <a:solidFill>
              <a:srgbClr val="01A293"/>
            </a:solidFill>
            <a:ln>
              <a:noFill/>
            </a:ln>
          </p:spPr>
          <p:txBody>
            <a:bodyPr vert="horz" wrap="square" lIns="91440" tIns="45720" rIns="91440" bIns="45720" numCol="1" anchor="t" anchorCtr="0" compatLnSpc="1"/>
            <a:lstStyle/>
            <a:p>
              <a:endParaRPr lang="zh-CN" altLang="en-US"/>
            </a:p>
          </p:txBody>
        </p:sp>
        <p:sp>
          <p:nvSpPr>
            <p:cNvPr id="33" name="Freeform 20"/>
            <p:cNvSpPr/>
            <p:nvPr/>
          </p:nvSpPr>
          <p:spPr bwMode="auto">
            <a:xfrm>
              <a:off x="3784976" y="3669266"/>
              <a:ext cx="1184320" cy="1041045"/>
            </a:xfrm>
            <a:custGeom>
              <a:avLst/>
              <a:gdLst>
                <a:gd name="T0" fmla="*/ 350 w 381"/>
                <a:gd name="T1" fmla="*/ 152 h 335"/>
                <a:gd name="T2" fmla="*/ 229 w 381"/>
                <a:gd name="T3" fmla="*/ 148 h 335"/>
                <a:gd name="T4" fmla="*/ 228 w 381"/>
                <a:gd name="T5" fmla="*/ 148 h 335"/>
                <a:gd name="T6" fmla="*/ 209 w 381"/>
                <a:gd name="T7" fmla="*/ 144 h 335"/>
                <a:gd name="T8" fmla="*/ 116 w 381"/>
                <a:gd name="T9" fmla="*/ 90 h 335"/>
                <a:gd name="T10" fmla="*/ 116 w 381"/>
                <a:gd name="T11" fmla="*/ 255 h 335"/>
                <a:gd name="T12" fmla="*/ 293 w 381"/>
                <a:gd name="T13" fmla="*/ 255 h 335"/>
                <a:gd name="T14" fmla="*/ 304 w 381"/>
                <a:gd name="T15" fmla="*/ 256 h 335"/>
                <a:gd name="T16" fmla="*/ 304 w 381"/>
                <a:gd name="T17" fmla="*/ 334 h 335"/>
                <a:gd name="T18" fmla="*/ 293 w 381"/>
                <a:gd name="T19" fmla="*/ 335 h 335"/>
                <a:gd name="T20" fmla="*/ 70 w 381"/>
                <a:gd name="T21" fmla="*/ 335 h 335"/>
                <a:gd name="T22" fmla="*/ 50 w 381"/>
                <a:gd name="T23" fmla="*/ 335 h 335"/>
                <a:gd name="T24" fmla="*/ 45 w 381"/>
                <a:gd name="T25" fmla="*/ 335 h 335"/>
                <a:gd name="T26" fmla="*/ 0 w 381"/>
                <a:gd name="T27" fmla="*/ 295 h 335"/>
                <a:gd name="T28" fmla="*/ 0 w 381"/>
                <a:gd name="T29" fmla="*/ 41 h 335"/>
                <a:gd name="T30" fmla="*/ 45 w 381"/>
                <a:gd name="T31" fmla="*/ 0 h 335"/>
                <a:gd name="T32" fmla="*/ 70 w 381"/>
                <a:gd name="T33" fmla="*/ 0 h 335"/>
                <a:gd name="T34" fmla="*/ 100 w 381"/>
                <a:gd name="T35" fmla="*/ 10 h 335"/>
                <a:gd name="T36" fmla="*/ 102 w 381"/>
                <a:gd name="T37" fmla="*/ 11 h 335"/>
                <a:gd name="T38" fmla="*/ 237 w 381"/>
                <a:gd name="T39" fmla="*/ 89 h 335"/>
                <a:gd name="T40" fmla="*/ 352 w 381"/>
                <a:gd name="T41" fmla="*/ 93 h 335"/>
                <a:gd name="T42" fmla="*/ 380 w 381"/>
                <a:gd name="T43" fmla="*/ 120 h 335"/>
                <a:gd name="T44" fmla="*/ 380 w 381"/>
                <a:gd name="T45" fmla="*/ 127 h 335"/>
                <a:gd name="T46" fmla="*/ 350 w 381"/>
                <a:gd name="T47" fmla="*/ 152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1" h="335">
                  <a:moveTo>
                    <a:pt x="350" y="152"/>
                  </a:moveTo>
                  <a:cubicBezTo>
                    <a:pt x="229" y="148"/>
                    <a:pt x="229" y="148"/>
                    <a:pt x="229" y="148"/>
                  </a:cubicBezTo>
                  <a:cubicBezTo>
                    <a:pt x="229" y="148"/>
                    <a:pt x="228" y="148"/>
                    <a:pt x="228" y="148"/>
                  </a:cubicBezTo>
                  <a:cubicBezTo>
                    <a:pt x="221" y="149"/>
                    <a:pt x="215" y="147"/>
                    <a:pt x="209" y="144"/>
                  </a:cubicBezTo>
                  <a:cubicBezTo>
                    <a:pt x="116" y="90"/>
                    <a:pt x="116" y="90"/>
                    <a:pt x="116" y="90"/>
                  </a:cubicBezTo>
                  <a:cubicBezTo>
                    <a:pt x="116" y="255"/>
                    <a:pt x="116" y="255"/>
                    <a:pt x="116" y="255"/>
                  </a:cubicBezTo>
                  <a:cubicBezTo>
                    <a:pt x="293" y="255"/>
                    <a:pt x="293" y="255"/>
                    <a:pt x="293" y="255"/>
                  </a:cubicBezTo>
                  <a:cubicBezTo>
                    <a:pt x="297" y="255"/>
                    <a:pt x="301" y="255"/>
                    <a:pt x="304" y="256"/>
                  </a:cubicBezTo>
                  <a:cubicBezTo>
                    <a:pt x="304" y="334"/>
                    <a:pt x="304" y="334"/>
                    <a:pt x="304" y="334"/>
                  </a:cubicBezTo>
                  <a:cubicBezTo>
                    <a:pt x="301" y="335"/>
                    <a:pt x="297" y="335"/>
                    <a:pt x="293" y="335"/>
                  </a:cubicBezTo>
                  <a:cubicBezTo>
                    <a:pt x="70" y="335"/>
                    <a:pt x="70" y="335"/>
                    <a:pt x="70" y="335"/>
                  </a:cubicBezTo>
                  <a:cubicBezTo>
                    <a:pt x="50" y="335"/>
                    <a:pt x="50" y="335"/>
                    <a:pt x="50" y="335"/>
                  </a:cubicBezTo>
                  <a:cubicBezTo>
                    <a:pt x="45" y="335"/>
                    <a:pt x="45" y="335"/>
                    <a:pt x="45" y="335"/>
                  </a:cubicBezTo>
                  <a:cubicBezTo>
                    <a:pt x="20" y="335"/>
                    <a:pt x="0" y="317"/>
                    <a:pt x="0" y="295"/>
                  </a:cubicBezTo>
                  <a:cubicBezTo>
                    <a:pt x="0" y="41"/>
                    <a:pt x="0" y="41"/>
                    <a:pt x="0" y="41"/>
                  </a:cubicBezTo>
                  <a:cubicBezTo>
                    <a:pt x="0" y="19"/>
                    <a:pt x="20" y="0"/>
                    <a:pt x="45" y="0"/>
                  </a:cubicBezTo>
                  <a:cubicBezTo>
                    <a:pt x="70" y="0"/>
                    <a:pt x="70" y="0"/>
                    <a:pt x="70" y="0"/>
                  </a:cubicBezTo>
                  <a:cubicBezTo>
                    <a:pt x="82" y="0"/>
                    <a:pt x="92" y="4"/>
                    <a:pt x="100" y="10"/>
                  </a:cubicBezTo>
                  <a:cubicBezTo>
                    <a:pt x="100" y="10"/>
                    <a:pt x="101" y="11"/>
                    <a:pt x="102" y="11"/>
                  </a:cubicBezTo>
                  <a:cubicBezTo>
                    <a:pt x="237" y="89"/>
                    <a:pt x="237" y="89"/>
                    <a:pt x="237" y="89"/>
                  </a:cubicBezTo>
                  <a:cubicBezTo>
                    <a:pt x="352" y="93"/>
                    <a:pt x="352" y="93"/>
                    <a:pt x="352" y="93"/>
                  </a:cubicBezTo>
                  <a:cubicBezTo>
                    <a:pt x="368" y="93"/>
                    <a:pt x="381" y="105"/>
                    <a:pt x="380" y="120"/>
                  </a:cubicBezTo>
                  <a:cubicBezTo>
                    <a:pt x="380" y="127"/>
                    <a:pt x="380" y="127"/>
                    <a:pt x="380" y="127"/>
                  </a:cubicBezTo>
                  <a:cubicBezTo>
                    <a:pt x="379" y="141"/>
                    <a:pt x="366" y="153"/>
                    <a:pt x="350" y="152"/>
                  </a:cubicBezTo>
                  <a:close/>
                </a:path>
              </a:pathLst>
            </a:custGeom>
            <a:solidFill>
              <a:srgbClr val="FED323"/>
            </a:solidFill>
            <a:ln>
              <a:noFill/>
            </a:ln>
          </p:spPr>
          <p:txBody>
            <a:bodyPr vert="horz" wrap="square" lIns="91440" tIns="45720" rIns="91440" bIns="45720" numCol="1" anchor="t" anchorCtr="0" compatLnSpc="1"/>
            <a:lstStyle/>
            <a:p>
              <a:endParaRPr lang="zh-CN" altLang="en-US"/>
            </a:p>
          </p:txBody>
        </p:sp>
        <p:sp>
          <p:nvSpPr>
            <p:cNvPr id="34" name="Freeform 21"/>
            <p:cNvSpPr/>
            <p:nvPr/>
          </p:nvSpPr>
          <p:spPr bwMode="auto">
            <a:xfrm>
              <a:off x="3180329" y="3895351"/>
              <a:ext cx="1549737" cy="1923041"/>
            </a:xfrm>
            <a:custGeom>
              <a:avLst/>
              <a:gdLst>
                <a:gd name="T0" fmla="*/ 38 w 498"/>
                <a:gd name="T1" fmla="*/ 12 h 618"/>
                <a:gd name="T2" fmla="*/ 58 w 498"/>
                <a:gd name="T3" fmla="*/ 6 h 618"/>
                <a:gd name="T4" fmla="*/ 115 w 498"/>
                <a:gd name="T5" fmla="*/ 33 h 618"/>
                <a:gd name="T6" fmla="*/ 199 w 498"/>
                <a:gd name="T7" fmla="*/ 278 h 618"/>
                <a:gd name="T8" fmla="*/ 452 w 498"/>
                <a:gd name="T9" fmla="*/ 278 h 618"/>
                <a:gd name="T10" fmla="*/ 498 w 498"/>
                <a:gd name="T11" fmla="*/ 319 h 618"/>
                <a:gd name="T12" fmla="*/ 498 w 498"/>
                <a:gd name="T13" fmla="*/ 337 h 618"/>
                <a:gd name="T14" fmla="*/ 452 w 498"/>
                <a:gd name="T15" fmla="*/ 378 h 618"/>
                <a:gd name="T16" fmla="*/ 324 w 498"/>
                <a:gd name="T17" fmla="*/ 378 h 618"/>
                <a:gd name="T18" fmla="*/ 324 w 498"/>
                <a:gd name="T19" fmla="*/ 381 h 618"/>
                <a:gd name="T20" fmla="*/ 314 w 498"/>
                <a:gd name="T21" fmla="*/ 412 h 618"/>
                <a:gd name="T22" fmla="*/ 306 w 498"/>
                <a:gd name="T23" fmla="*/ 419 h 618"/>
                <a:gd name="T24" fmla="*/ 306 w 498"/>
                <a:gd name="T25" fmla="*/ 508 h 618"/>
                <a:gd name="T26" fmla="*/ 416 w 498"/>
                <a:gd name="T27" fmla="*/ 569 h 618"/>
                <a:gd name="T28" fmla="*/ 417 w 498"/>
                <a:gd name="T29" fmla="*/ 569 h 618"/>
                <a:gd name="T30" fmla="*/ 439 w 498"/>
                <a:gd name="T31" fmla="*/ 589 h 618"/>
                <a:gd name="T32" fmla="*/ 437 w 498"/>
                <a:gd name="T33" fmla="*/ 598 h 618"/>
                <a:gd name="T34" fmla="*/ 438 w 498"/>
                <a:gd name="T35" fmla="*/ 591 h 618"/>
                <a:gd name="T36" fmla="*/ 418 w 498"/>
                <a:gd name="T37" fmla="*/ 571 h 618"/>
                <a:gd name="T38" fmla="*/ 418 w 498"/>
                <a:gd name="T39" fmla="*/ 572 h 618"/>
                <a:gd name="T40" fmla="*/ 437 w 498"/>
                <a:gd name="T41" fmla="*/ 591 h 618"/>
                <a:gd name="T42" fmla="*/ 416 w 498"/>
                <a:gd name="T43" fmla="*/ 610 h 618"/>
                <a:gd name="T44" fmla="*/ 395 w 498"/>
                <a:gd name="T45" fmla="*/ 591 h 618"/>
                <a:gd name="T46" fmla="*/ 401 w 498"/>
                <a:gd name="T47" fmla="*/ 577 h 618"/>
                <a:gd name="T48" fmla="*/ 305 w 498"/>
                <a:gd name="T49" fmla="*/ 534 h 618"/>
                <a:gd name="T50" fmla="*/ 301 w 498"/>
                <a:gd name="T51" fmla="*/ 578 h 618"/>
                <a:gd name="T52" fmla="*/ 318 w 498"/>
                <a:gd name="T53" fmla="*/ 597 h 618"/>
                <a:gd name="T54" fmla="*/ 315 w 498"/>
                <a:gd name="T55" fmla="*/ 606 h 618"/>
                <a:gd name="T56" fmla="*/ 317 w 498"/>
                <a:gd name="T57" fmla="*/ 599 h 618"/>
                <a:gd name="T58" fmla="*/ 301 w 498"/>
                <a:gd name="T59" fmla="*/ 580 h 618"/>
                <a:gd name="T60" fmla="*/ 301 w 498"/>
                <a:gd name="T61" fmla="*/ 581 h 618"/>
                <a:gd name="T62" fmla="*/ 316 w 498"/>
                <a:gd name="T63" fmla="*/ 599 h 618"/>
                <a:gd name="T64" fmla="*/ 294 w 498"/>
                <a:gd name="T65" fmla="*/ 618 h 618"/>
                <a:gd name="T66" fmla="*/ 273 w 498"/>
                <a:gd name="T67" fmla="*/ 599 h 618"/>
                <a:gd name="T68" fmla="*/ 280 w 498"/>
                <a:gd name="T69" fmla="*/ 585 h 618"/>
                <a:gd name="T70" fmla="*/ 280 w 498"/>
                <a:gd name="T71" fmla="*/ 583 h 618"/>
                <a:gd name="T72" fmla="*/ 280 w 498"/>
                <a:gd name="T73" fmla="*/ 583 h 618"/>
                <a:gd name="T74" fmla="*/ 280 w 498"/>
                <a:gd name="T75" fmla="*/ 583 h 618"/>
                <a:gd name="T76" fmla="*/ 272 w 498"/>
                <a:gd name="T77" fmla="*/ 534 h 618"/>
                <a:gd name="T78" fmla="*/ 180 w 498"/>
                <a:gd name="T79" fmla="*/ 573 h 618"/>
                <a:gd name="T80" fmla="*/ 188 w 498"/>
                <a:gd name="T81" fmla="*/ 596 h 618"/>
                <a:gd name="T82" fmla="*/ 183 w 498"/>
                <a:gd name="T83" fmla="*/ 604 h 618"/>
                <a:gd name="T84" fmla="*/ 187 w 498"/>
                <a:gd name="T85" fmla="*/ 597 h 618"/>
                <a:gd name="T86" fmla="*/ 178 w 498"/>
                <a:gd name="T87" fmla="*/ 575 h 618"/>
                <a:gd name="T88" fmla="*/ 177 w 498"/>
                <a:gd name="T89" fmla="*/ 576 h 618"/>
                <a:gd name="T90" fmla="*/ 186 w 498"/>
                <a:gd name="T91" fmla="*/ 591 h 618"/>
                <a:gd name="T92" fmla="*/ 165 w 498"/>
                <a:gd name="T93" fmla="*/ 610 h 618"/>
                <a:gd name="T94" fmla="*/ 143 w 498"/>
                <a:gd name="T95" fmla="*/ 591 h 618"/>
                <a:gd name="T96" fmla="*/ 158 w 498"/>
                <a:gd name="T97" fmla="*/ 573 h 618"/>
                <a:gd name="T98" fmla="*/ 276 w 498"/>
                <a:gd name="T99" fmla="*/ 508 h 618"/>
                <a:gd name="T100" fmla="*/ 276 w 498"/>
                <a:gd name="T101" fmla="*/ 418 h 618"/>
                <a:gd name="T102" fmla="*/ 269 w 498"/>
                <a:gd name="T103" fmla="*/ 412 h 618"/>
                <a:gd name="T104" fmla="*/ 258 w 498"/>
                <a:gd name="T105" fmla="*/ 381 h 618"/>
                <a:gd name="T106" fmla="*/ 258 w 498"/>
                <a:gd name="T107" fmla="*/ 378 h 618"/>
                <a:gd name="T108" fmla="*/ 151 w 498"/>
                <a:gd name="T109" fmla="*/ 378 h 618"/>
                <a:gd name="T110" fmla="*/ 105 w 498"/>
                <a:gd name="T111" fmla="*/ 337 h 618"/>
                <a:gd name="T112" fmla="*/ 105 w 498"/>
                <a:gd name="T113" fmla="*/ 333 h 618"/>
                <a:gd name="T114" fmla="*/ 96 w 498"/>
                <a:gd name="T115" fmla="*/ 318 h 618"/>
                <a:gd name="T116" fmla="*/ 8 w 498"/>
                <a:gd name="T117" fmla="*/ 62 h 618"/>
                <a:gd name="T118" fmla="*/ 38 w 498"/>
                <a:gd name="T119" fmla="*/ 1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618">
                  <a:moveTo>
                    <a:pt x="38" y="12"/>
                  </a:moveTo>
                  <a:cubicBezTo>
                    <a:pt x="58" y="6"/>
                    <a:pt x="58" y="6"/>
                    <a:pt x="58" y="6"/>
                  </a:cubicBezTo>
                  <a:cubicBezTo>
                    <a:pt x="82" y="0"/>
                    <a:pt x="107" y="12"/>
                    <a:pt x="115" y="33"/>
                  </a:cubicBezTo>
                  <a:cubicBezTo>
                    <a:pt x="199" y="278"/>
                    <a:pt x="199" y="278"/>
                    <a:pt x="199" y="278"/>
                  </a:cubicBezTo>
                  <a:cubicBezTo>
                    <a:pt x="452" y="278"/>
                    <a:pt x="452" y="278"/>
                    <a:pt x="452" y="278"/>
                  </a:cubicBezTo>
                  <a:cubicBezTo>
                    <a:pt x="477" y="278"/>
                    <a:pt x="498" y="297"/>
                    <a:pt x="498" y="319"/>
                  </a:cubicBezTo>
                  <a:cubicBezTo>
                    <a:pt x="498" y="337"/>
                    <a:pt x="498" y="337"/>
                    <a:pt x="498" y="337"/>
                  </a:cubicBezTo>
                  <a:cubicBezTo>
                    <a:pt x="498" y="359"/>
                    <a:pt x="477" y="378"/>
                    <a:pt x="452" y="378"/>
                  </a:cubicBezTo>
                  <a:cubicBezTo>
                    <a:pt x="324" y="378"/>
                    <a:pt x="324" y="378"/>
                    <a:pt x="324" y="378"/>
                  </a:cubicBezTo>
                  <a:cubicBezTo>
                    <a:pt x="325" y="379"/>
                    <a:pt x="325" y="380"/>
                    <a:pt x="324" y="381"/>
                  </a:cubicBezTo>
                  <a:cubicBezTo>
                    <a:pt x="314" y="412"/>
                    <a:pt x="314" y="412"/>
                    <a:pt x="314" y="412"/>
                  </a:cubicBezTo>
                  <a:cubicBezTo>
                    <a:pt x="313" y="415"/>
                    <a:pt x="310" y="418"/>
                    <a:pt x="306" y="419"/>
                  </a:cubicBezTo>
                  <a:cubicBezTo>
                    <a:pt x="306" y="508"/>
                    <a:pt x="306" y="508"/>
                    <a:pt x="306" y="508"/>
                  </a:cubicBezTo>
                  <a:cubicBezTo>
                    <a:pt x="354" y="513"/>
                    <a:pt x="394" y="536"/>
                    <a:pt x="416" y="569"/>
                  </a:cubicBezTo>
                  <a:cubicBezTo>
                    <a:pt x="417" y="569"/>
                    <a:pt x="417" y="569"/>
                    <a:pt x="417" y="569"/>
                  </a:cubicBezTo>
                  <a:cubicBezTo>
                    <a:pt x="429" y="569"/>
                    <a:pt x="439" y="578"/>
                    <a:pt x="439" y="589"/>
                  </a:cubicBezTo>
                  <a:cubicBezTo>
                    <a:pt x="439" y="592"/>
                    <a:pt x="438" y="595"/>
                    <a:pt x="437" y="598"/>
                  </a:cubicBezTo>
                  <a:cubicBezTo>
                    <a:pt x="438" y="596"/>
                    <a:pt x="438" y="593"/>
                    <a:pt x="438" y="591"/>
                  </a:cubicBezTo>
                  <a:cubicBezTo>
                    <a:pt x="438" y="581"/>
                    <a:pt x="429" y="572"/>
                    <a:pt x="418" y="571"/>
                  </a:cubicBezTo>
                  <a:cubicBezTo>
                    <a:pt x="418" y="572"/>
                    <a:pt x="418" y="572"/>
                    <a:pt x="418" y="572"/>
                  </a:cubicBezTo>
                  <a:cubicBezTo>
                    <a:pt x="429" y="573"/>
                    <a:pt x="437" y="581"/>
                    <a:pt x="437" y="591"/>
                  </a:cubicBezTo>
                  <a:cubicBezTo>
                    <a:pt x="437" y="601"/>
                    <a:pt x="428" y="610"/>
                    <a:pt x="416" y="610"/>
                  </a:cubicBezTo>
                  <a:cubicBezTo>
                    <a:pt x="404" y="610"/>
                    <a:pt x="395" y="601"/>
                    <a:pt x="395" y="591"/>
                  </a:cubicBezTo>
                  <a:cubicBezTo>
                    <a:pt x="395" y="585"/>
                    <a:pt x="397" y="581"/>
                    <a:pt x="401" y="577"/>
                  </a:cubicBezTo>
                  <a:cubicBezTo>
                    <a:pt x="378" y="554"/>
                    <a:pt x="344" y="538"/>
                    <a:pt x="305" y="534"/>
                  </a:cubicBezTo>
                  <a:cubicBezTo>
                    <a:pt x="301" y="578"/>
                    <a:pt x="301" y="578"/>
                    <a:pt x="301" y="578"/>
                  </a:cubicBezTo>
                  <a:cubicBezTo>
                    <a:pt x="311" y="580"/>
                    <a:pt x="318" y="588"/>
                    <a:pt x="318" y="597"/>
                  </a:cubicBezTo>
                  <a:cubicBezTo>
                    <a:pt x="318" y="600"/>
                    <a:pt x="317" y="603"/>
                    <a:pt x="315" y="606"/>
                  </a:cubicBezTo>
                  <a:cubicBezTo>
                    <a:pt x="316" y="604"/>
                    <a:pt x="317" y="602"/>
                    <a:pt x="317" y="599"/>
                  </a:cubicBezTo>
                  <a:cubicBezTo>
                    <a:pt x="317" y="590"/>
                    <a:pt x="310" y="583"/>
                    <a:pt x="301" y="580"/>
                  </a:cubicBezTo>
                  <a:cubicBezTo>
                    <a:pt x="301" y="581"/>
                    <a:pt x="301" y="581"/>
                    <a:pt x="301" y="581"/>
                  </a:cubicBezTo>
                  <a:cubicBezTo>
                    <a:pt x="309" y="584"/>
                    <a:pt x="316" y="591"/>
                    <a:pt x="316" y="599"/>
                  </a:cubicBezTo>
                  <a:cubicBezTo>
                    <a:pt x="316" y="610"/>
                    <a:pt x="306" y="618"/>
                    <a:pt x="294" y="618"/>
                  </a:cubicBezTo>
                  <a:cubicBezTo>
                    <a:pt x="282" y="618"/>
                    <a:pt x="273" y="610"/>
                    <a:pt x="273" y="599"/>
                  </a:cubicBezTo>
                  <a:cubicBezTo>
                    <a:pt x="273" y="594"/>
                    <a:pt x="276" y="589"/>
                    <a:pt x="280" y="585"/>
                  </a:cubicBezTo>
                  <a:cubicBezTo>
                    <a:pt x="280" y="583"/>
                    <a:pt x="280" y="583"/>
                    <a:pt x="280" y="583"/>
                  </a:cubicBezTo>
                  <a:cubicBezTo>
                    <a:pt x="280" y="583"/>
                    <a:pt x="280" y="583"/>
                    <a:pt x="280" y="583"/>
                  </a:cubicBezTo>
                  <a:cubicBezTo>
                    <a:pt x="280" y="583"/>
                    <a:pt x="280" y="583"/>
                    <a:pt x="280" y="583"/>
                  </a:cubicBezTo>
                  <a:cubicBezTo>
                    <a:pt x="272" y="534"/>
                    <a:pt x="272" y="534"/>
                    <a:pt x="272" y="534"/>
                  </a:cubicBezTo>
                  <a:cubicBezTo>
                    <a:pt x="236" y="537"/>
                    <a:pt x="203" y="552"/>
                    <a:pt x="180" y="573"/>
                  </a:cubicBezTo>
                  <a:cubicBezTo>
                    <a:pt x="188" y="578"/>
                    <a:pt x="192" y="587"/>
                    <a:pt x="188" y="596"/>
                  </a:cubicBezTo>
                  <a:cubicBezTo>
                    <a:pt x="187" y="599"/>
                    <a:pt x="185" y="601"/>
                    <a:pt x="183" y="604"/>
                  </a:cubicBezTo>
                  <a:cubicBezTo>
                    <a:pt x="184" y="602"/>
                    <a:pt x="186" y="600"/>
                    <a:pt x="187" y="597"/>
                  </a:cubicBezTo>
                  <a:cubicBezTo>
                    <a:pt x="190" y="589"/>
                    <a:pt x="186" y="580"/>
                    <a:pt x="178" y="575"/>
                  </a:cubicBezTo>
                  <a:cubicBezTo>
                    <a:pt x="177" y="576"/>
                    <a:pt x="177" y="576"/>
                    <a:pt x="177" y="576"/>
                  </a:cubicBezTo>
                  <a:cubicBezTo>
                    <a:pt x="183" y="579"/>
                    <a:pt x="186" y="585"/>
                    <a:pt x="186" y="591"/>
                  </a:cubicBezTo>
                  <a:cubicBezTo>
                    <a:pt x="186" y="601"/>
                    <a:pt x="177" y="610"/>
                    <a:pt x="165" y="610"/>
                  </a:cubicBezTo>
                  <a:cubicBezTo>
                    <a:pt x="153" y="610"/>
                    <a:pt x="143" y="601"/>
                    <a:pt x="143" y="591"/>
                  </a:cubicBezTo>
                  <a:cubicBezTo>
                    <a:pt x="143" y="583"/>
                    <a:pt x="150" y="576"/>
                    <a:pt x="158" y="573"/>
                  </a:cubicBezTo>
                  <a:cubicBezTo>
                    <a:pt x="180" y="537"/>
                    <a:pt x="224" y="512"/>
                    <a:pt x="276" y="508"/>
                  </a:cubicBezTo>
                  <a:cubicBezTo>
                    <a:pt x="276" y="418"/>
                    <a:pt x="276" y="418"/>
                    <a:pt x="276" y="418"/>
                  </a:cubicBezTo>
                  <a:cubicBezTo>
                    <a:pt x="273" y="417"/>
                    <a:pt x="270" y="415"/>
                    <a:pt x="269" y="412"/>
                  </a:cubicBezTo>
                  <a:cubicBezTo>
                    <a:pt x="258" y="381"/>
                    <a:pt x="258" y="381"/>
                    <a:pt x="258" y="381"/>
                  </a:cubicBezTo>
                  <a:cubicBezTo>
                    <a:pt x="258" y="380"/>
                    <a:pt x="258" y="379"/>
                    <a:pt x="258" y="378"/>
                  </a:cubicBezTo>
                  <a:cubicBezTo>
                    <a:pt x="151" y="378"/>
                    <a:pt x="151" y="378"/>
                    <a:pt x="151" y="378"/>
                  </a:cubicBezTo>
                  <a:cubicBezTo>
                    <a:pt x="126" y="378"/>
                    <a:pt x="105" y="359"/>
                    <a:pt x="105" y="337"/>
                  </a:cubicBezTo>
                  <a:cubicBezTo>
                    <a:pt x="105" y="333"/>
                    <a:pt x="105" y="333"/>
                    <a:pt x="105" y="333"/>
                  </a:cubicBezTo>
                  <a:cubicBezTo>
                    <a:pt x="101" y="329"/>
                    <a:pt x="98" y="324"/>
                    <a:pt x="96" y="318"/>
                  </a:cubicBezTo>
                  <a:cubicBezTo>
                    <a:pt x="8" y="62"/>
                    <a:pt x="8" y="62"/>
                    <a:pt x="8" y="62"/>
                  </a:cubicBezTo>
                  <a:cubicBezTo>
                    <a:pt x="0" y="41"/>
                    <a:pt x="14" y="18"/>
                    <a:pt x="38" y="12"/>
                  </a:cubicBezTo>
                  <a:close/>
                </a:path>
              </a:pathLst>
            </a:custGeom>
            <a:solidFill>
              <a:srgbClr val="01A293"/>
            </a:solidFill>
            <a:ln>
              <a:noFill/>
            </a:ln>
          </p:spPr>
          <p:txBody>
            <a:bodyPr vert="horz" wrap="square" lIns="91440" tIns="45720" rIns="91440" bIns="45720" numCol="1" anchor="t" anchorCtr="0" compatLnSpc="1"/>
            <a:lstStyle/>
            <a:p>
              <a:endParaRPr lang="zh-CN" altLang="en-US"/>
            </a:p>
          </p:txBody>
        </p:sp>
        <p:sp>
          <p:nvSpPr>
            <p:cNvPr id="35" name="Rectangle 22"/>
            <p:cNvSpPr>
              <a:spLocks noChangeArrowheads="1"/>
            </p:cNvSpPr>
            <p:nvPr/>
          </p:nvSpPr>
          <p:spPr bwMode="auto">
            <a:xfrm>
              <a:off x="4757668" y="4191103"/>
              <a:ext cx="2762974" cy="1627289"/>
            </a:xfrm>
            <a:prstGeom prst="rect">
              <a:avLst/>
            </a:prstGeom>
            <a:solidFill>
              <a:srgbClr val="BFBFBF"/>
            </a:solidFill>
            <a:ln>
              <a:noFill/>
            </a:ln>
          </p:spPr>
          <p:txBody>
            <a:bodyPr vert="horz" wrap="square" lIns="91440" tIns="45720" rIns="91440" bIns="45720" numCol="1" anchor="t" anchorCtr="0" compatLnSpc="1"/>
            <a:lstStyle/>
            <a:p>
              <a:endParaRPr lang="zh-CN" altLang="en-US" sz="4400" dirty="0"/>
            </a:p>
          </p:txBody>
        </p:sp>
        <p:grpSp>
          <p:nvGrpSpPr>
            <p:cNvPr id="5" name="组合 4"/>
            <p:cNvGrpSpPr/>
            <p:nvPr/>
          </p:nvGrpSpPr>
          <p:grpSpPr>
            <a:xfrm>
              <a:off x="5952503" y="2729434"/>
              <a:ext cx="491604" cy="958235"/>
              <a:chOff x="5942075" y="2834639"/>
              <a:chExt cx="552240" cy="1076426"/>
            </a:xfrm>
            <a:solidFill>
              <a:srgbClr val="01A293"/>
            </a:solidFill>
          </p:grpSpPr>
          <p:sp>
            <p:nvSpPr>
              <p:cNvPr id="25" name="Freeform 12"/>
              <p:cNvSpPr/>
              <p:nvPr/>
            </p:nvSpPr>
            <p:spPr bwMode="auto">
              <a:xfrm>
                <a:off x="6110405" y="3571452"/>
                <a:ext cx="187526" cy="339613"/>
              </a:xfrm>
              <a:custGeom>
                <a:avLst/>
                <a:gdLst>
                  <a:gd name="T0" fmla="*/ 43 w 54"/>
                  <a:gd name="T1" fmla="*/ 0 h 97"/>
                  <a:gd name="T2" fmla="*/ 30 w 54"/>
                  <a:gd name="T3" fmla="*/ 3 h 97"/>
                  <a:gd name="T4" fmla="*/ 24 w 54"/>
                  <a:gd name="T5" fmla="*/ 3 h 97"/>
                  <a:gd name="T6" fmla="*/ 14 w 54"/>
                  <a:gd name="T7" fmla="*/ 1 h 97"/>
                  <a:gd name="T8" fmla="*/ 0 w 54"/>
                  <a:gd name="T9" fmla="*/ 19 h 97"/>
                  <a:gd name="T10" fmla="*/ 12 w 54"/>
                  <a:gd name="T11" fmla="*/ 80 h 97"/>
                  <a:gd name="T12" fmla="*/ 45 w 54"/>
                  <a:gd name="T13" fmla="*/ 74 h 97"/>
                  <a:gd name="T14" fmla="*/ 54 w 54"/>
                  <a:gd name="T15" fmla="*/ 19 h 97"/>
                  <a:gd name="T16" fmla="*/ 43 w 54"/>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7">
                    <a:moveTo>
                      <a:pt x="43" y="0"/>
                    </a:moveTo>
                    <a:cubicBezTo>
                      <a:pt x="39" y="2"/>
                      <a:pt x="35" y="3"/>
                      <a:pt x="30" y="3"/>
                    </a:cubicBezTo>
                    <a:cubicBezTo>
                      <a:pt x="24" y="3"/>
                      <a:pt x="24" y="3"/>
                      <a:pt x="24" y="3"/>
                    </a:cubicBezTo>
                    <a:cubicBezTo>
                      <a:pt x="20" y="3"/>
                      <a:pt x="17" y="2"/>
                      <a:pt x="14" y="1"/>
                    </a:cubicBezTo>
                    <a:cubicBezTo>
                      <a:pt x="0" y="19"/>
                      <a:pt x="0" y="19"/>
                      <a:pt x="0" y="19"/>
                    </a:cubicBezTo>
                    <a:cubicBezTo>
                      <a:pt x="12" y="80"/>
                      <a:pt x="12" y="80"/>
                      <a:pt x="12" y="80"/>
                    </a:cubicBezTo>
                    <a:cubicBezTo>
                      <a:pt x="22" y="97"/>
                      <a:pt x="35" y="95"/>
                      <a:pt x="45" y="74"/>
                    </a:cubicBezTo>
                    <a:cubicBezTo>
                      <a:pt x="54" y="19"/>
                      <a:pt x="54" y="19"/>
                      <a:pt x="54" y="19"/>
                    </a:cubicBezTo>
                    <a:lnTo>
                      <a:pt x="43" y="0"/>
                    </a:ln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13"/>
              <p:cNvSpPr/>
              <p:nvPr/>
            </p:nvSpPr>
            <p:spPr bwMode="auto">
              <a:xfrm>
                <a:off x="6172421" y="3460708"/>
                <a:ext cx="63493" cy="0"/>
              </a:xfrm>
              <a:custGeom>
                <a:avLst/>
                <a:gdLst>
                  <a:gd name="T0" fmla="*/ 12 w 18"/>
                  <a:gd name="T1" fmla="*/ 6 w 18"/>
                  <a:gd name="T2" fmla="*/ 0 w 18"/>
                  <a:gd name="T3" fmla="*/ 18 w 18"/>
                  <a:gd name="T4" fmla="*/ 12 w 18"/>
                </a:gdLst>
                <a:ahLst/>
                <a:cxnLst>
                  <a:cxn ang="0">
                    <a:pos x="T0" y="0"/>
                  </a:cxn>
                  <a:cxn ang="0">
                    <a:pos x="T1" y="0"/>
                  </a:cxn>
                  <a:cxn ang="0">
                    <a:pos x="T2" y="0"/>
                  </a:cxn>
                  <a:cxn ang="0">
                    <a:pos x="T3" y="0"/>
                  </a:cxn>
                  <a:cxn ang="0">
                    <a:pos x="T4" y="0"/>
                  </a:cxn>
                </a:cxnLst>
                <a:rect l="0" t="0" r="r" b="b"/>
                <a:pathLst>
                  <a:path w="18">
                    <a:moveTo>
                      <a:pt x="12" y="0"/>
                    </a:moveTo>
                    <a:cubicBezTo>
                      <a:pt x="6" y="0"/>
                      <a:pt x="6" y="0"/>
                      <a:pt x="6" y="0"/>
                    </a:cubicBezTo>
                    <a:cubicBezTo>
                      <a:pt x="4" y="0"/>
                      <a:pt x="2" y="0"/>
                      <a:pt x="0" y="0"/>
                    </a:cubicBezTo>
                    <a:cubicBezTo>
                      <a:pt x="18" y="0"/>
                      <a:pt x="18" y="0"/>
                      <a:pt x="18" y="0"/>
                    </a:cubicBezTo>
                    <a:cubicBezTo>
                      <a:pt x="16" y="0"/>
                      <a:pt x="14"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6110405" y="3460708"/>
                <a:ext cx="187526" cy="115173"/>
              </a:xfrm>
              <a:custGeom>
                <a:avLst/>
                <a:gdLst>
                  <a:gd name="T0" fmla="*/ 0 w 54"/>
                  <a:gd name="T1" fmla="*/ 17 h 33"/>
                  <a:gd name="T2" fmla="*/ 14 w 54"/>
                  <a:gd name="T3" fmla="*/ 33 h 33"/>
                  <a:gd name="T4" fmla="*/ 15 w 54"/>
                  <a:gd name="T5" fmla="*/ 31 h 33"/>
                  <a:gd name="T6" fmla="*/ 42 w 54"/>
                  <a:gd name="T7" fmla="*/ 31 h 33"/>
                  <a:gd name="T8" fmla="*/ 43 w 54"/>
                  <a:gd name="T9" fmla="*/ 32 h 33"/>
                  <a:gd name="T10" fmla="*/ 54 w 54"/>
                  <a:gd name="T11" fmla="*/ 17 h 33"/>
                  <a:gd name="T12" fmla="*/ 36 w 54"/>
                  <a:gd name="T13" fmla="*/ 0 h 33"/>
                  <a:gd name="T14" fmla="*/ 18 w 54"/>
                  <a:gd name="T15" fmla="*/ 0 h 33"/>
                  <a:gd name="T16" fmla="*/ 0 w 54"/>
                  <a:gd name="T1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3">
                    <a:moveTo>
                      <a:pt x="0" y="17"/>
                    </a:moveTo>
                    <a:cubicBezTo>
                      <a:pt x="0" y="24"/>
                      <a:pt x="6" y="30"/>
                      <a:pt x="14" y="33"/>
                    </a:cubicBezTo>
                    <a:cubicBezTo>
                      <a:pt x="15" y="31"/>
                      <a:pt x="15" y="31"/>
                      <a:pt x="15" y="31"/>
                    </a:cubicBezTo>
                    <a:cubicBezTo>
                      <a:pt x="42" y="31"/>
                      <a:pt x="42" y="31"/>
                      <a:pt x="42" y="31"/>
                    </a:cubicBezTo>
                    <a:cubicBezTo>
                      <a:pt x="43" y="32"/>
                      <a:pt x="43" y="32"/>
                      <a:pt x="43" y="32"/>
                    </a:cubicBezTo>
                    <a:cubicBezTo>
                      <a:pt x="49" y="29"/>
                      <a:pt x="54" y="24"/>
                      <a:pt x="54" y="17"/>
                    </a:cubicBezTo>
                    <a:cubicBezTo>
                      <a:pt x="54" y="9"/>
                      <a:pt x="46" y="2"/>
                      <a:pt x="36" y="0"/>
                    </a:cubicBezTo>
                    <a:cubicBezTo>
                      <a:pt x="18" y="0"/>
                      <a:pt x="18" y="0"/>
                      <a:pt x="18" y="0"/>
                    </a:cubicBezTo>
                    <a:cubicBezTo>
                      <a:pt x="8" y="2"/>
                      <a:pt x="0" y="9"/>
                      <a:pt x="0" y="17"/>
                    </a:cubicBez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15"/>
              <p:cNvSpPr/>
              <p:nvPr/>
            </p:nvSpPr>
            <p:spPr bwMode="auto">
              <a:xfrm>
                <a:off x="6159133" y="3568499"/>
                <a:ext cx="100407" cy="13290"/>
              </a:xfrm>
              <a:custGeom>
                <a:avLst/>
                <a:gdLst>
                  <a:gd name="T0" fmla="*/ 1 w 29"/>
                  <a:gd name="T1" fmla="*/ 0 h 4"/>
                  <a:gd name="T2" fmla="*/ 0 w 29"/>
                  <a:gd name="T3" fmla="*/ 2 h 4"/>
                  <a:gd name="T4" fmla="*/ 10 w 29"/>
                  <a:gd name="T5" fmla="*/ 4 h 4"/>
                  <a:gd name="T6" fmla="*/ 16 w 29"/>
                  <a:gd name="T7" fmla="*/ 4 h 4"/>
                  <a:gd name="T8" fmla="*/ 29 w 29"/>
                  <a:gd name="T9" fmla="*/ 1 h 4"/>
                  <a:gd name="T10" fmla="*/ 28 w 29"/>
                  <a:gd name="T11" fmla="*/ 0 h 4"/>
                  <a:gd name="T12" fmla="*/ 1 w 2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9" h="4">
                    <a:moveTo>
                      <a:pt x="1" y="0"/>
                    </a:moveTo>
                    <a:cubicBezTo>
                      <a:pt x="0" y="2"/>
                      <a:pt x="0" y="2"/>
                      <a:pt x="0" y="2"/>
                    </a:cubicBezTo>
                    <a:cubicBezTo>
                      <a:pt x="3" y="3"/>
                      <a:pt x="6" y="4"/>
                      <a:pt x="10" y="4"/>
                    </a:cubicBezTo>
                    <a:cubicBezTo>
                      <a:pt x="16" y="4"/>
                      <a:pt x="16" y="4"/>
                      <a:pt x="16" y="4"/>
                    </a:cubicBezTo>
                    <a:cubicBezTo>
                      <a:pt x="21" y="4"/>
                      <a:pt x="25" y="3"/>
                      <a:pt x="29" y="1"/>
                    </a:cubicBezTo>
                    <a:cubicBezTo>
                      <a:pt x="28" y="0"/>
                      <a:pt x="28" y="0"/>
                      <a:pt x="28"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23"/>
              <p:cNvSpPr>
                <a:spLocks noChangeArrowheads="1"/>
              </p:cNvSpPr>
              <p:nvPr/>
            </p:nvSpPr>
            <p:spPr bwMode="auto">
              <a:xfrm>
                <a:off x="5942075" y="2834639"/>
                <a:ext cx="552240" cy="552240"/>
              </a:xfrm>
              <a:prstGeom prst="ellipse">
                <a:avLst/>
              </a:prstGeom>
              <a:grpFill/>
              <a:ln>
                <a:noFill/>
              </a:ln>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6929140" y="2881910"/>
              <a:ext cx="475831" cy="680885"/>
              <a:chOff x="7039173" y="3005922"/>
              <a:chExt cx="534521" cy="764867"/>
            </a:xfrm>
          </p:grpSpPr>
          <p:sp>
            <p:nvSpPr>
              <p:cNvPr id="37" name="Freeform 24"/>
              <p:cNvSpPr/>
              <p:nvPr/>
            </p:nvSpPr>
            <p:spPr bwMode="auto">
              <a:xfrm>
                <a:off x="7039173" y="3005922"/>
                <a:ext cx="534521" cy="764867"/>
              </a:xfrm>
              <a:custGeom>
                <a:avLst/>
                <a:gdLst>
                  <a:gd name="T0" fmla="*/ 114 w 362"/>
                  <a:gd name="T1" fmla="*/ 0 h 518"/>
                  <a:gd name="T2" fmla="*/ 0 w 362"/>
                  <a:gd name="T3" fmla="*/ 90 h 518"/>
                  <a:gd name="T4" fmla="*/ 0 w 362"/>
                  <a:gd name="T5" fmla="*/ 518 h 518"/>
                  <a:gd name="T6" fmla="*/ 362 w 362"/>
                  <a:gd name="T7" fmla="*/ 518 h 518"/>
                  <a:gd name="T8" fmla="*/ 362 w 362"/>
                  <a:gd name="T9" fmla="*/ 0 h 518"/>
                  <a:gd name="T10" fmla="*/ 114 w 362"/>
                  <a:gd name="T11" fmla="*/ 0 h 518"/>
                </a:gdLst>
                <a:ahLst/>
                <a:cxnLst>
                  <a:cxn ang="0">
                    <a:pos x="T0" y="T1"/>
                  </a:cxn>
                  <a:cxn ang="0">
                    <a:pos x="T2" y="T3"/>
                  </a:cxn>
                  <a:cxn ang="0">
                    <a:pos x="T4" y="T5"/>
                  </a:cxn>
                  <a:cxn ang="0">
                    <a:pos x="T6" y="T7"/>
                  </a:cxn>
                  <a:cxn ang="0">
                    <a:pos x="T8" y="T9"/>
                  </a:cxn>
                  <a:cxn ang="0">
                    <a:pos x="T10" y="T11"/>
                  </a:cxn>
                </a:cxnLst>
                <a:rect l="0" t="0" r="r" b="b"/>
                <a:pathLst>
                  <a:path w="362" h="518">
                    <a:moveTo>
                      <a:pt x="114" y="0"/>
                    </a:moveTo>
                    <a:lnTo>
                      <a:pt x="0" y="90"/>
                    </a:lnTo>
                    <a:lnTo>
                      <a:pt x="0" y="518"/>
                    </a:lnTo>
                    <a:lnTo>
                      <a:pt x="362" y="518"/>
                    </a:lnTo>
                    <a:lnTo>
                      <a:pt x="362" y="0"/>
                    </a:lnTo>
                    <a:lnTo>
                      <a:pt x="114" y="0"/>
                    </a:lnTo>
                    <a:close/>
                  </a:path>
                </a:pathLst>
              </a:custGeom>
              <a:solidFill>
                <a:srgbClr val="01A293"/>
              </a:solidFill>
              <a:ln>
                <a:noFill/>
              </a:ln>
            </p:spPr>
            <p:txBody>
              <a:bodyPr vert="horz" wrap="square" lIns="91440" tIns="45720" rIns="91440" bIns="45720" numCol="1" anchor="t" anchorCtr="0" compatLnSpc="1"/>
              <a:lstStyle/>
              <a:p>
                <a:endParaRPr lang="zh-CN" altLang="en-US"/>
              </a:p>
            </p:txBody>
          </p:sp>
          <p:sp>
            <p:nvSpPr>
              <p:cNvPr id="38" name="Freeform 25"/>
              <p:cNvSpPr/>
              <p:nvPr/>
            </p:nvSpPr>
            <p:spPr bwMode="auto">
              <a:xfrm>
                <a:off x="7039173" y="3005922"/>
                <a:ext cx="168330" cy="132892"/>
              </a:xfrm>
              <a:custGeom>
                <a:avLst/>
                <a:gdLst>
                  <a:gd name="T0" fmla="*/ 114 w 114"/>
                  <a:gd name="T1" fmla="*/ 90 h 90"/>
                  <a:gd name="T2" fmla="*/ 114 w 114"/>
                  <a:gd name="T3" fmla="*/ 0 h 90"/>
                  <a:gd name="T4" fmla="*/ 0 w 114"/>
                  <a:gd name="T5" fmla="*/ 90 h 90"/>
                  <a:gd name="T6" fmla="*/ 114 w 114"/>
                  <a:gd name="T7" fmla="*/ 90 h 90"/>
                </a:gdLst>
                <a:ahLst/>
                <a:cxnLst>
                  <a:cxn ang="0">
                    <a:pos x="T0" y="T1"/>
                  </a:cxn>
                  <a:cxn ang="0">
                    <a:pos x="T2" y="T3"/>
                  </a:cxn>
                  <a:cxn ang="0">
                    <a:pos x="T4" y="T5"/>
                  </a:cxn>
                  <a:cxn ang="0">
                    <a:pos x="T6" y="T7"/>
                  </a:cxn>
                </a:cxnLst>
                <a:rect l="0" t="0" r="r" b="b"/>
                <a:pathLst>
                  <a:path w="114" h="90">
                    <a:moveTo>
                      <a:pt x="114" y="90"/>
                    </a:moveTo>
                    <a:lnTo>
                      <a:pt x="114" y="0"/>
                    </a:lnTo>
                    <a:lnTo>
                      <a:pt x="0" y="90"/>
                    </a:lnTo>
                    <a:lnTo>
                      <a:pt x="114" y="90"/>
                    </a:lnTo>
                    <a:close/>
                  </a:path>
                </a:pathLst>
              </a:custGeom>
              <a:solidFill>
                <a:srgbClr val="0185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Rectangle 26"/>
              <p:cNvSpPr>
                <a:spLocks noChangeArrowheads="1"/>
              </p:cNvSpPr>
              <p:nvPr/>
            </p:nvSpPr>
            <p:spPr bwMode="auto">
              <a:xfrm>
                <a:off x="7307910" y="3194924"/>
                <a:ext cx="181620" cy="23625"/>
              </a:xfrm>
              <a:prstGeom prst="rect">
                <a:avLst/>
              </a:prstGeom>
              <a:solidFill>
                <a:srgbClr val="CC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27"/>
              <p:cNvSpPr>
                <a:spLocks noChangeArrowheads="1"/>
              </p:cNvSpPr>
              <p:nvPr/>
            </p:nvSpPr>
            <p:spPr bwMode="auto">
              <a:xfrm>
                <a:off x="7307910" y="3256940"/>
                <a:ext cx="181620" cy="25102"/>
              </a:xfrm>
              <a:prstGeom prst="rect">
                <a:avLst/>
              </a:prstGeom>
              <a:solidFill>
                <a:srgbClr val="CC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28"/>
              <p:cNvSpPr>
                <a:spLocks noChangeArrowheads="1"/>
              </p:cNvSpPr>
              <p:nvPr/>
            </p:nvSpPr>
            <p:spPr bwMode="auto">
              <a:xfrm>
                <a:off x="7123337" y="3323387"/>
                <a:ext cx="366191" cy="20672"/>
              </a:xfrm>
              <a:prstGeom prst="rect">
                <a:avLst/>
              </a:prstGeom>
              <a:solidFill>
                <a:srgbClr val="CC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29"/>
              <p:cNvSpPr>
                <a:spLocks noChangeArrowheads="1"/>
              </p:cNvSpPr>
              <p:nvPr/>
            </p:nvSpPr>
            <p:spPr bwMode="auto">
              <a:xfrm>
                <a:off x="7123337" y="3386879"/>
                <a:ext cx="366191" cy="23625"/>
              </a:xfrm>
              <a:prstGeom prst="rect">
                <a:avLst/>
              </a:prstGeom>
              <a:solidFill>
                <a:srgbClr val="CC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30"/>
              <p:cNvSpPr>
                <a:spLocks noChangeArrowheads="1"/>
              </p:cNvSpPr>
              <p:nvPr/>
            </p:nvSpPr>
            <p:spPr bwMode="auto">
              <a:xfrm>
                <a:off x="7123337" y="3448895"/>
                <a:ext cx="366191" cy="25102"/>
              </a:xfrm>
              <a:prstGeom prst="rect">
                <a:avLst/>
              </a:prstGeom>
              <a:solidFill>
                <a:srgbClr val="CC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31"/>
              <p:cNvSpPr>
                <a:spLocks noChangeArrowheads="1"/>
              </p:cNvSpPr>
              <p:nvPr/>
            </p:nvSpPr>
            <p:spPr bwMode="auto">
              <a:xfrm>
                <a:off x="7123337" y="3512389"/>
                <a:ext cx="366191" cy="25102"/>
              </a:xfrm>
              <a:prstGeom prst="rect">
                <a:avLst/>
              </a:prstGeom>
              <a:solidFill>
                <a:srgbClr val="CC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46" name="文本框 45"/>
            <p:cNvSpPr txBox="1"/>
            <p:nvPr/>
          </p:nvSpPr>
          <p:spPr>
            <a:xfrm>
              <a:off x="5063465" y="4604044"/>
              <a:ext cx="2242922" cy="707886"/>
            </a:xfrm>
            <a:prstGeom prst="rect">
              <a:avLst/>
            </a:prstGeom>
            <a:noFill/>
          </p:spPr>
          <p:txBody>
            <a:bodyPr wrap="none" rtlCol="0">
              <a:spAutoFit/>
            </a:bodyPr>
            <a:lstStyle/>
            <a:p>
              <a:r>
                <a:rPr lang="zh-CN" altLang="en-US" sz="4000" b="1" dirty="0" smtClean="0">
                  <a:solidFill>
                    <a:schemeClr val="tx1">
                      <a:lumMod val="75000"/>
                      <a:lumOff val="25000"/>
                    </a:schemeClr>
                  </a:solidFill>
                  <a:latin typeface="幼圆" panose="02010509060101010101" pitchFamily="49" charset="-122"/>
                  <a:ea typeface="幼圆" panose="02010509060101010101" pitchFamily="49" charset="-122"/>
                </a:rPr>
                <a:t>员工培训</a:t>
              </a:r>
              <a:endParaRPr lang="zh-CN" altLang="en-US" sz="4000" b="1" dirty="0">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47" name="文本框 46"/>
          <p:cNvSpPr txBox="1"/>
          <p:nvPr/>
        </p:nvSpPr>
        <p:spPr>
          <a:xfrm>
            <a:off x="9266230" y="3556224"/>
            <a:ext cx="2698175" cy="1446550"/>
          </a:xfrm>
          <a:prstGeom prst="rect">
            <a:avLst/>
          </a:prstGeom>
          <a:noFill/>
          <a:effectLst/>
        </p:spPr>
        <p:txBody>
          <a:bodyPr wrap="none" rtlCol="0">
            <a:spAutoFit/>
          </a:bodyPr>
          <a:lstStyle/>
          <a:p>
            <a:r>
              <a:rPr lang="zh-CN" altLang="en-US" sz="2400" dirty="0">
                <a:solidFill>
                  <a:srgbClr val="FED323"/>
                </a:solidFill>
                <a:latin typeface="微软雅黑" panose="020B0503020204020204" pitchFamily="34" charset="-122"/>
                <a:ea typeface="微软雅黑" panose="020B0503020204020204" pitchFamily="34" charset="-122"/>
              </a:rPr>
              <a:t>单击此处输入标题</a:t>
            </a:r>
            <a:endParaRPr lang="en-US" altLang="zh-CN" sz="2400" dirty="0">
              <a:solidFill>
                <a:srgbClr val="FED323"/>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213348" y="3628518"/>
            <a:ext cx="2698175" cy="1446550"/>
          </a:xfrm>
          <a:prstGeom prst="rect">
            <a:avLst/>
          </a:prstGeom>
          <a:noFill/>
          <a:effectLst/>
        </p:spPr>
        <p:txBody>
          <a:bodyPr wrap="none" rtlCol="0">
            <a:spAutoFit/>
          </a:bodyPr>
          <a:lstStyle/>
          <a:p>
            <a:r>
              <a:rPr lang="zh-CN" altLang="en-US" sz="2400" dirty="0">
                <a:solidFill>
                  <a:srgbClr val="01A293"/>
                </a:solidFill>
                <a:latin typeface="微软雅黑" panose="020B0503020204020204" pitchFamily="34" charset="-122"/>
                <a:ea typeface="微软雅黑" panose="020B0503020204020204" pitchFamily="34" charset="-122"/>
              </a:rPr>
              <a:t>单击此处输入标题</a:t>
            </a:r>
            <a:endParaRPr lang="en-US" altLang="zh-CN" sz="2400" dirty="0">
              <a:solidFill>
                <a:srgbClr val="01A293"/>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500"/>
                                        <p:tgtEl>
                                          <p:spTgt spid="4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385" y="396883"/>
            <a:ext cx="357982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其他工作情况</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342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197403" y="66480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827030" y="2100075"/>
            <a:ext cx="4162220" cy="4166542"/>
            <a:chOff x="827030" y="2100075"/>
            <a:chExt cx="4162220" cy="4166542"/>
          </a:xfrm>
        </p:grpSpPr>
        <p:sp>
          <p:nvSpPr>
            <p:cNvPr id="15" name="任意多边形 14"/>
            <p:cNvSpPr/>
            <p:nvPr/>
          </p:nvSpPr>
          <p:spPr>
            <a:xfrm>
              <a:off x="837251" y="2100075"/>
              <a:ext cx="2083271" cy="2083271"/>
            </a:xfrm>
            <a:custGeom>
              <a:avLst/>
              <a:gdLst>
                <a:gd name="connsiteX0" fmla="*/ 2083271 w 2083271"/>
                <a:gd name="connsiteY0" fmla="*/ 0 h 2083271"/>
                <a:gd name="connsiteX1" fmla="*/ 2083271 w 2083271"/>
                <a:gd name="connsiteY1" fmla="*/ 969964 h 2083271"/>
                <a:gd name="connsiteX2" fmla="*/ 2083270 w 2083271"/>
                <a:gd name="connsiteY2" fmla="*/ 969964 h 2083271"/>
                <a:gd name="connsiteX3" fmla="*/ 969964 w 2083271"/>
                <a:gd name="connsiteY3" fmla="*/ 2083270 h 2083271"/>
                <a:gd name="connsiteX4" fmla="*/ 969964 w 2083271"/>
                <a:gd name="connsiteY4" fmla="*/ 2083271 h 2083271"/>
                <a:gd name="connsiteX5" fmla="*/ 0 w 2083271"/>
                <a:gd name="connsiteY5" fmla="*/ 2083271 h 2083271"/>
                <a:gd name="connsiteX6" fmla="*/ 251440 w 2083271"/>
                <a:gd name="connsiteY6" fmla="*/ 1090260 h 2083271"/>
                <a:gd name="connsiteX7" fmla="*/ 355611 w 2083271"/>
                <a:gd name="connsiteY7" fmla="*/ 918789 h 2083271"/>
                <a:gd name="connsiteX8" fmla="*/ 355611 w 2083271"/>
                <a:gd name="connsiteY8" fmla="*/ 447241 h 2083271"/>
                <a:gd name="connsiteX9" fmla="*/ 796199 w 2083271"/>
                <a:gd name="connsiteY9" fmla="*/ 447241 h 2083271"/>
                <a:gd name="connsiteX10" fmla="*/ 918494 w 2083271"/>
                <a:gd name="connsiteY10" fmla="*/ 355790 h 2083271"/>
                <a:gd name="connsiteX11" fmla="*/ 2083271 w 2083271"/>
                <a:gd name="connsiteY11" fmla="*/ 0 h 208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271" h="2083271">
                  <a:moveTo>
                    <a:pt x="2083271" y="0"/>
                  </a:moveTo>
                  <a:lnTo>
                    <a:pt x="2083271" y="969964"/>
                  </a:lnTo>
                  <a:lnTo>
                    <a:pt x="2083270" y="969964"/>
                  </a:lnTo>
                  <a:cubicBezTo>
                    <a:pt x="1468408" y="969964"/>
                    <a:pt x="969964" y="1468408"/>
                    <a:pt x="969964" y="2083270"/>
                  </a:cubicBezTo>
                  <a:lnTo>
                    <a:pt x="969964" y="2083271"/>
                  </a:lnTo>
                  <a:lnTo>
                    <a:pt x="0" y="2083271"/>
                  </a:lnTo>
                  <a:cubicBezTo>
                    <a:pt x="0" y="1723721"/>
                    <a:pt x="91085" y="1385446"/>
                    <a:pt x="251440" y="1090260"/>
                  </a:cubicBezTo>
                  <a:lnTo>
                    <a:pt x="355611" y="918789"/>
                  </a:lnTo>
                  <a:lnTo>
                    <a:pt x="355611" y="447241"/>
                  </a:lnTo>
                  <a:lnTo>
                    <a:pt x="796199" y="447241"/>
                  </a:lnTo>
                  <a:lnTo>
                    <a:pt x="918494" y="355790"/>
                  </a:lnTo>
                  <a:cubicBezTo>
                    <a:pt x="1250987" y="131163"/>
                    <a:pt x="1651812" y="0"/>
                    <a:pt x="2083271" y="0"/>
                  </a:cubicBezTo>
                  <a:close/>
                </a:path>
              </a:pathLst>
            </a:cu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2902345" y="2100075"/>
              <a:ext cx="2083271" cy="2083271"/>
            </a:xfrm>
            <a:custGeom>
              <a:avLst/>
              <a:gdLst>
                <a:gd name="connsiteX0" fmla="*/ 2083271 w 2083271"/>
                <a:gd name="connsiteY0" fmla="*/ 0 h 2083271"/>
                <a:gd name="connsiteX1" fmla="*/ 2083271 w 2083271"/>
                <a:gd name="connsiteY1" fmla="*/ 969964 h 2083271"/>
                <a:gd name="connsiteX2" fmla="*/ 2083270 w 2083271"/>
                <a:gd name="connsiteY2" fmla="*/ 969964 h 2083271"/>
                <a:gd name="connsiteX3" fmla="*/ 969964 w 2083271"/>
                <a:gd name="connsiteY3" fmla="*/ 2083270 h 2083271"/>
                <a:gd name="connsiteX4" fmla="*/ 969964 w 2083271"/>
                <a:gd name="connsiteY4" fmla="*/ 2083271 h 2083271"/>
                <a:gd name="connsiteX5" fmla="*/ 0 w 2083271"/>
                <a:gd name="connsiteY5" fmla="*/ 2083271 h 2083271"/>
                <a:gd name="connsiteX6" fmla="*/ 251440 w 2083271"/>
                <a:gd name="connsiteY6" fmla="*/ 1090260 h 2083271"/>
                <a:gd name="connsiteX7" fmla="*/ 355611 w 2083271"/>
                <a:gd name="connsiteY7" fmla="*/ 918789 h 2083271"/>
                <a:gd name="connsiteX8" fmla="*/ 355611 w 2083271"/>
                <a:gd name="connsiteY8" fmla="*/ 447241 h 2083271"/>
                <a:gd name="connsiteX9" fmla="*/ 796199 w 2083271"/>
                <a:gd name="connsiteY9" fmla="*/ 447241 h 2083271"/>
                <a:gd name="connsiteX10" fmla="*/ 918494 w 2083271"/>
                <a:gd name="connsiteY10" fmla="*/ 355790 h 2083271"/>
                <a:gd name="connsiteX11" fmla="*/ 2083271 w 2083271"/>
                <a:gd name="connsiteY11" fmla="*/ 0 h 208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271" h="2083271">
                  <a:moveTo>
                    <a:pt x="2083271" y="0"/>
                  </a:moveTo>
                  <a:lnTo>
                    <a:pt x="2083271" y="969964"/>
                  </a:lnTo>
                  <a:lnTo>
                    <a:pt x="2083270" y="969964"/>
                  </a:lnTo>
                  <a:cubicBezTo>
                    <a:pt x="1468408" y="969964"/>
                    <a:pt x="969964" y="1468408"/>
                    <a:pt x="969964" y="2083270"/>
                  </a:cubicBezTo>
                  <a:lnTo>
                    <a:pt x="969964" y="2083271"/>
                  </a:lnTo>
                  <a:lnTo>
                    <a:pt x="0" y="2083271"/>
                  </a:lnTo>
                  <a:cubicBezTo>
                    <a:pt x="0" y="1723721"/>
                    <a:pt x="91085" y="1385446"/>
                    <a:pt x="251440" y="1090260"/>
                  </a:cubicBezTo>
                  <a:lnTo>
                    <a:pt x="355611" y="918789"/>
                  </a:lnTo>
                  <a:lnTo>
                    <a:pt x="355611" y="447241"/>
                  </a:lnTo>
                  <a:lnTo>
                    <a:pt x="796199" y="447241"/>
                  </a:lnTo>
                  <a:lnTo>
                    <a:pt x="918494" y="355790"/>
                  </a:lnTo>
                  <a:cubicBezTo>
                    <a:pt x="1250987" y="131163"/>
                    <a:pt x="1651812" y="0"/>
                    <a:pt x="2083271" y="0"/>
                  </a:cubicBezTo>
                  <a:close/>
                </a:path>
              </a:pathLst>
            </a:cu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V="1">
              <a:off x="827030" y="4183346"/>
              <a:ext cx="2083271" cy="2083271"/>
            </a:xfrm>
            <a:custGeom>
              <a:avLst/>
              <a:gdLst>
                <a:gd name="connsiteX0" fmla="*/ 2083271 w 2083271"/>
                <a:gd name="connsiteY0" fmla="*/ 0 h 2083271"/>
                <a:gd name="connsiteX1" fmla="*/ 2083271 w 2083271"/>
                <a:gd name="connsiteY1" fmla="*/ 969964 h 2083271"/>
                <a:gd name="connsiteX2" fmla="*/ 2083270 w 2083271"/>
                <a:gd name="connsiteY2" fmla="*/ 969964 h 2083271"/>
                <a:gd name="connsiteX3" fmla="*/ 969964 w 2083271"/>
                <a:gd name="connsiteY3" fmla="*/ 2083270 h 2083271"/>
                <a:gd name="connsiteX4" fmla="*/ 969964 w 2083271"/>
                <a:gd name="connsiteY4" fmla="*/ 2083271 h 2083271"/>
                <a:gd name="connsiteX5" fmla="*/ 0 w 2083271"/>
                <a:gd name="connsiteY5" fmla="*/ 2083271 h 2083271"/>
                <a:gd name="connsiteX6" fmla="*/ 251440 w 2083271"/>
                <a:gd name="connsiteY6" fmla="*/ 1090260 h 2083271"/>
                <a:gd name="connsiteX7" fmla="*/ 355611 w 2083271"/>
                <a:gd name="connsiteY7" fmla="*/ 918789 h 2083271"/>
                <a:gd name="connsiteX8" fmla="*/ 355611 w 2083271"/>
                <a:gd name="connsiteY8" fmla="*/ 447241 h 2083271"/>
                <a:gd name="connsiteX9" fmla="*/ 796199 w 2083271"/>
                <a:gd name="connsiteY9" fmla="*/ 447241 h 2083271"/>
                <a:gd name="connsiteX10" fmla="*/ 918494 w 2083271"/>
                <a:gd name="connsiteY10" fmla="*/ 355790 h 2083271"/>
                <a:gd name="connsiteX11" fmla="*/ 2083271 w 2083271"/>
                <a:gd name="connsiteY11" fmla="*/ 0 h 208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271" h="2083271">
                  <a:moveTo>
                    <a:pt x="2083271" y="0"/>
                  </a:moveTo>
                  <a:lnTo>
                    <a:pt x="2083271" y="969964"/>
                  </a:lnTo>
                  <a:lnTo>
                    <a:pt x="2083270" y="969964"/>
                  </a:lnTo>
                  <a:cubicBezTo>
                    <a:pt x="1468408" y="969964"/>
                    <a:pt x="969964" y="1468408"/>
                    <a:pt x="969964" y="2083270"/>
                  </a:cubicBezTo>
                  <a:lnTo>
                    <a:pt x="969964" y="2083271"/>
                  </a:lnTo>
                  <a:lnTo>
                    <a:pt x="0" y="2083271"/>
                  </a:lnTo>
                  <a:cubicBezTo>
                    <a:pt x="0" y="1723721"/>
                    <a:pt x="91085" y="1385446"/>
                    <a:pt x="251440" y="1090260"/>
                  </a:cubicBezTo>
                  <a:lnTo>
                    <a:pt x="355611" y="918789"/>
                  </a:lnTo>
                  <a:lnTo>
                    <a:pt x="355611" y="447241"/>
                  </a:lnTo>
                  <a:lnTo>
                    <a:pt x="796199" y="447241"/>
                  </a:lnTo>
                  <a:lnTo>
                    <a:pt x="918494" y="355790"/>
                  </a:lnTo>
                  <a:cubicBezTo>
                    <a:pt x="1250987" y="131163"/>
                    <a:pt x="1651812" y="0"/>
                    <a:pt x="2083271" y="0"/>
                  </a:cubicBezTo>
                  <a:close/>
                </a:path>
              </a:pathLst>
            </a:cu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flipV="1">
              <a:off x="2905979" y="4183346"/>
              <a:ext cx="2083271" cy="2083271"/>
            </a:xfrm>
            <a:custGeom>
              <a:avLst/>
              <a:gdLst>
                <a:gd name="connsiteX0" fmla="*/ 2083271 w 2083271"/>
                <a:gd name="connsiteY0" fmla="*/ 0 h 2083271"/>
                <a:gd name="connsiteX1" fmla="*/ 2083271 w 2083271"/>
                <a:gd name="connsiteY1" fmla="*/ 969964 h 2083271"/>
                <a:gd name="connsiteX2" fmla="*/ 2083270 w 2083271"/>
                <a:gd name="connsiteY2" fmla="*/ 969964 h 2083271"/>
                <a:gd name="connsiteX3" fmla="*/ 969964 w 2083271"/>
                <a:gd name="connsiteY3" fmla="*/ 2083270 h 2083271"/>
                <a:gd name="connsiteX4" fmla="*/ 969964 w 2083271"/>
                <a:gd name="connsiteY4" fmla="*/ 2083271 h 2083271"/>
                <a:gd name="connsiteX5" fmla="*/ 0 w 2083271"/>
                <a:gd name="connsiteY5" fmla="*/ 2083271 h 2083271"/>
                <a:gd name="connsiteX6" fmla="*/ 251440 w 2083271"/>
                <a:gd name="connsiteY6" fmla="*/ 1090260 h 2083271"/>
                <a:gd name="connsiteX7" fmla="*/ 355611 w 2083271"/>
                <a:gd name="connsiteY7" fmla="*/ 918789 h 2083271"/>
                <a:gd name="connsiteX8" fmla="*/ 355611 w 2083271"/>
                <a:gd name="connsiteY8" fmla="*/ 447241 h 2083271"/>
                <a:gd name="connsiteX9" fmla="*/ 796199 w 2083271"/>
                <a:gd name="connsiteY9" fmla="*/ 447241 h 2083271"/>
                <a:gd name="connsiteX10" fmla="*/ 918494 w 2083271"/>
                <a:gd name="connsiteY10" fmla="*/ 355790 h 2083271"/>
                <a:gd name="connsiteX11" fmla="*/ 2083271 w 2083271"/>
                <a:gd name="connsiteY11" fmla="*/ 0 h 208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271" h="2083271">
                  <a:moveTo>
                    <a:pt x="2083271" y="0"/>
                  </a:moveTo>
                  <a:lnTo>
                    <a:pt x="2083271" y="969964"/>
                  </a:lnTo>
                  <a:lnTo>
                    <a:pt x="2083270" y="969964"/>
                  </a:lnTo>
                  <a:cubicBezTo>
                    <a:pt x="1468408" y="969964"/>
                    <a:pt x="969964" y="1468408"/>
                    <a:pt x="969964" y="2083270"/>
                  </a:cubicBezTo>
                  <a:lnTo>
                    <a:pt x="969964" y="2083271"/>
                  </a:lnTo>
                  <a:lnTo>
                    <a:pt x="0" y="2083271"/>
                  </a:lnTo>
                  <a:cubicBezTo>
                    <a:pt x="0" y="1723721"/>
                    <a:pt x="91085" y="1385446"/>
                    <a:pt x="251440" y="1090260"/>
                  </a:cubicBezTo>
                  <a:lnTo>
                    <a:pt x="355611" y="918789"/>
                  </a:lnTo>
                  <a:lnTo>
                    <a:pt x="355611" y="447241"/>
                  </a:lnTo>
                  <a:lnTo>
                    <a:pt x="796199" y="447241"/>
                  </a:lnTo>
                  <a:lnTo>
                    <a:pt x="918494" y="355790"/>
                  </a:lnTo>
                  <a:cubicBezTo>
                    <a:pt x="1250987" y="131163"/>
                    <a:pt x="1651812" y="0"/>
                    <a:pt x="2083271" y="0"/>
                  </a:cubicBezTo>
                  <a:close/>
                </a:path>
              </a:pathLst>
            </a:cu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rot="18900000">
              <a:off x="1167504" y="2573044"/>
              <a:ext cx="813996" cy="584775"/>
            </a:xfrm>
            <a:prstGeom prst="rect">
              <a:avLst/>
            </a:prstGeom>
            <a:noFill/>
          </p:spPr>
          <p:txBody>
            <a:bodyPr wrap="square" rtlCol="0">
              <a:spAutoFit/>
            </a:bodyPr>
            <a:lstStyle/>
            <a:p>
              <a:pPr algn="ctr"/>
              <a:r>
                <a:rPr lang="en-US" altLang="zh-CN" sz="3200" b="1" dirty="0">
                  <a:solidFill>
                    <a:schemeClr val="bg1"/>
                  </a:solidFill>
                  <a:latin typeface="方正姚体" panose="02010601030101010101" pitchFamily="2" charset="-122"/>
                  <a:ea typeface="方正姚体" panose="02010601030101010101" pitchFamily="2" charset="-122"/>
                </a:rPr>
                <a:t>01</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24" name="文本框 23"/>
            <p:cNvSpPr txBox="1"/>
            <p:nvPr/>
          </p:nvSpPr>
          <p:spPr>
            <a:xfrm rot="18900000">
              <a:off x="997291" y="2971987"/>
              <a:ext cx="1858038" cy="379656"/>
            </a:xfrm>
            <a:prstGeom prst="rect">
              <a:avLst/>
            </a:prstGeom>
            <a:noFill/>
          </p:spPr>
          <p:txBody>
            <a:bodyPr wrap="square" rtlCol="0">
              <a:spAutoFit/>
            </a:bodyPr>
            <a:lstStyle/>
            <a:p>
              <a:pPr algn="ctr"/>
              <a:r>
                <a:rPr lang="zh-CN" altLang="en-US" sz="1865" dirty="0">
                  <a:solidFill>
                    <a:schemeClr val="bg1"/>
                  </a:solidFill>
                  <a:latin typeface="微软雅黑" panose="020B0503020204020204" pitchFamily="34" charset="-122"/>
                  <a:ea typeface="微软雅黑" panose="020B0503020204020204" pitchFamily="34" charset="-122"/>
                </a:rPr>
                <a:t>此处输入文字</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25" name="文本框 32"/>
            <p:cNvSpPr txBox="1"/>
            <p:nvPr/>
          </p:nvSpPr>
          <p:spPr>
            <a:xfrm rot="2700000" flipH="1">
              <a:off x="3895720" y="2591076"/>
              <a:ext cx="813996" cy="584775"/>
            </a:xfrm>
            <a:prstGeom prst="rect">
              <a:avLst/>
            </a:prstGeom>
            <a:noFill/>
          </p:spPr>
          <p:txBody>
            <a:bodyPr wrap="square" rtlCol="0">
              <a:spAutoFit/>
            </a:bodyPr>
            <a:lstStyle/>
            <a:p>
              <a:pPr algn="ctr"/>
              <a:r>
                <a:rPr lang="en-US" altLang="zh-CN" sz="3200" b="1" dirty="0">
                  <a:solidFill>
                    <a:schemeClr val="bg1"/>
                  </a:solidFill>
                  <a:latin typeface="方正姚体" panose="02010601030101010101" pitchFamily="2" charset="-122"/>
                  <a:ea typeface="方正姚体" panose="02010601030101010101" pitchFamily="2" charset="-122"/>
                </a:rPr>
                <a:t>02</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26" name="文本框 33"/>
            <p:cNvSpPr txBox="1"/>
            <p:nvPr/>
          </p:nvSpPr>
          <p:spPr>
            <a:xfrm rot="2700000" flipH="1">
              <a:off x="3059596" y="2989706"/>
              <a:ext cx="1858038" cy="379656"/>
            </a:xfrm>
            <a:prstGeom prst="rect">
              <a:avLst/>
            </a:prstGeom>
            <a:noFill/>
          </p:spPr>
          <p:txBody>
            <a:bodyPr wrap="square" rtlCol="0">
              <a:spAutoFit/>
            </a:bodyPr>
            <a:lstStyle/>
            <a:p>
              <a:pPr algn="ctr"/>
              <a:r>
                <a:rPr lang="zh-CN" altLang="en-US" sz="1865" dirty="0">
                  <a:solidFill>
                    <a:schemeClr val="bg1"/>
                  </a:solidFill>
                  <a:latin typeface="微软雅黑" panose="020B0503020204020204" pitchFamily="34" charset="-122"/>
                  <a:ea typeface="微软雅黑" panose="020B0503020204020204" pitchFamily="34" charset="-122"/>
                </a:rPr>
                <a:t>此处输入文字</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27" name="文本框 34"/>
            <p:cNvSpPr txBox="1"/>
            <p:nvPr/>
          </p:nvSpPr>
          <p:spPr>
            <a:xfrm rot="13500000" flipH="1" flipV="1">
              <a:off x="928453" y="4967178"/>
              <a:ext cx="1858038" cy="379656"/>
            </a:xfrm>
            <a:prstGeom prst="rect">
              <a:avLst/>
            </a:prstGeom>
            <a:noFill/>
          </p:spPr>
          <p:txBody>
            <a:bodyPr wrap="square" rtlCol="0">
              <a:spAutoFit/>
            </a:bodyPr>
            <a:lstStyle/>
            <a:p>
              <a:pPr algn="ctr"/>
              <a:r>
                <a:rPr lang="zh-CN" altLang="en-US" sz="1865" dirty="0">
                  <a:solidFill>
                    <a:schemeClr val="bg1"/>
                  </a:solidFill>
                  <a:latin typeface="微软雅黑" panose="020B0503020204020204" pitchFamily="34" charset="-122"/>
                  <a:ea typeface="微软雅黑" panose="020B0503020204020204" pitchFamily="34" charset="-122"/>
                </a:rPr>
                <a:t>此处输入文字</a:t>
              </a:r>
              <a:endParaRPr lang="zh-CN" altLang="en-US" sz="1865" dirty="0">
                <a:solidFill>
                  <a:schemeClr val="bg1"/>
                </a:solidFill>
                <a:latin typeface="微软雅黑" panose="020B0503020204020204" pitchFamily="34" charset="-122"/>
                <a:ea typeface="微软雅黑" panose="020B0503020204020204" pitchFamily="34" charset="-122"/>
              </a:endParaRPr>
            </a:p>
          </p:txBody>
        </p:sp>
        <p:sp>
          <p:nvSpPr>
            <p:cNvPr id="28" name="文本框 35"/>
            <p:cNvSpPr txBox="1"/>
            <p:nvPr/>
          </p:nvSpPr>
          <p:spPr>
            <a:xfrm rot="13500000" flipH="1" flipV="1">
              <a:off x="1139793" y="5215735"/>
              <a:ext cx="813994" cy="584775"/>
            </a:xfrm>
            <a:prstGeom prst="rect">
              <a:avLst/>
            </a:prstGeom>
            <a:noFill/>
          </p:spPr>
          <p:txBody>
            <a:bodyPr wrap="square" rtlCol="0">
              <a:spAutoFit/>
            </a:bodyPr>
            <a:lstStyle/>
            <a:p>
              <a:pPr algn="ctr"/>
              <a:r>
                <a:rPr lang="en-US" altLang="zh-CN" sz="3200" b="1" dirty="0">
                  <a:solidFill>
                    <a:schemeClr val="bg1"/>
                  </a:solidFill>
                  <a:latin typeface="方正姚体" panose="02010601030101010101" pitchFamily="2" charset="-122"/>
                  <a:ea typeface="方正姚体" panose="02010601030101010101" pitchFamily="2" charset="-122"/>
                </a:rPr>
                <a:t>03</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29" name="文本框 36"/>
            <p:cNvSpPr txBox="1"/>
            <p:nvPr/>
          </p:nvSpPr>
          <p:spPr>
            <a:xfrm rot="8100000" flipH="1" flipV="1">
              <a:off x="3940864" y="5116618"/>
              <a:ext cx="813996" cy="584775"/>
            </a:xfrm>
            <a:prstGeom prst="rect">
              <a:avLst/>
            </a:prstGeom>
            <a:noFill/>
          </p:spPr>
          <p:txBody>
            <a:bodyPr wrap="square" rtlCol="0">
              <a:spAutoFit/>
            </a:bodyPr>
            <a:lstStyle/>
            <a:p>
              <a:pPr algn="ctr"/>
              <a:r>
                <a:rPr lang="en-US" altLang="zh-CN" sz="3200" b="1" dirty="0">
                  <a:solidFill>
                    <a:schemeClr val="bg1"/>
                  </a:solidFill>
                  <a:latin typeface="方正姚体" panose="02010601030101010101" pitchFamily="2" charset="-122"/>
                  <a:ea typeface="方正姚体" panose="02010601030101010101" pitchFamily="2" charset="-122"/>
                </a:rPr>
                <a:t>04</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30" name="文本框 37"/>
            <p:cNvSpPr txBox="1"/>
            <p:nvPr/>
          </p:nvSpPr>
          <p:spPr>
            <a:xfrm rot="8100000" flipV="1">
              <a:off x="3083192" y="4967178"/>
              <a:ext cx="1858038" cy="379656"/>
            </a:xfrm>
            <a:prstGeom prst="rect">
              <a:avLst/>
            </a:prstGeom>
            <a:noFill/>
          </p:spPr>
          <p:txBody>
            <a:bodyPr wrap="square" rtlCol="0">
              <a:spAutoFit/>
            </a:bodyPr>
            <a:lstStyle/>
            <a:p>
              <a:pPr algn="ctr"/>
              <a:r>
                <a:rPr lang="zh-CN" altLang="en-US" sz="1865" dirty="0">
                  <a:solidFill>
                    <a:schemeClr val="bg1"/>
                  </a:solidFill>
                  <a:latin typeface="微软雅黑" panose="020B0503020204020204" pitchFamily="34" charset="-122"/>
                  <a:ea typeface="微软雅黑" panose="020B0503020204020204" pitchFamily="34" charset="-122"/>
                </a:rPr>
                <a:t>此处输入文字</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sp>
        <p:nvSpPr>
          <p:cNvPr id="31" name="平行四边形 30"/>
          <p:cNvSpPr/>
          <p:nvPr/>
        </p:nvSpPr>
        <p:spPr>
          <a:xfrm>
            <a:off x="6065079" y="2847008"/>
            <a:ext cx="5024375" cy="374087"/>
          </a:xfrm>
          <a:prstGeom prst="parallelogram">
            <a:avLst>
              <a:gd name="adj" fmla="val 22287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32" name="平行四边形 31"/>
          <p:cNvSpPr/>
          <p:nvPr/>
        </p:nvSpPr>
        <p:spPr>
          <a:xfrm>
            <a:off x="6065079" y="3925944"/>
            <a:ext cx="5024375" cy="374087"/>
          </a:xfrm>
          <a:prstGeom prst="parallelogram">
            <a:avLst>
              <a:gd name="adj" fmla="val 22287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33" name="平行四边形 32"/>
          <p:cNvSpPr/>
          <p:nvPr/>
        </p:nvSpPr>
        <p:spPr>
          <a:xfrm>
            <a:off x="6065079" y="5004880"/>
            <a:ext cx="5024375" cy="374087"/>
          </a:xfrm>
          <a:prstGeom prst="parallelogram">
            <a:avLst>
              <a:gd name="adj" fmla="val 22287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34" name="组合 33"/>
          <p:cNvGrpSpPr/>
          <p:nvPr/>
        </p:nvGrpSpPr>
        <p:grpSpPr>
          <a:xfrm>
            <a:off x="6065079" y="2122634"/>
            <a:ext cx="5024375" cy="724373"/>
            <a:chOff x="6065079" y="2122634"/>
            <a:chExt cx="5024375" cy="724373"/>
          </a:xfrm>
        </p:grpSpPr>
        <p:sp>
          <p:nvSpPr>
            <p:cNvPr id="35" name="矩形 34"/>
            <p:cNvSpPr/>
            <p:nvPr/>
          </p:nvSpPr>
          <p:spPr>
            <a:xfrm>
              <a:off x="6065079" y="2142157"/>
              <a:ext cx="5024375" cy="70485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36" name="Freeform 48"/>
            <p:cNvSpPr>
              <a:spLocks noEditPoints="1"/>
            </p:cNvSpPr>
            <p:nvPr/>
          </p:nvSpPr>
          <p:spPr bwMode="auto">
            <a:xfrm>
              <a:off x="6210081" y="2257870"/>
              <a:ext cx="450099" cy="43083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7" name="TextBox 12"/>
            <p:cNvSpPr txBox="1"/>
            <p:nvPr/>
          </p:nvSpPr>
          <p:spPr>
            <a:xfrm>
              <a:off x="6909599" y="2122634"/>
              <a:ext cx="4179855" cy="700576"/>
            </a:xfrm>
            <a:prstGeom prst="rect">
              <a:avLst/>
            </a:prstGeom>
            <a:noFill/>
          </p:spPr>
          <p:txBody>
            <a:bodyPr wrap="square" rtlCol="0">
              <a:spAutoFit/>
            </a:bodyPr>
            <a:lstStyle/>
            <a:p>
              <a:pPr>
                <a:lnSpc>
                  <a:spcPct val="150000"/>
                </a:lnSpc>
              </a:pPr>
              <a:r>
                <a:rPr lang="zh-CN" altLang="en-US" sz="1400" dirty="0" smtClean="0">
                  <a:solidFill>
                    <a:srgbClr val="FFFFFF"/>
                  </a:solidFill>
                  <a:latin typeface="微软雅黑" panose="020B0503020204020204" pitchFamily="34" charset="-122"/>
                  <a:ea typeface="微软雅黑" panose="020B0503020204020204" pitchFamily="34" charset="-122"/>
                </a:rPr>
                <a:t>这里输入简单的文字概述里</a:t>
              </a:r>
              <a:r>
                <a:rPr lang="zh-CN" altLang="en-US" sz="1400" dirty="0">
                  <a:solidFill>
                    <a:srgbClr val="FFFFFF"/>
                  </a:solidFill>
                  <a:latin typeface="微软雅黑" panose="020B0503020204020204" pitchFamily="34" charset="-122"/>
                  <a:ea typeface="微软雅黑" panose="020B0503020204020204" pitchFamily="34" charset="-122"/>
                </a:rPr>
                <a:t>输入</a:t>
              </a:r>
              <a:r>
                <a:rPr lang="zh-CN" altLang="en-US" sz="1400" dirty="0" smtClean="0">
                  <a:solidFill>
                    <a:srgbClr val="FFFFFF"/>
                  </a:solidFill>
                  <a:latin typeface="微软雅黑" panose="020B0503020204020204" pitchFamily="34" charset="-122"/>
                  <a:ea typeface="微软雅黑" panose="020B0503020204020204" pitchFamily="34" charset="-122"/>
                </a:rPr>
                <a:t>简单文字概述这里</a:t>
              </a:r>
              <a:r>
                <a:rPr lang="zh-CN" altLang="en-US" sz="1400" dirty="0">
                  <a:solidFill>
                    <a:srgbClr val="FFFFFF"/>
                  </a:solidFill>
                  <a:latin typeface="微软雅黑" panose="020B0503020204020204" pitchFamily="34" charset="-122"/>
                  <a:ea typeface="微软雅黑" panose="020B0503020204020204" pitchFamily="34" charset="-122"/>
                </a:rPr>
                <a:t>简单输入简单</a:t>
              </a:r>
              <a:r>
                <a:rPr lang="zh-CN" altLang="en-US" sz="1400" dirty="0" smtClean="0">
                  <a:solidFill>
                    <a:srgbClr val="FFFFFF"/>
                  </a:solidFill>
                  <a:latin typeface="微软雅黑" panose="020B0503020204020204" pitchFamily="34" charset="-122"/>
                  <a:ea typeface="微软雅黑" panose="020B0503020204020204" pitchFamily="34" charset="-122"/>
                </a:rPr>
                <a:t>文字</a:t>
              </a:r>
              <a:endParaRPr lang="en-US" altLang="zh-CN" sz="1400" dirty="0" smtClean="0">
                <a:solidFill>
                  <a:srgbClr val="FFFFFF"/>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065079" y="3221087"/>
            <a:ext cx="5024375" cy="704858"/>
            <a:chOff x="6065079" y="3221087"/>
            <a:chExt cx="5024375" cy="704858"/>
          </a:xfrm>
        </p:grpSpPr>
        <p:sp>
          <p:nvSpPr>
            <p:cNvPr id="39" name="矩形 38"/>
            <p:cNvSpPr/>
            <p:nvPr/>
          </p:nvSpPr>
          <p:spPr>
            <a:xfrm>
              <a:off x="6065079" y="3221094"/>
              <a:ext cx="5024375" cy="704851"/>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40" name="Freeform 26"/>
            <p:cNvSpPr>
              <a:spLocks noEditPoints="1"/>
            </p:cNvSpPr>
            <p:nvPr/>
          </p:nvSpPr>
          <p:spPr bwMode="auto">
            <a:xfrm>
              <a:off x="6245833" y="3391533"/>
              <a:ext cx="377431" cy="396542"/>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1" name="TextBox 12"/>
            <p:cNvSpPr txBox="1"/>
            <p:nvPr/>
          </p:nvSpPr>
          <p:spPr>
            <a:xfrm>
              <a:off x="6909598" y="3221087"/>
              <a:ext cx="4179855" cy="700576"/>
            </a:xfrm>
            <a:prstGeom prst="rect">
              <a:avLst/>
            </a:prstGeom>
            <a:noFill/>
          </p:spPr>
          <p:txBody>
            <a:bodyPr wrap="square" rtlCol="0">
              <a:spAutoFit/>
            </a:bodyPr>
            <a:lstStyle/>
            <a:p>
              <a:pPr>
                <a:lnSpc>
                  <a:spcPct val="150000"/>
                </a:lnSpc>
              </a:pPr>
              <a:r>
                <a:rPr lang="zh-CN" altLang="en-US" sz="1400" dirty="0" smtClean="0">
                  <a:solidFill>
                    <a:srgbClr val="FFFFFF"/>
                  </a:solidFill>
                  <a:latin typeface="微软雅黑" panose="020B0503020204020204" pitchFamily="34" charset="-122"/>
                  <a:ea typeface="微软雅黑" panose="020B0503020204020204" pitchFamily="34" charset="-122"/>
                </a:rPr>
                <a:t>这里输入简单的文字概述里</a:t>
              </a:r>
              <a:r>
                <a:rPr lang="zh-CN" altLang="en-US" sz="1400" dirty="0">
                  <a:solidFill>
                    <a:srgbClr val="FFFFFF"/>
                  </a:solidFill>
                  <a:latin typeface="微软雅黑" panose="020B0503020204020204" pitchFamily="34" charset="-122"/>
                  <a:ea typeface="微软雅黑" panose="020B0503020204020204" pitchFamily="34" charset="-122"/>
                </a:rPr>
                <a:t>输入</a:t>
              </a:r>
              <a:r>
                <a:rPr lang="zh-CN" altLang="en-US" sz="1400" dirty="0" smtClean="0">
                  <a:solidFill>
                    <a:srgbClr val="FFFFFF"/>
                  </a:solidFill>
                  <a:latin typeface="微软雅黑" panose="020B0503020204020204" pitchFamily="34" charset="-122"/>
                  <a:ea typeface="微软雅黑" panose="020B0503020204020204" pitchFamily="34" charset="-122"/>
                </a:rPr>
                <a:t>简单文字概述这里</a:t>
              </a:r>
              <a:r>
                <a:rPr lang="zh-CN" altLang="en-US" sz="1400" dirty="0">
                  <a:solidFill>
                    <a:srgbClr val="FFFFFF"/>
                  </a:solidFill>
                  <a:latin typeface="微软雅黑" panose="020B0503020204020204" pitchFamily="34" charset="-122"/>
                  <a:ea typeface="微软雅黑" panose="020B0503020204020204" pitchFamily="34" charset="-122"/>
                </a:rPr>
                <a:t>简单输入简单</a:t>
              </a:r>
              <a:r>
                <a:rPr lang="zh-CN" altLang="en-US" sz="1400" dirty="0" smtClean="0">
                  <a:solidFill>
                    <a:srgbClr val="FFFFFF"/>
                  </a:solidFill>
                  <a:latin typeface="微软雅黑" panose="020B0503020204020204" pitchFamily="34" charset="-122"/>
                  <a:ea typeface="微软雅黑" panose="020B0503020204020204" pitchFamily="34" charset="-122"/>
                </a:rPr>
                <a:t>文字</a:t>
              </a:r>
              <a:endParaRPr lang="en-US" altLang="zh-CN" sz="1400" dirty="0" smtClean="0">
                <a:solidFill>
                  <a:srgbClr val="FFFFFF"/>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065079" y="4288758"/>
            <a:ext cx="5024375" cy="716125"/>
            <a:chOff x="6065079" y="4288758"/>
            <a:chExt cx="5024375" cy="716125"/>
          </a:xfrm>
        </p:grpSpPr>
        <p:sp>
          <p:nvSpPr>
            <p:cNvPr id="43" name="矩形 42"/>
            <p:cNvSpPr/>
            <p:nvPr/>
          </p:nvSpPr>
          <p:spPr>
            <a:xfrm>
              <a:off x="6065079" y="4300032"/>
              <a:ext cx="5024375" cy="704851"/>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44" name="Freeform 31"/>
            <p:cNvSpPr>
              <a:spLocks noEditPoints="1"/>
            </p:cNvSpPr>
            <p:nvPr/>
          </p:nvSpPr>
          <p:spPr bwMode="auto">
            <a:xfrm>
              <a:off x="6276495" y="4468176"/>
              <a:ext cx="346769" cy="436089"/>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5" name="TextBox 12"/>
            <p:cNvSpPr txBox="1"/>
            <p:nvPr/>
          </p:nvSpPr>
          <p:spPr>
            <a:xfrm>
              <a:off x="6909598" y="4288758"/>
              <a:ext cx="4179855" cy="700576"/>
            </a:xfrm>
            <a:prstGeom prst="rect">
              <a:avLst/>
            </a:prstGeom>
            <a:noFill/>
          </p:spPr>
          <p:txBody>
            <a:bodyPr wrap="square" rtlCol="0">
              <a:spAutoFit/>
            </a:bodyPr>
            <a:lstStyle/>
            <a:p>
              <a:pPr>
                <a:lnSpc>
                  <a:spcPct val="150000"/>
                </a:lnSpc>
              </a:pPr>
              <a:r>
                <a:rPr lang="zh-CN" altLang="en-US" sz="1400" dirty="0" smtClean="0">
                  <a:solidFill>
                    <a:srgbClr val="FFFFFF"/>
                  </a:solidFill>
                  <a:latin typeface="微软雅黑" panose="020B0503020204020204" pitchFamily="34" charset="-122"/>
                  <a:ea typeface="微软雅黑" panose="020B0503020204020204" pitchFamily="34" charset="-122"/>
                </a:rPr>
                <a:t>这里输入简单的文字概述里</a:t>
              </a:r>
              <a:r>
                <a:rPr lang="zh-CN" altLang="en-US" sz="1400" dirty="0">
                  <a:solidFill>
                    <a:srgbClr val="FFFFFF"/>
                  </a:solidFill>
                  <a:latin typeface="微软雅黑" panose="020B0503020204020204" pitchFamily="34" charset="-122"/>
                  <a:ea typeface="微软雅黑" panose="020B0503020204020204" pitchFamily="34" charset="-122"/>
                </a:rPr>
                <a:t>输入</a:t>
              </a:r>
              <a:r>
                <a:rPr lang="zh-CN" altLang="en-US" sz="1400" dirty="0" smtClean="0">
                  <a:solidFill>
                    <a:srgbClr val="FFFFFF"/>
                  </a:solidFill>
                  <a:latin typeface="微软雅黑" panose="020B0503020204020204" pitchFamily="34" charset="-122"/>
                  <a:ea typeface="微软雅黑" panose="020B0503020204020204" pitchFamily="34" charset="-122"/>
                </a:rPr>
                <a:t>简单文字概述这里</a:t>
              </a:r>
              <a:r>
                <a:rPr lang="zh-CN" altLang="en-US" sz="1400" dirty="0">
                  <a:solidFill>
                    <a:srgbClr val="FFFFFF"/>
                  </a:solidFill>
                  <a:latin typeface="微软雅黑" panose="020B0503020204020204" pitchFamily="34" charset="-122"/>
                  <a:ea typeface="微软雅黑" panose="020B0503020204020204" pitchFamily="34" charset="-122"/>
                </a:rPr>
                <a:t>简单输入简单</a:t>
              </a:r>
              <a:r>
                <a:rPr lang="zh-CN" altLang="en-US" sz="1400" dirty="0" smtClean="0">
                  <a:solidFill>
                    <a:srgbClr val="FFFFFF"/>
                  </a:solidFill>
                  <a:latin typeface="微软雅黑" panose="020B0503020204020204" pitchFamily="34" charset="-122"/>
                  <a:ea typeface="微软雅黑" panose="020B0503020204020204" pitchFamily="34" charset="-122"/>
                </a:rPr>
                <a:t>文字</a:t>
              </a:r>
              <a:endParaRPr lang="en-US" altLang="zh-CN" sz="1400" dirty="0" smtClean="0">
                <a:solidFill>
                  <a:srgbClr val="FFFFFF"/>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065079" y="5378963"/>
            <a:ext cx="5024375" cy="708824"/>
            <a:chOff x="6065079" y="5378963"/>
            <a:chExt cx="5024375" cy="708824"/>
          </a:xfrm>
        </p:grpSpPr>
        <p:sp>
          <p:nvSpPr>
            <p:cNvPr id="47" name="矩形 46"/>
            <p:cNvSpPr/>
            <p:nvPr/>
          </p:nvSpPr>
          <p:spPr>
            <a:xfrm>
              <a:off x="6065079" y="5378963"/>
              <a:ext cx="5024375" cy="70485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48" name="Freeform 16"/>
            <p:cNvSpPr>
              <a:spLocks noEditPoints="1"/>
            </p:cNvSpPr>
            <p:nvPr/>
          </p:nvSpPr>
          <p:spPr bwMode="auto">
            <a:xfrm>
              <a:off x="6194790" y="5595811"/>
              <a:ext cx="510180" cy="406852"/>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9" name="TextBox 12"/>
            <p:cNvSpPr txBox="1"/>
            <p:nvPr/>
          </p:nvSpPr>
          <p:spPr>
            <a:xfrm>
              <a:off x="6909597" y="5387211"/>
              <a:ext cx="4179855" cy="700576"/>
            </a:xfrm>
            <a:prstGeom prst="rect">
              <a:avLst/>
            </a:prstGeom>
            <a:noFill/>
          </p:spPr>
          <p:txBody>
            <a:bodyPr wrap="square" rtlCol="0">
              <a:spAutoFit/>
            </a:bodyPr>
            <a:lstStyle/>
            <a:p>
              <a:pPr>
                <a:lnSpc>
                  <a:spcPct val="150000"/>
                </a:lnSpc>
              </a:pPr>
              <a:r>
                <a:rPr lang="zh-CN" altLang="en-US" sz="1400" dirty="0" smtClean="0">
                  <a:solidFill>
                    <a:srgbClr val="FFFFFF"/>
                  </a:solidFill>
                  <a:latin typeface="微软雅黑" panose="020B0503020204020204" pitchFamily="34" charset="-122"/>
                  <a:ea typeface="微软雅黑" panose="020B0503020204020204" pitchFamily="34" charset="-122"/>
                </a:rPr>
                <a:t>这里输入简单的文字概述里</a:t>
              </a:r>
              <a:r>
                <a:rPr lang="zh-CN" altLang="en-US" sz="1400" dirty="0">
                  <a:solidFill>
                    <a:srgbClr val="FFFFFF"/>
                  </a:solidFill>
                  <a:latin typeface="微软雅黑" panose="020B0503020204020204" pitchFamily="34" charset="-122"/>
                  <a:ea typeface="微软雅黑" panose="020B0503020204020204" pitchFamily="34" charset="-122"/>
                </a:rPr>
                <a:t>输入</a:t>
              </a:r>
              <a:r>
                <a:rPr lang="zh-CN" altLang="en-US" sz="1400" dirty="0" smtClean="0">
                  <a:solidFill>
                    <a:srgbClr val="FFFFFF"/>
                  </a:solidFill>
                  <a:latin typeface="微软雅黑" panose="020B0503020204020204" pitchFamily="34" charset="-122"/>
                  <a:ea typeface="微软雅黑" panose="020B0503020204020204" pitchFamily="34" charset="-122"/>
                </a:rPr>
                <a:t>简单文字概述这里</a:t>
              </a:r>
              <a:r>
                <a:rPr lang="zh-CN" altLang="en-US" sz="1400" dirty="0">
                  <a:solidFill>
                    <a:srgbClr val="FFFFFF"/>
                  </a:solidFill>
                  <a:latin typeface="微软雅黑" panose="020B0503020204020204" pitchFamily="34" charset="-122"/>
                  <a:ea typeface="微软雅黑" panose="020B0503020204020204" pitchFamily="34" charset="-122"/>
                </a:rPr>
                <a:t>简单输入简单</a:t>
              </a:r>
              <a:r>
                <a:rPr lang="zh-CN" altLang="en-US" sz="1400" dirty="0" smtClean="0">
                  <a:solidFill>
                    <a:srgbClr val="FFFFFF"/>
                  </a:solidFill>
                  <a:latin typeface="微软雅黑" panose="020B0503020204020204" pitchFamily="34" charset="-122"/>
                  <a:ea typeface="微软雅黑" panose="020B0503020204020204" pitchFamily="34" charset="-122"/>
                </a:rPr>
                <a:t>文字</a:t>
              </a:r>
              <a:endParaRPr lang="en-US" altLang="zh-CN" sz="1400" dirty="0" smtClean="0">
                <a:solidFill>
                  <a:srgbClr val="FFFFFF"/>
                </a:solidFill>
                <a:latin typeface="微软雅黑" panose="020B0503020204020204" pitchFamily="34" charset="-122"/>
                <a:ea typeface="微软雅黑" panose="020B0503020204020204" pitchFamily="34" charset="-122"/>
              </a:endParaRPr>
            </a:p>
          </p:txBody>
        </p:sp>
      </p:grpSp>
      <p:sp>
        <p:nvSpPr>
          <p:cNvPr id="50" name="TextBox 4"/>
          <p:cNvSpPr txBox="1"/>
          <p:nvPr/>
        </p:nvSpPr>
        <p:spPr>
          <a:xfrm>
            <a:off x="2000598" y="3900831"/>
            <a:ext cx="1891865" cy="502767"/>
          </a:xfrm>
          <a:prstGeom prst="rect">
            <a:avLst/>
          </a:prstGeom>
          <a:noFill/>
        </p:spPr>
        <p:txBody>
          <a:bodyPr wrap="none" rtlCol="0">
            <a:spAutoFit/>
          </a:bodyPr>
          <a:lstStyle/>
          <a:p>
            <a:r>
              <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rPr>
              <a:t>说点什么吧</a:t>
            </a:r>
            <a:endPar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barn(outVertical)">
                                      <p:cBhvr>
                                        <p:cTn id="14" dur="750"/>
                                        <p:tgtEl>
                                          <p:spTgt spid="50"/>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500"/>
                                        <p:tgtEl>
                                          <p:spTgt spid="32"/>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up)">
                                      <p:cBhvr>
                                        <p:cTn id="38" dur="500"/>
                                        <p:tgtEl>
                                          <p:spTgt spid="33"/>
                                        </p:tgtEl>
                                      </p:cBhvr>
                                    </p:animEffect>
                                  </p:childTnLst>
                                </p:cTn>
                              </p:par>
                            </p:childTnLst>
                          </p:cTn>
                        </p:par>
                        <p:par>
                          <p:cTn id="39" fill="hold">
                            <p:stCondLst>
                              <p:cond delay="5000"/>
                            </p:stCondLst>
                            <p:childTnLst>
                              <p:par>
                                <p:cTn id="40" presetID="22" presetClass="entr" presetSubtype="8"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flipH="1">
            <a:off x="6100690" y="0"/>
            <a:ext cx="6091310" cy="6091310"/>
            <a:chOff x="0" y="1"/>
            <a:chExt cx="6091310" cy="6091310"/>
          </a:xfrm>
        </p:grpSpPr>
        <p:sp>
          <p:nvSpPr>
            <p:cNvPr id="34" name="泪滴形 33"/>
            <p:cNvSpPr/>
            <p:nvPr/>
          </p:nvSpPr>
          <p:spPr>
            <a:xfrm flipH="1">
              <a:off x="0" y="1"/>
              <a:ext cx="6091310" cy="6091310"/>
            </a:xfrm>
            <a:prstGeom prst="teardrop">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泪滴形 34"/>
            <p:cNvSpPr/>
            <p:nvPr/>
          </p:nvSpPr>
          <p:spPr>
            <a:xfrm flipH="1">
              <a:off x="1081691" y="1081691"/>
              <a:ext cx="3927929" cy="3927929"/>
            </a:xfrm>
            <a:prstGeom prst="teardrop">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flipH="1">
            <a:off x="7508717" y="2537822"/>
            <a:ext cx="3275256" cy="1015663"/>
          </a:xfrm>
          <a:prstGeom prst="rect">
            <a:avLst/>
          </a:prstGeom>
          <a:noFill/>
        </p:spPr>
        <p:txBody>
          <a:bodyPr wrap="none" rtlCol="0">
            <a:spAutoFit/>
          </a:bodyPr>
          <a:lstStyle/>
          <a:p>
            <a:r>
              <a:rPr lang="zh-CN" altLang="en-US" sz="6000" b="1" dirty="0">
                <a:solidFill>
                  <a:srgbClr val="FDFDFD"/>
                </a:solidFill>
                <a:latin typeface="幼圆" panose="02010509060101010101" pitchFamily="49" charset="-122"/>
                <a:ea typeface="幼圆" panose="02010509060101010101" pitchFamily="49" charset="-122"/>
              </a:rPr>
              <a:t>自我评价</a:t>
            </a:r>
            <a:endParaRPr lang="zh-CN" altLang="en-US" sz="6000" b="1" dirty="0">
              <a:solidFill>
                <a:srgbClr val="FDFDFD"/>
              </a:solidFill>
              <a:latin typeface="幼圆" panose="02010509060101010101" pitchFamily="49" charset="-122"/>
              <a:ea typeface="幼圆" panose="02010509060101010101" pitchFamily="49" charset="-122"/>
            </a:endParaRPr>
          </a:p>
        </p:txBody>
      </p:sp>
      <p:sp>
        <p:nvSpPr>
          <p:cNvPr id="10" name="文本框 9"/>
          <p:cNvSpPr txBox="1"/>
          <p:nvPr/>
        </p:nvSpPr>
        <p:spPr>
          <a:xfrm flipH="1">
            <a:off x="7508717" y="2537821"/>
            <a:ext cx="3275256" cy="1015663"/>
          </a:xfrm>
          <a:prstGeom prst="rect">
            <a:avLst/>
          </a:prstGeom>
          <a:noFill/>
        </p:spPr>
        <p:txBody>
          <a:bodyPr wrap="none" rtlCol="0">
            <a:spAutoFit/>
          </a:bodyPr>
          <a:lstStyle/>
          <a:p>
            <a:r>
              <a:rPr lang="zh-CN" altLang="en-US" sz="6000" b="1" dirty="0" smtClean="0">
                <a:solidFill>
                  <a:srgbClr val="FDFDFD"/>
                </a:solidFill>
                <a:latin typeface="幼圆" panose="02010509060101010101" pitchFamily="49" charset="-122"/>
                <a:ea typeface="幼圆" panose="02010509060101010101" pitchFamily="49" charset="-122"/>
              </a:rPr>
              <a:t>自我评价</a:t>
            </a:r>
            <a:endParaRPr lang="zh-CN" altLang="en-US" sz="6000" b="1" dirty="0">
              <a:solidFill>
                <a:srgbClr val="FDFDFD"/>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42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Scale>
                                      <p:cBhvr>
                                        <p:cTn id="12"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6"/>
                                        </p:tgtEl>
                                        <p:attrNameLst>
                                          <p:attrName>ppt_x</p:attrName>
                                          <p:attrName>ppt_y</p:attrName>
                                        </p:attrNameLst>
                                      </p:cBhvr>
                                    </p:animMotion>
                                    <p:animEffect transition="in" filter="fade">
                                      <p:cBhvr>
                                        <p:cTn id="14" dur="1000"/>
                                        <p:tgtEl>
                                          <p:spTgt spid="36"/>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2000"/>
                            </p:stCondLst>
                            <p:childTnLst>
                              <p:par>
                                <p:cTn id="19" presetID="6" presetClass="emph" presetSubtype="0" fill="hold" grpId="1" nodeType="afterEffect">
                                  <p:stCondLst>
                                    <p:cond delay="0"/>
                                  </p:stCondLst>
                                  <p:childTnLst>
                                    <p:animScale>
                                      <p:cBhvr>
                                        <p:cTn id="20" dur="500" fill="hold"/>
                                        <p:tgtEl>
                                          <p:spTgt spid="36"/>
                                        </p:tgtEl>
                                      </p:cBhvr>
                                      <p:by x="150000" y="150000"/>
                                    </p:animScale>
                                  </p:childTnLst>
                                </p:cTn>
                              </p:par>
                              <p:par>
                                <p:cTn id="21" presetID="10" presetClass="exit" presetSubtype="0" fill="hold" grpId="2" nodeType="withEffect">
                                  <p:stCondLst>
                                    <p:cond delay="0"/>
                                  </p:stCondLst>
                                  <p:childTnLst>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6" grpId="2"/>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我所具备的优势</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396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91368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燕尾形 1"/>
          <p:cNvSpPr>
            <a:spLocks noChangeArrowheads="1"/>
          </p:cNvSpPr>
          <p:nvPr/>
        </p:nvSpPr>
        <p:spPr bwMode="auto">
          <a:xfrm>
            <a:off x="1507259" y="2873663"/>
            <a:ext cx="2447925" cy="2519363"/>
          </a:xfrm>
          <a:prstGeom prst="chevron">
            <a:avLst>
              <a:gd name="adj" fmla="val 32167"/>
            </a:avLst>
          </a:prstGeom>
          <a:solidFill>
            <a:srgbClr val="BFBFBF"/>
          </a:solidFill>
          <a:ln w="3175" algn="ctr">
            <a:noFill/>
            <a:miter lim="800000"/>
          </a:ln>
        </p:spPr>
        <p:txBody>
          <a:bodyPr anchor="ctr"/>
          <a:lstStyle/>
          <a:p>
            <a:pPr algn="ctr"/>
            <a:endParaRPr lang="zh-CN" altLang="en-US">
              <a:solidFill>
                <a:srgbClr val="FFFFFF"/>
              </a:solidFill>
            </a:endParaRPr>
          </a:p>
        </p:txBody>
      </p:sp>
      <p:sp>
        <p:nvSpPr>
          <p:cNvPr id="15" name="燕尾形 14"/>
          <p:cNvSpPr>
            <a:spLocks noChangeArrowheads="1"/>
          </p:cNvSpPr>
          <p:nvPr/>
        </p:nvSpPr>
        <p:spPr bwMode="auto">
          <a:xfrm>
            <a:off x="1088159" y="3376901"/>
            <a:ext cx="1006475" cy="1512887"/>
          </a:xfrm>
          <a:prstGeom prst="chevron">
            <a:avLst>
              <a:gd name="adj" fmla="val 50000"/>
            </a:avLst>
          </a:prstGeom>
          <a:solidFill>
            <a:srgbClr val="FFFFFF"/>
          </a:solidFill>
          <a:ln w="31750" algn="ctr">
            <a:solidFill>
              <a:srgbClr val="A09B70"/>
            </a:solidFill>
            <a:miter lim="800000"/>
          </a:ln>
        </p:spPr>
        <p:txBody>
          <a:bodyPr anchor="ctr"/>
          <a:lstStyle/>
          <a:p>
            <a:pPr algn="ctr"/>
            <a:endParaRPr lang="zh-CN" altLang="en-US">
              <a:solidFill>
                <a:srgbClr val="FFFFFF"/>
              </a:solidFill>
            </a:endParaRPr>
          </a:p>
        </p:txBody>
      </p:sp>
      <p:sp>
        <p:nvSpPr>
          <p:cNvPr id="16" name="圆角矩形 19"/>
          <p:cNvSpPr>
            <a:spLocks noChangeArrowheads="1"/>
          </p:cNvSpPr>
          <p:nvPr/>
        </p:nvSpPr>
        <p:spPr bwMode="auto">
          <a:xfrm>
            <a:off x="5826847" y="1830676"/>
            <a:ext cx="5133975" cy="1296987"/>
          </a:xfrm>
          <a:prstGeom prst="roundRect">
            <a:avLst>
              <a:gd name="adj" fmla="val 0"/>
            </a:avLst>
          </a:prstGeom>
          <a:solidFill>
            <a:srgbClr val="01A293">
              <a:alpha val="30000"/>
            </a:srgbClr>
          </a:solidFill>
          <a:ln w="25400" algn="ctr">
            <a:solidFill>
              <a:schemeClr val="bg1"/>
            </a:solidFill>
            <a:round/>
          </a:ln>
        </p:spPr>
        <p:txBody>
          <a:bodyPr anchor="ctr"/>
          <a:lstStyle/>
          <a:p>
            <a:pPr algn="ctr"/>
            <a:endParaRPr lang="zh-CN" altLang="en-US">
              <a:solidFill>
                <a:srgbClr val="FFFFFF"/>
              </a:solidFill>
              <a:ea typeface="微软雅黑" panose="020B0503020204020204" pitchFamily="34" charset="-122"/>
            </a:endParaRPr>
          </a:p>
        </p:txBody>
      </p:sp>
      <p:sp>
        <p:nvSpPr>
          <p:cNvPr id="17" name="TextBox 6"/>
          <p:cNvSpPr txBox="1">
            <a:spLocks noChangeArrowheads="1"/>
          </p:cNvSpPr>
          <p:nvPr/>
        </p:nvSpPr>
        <p:spPr bwMode="auto">
          <a:xfrm>
            <a:off x="6474547" y="2195223"/>
            <a:ext cx="3887787" cy="732508"/>
          </a:xfrm>
          <a:prstGeom prst="rect">
            <a:avLst/>
          </a:prstGeom>
          <a:noFill/>
          <a:ln w="9525">
            <a:noFill/>
            <a:miter lim="800000"/>
          </a:ln>
        </p:spPr>
        <p:txBody>
          <a:bodyPr>
            <a:spAutoFit/>
          </a:bodyPr>
          <a:lstStyle/>
          <a:p>
            <a:pPr>
              <a:lnSpc>
                <a:spcPct val="13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添加文本内容</a:t>
            </a:r>
            <a:r>
              <a:rPr lang="zh-CN" altLang="en-US" sz="1600" dirty="0">
                <a:solidFill>
                  <a:prstClr val="black">
                    <a:lumMod val="75000"/>
                    <a:lumOff val="25000"/>
                  </a:prstClr>
                </a:solidFill>
                <a:ea typeface="微软雅黑" panose="020B0503020204020204" pitchFamily="34" charset="-122"/>
              </a:rPr>
              <a:t>添加文本内容添加文本内容</a:t>
            </a:r>
            <a:endParaRPr lang="zh-CN" altLang="en-US" sz="1600" dirty="0">
              <a:solidFill>
                <a:prstClr val="black">
                  <a:lumMod val="75000"/>
                  <a:lumOff val="25000"/>
                </a:prstClr>
              </a:solidFill>
              <a:ea typeface="微软雅黑" panose="020B0503020204020204" pitchFamily="34" charset="-122"/>
            </a:endParaRPr>
          </a:p>
          <a:p>
            <a:pPr>
              <a:lnSpc>
                <a:spcPct val="130000"/>
              </a:lnSpc>
            </a:pPr>
            <a:r>
              <a:rPr lang="zh-CN" altLang="en-US" sz="1600" dirty="0">
                <a:solidFill>
                  <a:prstClr val="black">
                    <a:lumMod val="75000"/>
                    <a:lumOff val="25000"/>
                  </a:prstClr>
                </a:solidFill>
                <a:ea typeface="微软雅黑" panose="020B0503020204020204" pitchFamily="34" charset="-122"/>
              </a:rPr>
              <a:t>添加文本内容添加文本内容添加文本内容</a:t>
            </a:r>
            <a:endParaRPr lang="zh-CN" altLang="en-US" sz="1600" dirty="0">
              <a:solidFill>
                <a:prstClr val="black">
                  <a:lumMod val="75000"/>
                  <a:lumOff val="25000"/>
                </a:prstClr>
              </a:solidFill>
              <a:ea typeface="微软雅黑" panose="020B0503020204020204" pitchFamily="34" charset="-122"/>
            </a:endParaRPr>
          </a:p>
        </p:txBody>
      </p:sp>
      <p:sp>
        <p:nvSpPr>
          <p:cNvPr id="18" name="圆角矩形 17"/>
          <p:cNvSpPr>
            <a:spLocks noChangeArrowheads="1"/>
          </p:cNvSpPr>
          <p:nvPr/>
        </p:nvSpPr>
        <p:spPr bwMode="auto">
          <a:xfrm>
            <a:off x="5826847" y="3630901"/>
            <a:ext cx="5133975" cy="1296987"/>
          </a:xfrm>
          <a:prstGeom prst="roundRect">
            <a:avLst>
              <a:gd name="adj" fmla="val 0"/>
            </a:avLst>
          </a:prstGeom>
          <a:solidFill>
            <a:srgbClr val="FED323">
              <a:alpha val="30000"/>
            </a:srgbClr>
          </a:solidFill>
          <a:ln w="25400" algn="ctr">
            <a:solidFill>
              <a:schemeClr val="bg1"/>
            </a:solidFill>
            <a:round/>
          </a:ln>
        </p:spPr>
        <p:txBody>
          <a:bodyPr anchor="ctr"/>
          <a:lstStyle/>
          <a:p>
            <a:pPr algn="ctr"/>
            <a:endParaRPr lang="zh-CN" altLang="en-US">
              <a:solidFill>
                <a:srgbClr val="FFFFFF"/>
              </a:solidFill>
              <a:ea typeface="微软雅黑" panose="020B0503020204020204" pitchFamily="34" charset="-122"/>
            </a:endParaRPr>
          </a:p>
        </p:txBody>
      </p:sp>
      <p:sp>
        <p:nvSpPr>
          <p:cNvPr id="23" name="TextBox 6"/>
          <p:cNvSpPr txBox="1">
            <a:spLocks noChangeArrowheads="1"/>
          </p:cNvSpPr>
          <p:nvPr/>
        </p:nvSpPr>
        <p:spPr bwMode="auto">
          <a:xfrm>
            <a:off x="6474547" y="4009303"/>
            <a:ext cx="3887787" cy="732508"/>
          </a:xfrm>
          <a:prstGeom prst="rect">
            <a:avLst/>
          </a:prstGeom>
          <a:noFill/>
          <a:ln w="9525">
            <a:noFill/>
            <a:miter lim="800000"/>
          </a:ln>
        </p:spPr>
        <p:txBody>
          <a:bodyPr>
            <a:spAutoFit/>
          </a:bodyPr>
          <a:lstStyle/>
          <a:p>
            <a:pPr>
              <a:lnSpc>
                <a:spcPct val="13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添加文本内容</a:t>
            </a:r>
            <a:r>
              <a:rPr lang="zh-CN" altLang="en-US" sz="1600" dirty="0">
                <a:solidFill>
                  <a:prstClr val="black">
                    <a:lumMod val="75000"/>
                    <a:lumOff val="25000"/>
                  </a:prstClr>
                </a:solidFill>
                <a:ea typeface="微软雅黑" panose="020B0503020204020204" pitchFamily="34" charset="-122"/>
              </a:rPr>
              <a:t>添加文本内容添加文本内容</a:t>
            </a:r>
            <a:endParaRPr lang="zh-CN" altLang="en-US" sz="1600" dirty="0">
              <a:solidFill>
                <a:prstClr val="black">
                  <a:lumMod val="75000"/>
                  <a:lumOff val="25000"/>
                </a:prstClr>
              </a:solidFill>
              <a:ea typeface="微软雅黑" panose="020B0503020204020204" pitchFamily="34" charset="-122"/>
            </a:endParaRPr>
          </a:p>
          <a:p>
            <a:pPr>
              <a:lnSpc>
                <a:spcPct val="130000"/>
              </a:lnSpc>
            </a:pPr>
            <a:r>
              <a:rPr lang="zh-CN" altLang="en-US" sz="1600" dirty="0">
                <a:solidFill>
                  <a:prstClr val="black">
                    <a:lumMod val="75000"/>
                    <a:lumOff val="25000"/>
                  </a:prstClr>
                </a:solidFill>
                <a:ea typeface="微软雅黑" panose="020B0503020204020204" pitchFamily="34" charset="-122"/>
              </a:rPr>
              <a:t>添加文本内容添加文本内容添加文本内容</a:t>
            </a:r>
            <a:endParaRPr lang="zh-CN" altLang="en-US" sz="1600" dirty="0">
              <a:solidFill>
                <a:prstClr val="black">
                  <a:lumMod val="75000"/>
                  <a:lumOff val="25000"/>
                </a:prstClr>
              </a:solidFill>
              <a:ea typeface="微软雅黑" panose="020B0503020204020204" pitchFamily="34" charset="-122"/>
            </a:endParaRPr>
          </a:p>
        </p:txBody>
      </p:sp>
      <p:sp>
        <p:nvSpPr>
          <p:cNvPr id="24" name="圆角矩形 19"/>
          <p:cNvSpPr>
            <a:spLocks noChangeArrowheads="1"/>
          </p:cNvSpPr>
          <p:nvPr/>
        </p:nvSpPr>
        <p:spPr bwMode="auto">
          <a:xfrm>
            <a:off x="5826847" y="5431126"/>
            <a:ext cx="5133975" cy="1296987"/>
          </a:xfrm>
          <a:prstGeom prst="roundRect">
            <a:avLst>
              <a:gd name="adj" fmla="val 0"/>
            </a:avLst>
          </a:prstGeom>
          <a:solidFill>
            <a:srgbClr val="01A293">
              <a:alpha val="30000"/>
            </a:srgbClr>
          </a:solidFill>
          <a:ln w="25400" algn="ctr">
            <a:solidFill>
              <a:schemeClr val="bg1"/>
            </a:solidFill>
            <a:round/>
          </a:ln>
        </p:spPr>
        <p:txBody>
          <a:bodyPr anchor="ctr"/>
          <a:lstStyle/>
          <a:p>
            <a:pPr algn="ctr"/>
            <a:endParaRPr lang="zh-CN" altLang="en-US">
              <a:solidFill>
                <a:srgbClr val="FFFFFF"/>
              </a:solidFill>
              <a:ea typeface="微软雅黑" panose="020B0503020204020204" pitchFamily="34" charset="-122"/>
            </a:endParaRPr>
          </a:p>
        </p:txBody>
      </p:sp>
      <p:sp>
        <p:nvSpPr>
          <p:cNvPr id="25" name="TextBox 6"/>
          <p:cNvSpPr txBox="1">
            <a:spLocks noChangeArrowheads="1"/>
          </p:cNvSpPr>
          <p:nvPr/>
        </p:nvSpPr>
        <p:spPr bwMode="auto">
          <a:xfrm>
            <a:off x="6474547" y="5837238"/>
            <a:ext cx="3887787" cy="732508"/>
          </a:xfrm>
          <a:prstGeom prst="rect">
            <a:avLst/>
          </a:prstGeom>
          <a:noFill/>
          <a:ln w="9525">
            <a:noFill/>
            <a:miter lim="800000"/>
          </a:ln>
        </p:spPr>
        <p:txBody>
          <a:bodyPr>
            <a:spAutoFit/>
          </a:bodyPr>
          <a:lstStyle/>
          <a:p>
            <a:pPr>
              <a:lnSpc>
                <a:spcPct val="13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添加文本内容</a:t>
            </a:r>
            <a:r>
              <a:rPr lang="zh-CN" altLang="en-US" sz="1600" dirty="0">
                <a:solidFill>
                  <a:prstClr val="black">
                    <a:lumMod val="75000"/>
                    <a:lumOff val="25000"/>
                  </a:prstClr>
                </a:solidFill>
                <a:ea typeface="微软雅黑" panose="020B0503020204020204" pitchFamily="34" charset="-122"/>
              </a:rPr>
              <a:t>添加文本内容添加文本内容</a:t>
            </a:r>
            <a:endParaRPr lang="zh-CN" altLang="en-US" sz="1600" dirty="0">
              <a:solidFill>
                <a:prstClr val="black">
                  <a:lumMod val="75000"/>
                  <a:lumOff val="25000"/>
                </a:prstClr>
              </a:solidFill>
              <a:ea typeface="微软雅黑" panose="020B0503020204020204" pitchFamily="34" charset="-122"/>
            </a:endParaRPr>
          </a:p>
          <a:p>
            <a:pPr>
              <a:lnSpc>
                <a:spcPct val="130000"/>
              </a:lnSpc>
            </a:pPr>
            <a:r>
              <a:rPr lang="zh-CN" altLang="en-US" sz="1600" dirty="0">
                <a:solidFill>
                  <a:prstClr val="black">
                    <a:lumMod val="75000"/>
                    <a:lumOff val="25000"/>
                  </a:prstClr>
                </a:solidFill>
                <a:ea typeface="微软雅黑" panose="020B0503020204020204" pitchFamily="34" charset="-122"/>
              </a:rPr>
              <a:t>添加文本内容添加文本内容添加文本内容</a:t>
            </a:r>
            <a:endParaRPr lang="zh-CN" altLang="en-US" sz="1600" dirty="0">
              <a:solidFill>
                <a:prstClr val="black">
                  <a:lumMod val="75000"/>
                  <a:lumOff val="25000"/>
                </a:prstClr>
              </a:solidFill>
              <a:ea typeface="微软雅黑" panose="020B0503020204020204" pitchFamily="34" charset="-122"/>
            </a:endParaRPr>
          </a:p>
        </p:txBody>
      </p:sp>
      <p:sp>
        <p:nvSpPr>
          <p:cNvPr id="26" name="AutoShape 43"/>
          <p:cNvSpPr>
            <a:spLocks noChangeArrowheads="1"/>
          </p:cNvSpPr>
          <p:nvPr/>
        </p:nvSpPr>
        <p:spPr bwMode="auto">
          <a:xfrm>
            <a:off x="6068147" y="5070763"/>
            <a:ext cx="4676775" cy="504825"/>
          </a:xfrm>
          <a:prstGeom prst="hexagon">
            <a:avLst>
              <a:gd name="adj" fmla="val 0"/>
              <a:gd name="vf" fmla="val 115470"/>
            </a:avLst>
          </a:prstGeom>
          <a:solidFill>
            <a:srgbClr val="01A293"/>
          </a:solidFill>
          <a:ln w="25400">
            <a:solidFill>
              <a:schemeClr val="bg1"/>
            </a:solidFill>
            <a:miter lim="800000"/>
          </a:ln>
        </p:spPr>
        <p:txBody>
          <a:bodyPr wrap="none" anchor="ctr"/>
          <a:lstStyle/>
          <a:p>
            <a:endParaRPr lang="zh-CN" altLang="en-US">
              <a:solidFill>
                <a:prstClr val="black"/>
              </a:solidFill>
            </a:endParaRPr>
          </a:p>
        </p:txBody>
      </p:sp>
      <p:sp>
        <p:nvSpPr>
          <p:cNvPr id="27" name="Line 46"/>
          <p:cNvSpPr>
            <a:spLocks noChangeShapeType="1"/>
          </p:cNvSpPr>
          <p:nvPr/>
        </p:nvSpPr>
        <p:spPr bwMode="auto">
          <a:xfrm flipV="1">
            <a:off x="3883747" y="2406938"/>
            <a:ext cx="1800225" cy="1728788"/>
          </a:xfrm>
          <a:prstGeom prst="line">
            <a:avLst/>
          </a:prstGeom>
          <a:noFill/>
          <a:ln w="31750">
            <a:solidFill>
              <a:srgbClr val="3C2F5A"/>
            </a:solidFill>
            <a:prstDash val="sysDot"/>
            <a:round/>
            <a:headEnd type="diamond" w="med" len="med"/>
            <a:tailEnd type="triangle" w="med" len="med"/>
          </a:ln>
        </p:spPr>
        <p:txBody>
          <a:bodyPr/>
          <a:lstStyle/>
          <a:p>
            <a:endParaRPr lang="zh-CN" altLang="en-US">
              <a:solidFill>
                <a:prstClr val="black"/>
              </a:solidFill>
            </a:endParaRPr>
          </a:p>
        </p:txBody>
      </p:sp>
      <p:sp>
        <p:nvSpPr>
          <p:cNvPr id="28" name="Line 47"/>
          <p:cNvSpPr>
            <a:spLocks noChangeShapeType="1"/>
          </p:cNvSpPr>
          <p:nvPr/>
        </p:nvSpPr>
        <p:spPr bwMode="auto">
          <a:xfrm>
            <a:off x="3883747" y="4135726"/>
            <a:ext cx="1800225" cy="1944687"/>
          </a:xfrm>
          <a:prstGeom prst="line">
            <a:avLst/>
          </a:prstGeom>
          <a:noFill/>
          <a:ln w="31750">
            <a:solidFill>
              <a:srgbClr val="3C2F5A"/>
            </a:solidFill>
            <a:prstDash val="sysDot"/>
            <a:round/>
            <a:headEnd type="diamond" w="med" len="med"/>
            <a:tailEnd type="triangle" w="med" len="med"/>
          </a:ln>
        </p:spPr>
        <p:txBody>
          <a:bodyPr/>
          <a:lstStyle/>
          <a:p>
            <a:endParaRPr lang="zh-CN" altLang="en-US">
              <a:solidFill>
                <a:prstClr val="black"/>
              </a:solidFill>
            </a:endParaRPr>
          </a:p>
        </p:txBody>
      </p:sp>
      <p:sp>
        <p:nvSpPr>
          <p:cNvPr id="29" name="Line 48"/>
          <p:cNvSpPr>
            <a:spLocks noChangeShapeType="1"/>
          </p:cNvSpPr>
          <p:nvPr/>
        </p:nvSpPr>
        <p:spPr bwMode="auto">
          <a:xfrm>
            <a:off x="3883747" y="4135726"/>
            <a:ext cx="1800225" cy="0"/>
          </a:xfrm>
          <a:prstGeom prst="line">
            <a:avLst/>
          </a:prstGeom>
          <a:noFill/>
          <a:ln w="31750">
            <a:solidFill>
              <a:srgbClr val="3C2F5A"/>
            </a:solidFill>
            <a:prstDash val="sysDot"/>
            <a:round/>
            <a:headEnd type="diamond" w="med" len="med"/>
            <a:tailEnd type="triangle" w="med" len="med"/>
          </a:ln>
        </p:spPr>
        <p:txBody>
          <a:bodyPr/>
          <a:lstStyle/>
          <a:p>
            <a:endParaRPr lang="zh-CN" altLang="en-US">
              <a:solidFill>
                <a:prstClr val="black"/>
              </a:solidFill>
            </a:endParaRPr>
          </a:p>
        </p:txBody>
      </p:sp>
      <p:sp>
        <p:nvSpPr>
          <p:cNvPr id="30" name="TextBox 6"/>
          <p:cNvSpPr txBox="1">
            <a:spLocks noChangeArrowheads="1"/>
          </p:cNvSpPr>
          <p:nvPr/>
        </p:nvSpPr>
        <p:spPr bwMode="auto">
          <a:xfrm>
            <a:off x="7501967" y="4981296"/>
            <a:ext cx="2160588" cy="605230"/>
          </a:xfrm>
          <a:prstGeom prst="rect">
            <a:avLst/>
          </a:prstGeom>
          <a:noFill/>
          <a:ln w="9525">
            <a:noFill/>
            <a:miter lim="800000"/>
          </a:ln>
        </p:spPr>
        <p:txBody>
          <a:bodyPr>
            <a:spAutoFit/>
          </a:bodyPr>
          <a:lstStyle/>
          <a:p>
            <a:pPr>
              <a:lnSpc>
                <a:spcPct val="130000"/>
              </a:lnSpc>
            </a:pPr>
            <a:r>
              <a:rPr lang="zh-CN" altLang="en-US" sz="2800" dirty="0">
                <a:solidFill>
                  <a:prstClr val="white"/>
                </a:solidFill>
                <a:ea typeface="微软雅黑" panose="020B0503020204020204" pitchFamily="34" charset="-122"/>
              </a:rPr>
              <a:t>沟通协调</a:t>
            </a:r>
            <a:endParaRPr lang="zh-CN" altLang="zh-CN" sz="2800" dirty="0">
              <a:solidFill>
                <a:prstClr val="white"/>
              </a:solidFill>
              <a:ea typeface="微软雅黑" panose="020B0503020204020204" pitchFamily="34" charset="-122"/>
            </a:endParaRPr>
          </a:p>
        </p:txBody>
      </p:sp>
      <p:sp>
        <p:nvSpPr>
          <p:cNvPr id="31" name="AutoShape 50"/>
          <p:cNvSpPr>
            <a:spLocks noChangeArrowheads="1"/>
          </p:cNvSpPr>
          <p:nvPr/>
        </p:nvSpPr>
        <p:spPr bwMode="auto">
          <a:xfrm>
            <a:off x="6068147" y="3270538"/>
            <a:ext cx="4676775" cy="504825"/>
          </a:xfrm>
          <a:prstGeom prst="hexagon">
            <a:avLst>
              <a:gd name="adj" fmla="val 0"/>
              <a:gd name="vf" fmla="val 115470"/>
            </a:avLst>
          </a:prstGeom>
          <a:solidFill>
            <a:srgbClr val="FED323"/>
          </a:solidFill>
          <a:ln w="25400">
            <a:solidFill>
              <a:schemeClr val="bg1"/>
            </a:solidFill>
            <a:miter lim="800000"/>
          </a:ln>
        </p:spPr>
        <p:txBody>
          <a:bodyPr wrap="none" anchor="ctr"/>
          <a:lstStyle/>
          <a:p>
            <a:endParaRPr lang="zh-CN" altLang="en-US">
              <a:solidFill>
                <a:prstClr val="black"/>
              </a:solidFill>
            </a:endParaRPr>
          </a:p>
        </p:txBody>
      </p:sp>
      <p:sp>
        <p:nvSpPr>
          <p:cNvPr id="32" name="TextBox 6"/>
          <p:cNvSpPr txBox="1">
            <a:spLocks noChangeArrowheads="1"/>
          </p:cNvSpPr>
          <p:nvPr/>
        </p:nvSpPr>
        <p:spPr bwMode="auto">
          <a:xfrm>
            <a:off x="7501967" y="3183823"/>
            <a:ext cx="2160588" cy="605230"/>
          </a:xfrm>
          <a:prstGeom prst="rect">
            <a:avLst/>
          </a:prstGeom>
          <a:noFill/>
          <a:ln w="9525">
            <a:noFill/>
            <a:miter lim="800000"/>
          </a:ln>
        </p:spPr>
        <p:txBody>
          <a:bodyPr>
            <a:spAutoFit/>
          </a:bodyPr>
          <a:lstStyle/>
          <a:p>
            <a:pPr>
              <a:lnSpc>
                <a:spcPct val="130000"/>
              </a:lnSpc>
            </a:pPr>
            <a:r>
              <a:rPr lang="zh-CN" altLang="en-US" sz="2800" dirty="0">
                <a:solidFill>
                  <a:prstClr val="white"/>
                </a:solidFill>
                <a:ea typeface="微软雅黑" panose="020B0503020204020204" pitchFamily="34" charset="-122"/>
              </a:rPr>
              <a:t>创新思维</a:t>
            </a:r>
            <a:endParaRPr lang="zh-CN" altLang="zh-CN" sz="2800" dirty="0">
              <a:solidFill>
                <a:prstClr val="white"/>
              </a:solidFill>
              <a:ea typeface="微软雅黑" panose="020B0503020204020204" pitchFamily="34" charset="-122"/>
            </a:endParaRPr>
          </a:p>
        </p:txBody>
      </p:sp>
      <p:sp>
        <p:nvSpPr>
          <p:cNvPr id="33" name="AutoShape 52"/>
          <p:cNvSpPr>
            <a:spLocks noChangeArrowheads="1"/>
          </p:cNvSpPr>
          <p:nvPr/>
        </p:nvSpPr>
        <p:spPr bwMode="auto">
          <a:xfrm>
            <a:off x="6068147" y="1471901"/>
            <a:ext cx="4676775" cy="504825"/>
          </a:xfrm>
          <a:prstGeom prst="hexagon">
            <a:avLst>
              <a:gd name="adj" fmla="val 0"/>
              <a:gd name="vf" fmla="val 115470"/>
            </a:avLst>
          </a:prstGeom>
          <a:solidFill>
            <a:srgbClr val="01A293"/>
          </a:solidFill>
          <a:ln w="25400">
            <a:solidFill>
              <a:schemeClr val="bg1"/>
            </a:solidFill>
            <a:miter lim="800000"/>
          </a:ln>
        </p:spPr>
        <p:txBody>
          <a:bodyPr wrap="none" anchor="ctr"/>
          <a:lstStyle/>
          <a:p>
            <a:endParaRPr lang="zh-CN" altLang="en-US">
              <a:solidFill>
                <a:prstClr val="black"/>
              </a:solidFill>
            </a:endParaRPr>
          </a:p>
        </p:txBody>
      </p:sp>
      <p:sp>
        <p:nvSpPr>
          <p:cNvPr id="34" name="TextBox 6"/>
          <p:cNvSpPr txBox="1">
            <a:spLocks noChangeArrowheads="1"/>
          </p:cNvSpPr>
          <p:nvPr/>
        </p:nvSpPr>
        <p:spPr bwMode="auto">
          <a:xfrm>
            <a:off x="7501967" y="1385186"/>
            <a:ext cx="2160588" cy="605230"/>
          </a:xfrm>
          <a:prstGeom prst="rect">
            <a:avLst/>
          </a:prstGeom>
          <a:noFill/>
          <a:ln w="9525">
            <a:noFill/>
            <a:miter lim="800000"/>
          </a:ln>
        </p:spPr>
        <p:txBody>
          <a:bodyPr>
            <a:spAutoFit/>
          </a:bodyPr>
          <a:lstStyle/>
          <a:p>
            <a:pPr>
              <a:lnSpc>
                <a:spcPct val="130000"/>
              </a:lnSpc>
            </a:pPr>
            <a:r>
              <a:rPr lang="zh-CN" altLang="en-US" sz="2800" dirty="0">
                <a:solidFill>
                  <a:prstClr val="white"/>
                </a:solidFill>
                <a:ea typeface="微软雅黑" panose="020B0503020204020204" pitchFamily="34" charset="-122"/>
              </a:rPr>
              <a:t>谦虚上进</a:t>
            </a:r>
            <a:endParaRPr lang="zh-CN" altLang="zh-CN" sz="2800" dirty="0">
              <a:solidFill>
                <a:prstClr val="white"/>
              </a:solidFill>
              <a:ea typeface="微软雅黑" panose="020B0503020204020204" pitchFamily="34" charset="-122"/>
            </a:endParaRPr>
          </a:p>
        </p:txBody>
      </p:sp>
      <p:sp>
        <p:nvSpPr>
          <p:cNvPr id="35" name="TextBox 6"/>
          <p:cNvSpPr txBox="1">
            <a:spLocks noChangeArrowheads="1"/>
          </p:cNvSpPr>
          <p:nvPr/>
        </p:nvSpPr>
        <p:spPr bwMode="auto">
          <a:xfrm>
            <a:off x="2443884" y="3415001"/>
            <a:ext cx="1152525" cy="1318694"/>
          </a:xfrm>
          <a:prstGeom prst="rect">
            <a:avLst/>
          </a:prstGeom>
          <a:noFill/>
          <a:ln w="9525">
            <a:noFill/>
            <a:miter lim="800000"/>
          </a:ln>
        </p:spPr>
        <p:txBody>
          <a:bodyPr>
            <a:spAutoFit/>
          </a:bodyPr>
          <a:lstStyle/>
          <a:p>
            <a:pPr>
              <a:lnSpc>
                <a:spcPct val="130000"/>
              </a:lnSpc>
            </a:pPr>
            <a:r>
              <a:rPr lang="zh-CN" altLang="en-US" sz="3200" b="1" dirty="0">
                <a:solidFill>
                  <a:prstClr val="white"/>
                </a:solidFill>
                <a:ea typeface="微软雅黑" panose="020B0503020204020204" pitchFamily="34" charset="-122"/>
              </a:rPr>
              <a:t>三大</a:t>
            </a:r>
            <a:endParaRPr lang="en-US" altLang="zh-CN" sz="3200" b="1" dirty="0">
              <a:solidFill>
                <a:prstClr val="white"/>
              </a:solidFill>
              <a:ea typeface="微软雅黑" panose="020B0503020204020204" pitchFamily="34" charset="-122"/>
            </a:endParaRPr>
          </a:p>
          <a:p>
            <a:pPr>
              <a:lnSpc>
                <a:spcPct val="130000"/>
              </a:lnSpc>
            </a:pPr>
            <a:r>
              <a:rPr lang="zh-CN" altLang="en-US" sz="3200" b="1" dirty="0">
                <a:solidFill>
                  <a:prstClr val="white"/>
                </a:solidFill>
                <a:ea typeface="微软雅黑" panose="020B0503020204020204" pitchFamily="34" charset="-122"/>
              </a:rPr>
              <a:t>优势</a:t>
            </a:r>
            <a:endParaRPr lang="zh-CN" altLang="zh-CN" sz="3200" b="1" dirty="0">
              <a:solidFill>
                <a:prstClr val="white"/>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1000"/>
                            </p:stCondLst>
                            <p:childTnLst>
                              <p:par>
                                <p:cTn id="28" presetID="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1500"/>
                            </p:stCondLst>
                            <p:childTnLst>
                              <p:par>
                                <p:cTn id="45" presetID="2"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0-#ppt_h/2"/>
                                          </p:val>
                                        </p:tav>
                                        <p:tav tm="100000">
                                          <p:val>
                                            <p:strVal val="#ppt_y"/>
                                          </p:val>
                                        </p:tav>
                                      </p:tavLst>
                                    </p:anim>
                                  </p:childTnLst>
                                </p:cTn>
                              </p:par>
                            </p:childTnLst>
                          </p:cTn>
                        </p:par>
                        <p:par>
                          <p:cTn id="61" fill="hold">
                            <p:stCondLst>
                              <p:cond delay="2000"/>
                            </p:stCondLst>
                            <p:childTnLst>
                              <p:par>
                                <p:cTn id="62" presetID="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additive="base">
                                        <p:cTn id="76" dur="500" fill="hold"/>
                                        <p:tgtEl>
                                          <p:spTgt spid="30"/>
                                        </p:tgtEl>
                                        <p:attrNameLst>
                                          <p:attrName>ppt_x</p:attrName>
                                        </p:attrNameLst>
                                      </p:cBhvr>
                                      <p:tavLst>
                                        <p:tav tm="0">
                                          <p:val>
                                            <p:strVal val="#ppt_x"/>
                                          </p:val>
                                        </p:tav>
                                        <p:tav tm="100000">
                                          <p:val>
                                            <p:strVal val="#ppt_x"/>
                                          </p:val>
                                        </p:tav>
                                      </p:tavLst>
                                    </p:anim>
                                    <p:anim calcmode="lin" valueType="num">
                                      <p:cBhvr additive="base">
                                        <p:cTn id="77"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animBg="1"/>
      <p:bldP spid="23" grpId="0"/>
      <p:bldP spid="24" grpId="0" animBg="1"/>
      <p:bldP spid="25" grpId="0"/>
      <p:bldP spid="26" grpId="0" animBg="1"/>
      <p:bldP spid="27" grpId="0" animBg="1"/>
      <p:bldP spid="28" grpId="0" animBg="1"/>
      <p:bldP spid="29" grpId="0" animBg="1"/>
      <p:bldP spid="30" grpId="0"/>
      <p:bldP spid="31" grpId="0" animBg="1"/>
      <p:bldP spid="32" grpId="0"/>
      <p:bldP spid="33" grpId="0" animBg="1"/>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我所欠缺的地方</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396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91368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弧形 13"/>
          <p:cNvSpPr/>
          <p:nvPr/>
        </p:nvSpPr>
        <p:spPr>
          <a:xfrm>
            <a:off x="3830260" y="3303268"/>
            <a:ext cx="4637417" cy="4637417"/>
          </a:xfrm>
          <a:prstGeom prst="arc">
            <a:avLst>
              <a:gd name="adj1" fmla="val 11329642"/>
              <a:gd name="adj2" fmla="val 21002346"/>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5" name="任意多边形 14"/>
          <p:cNvSpPr/>
          <p:nvPr/>
        </p:nvSpPr>
        <p:spPr>
          <a:xfrm flipH="1">
            <a:off x="3636512" y="4561307"/>
            <a:ext cx="5017598" cy="2226398"/>
          </a:xfrm>
          <a:custGeom>
            <a:avLst/>
            <a:gdLst>
              <a:gd name="connsiteX0" fmla="*/ 3025157 w 6067310"/>
              <a:gd name="connsiteY0" fmla="*/ 1055951 h 2705986"/>
              <a:gd name="connsiteX1" fmla="*/ 3064024 w 6067310"/>
              <a:gd name="connsiteY1" fmla="*/ 1059484 h 2705986"/>
              <a:gd name="connsiteX2" fmla="*/ 3063946 w 6067310"/>
              <a:gd name="connsiteY2" fmla="*/ 1056391 h 2705986"/>
              <a:gd name="connsiteX3" fmla="*/ 3120244 w 6067310"/>
              <a:gd name="connsiteY3" fmla="*/ 1153633 h 2705986"/>
              <a:gd name="connsiteX4" fmla="*/ 3067081 w 6067310"/>
              <a:gd name="connsiteY4" fmla="*/ 1254642 h 2705986"/>
              <a:gd name="connsiteX5" fmla="*/ 3157458 w 6067310"/>
              <a:gd name="connsiteY5" fmla="*/ 2232837 h 2705986"/>
              <a:gd name="connsiteX6" fmla="*/ 3032614 w 6067310"/>
              <a:gd name="connsiteY6" fmla="*/ 2325464 h 2705986"/>
              <a:gd name="connsiteX7" fmla="*/ 2909852 w 6067310"/>
              <a:gd name="connsiteY7" fmla="*/ 2234382 h 2705986"/>
              <a:gd name="connsiteX8" fmla="*/ 3000229 w 6067310"/>
              <a:gd name="connsiteY8" fmla="*/ 1256187 h 2705986"/>
              <a:gd name="connsiteX9" fmla="*/ 2947066 w 6067310"/>
              <a:gd name="connsiteY9" fmla="*/ 1155178 h 2705986"/>
              <a:gd name="connsiteX10" fmla="*/ 3003366 w 6067310"/>
              <a:gd name="connsiteY10" fmla="*/ 1057932 h 2705986"/>
              <a:gd name="connsiteX11" fmla="*/ 3029867 w 6067310"/>
              <a:gd name="connsiteY11" fmla="*/ 0 h 2705986"/>
              <a:gd name="connsiteX12" fmla="*/ 3029807 w 6067310"/>
              <a:gd name="connsiteY12" fmla="*/ 2381 h 2705986"/>
              <a:gd name="connsiteX13" fmla="*/ 2964451 w 6067310"/>
              <a:gd name="connsiteY13" fmla="*/ 9531 h 2705986"/>
              <a:gd name="connsiteX14" fmla="*/ 2862005 w 6067310"/>
              <a:gd name="connsiteY14" fmla="*/ 894680 h 2705986"/>
              <a:gd name="connsiteX15" fmla="*/ 2808843 w 6067310"/>
              <a:gd name="connsiteY15" fmla="*/ 894680 h 2705986"/>
              <a:gd name="connsiteX16" fmla="*/ 2372908 w 6067310"/>
              <a:gd name="connsiteY16" fmla="*/ 1059484 h 2705986"/>
              <a:gd name="connsiteX17" fmla="*/ 1570150 w 6067310"/>
              <a:gd name="connsiteY17" fmla="*/ 1442257 h 2705986"/>
              <a:gd name="connsiteX18" fmla="*/ 634485 w 6067310"/>
              <a:gd name="connsiteY18" fmla="*/ 1197708 h 2705986"/>
              <a:gd name="connsiteX19" fmla="*/ 623852 w 6067310"/>
              <a:gd name="connsiteY19" fmla="*/ 1229605 h 2705986"/>
              <a:gd name="connsiteX20" fmla="*/ 437782 w 6067310"/>
              <a:gd name="connsiteY20" fmla="*/ 942526 h 2705986"/>
              <a:gd name="connsiteX21" fmla="*/ 437782 w 6067310"/>
              <a:gd name="connsiteY21" fmla="*/ 1176443 h 2705986"/>
              <a:gd name="connsiteX22" fmla="*/ 267661 w 6067310"/>
              <a:gd name="connsiteY22" fmla="*/ 1144545 h 2705986"/>
              <a:gd name="connsiteX23" fmla="*/ 272978 w 6067310"/>
              <a:gd name="connsiteY23" fmla="*/ 1086066 h 2705986"/>
              <a:gd name="connsiteX24" fmla="*/ 246396 w 6067310"/>
              <a:gd name="connsiteY24" fmla="*/ 1080750 h 2705986"/>
              <a:gd name="connsiteX25" fmla="*/ 235764 w 6067310"/>
              <a:gd name="connsiteY25" fmla="*/ 1128596 h 2705986"/>
              <a:gd name="connsiteX26" fmla="*/ 44378 w 6067310"/>
              <a:gd name="connsiteY26" fmla="*/ 1022271 h 2705986"/>
              <a:gd name="connsiteX27" fmla="*/ 76275 w 6067310"/>
              <a:gd name="connsiteY27" fmla="*/ 1160494 h 2705986"/>
              <a:gd name="connsiteX28" fmla="*/ 549424 w 6067310"/>
              <a:gd name="connsiteY28" fmla="*/ 1420991 h 2705986"/>
              <a:gd name="connsiteX29" fmla="*/ 544108 w 6067310"/>
              <a:gd name="connsiteY29" fmla="*/ 1442257 h 2705986"/>
              <a:gd name="connsiteX30" fmla="*/ 1203326 w 6067310"/>
              <a:gd name="connsiteY30" fmla="*/ 1692122 h 2705986"/>
              <a:gd name="connsiteX31" fmla="*/ 1804066 w 6067310"/>
              <a:gd name="connsiteY31" fmla="*/ 1835661 h 2705986"/>
              <a:gd name="connsiteX32" fmla="*/ 2356959 w 6067310"/>
              <a:gd name="connsiteY32" fmla="*/ 1670857 h 2705986"/>
              <a:gd name="connsiteX33" fmla="*/ 2457968 w 6067310"/>
              <a:gd name="connsiteY33" fmla="*/ 2011098 h 2705986"/>
              <a:gd name="connsiteX34" fmla="*/ 2468601 w 6067310"/>
              <a:gd name="connsiteY34" fmla="*/ 2622471 h 2705986"/>
              <a:gd name="connsiteX35" fmla="*/ 2532396 w 6067310"/>
              <a:gd name="connsiteY35" fmla="*/ 2702215 h 2705986"/>
              <a:gd name="connsiteX36" fmla="*/ 3079973 w 6067310"/>
              <a:gd name="connsiteY36" fmla="*/ 2702215 h 2705986"/>
              <a:gd name="connsiteX37" fmla="*/ 3079949 w 6067310"/>
              <a:gd name="connsiteY37" fmla="*/ 2700670 h 2705986"/>
              <a:gd name="connsiteX38" fmla="*/ 3534914 w 6067310"/>
              <a:gd name="connsiteY38" fmla="*/ 2700670 h 2705986"/>
              <a:gd name="connsiteX39" fmla="*/ 3598709 w 6067310"/>
              <a:gd name="connsiteY39" fmla="*/ 2620926 h 2705986"/>
              <a:gd name="connsiteX40" fmla="*/ 3609342 w 6067310"/>
              <a:gd name="connsiteY40" fmla="*/ 2009553 h 2705986"/>
              <a:gd name="connsiteX41" fmla="*/ 3710351 w 6067310"/>
              <a:gd name="connsiteY41" fmla="*/ 1669312 h 2705986"/>
              <a:gd name="connsiteX42" fmla="*/ 4263244 w 6067310"/>
              <a:gd name="connsiteY42" fmla="*/ 1834116 h 2705986"/>
              <a:gd name="connsiteX43" fmla="*/ 4863984 w 6067310"/>
              <a:gd name="connsiteY43" fmla="*/ 1690577 h 2705986"/>
              <a:gd name="connsiteX44" fmla="*/ 5523202 w 6067310"/>
              <a:gd name="connsiteY44" fmla="*/ 1440712 h 2705986"/>
              <a:gd name="connsiteX45" fmla="*/ 5517886 w 6067310"/>
              <a:gd name="connsiteY45" fmla="*/ 1419446 h 2705986"/>
              <a:gd name="connsiteX46" fmla="*/ 5991035 w 6067310"/>
              <a:gd name="connsiteY46" fmla="*/ 1158949 h 2705986"/>
              <a:gd name="connsiteX47" fmla="*/ 6022932 w 6067310"/>
              <a:gd name="connsiteY47" fmla="*/ 1020726 h 2705986"/>
              <a:gd name="connsiteX48" fmla="*/ 5831546 w 6067310"/>
              <a:gd name="connsiteY48" fmla="*/ 1127051 h 2705986"/>
              <a:gd name="connsiteX49" fmla="*/ 5820914 w 6067310"/>
              <a:gd name="connsiteY49" fmla="*/ 1079205 h 2705986"/>
              <a:gd name="connsiteX50" fmla="*/ 5794332 w 6067310"/>
              <a:gd name="connsiteY50" fmla="*/ 1084521 h 2705986"/>
              <a:gd name="connsiteX51" fmla="*/ 5799649 w 6067310"/>
              <a:gd name="connsiteY51" fmla="*/ 1143000 h 2705986"/>
              <a:gd name="connsiteX52" fmla="*/ 5629528 w 6067310"/>
              <a:gd name="connsiteY52" fmla="*/ 1174898 h 2705986"/>
              <a:gd name="connsiteX53" fmla="*/ 5629528 w 6067310"/>
              <a:gd name="connsiteY53" fmla="*/ 940981 h 2705986"/>
              <a:gd name="connsiteX54" fmla="*/ 5443458 w 6067310"/>
              <a:gd name="connsiteY54" fmla="*/ 1228060 h 2705986"/>
              <a:gd name="connsiteX55" fmla="*/ 5432825 w 6067310"/>
              <a:gd name="connsiteY55" fmla="*/ 1196163 h 2705986"/>
              <a:gd name="connsiteX56" fmla="*/ 4497160 w 6067310"/>
              <a:gd name="connsiteY56" fmla="*/ 1440712 h 2705986"/>
              <a:gd name="connsiteX57" fmla="*/ 3694402 w 6067310"/>
              <a:gd name="connsiteY57" fmla="*/ 1057939 h 2705986"/>
              <a:gd name="connsiteX58" fmla="*/ 3258467 w 6067310"/>
              <a:gd name="connsiteY58" fmla="*/ 893135 h 2705986"/>
              <a:gd name="connsiteX59" fmla="*/ 3205305 w 6067310"/>
              <a:gd name="connsiteY59" fmla="*/ 893135 h 2705986"/>
              <a:gd name="connsiteX60" fmla="*/ 3029867 w 6067310"/>
              <a:gd name="connsiteY60" fmla="*/ 0 h 27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310" h="2705986">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rgbClr val="BFBFBF"/>
          </a:solidFill>
          <a:ln>
            <a:noFill/>
          </a:ln>
        </p:spPr>
        <p:txBody>
          <a:bodyPr vert="horz" wrap="square" lIns="91440" tIns="45720" rIns="91440" bIns="45720" numCol="1" anchor="t" anchorCtr="0" compatLnSpc="1">
            <a:noAutofit/>
          </a:bodyPr>
          <a:lstStyle/>
          <a:p>
            <a:endParaRPr lang="zh-CN" altLang="en-US">
              <a:solidFill>
                <a:prstClr val="black"/>
              </a:solidFill>
            </a:endParaRPr>
          </a:p>
        </p:txBody>
      </p:sp>
      <p:grpSp>
        <p:nvGrpSpPr>
          <p:cNvPr id="16" name="组合 15"/>
          <p:cNvGrpSpPr/>
          <p:nvPr/>
        </p:nvGrpSpPr>
        <p:grpSpPr>
          <a:xfrm>
            <a:off x="4359833" y="2713220"/>
            <a:ext cx="1278621" cy="1278621"/>
            <a:chOff x="4359833" y="2713220"/>
            <a:chExt cx="1278621" cy="1278621"/>
          </a:xfrm>
        </p:grpSpPr>
        <p:sp>
          <p:nvSpPr>
            <p:cNvPr id="17" name="椭圆 16"/>
            <p:cNvSpPr/>
            <p:nvPr/>
          </p:nvSpPr>
          <p:spPr>
            <a:xfrm>
              <a:off x="4359833" y="2713220"/>
              <a:ext cx="1278621" cy="1278621"/>
            </a:xfrm>
            <a:prstGeom prst="ellipse">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4569663" y="2883378"/>
              <a:ext cx="858959" cy="769441"/>
            </a:xfrm>
            <a:prstGeom prst="rect">
              <a:avLst/>
            </a:prstGeom>
          </p:spPr>
          <p:txBody>
            <a:bodyPr wrap="square">
              <a:spAutoFit/>
            </a:bodyPr>
            <a:lstStyle/>
            <a:p>
              <a:pPr algn="ctr"/>
              <a:r>
                <a:rPr lang="en-US" altLang="zh-CN" sz="4400" dirty="0" smtClean="0">
                  <a:solidFill>
                    <a:prstClr val="white"/>
                  </a:solidFill>
                  <a:latin typeface="Haettenschweiler" panose="020B0706040902060204" pitchFamily="34" charset="0"/>
                  <a:ea typeface="微软雅黑" panose="020B0503020204020204" pitchFamily="34" charset="-122"/>
                </a:rPr>
                <a:t>02</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grpSp>
        <p:nvGrpSpPr>
          <p:cNvPr id="23" name="组合 22"/>
          <p:cNvGrpSpPr/>
          <p:nvPr/>
        </p:nvGrpSpPr>
        <p:grpSpPr>
          <a:xfrm>
            <a:off x="3310770" y="4083237"/>
            <a:ext cx="1278621" cy="1278621"/>
            <a:chOff x="3310770" y="4083237"/>
            <a:chExt cx="1278621" cy="1278621"/>
          </a:xfrm>
        </p:grpSpPr>
        <p:sp>
          <p:nvSpPr>
            <p:cNvPr id="24" name="椭圆 23"/>
            <p:cNvSpPr/>
            <p:nvPr/>
          </p:nvSpPr>
          <p:spPr>
            <a:xfrm>
              <a:off x="3310770" y="4083237"/>
              <a:ext cx="1278621" cy="1278621"/>
            </a:xfrm>
            <a:prstGeom prst="ellipse">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3490799" y="4281516"/>
              <a:ext cx="858959" cy="769441"/>
            </a:xfrm>
            <a:prstGeom prst="rect">
              <a:avLst/>
            </a:prstGeom>
          </p:spPr>
          <p:txBody>
            <a:bodyPr wrap="square">
              <a:spAutoFit/>
            </a:bodyPr>
            <a:lstStyle/>
            <a:p>
              <a:pPr algn="ctr"/>
              <a:r>
                <a:rPr lang="en-US" altLang="zh-CN" sz="4400" dirty="0" smtClean="0">
                  <a:solidFill>
                    <a:prstClr val="white"/>
                  </a:solidFill>
                  <a:latin typeface="Haettenschweiler" panose="020B0706040902060204" pitchFamily="34" charset="0"/>
                  <a:ea typeface="微软雅黑" panose="020B0503020204020204" pitchFamily="34" charset="-122"/>
                </a:rPr>
                <a:t>01</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grpSp>
        <p:nvGrpSpPr>
          <p:cNvPr id="26" name="组合 25"/>
          <p:cNvGrpSpPr/>
          <p:nvPr/>
        </p:nvGrpSpPr>
        <p:grpSpPr>
          <a:xfrm>
            <a:off x="6542502" y="2713220"/>
            <a:ext cx="1278621" cy="1278621"/>
            <a:chOff x="6542502" y="2713220"/>
            <a:chExt cx="1278621" cy="1278621"/>
          </a:xfrm>
        </p:grpSpPr>
        <p:sp>
          <p:nvSpPr>
            <p:cNvPr id="27" name="椭圆 26"/>
            <p:cNvSpPr/>
            <p:nvPr/>
          </p:nvSpPr>
          <p:spPr>
            <a:xfrm>
              <a:off x="6542502" y="2713220"/>
              <a:ext cx="1278621" cy="1278621"/>
            </a:xfrm>
            <a:prstGeom prst="ellipse">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6734068" y="2883378"/>
              <a:ext cx="858959" cy="769441"/>
            </a:xfrm>
            <a:prstGeom prst="rect">
              <a:avLst/>
            </a:prstGeom>
          </p:spPr>
          <p:txBody>
            <a:bodyPr wrap="square">
              <a:spAutoFit/>
            </a:bodyPr>
            <a:lstStyle/>
            <a:p>
              <a:pPr algn="ctr"/>
              <a:r>
                <a:rPr lang="en-US" altLang="zh-CN" sz="4400" dirty="0" smtClean="0">
                  <a:solidFill>
                    <a:prstClr val="white"/>
                  </a:solidFill>
                  <a:latin typeface="Haettenschweiler" panose="020B0706040902060204" pitchFamily="34" charset="0"/>
                  <a:ea typeface="微软雅黑" panose="020B0503020204020204" pitchFamily="34" charset="-122"/>
                </a:rPr>
                <a:t>03</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grpSp>
        <p:nvGrpSpPr>
          <p:cNvPr id="29" name="组合 28"/>
          <p:cNvGrpSpPr/>
          <p:nvPr/>
        </p:nvGrpSpPr>
        <p:grpSpPr>
          <a:xfrm>
            <a:off x="7670891" y="4083237"/>
            <a:ext cx="1278621" cy="1278621"/>
            <a:chOff x="7670891" y="4083237"/>
            <a:chExt cx="1278621" cy="1278621"/>
          </a:xfrm>
        </p:grpSpPr>
        <p:sp>
          <p:nvSpPr>
            <p:cNvPr id="30" name="椭圆 29"/>
            <p:cNvSpPr/>
            <p:nvPr/>
          </p:nvSpPr>
          <p:spPr>
            <a:xfrm>
              <a:off x="7670891" y="4083237"/>
              <a:ext cx="1278621" cy="1278621"/>
            </a:xfrm>
            <a:prstGeom prst="ellipse">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7880721" y="4281515"/>
              <a:ext cx="858959" cy="769441"/>
            </a:xfrm>
            <a:prstGeom prst="rect">
              <a:avLst/>
            </a:prstGeom>
          </p:spPr>
          <p:txBody>
            <a:bodyPr wrap="square">
              <a:spAutoFit/>
            </a:bodyPr>
            <a:lstStyle/>
            <a:p>
              <a:pPr algn="ctr"/>
              <a:r>
                <a:rPr lang="en-US" altLang="zh-CN" sz="4400" dirty="0" smtClean="0">
                  <a:solidFill>
                    <a:prstClr val="white"/>
                  </a:solidFill>
                  <a:latin typeface="Haettenschweiler" panose="020B0706040902060204" pitchFamily="34" charset="0"/>
                  <a:ea typeface="微软雅黑" panose="020B0503020204020204" pitchFamily="34" charset="-122"/>
                </a:rPr>
                <a:t>04</a:t>
              </a:r>
              <a:endParaRPr lang="zh-CN" altLang="en-US" sz="4400" dirty="0">
                <a:solidFill>
                  <a:prstClr val="white"/>
                </a:solidFill>
                <a:latin typeface="Haettenschweiler" panose="020B0706040902060204" pitchFamily="34" charset="0"/>
                <a:ea typeface="微软雅黑" panose="020B0503020204020204" pitchFamily="34" charset="-122"/>
              </a:endParaRPr>
            </a:p>
          </p:txBody>
        </p:sp>
      </p:grpSp>
      <p:sp>
        <p:nvSpPr>
          <p:cNvPr id="32" name="矩形 47"/>
          <p:cNvSpPr>
            <a:spLocks noChangeArrowheads="1"/>
          </p:cNvSpPr>
          <p:nvPr/>
        </p:nvSpPr>
        <p:spPr bwMode="auto">
          <a:xfrm>
            <a:off x="626727" y="430089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01A293"/>
                </a:solidFill>
              </a:rPr>
              <a:t>单击此处输入标题</a:t>
            </a:r>
            <a:endParaRPr lang="en-US" altLang="zh-CN" sz="2000" dirty="0">
              <a:solidFill>
                <a:srgbClr val="01A293"/>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3" name="矩形 32"/>
          <p:cNvSpPr>
            <a:spLocks noChangeArrowheads="1"/>
          </p:cNvSpPr>
          <p:nvPr/>
        </p:nvSpPr>
        <p:spPr bwMode="auto">
          <a:xfrm>
            <a:off x="1730619" y="256270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ED323"/>
                </a:solidFill>
              </a:rPr>
              <a:t>单击此处输入标题</a:t>
            </a:r>
            <a:endParaRPr lang="en-US" altLang="zh-CN" sz="2000" dirty="0">
              <a:solidFill>
                <a:srgbClr val="FED323"/>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4" name="矩形 47"/>
          <p:cNvSpPr>
            <a:spLocks noChangeArrowheads="1"/>
          </p:cNvSpPr>
          <p:nvPr/>
        </p:nvSpPr>
        <p:spPr bwMode="auto">
          <a:xfrm>
            <a:off x="8139297" y="256270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01A293"/>
                </a:solidFill>
              </a:rPr>
              <a:t>单击此处输入标题</a:t>
            </a:r>
            <a:endParaRPr lang="en-US" altLang="zh-CN" sz="2000" dirty="0">
              <a:solidFill>
                <a:srgbClr val="01A293"/>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35" name="矩形 47"/>
          <p:cNvSpPr>
            <a:spLocks noChangeArrowheads="1"/>
          </p:cNvSpPr>
          <p:nvPr/>
        </p:nvSpPr>
        <p:spPr bwMode="auto">
          <a:xfrm>
            <a:off x="9253507" y="4302163"/>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FED323"/>
                </a:solidFill>
              </a:rPr>
              <a:t>单击此处输入标题</a:t>
            </a:r>
            <a:endParaRPr lang="en-US" altLang="zh-CN" sz="2000" dirty="0">
              <a:solidFill>
                <a:srgbClr val="FED323"/>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500"/>
                                        <p:tgtEl>
                                          <p:spTgt spid="14"/>
                                        </p:tgtEl>
                                      </p:cBhvr>
                                    </p:animEffect>
                                  </p:childTnLst>
                                </p:cTn>
                              </p:par>
                            </p:childTnLst>
                          </p:cTn>
                        </p:par>
                        <p:par>
                          <p:cTn id="14" fill="hold">
                            <p:stCondLst>
                              <p:cond delay="1500"/>
                            </p:stCondLst>
                            <p:childTnLst>
                              <p:par>
                                <p:cTn id="15" presetID="23" presetClass="entr" presetSubtype="32"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750" fill="hold"/>
                                        <p:tgtEl>
                                          <p:spTgt spid="23"/>
                                        </p:tgtEl>
                                        <p:attrNameLst>
                                          <p:attrName>ppt_w</p:attrName>
                                        </p:attrNameLst>
                                      </p:cBhvr>
                                      <p:tavLst>
                                        <p:tav tm="0">
                                          <p:val>
                                            <p:strVal val="4*#ppt_w"/>
                                          </p:val>
                                        </p:tav>
                                        <p:tav tm="100000">
                                          <p:val>
                                            <p:strVal val="#ppt_w"/>
                                          </p:val>
                                        </p:tav>
                                      </p:tavLst>
                                    </p:anim>
                                    <p:anim calcmode="lin" valueType="num">
                                      <p:cBhvr>
                                        <p:cTn id="18" dur="750" fill="hold"/>
                                        <p:tgtEl>
                                          <p:spTgt spid="23"/>
                                        </p:tgtEl>
                                        <p:attrNameLst>
                                          <p:attrName>ppt_h</p:attrName>
                                        </p:attrNameLst>
                                      </p:cBhvr>
                                      <p:tavLst>
                                        <p:tav tm="0">
                                          <p:val>
                                            <p:strVal val="4*#ppt_h"/>
                                          </p:val>
                                        </p:tav>
                                        <p:tav tm="100000">
                                          <p:val>
                                            <p:strVal val="#ppt_h"/>
                                          </p:val>
                                        </p:tav>
                                      </p:tavLst>
                                    </p:anim>
                                  </p:childTnLst>
                                </p:cTn>
                              </p:par>
                              <p:par>
                                <p:cTn id="19" presetID="23" presetClass="entr" presetSubtype="32" fill="hold" nodeType="withEffect">
                                  <p:stCondLst>
                                    <p:cond delay="250"/>
                                  </p:stCondLst>
                                  <p:childTnLst>
                                    <p:set>
                                      <p:cBhvr>
                                        <p:cTn id="20" dur="1" fill="hold">
                                          <p:stCondLst>
                                            <p:cond delay="0"/>
                                          </p:stCondLst>
                                        </p:cTn>
                                        <p:tgtEl>
                                          <p:spTgt spid="16"/>
                                        </p:tgtEl>
                                        <p:attrNameLst>
                                          <p:attrName>style.visibility</p:attrName>
                                        </p:attrNameLst>
                                      </p:cBhvr>
                                      <p:to>
                                        <p:strVal val="visible"/>
                                      </p:to>
                                    </p:set>
                                    <p:anim calcmode="lin" valueType="num">
                                      <p:cBhvr>
                                        <p:cTn id="21" dur="750" fill="hold"/>
                                        <p:tgtEl>
                                          <p:spTgt spid="16"/>
                                        </p:tgtEl>
                                        <p:attrNameLst>
                                          <p:attrName>ppt_w</p:attrName>
                                        </p:attrNameLst>
                                      </p:cBhvr>
                                      <p:tavLst>
                                        <p:tav tm="0">
                                          <p:val>
                                            <p:strVal val="4*#ppt_w"/>
                                          </p:val>
                                        </p:tav>
                                        <p:tav tm="100000">
                                          <p:val>
                                            <p:strVal val="#ppt_w"/>
                                          </p:val>
                                        </p:tav>
                                      </p:tavLst>
                                    </p:anim>
                                    <p:anim calcmode="lin" valueType="num">
                                      <p:cBhvr>
                                        <p:cTn id="22" dur="750" fill="hold"/>
                                        <p:tgtEl>
                                          <p:spTgt spid="16"/>
                                        </p:tgtEl>
                                        <p:attrNameLst>
                                          <p:attrName>ppt_h</p:attrName>
                                        </p:attrNameLst>
                                      </p:cBhvr>
                                      <p:tavLst>
                                        <p:tav tm="0">
                                          <p:val>
                                            <p:strVal val="4*#ppt_h"/>
                                          </p:val>
                                        </p:tav>
                                        <p:tav tm="100000">
                                          <p:val>
                                            <p:strVal val="#ppt_h"/>
                                          </p:val>
                                        </p:tav>
                                      </p:tavLst>
                                    </p:anim>
                                  </p:childTnLst>
                                </p:cTn>
                              </p:par>
                              <p:par>
                                <p:cTn id="23" presetID="23" presetClass="entr" presetSubtype="32" fill="hold" nodeType="withEffect">
                                  <p:stCondLst>
                                    <p:cond delay="500"/>
                                  </p:stCondLst>
                                  <p:childTnLst>
                                    <p:set>
                                      <p:cBhvr>
                                        <p:cTn id="24" dur="1" fill="hold">
                                          <p:stCondLst>
                                            <p:cond delay="0"/>
                                          </p:stCondLst>
                                        </p:cTn>
                                        <p:tgtEl>
                                          <p:spTgt spid="26"/>
                                        </p:tgtEl>
                                        <p:attrNameLst>
                                          <p:attrName>style.visibility</p:attrName>
                                        </p:attrNameLst>
                                      </p:cBhvr>
                                      <p:to>
                                        <p:strVal val="visible"/>
                                      </p:to>
                                    </p:set>
                                    <p:anim calcmode="lin" valueType="num">
                                      <p:cBhvr>
                                        <p:cTn id="25" dur="750" fill="hold"/>
                                        <p:tgtEl>
                                          <p:spTgt spid="26"/>
                                        </p:tgtEl>
                                        <p:attrNameLst>
                                          <p:attrName>ppt_w</p:attrName>
                                        </p:attrNameLst>
                                      </p:cBhvr>
                                      <p:tavLst>
                                        <p:tav tm="0">
                                          <p:val>
                                            <p:strVal val="4*#ppt_w"/>
                                          </p:val>
                                        </p:tav>
                                        <p:tav tm="100000">
                                          <p:val>
                                            <p:strVal val="#ppt_w"/>
                                          </p:val>
                                        </p:tav>
                                      </p:tavLst>
                                    </p:anim>
                                    <p:anim calcmode="lin" valueType="num">
                                      <p:cBhvr>
                                        <p:cTn id="26" dur="750" fill="hold"/>
                                        <p:tgtEl>
                                          <p:spTgt spid="26"/>
                                        </p:tgtEl>
                                        <p:attrNameLst>
                                          <p:attrName>ppt_h</p:attrName>
                                        </p:attrNameLst>
                                      </p:cBhvr>
                                      <p:tavLst>
                                        <p:tav tm="0">
                                          <p:val>
                                            <p:strVal val="4*#ppt_h"/>
                                          </p:val>
                                        </p:tav>
                                        <p:tav tm="100000">
                                          <p:val>
                                            <p:strVal val="#ppt_h"/>
                                          </p:val>
                                        </p:tav>
                                      </p:tavLst>
                                    </p:anim>
                                  </p:childTnLst>
                                </p:cTn>
                              </p:par>
                              <p:par>
                                <p:cTn id="27" presetID="23" presetClass="entr" presetSubtype="32" fill="hold" nodeType="withEffect">
                                  <p:stCondLst>
                                    <p:cond delay="750"/>
                                  </p:stCondLst>
                                  <p:childTnLst>
                                    <p:set>
                                      <p:cBhvr>
                                        <p:cTn id="28" dur="1" fill="hold">
                                          <p:stCondLst>
                                            <p:cond delay="0"/>
                                          </p:stCondLst>
                                        </p:cTn>
                                        <p:tgtEl>
                                          <p:spTgt spid="29"/>
                                        </p:tgtEl>
                                        <p:attrNameLst>
                                          <p:attrName>style.visibility</p:attrName>
                                        </p:attrNameLst>
                                      </p:cBhvr>
                                      <p:to>
                                        <p:strVal val="visible"/>
                                      </p:to>
                                    </p:set>
                                    <p:anim calcmode="lin" valueType="num">
                                      <p:cBhvr>
                                        <p:cTn id="29" dur="750" fill="hold"/>
                                        <p:tgtEl>
                                          <p:spTgt spid="29"/>
                                        </p:tgtEl>
                                        <p:attrNameLst>
                                          <p:attrName>ppt_w</p:attrName>
                                        </p:attrNameLst>
                                      </p:cBhvr>
                                      <p:tavLst>
                                        <p:tav tm="0">
                                          <p:val>
                                            <p:strVal val="4*#ppt_w"/>
                                          </p:val>
                                        </p:tav>
                                        <p:tav tm="100000">
                                          <p:val>
                                            <p:strVal val="#ppt_w"/>
                                          </p:val>
                                        </p:tav>
                                      </p:tavLst>
                                    </p:anim>
                                    <p:anim calcmode="lin" valueType="num">
                                      <p:cBhvr>
                                        <p:cTn id="30" dur="750" fill="hold"/>
                                        <p:tgtEl>
                                          <p:spTgt spid="29"/>
                                        </p:tgtEl>
                                        <p:attrNameLst>
                                          <p:attrName>ppt_h</p:attrName>
                                        </p:attrNameLst>
                                      </p:cBhvr>
                                      <p:tavLst>
                                        <p:tav tm="0">
                                          <p:val>
                                            <p:strVal val="4*#ppt_h"/>
                                          </p:val>
                                        </p:tav>
                                        <p:tav tm="100000">
                                          <p:val>
                                            <p:strVal val="#ppt_h"/>
                                          </p:val>
                                        </p:tav>
                                      </p:tavLst>
                                    </p:anim>
                                  </p:childTnLst>
                                </p:cTn>
                              </p:par>
                            </p:childTnLst>
                          </p:cTn>
                        </p:par>
                        <p:par>
                          <p:cTn id="31" fill="hold">
                            <p:stCondLst>
                              <p:cond delay="2500"/>
                            </p:stCondLst>
                            <p:childTnLst>
                              <p:par>
                                <p:cTn id="32" presetID="26" presetClass="emph" presetSubtype="0" fill="hold" nodeType="afterEffect">
                                  <p:stCondLst>
                                    <p:cond delay="0"/>
                                  </p:stCondLst>
                                  <p:childTnLst>
                                    <p:animEffect transition="out" filter="fade">
                                      <p:cBhvr>
                                        <p:cTn id="33" dur="500" tmFilter="0, 0; .2, .5; .8, .5; 1, 0"/>
                                        <p:tgtEl>
                                          <p:spTgt spid="23"/>
                                        </p:tgtEl>
                                      </p:cBhvr>
                                    </p:animEffect>
                                    <p:animScale>
                                      <p:cBhvr>
                                        <p:cTn id="34" dur="250" autoRev="1" fill="hold"/>
                                        <p:tgtEl>
                                          <p:spTgt spid="23"/>
                                        </p:tgtEl>
                                      </p:cBhvr>
                                      <p:by x="105000" y="105000"/>
                                    </p:animScale>
                                  </p:childTnLst>
                                </p:cTn>
                              </p:par>
                              <p:par>
                                <p:cTn id="35" presetID="26" presetClass="emph" presetSubtype="0" fill="hold" nodeType="withEffect">
                                  <p:stCondLst>
                                    <p:cond delay="250"/>
                                  </p:stCondLst>
                                  <p:childTnLst>
                                    <p:animEffect transition="out" filter="fade">
                                      <p:cBhvr>
                                        <p:cTn id="36" dur="500" tmFilter="0, 0; .2, .5; .8, .5; 1, 0"/>
                                        <p:tgtEl>
                                          <p:spTgt spid="16"/>
                                        </p:tgtEl>
                                      </p:cBhvr>
                                    </p:animEffect>
                                    <p:animScale>
                                      <p:cBhvr>
                                        <p:cTn id="37" dur="250" autoRev="1" fill="hold"/>
                                        <p:tgtEl>
                                          <p:spTgt spid="16"/>
                                        </p:tgtEl>
                                      </p:cBhvr>
                                      <p:by x="105000" y="105000"/>
                                    </p:animScale>
                                  </p:childTnLst>
                                </p:cTn>
                              </p:par>
                              <p:par>
                                <p:cTn id="38" presetID="26" presetClass="emph" presetSubtype="0" fill="hold" nodeType="withEffect">
                                  <p:stCondLst>
                                    <p:cond delay="500"/>
                                  </p:stCondLst>
                                  <p:childTnLst>
                                    <p:animEffect transition="out" filter="fade">
                                      <p:cBhvr>
                                        <p:cTn id="39" dur="500" tmFilter="0, 0; .2, .5; .8, .5; 1, 0"/>
                                        <p:tgtEl>
                                          <p:spTgt spid="26"/>
                                        </p:tgtEl>
                                      </p:cBhvr>
                                    </p:animEffect>
                                    <p:animScale>
                                      <p:cBhvr>
                                        <p:cTn id="40" dur="250" autoRev="1" fill="hold"/>
                                        <p:tgtEl>
                                          <p:spTgt spid="26"/>
                                        </p:tgtEl>
                                      </p:cBhvr>
                                      <p:by x="105000" y="105000"/>
                                    </p:animScale>
                                  </p:childTnLst>
                                </p:cTn>
                              </p:par>
                              <p:par>
                                <p:cTn id="41" presetID="26" presetClass="emph" presetSubtype="0" fill="hold" nodeType="withEffect">
                                  <p:stCondLst>
                                    <p:cond delay="750"/>
                                  </p:stCondLst>
                                  <p:childTnLst>
                                    <p:animEffect transition="out" filter="fade">
                                      <p:cBhvr>
                                        <p:cTn id="42" dur="500" tmFilter="0, 0; .2, .5; .8, .5; 1, 0"/>
                                        <p:tgtEl>
                                          <p:spTgt spid="29"/>
                                        </p:tgtEl>
                                      </p:cBhvr>
                                    </p:animEffect>
                                    <p:animScale>
                                      <p:cBhvr>
                                        <p:cTn id="43" dur="250" autoRev="1" fill="hold"/>
                                        <p:tgtEl>
                                          <p:spTgt spid="29"/>
                                        </p:tgtEl>
                                      </p:cBhvr>
                                      <p:by x="105000" y="105000"/>
                                    </p:animScale>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par>
                                <p:cTn id="48" presetID="22" presetClass="entr" presetSubtype="8" fill="hold" grpId="0" nodeType="withEffect">
                                  <p:stCondLst>
                                    <p:cond delay="25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par>
                                <p:cTn id="54" presetID="22" presetClass="entr" presetSubtype="8" fill="hold" grpId="0" nodeType="withEffect">
                                  <p:stCondLst>
                                    <p:cond delay="75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我的信条</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270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320680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24694" y="2347215"/>
            <a:ext cx="1107996" cy="2119865"/>
            <a:chOff x="124694" y="2347215"/>
            <a:chExt cx="1107996" cy="2119865"/>
          </a:xfrm>
        </p:grpSpPr>
        <p:grpSp>
          <p:nvGrpSpPr>
            <p:cNvPr id="50" name="组合 49"/>
            <p:cNvGrpSpPr/>
            <p:nvPr/>
          </p:nvGrpSpPr>
          <p:grpSpPr>
            <a:xfrm>
              <a:off x="770183" y="2347215"/>
              <a:ext cx="179916" cy="1100108"/>
              <a:chOff x="4524245" y="3111810"/>
              <a:chExt cx="134937" cy="825081"/>
            </a:xfrm>
          </p:grpSpPr>
          <p:cxnSp>
            <p:nvCxnSpPr>
              <p:cNvPr id="52" name="直接连接符 51"/>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1" name="矩形 50"/>
            <p:cNvSpPr/>
            <p:nvPr/>
          </p:nvSpPr>
          <p:spPr>
            <a:xfrm>
              <a:off x="124694" y="3266751"/>
              <a:ext cx="1107996" cy="1200329"/>
            </a:xfrm>
            <a:prstGeom prst="rect">
              <a:avLst/>
            </a:prstGeom>
          </p:spPr>
          <p:txBody>
            <a:bodyPr wrap="none">
              <a:spAutoFit/>
            </a:bodyPr>
            <a:lstStyle/>
            <a:p>
              <a:r>
                <a:rPr lang="zh-CN" altLang="en-US" sz="7200" dirty="0">
                  <a:solidFill>
                    <a:srgbClr val="01A293"/>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01A293"/>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55" name="组合 54"/>
          <p:cNvGrpSpPr/>
          <p:nvPr/>
        </p:nvGrpSpPr>
        <p:grpSpPr>
          <a:xfrm>
            <a:off x="3869778" y="2347215"/>
            <a:ext cx="1107996" cy="2119865"/>
            <a:chOff x="3869778" y="2347215"/>
            <a:chExt cx="1107996" cy="2119865"/>
          </a:xfrm>
        </p:grpSpPr>
        <p:grpSp>
          <p:nvGrpSpPr>
            <p:cNvPr id="56" name="组合 55"/>
            <p:cNvGrpSpPr/>
            <p:nvPr/>
          </p:nvGrpSpPr>
          <p:grpSpPr>
            <a:xfrm>
              <a:off x="4515267" y="2347215"/>
              <a:ext cx="179916" cy="1100108"/>
              <a:chOff x="4524245" y="3111810"/>
              <a:chExt cx="134937" cy="825081"/>
            </a:xfrm>
          </p:grpSpPr>
          <p:cxnSp>
            <p:nvCxnSpPr>
              <p:cNvPr id="58" name="直接连接符 57"/>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7" name="矩形 56"/>
            <p:cNvSpPr/>
            <p:nvPr/>
          </p:nvSpPr>
          <p:spPr>
            <a:xfrm>
              <a:off x="3869778" y="3266751"/>
              <a:ext cx="1107996" cy="1200329"/>
            </a:xfrm>
            <a:prstGeom prst="rect">
              <a:avLst/>
            </a:prstGeom>
          </p:spPr>
          <p:txBody>
            <a:bodyPr wrap="none">
              <a:spAutoFit/>
            </a:bodyPr>
            <a:lstStyle/>
            <a:p>
              <a:r>
                <a:rPr lang="zh-CN" altLang="en-US" sz="7200" dirty="0">
                  <a:solidFill>
                    <a:srgbClr val="FED323"/>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FED323"/>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61" name="组合 60"/>
          <p:cNvGrpSpPr/>
          <p:nvPr/>
        </p:nvGrpSpPr>
        <p:grpSpPr>
          <a:xfrm>
            <a:off x="7614862" y="2347215"/>
            <a:ext cx="1107996" cy="2119865"/>
            <a:chOff x="7614862" y="2347215"/>
            <a:chExt cx="1107996" cy="2119865"/>
          </a:xfrm>
        </p:grpSpPr>
        <p:grpSp>
          <p:nvGrpSpPr>
            <p:cNvPr id="62" name="组合 61"/>
            <p:cNvGrpSpPr/>
            <p:nvPr/>
          </p:nvGrpSpPr>
          <p:grpSpPr>
            <a:xfrm>
              <a:off x="8260351" y="2347215"/>
              <a:ext cx="179916" cy="1100108"/>
              <a:chOff x="4524245" y="3111810"/>
              <a:chExt cx="134937" cy="825081"/>
            </a:xfrm>
          </p:grpSpPr>
          <p:cxnSp>
            <p:nvCxnSpPr>
              <p:cNvPr id="64" name="直接连接符 63"/>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3" name="矩形 62"/>
            <p:cNvSpPr/>
            <p:nvPr/>
          </p:nvSpPr>
          <p:spPr>
            <a:xfrm>
              <a:off x="7614862" y="3266751"/>
              <a:ext cx="1107996" cy="1200329"/>
            </a:xfrm>
            <a:prstGeom prst="rect">
              <a:avLst/>
            </a:prstGeom>
          </p:spPr>
          <p:txBody>
            <a:bodyPr wrap="none">
              <a:spAutoFit/>
            </a:bodyPr>
            <a:lstStyle/>
            <a:p>
              <a:r>
                <a:rPr lang="zh-CN" altLang="en-US" sz="7200" dirty="0">
                  <a:solidFill>
                    <a:srgbClr val="BFBFBF"/>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rgbClr val="BFBFBF"/>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67" name="组合 66"/>
          <p:cNvGrpSpPr/>
          <p:nvPr/>
        </p:nvGrpSpPr>
        <p:grpSpPr>
          <a:xfrm>
            <a:off x="1113255" y="3451514"/>
            <a:ext cx="1006013" cy="1025234"/>
            <a:chOff x="1113255" y="3451514"/>
            <a:chExt cx="1006013" cy="1025234"/>
          </a:xfrm>
        </p:grpSpPr>
        <p:sp>
          <p:nvSpPr>
            <p:cNvPr id="68"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01A293"/>
            </a:solidFill>
            <a:ln>
              <a:noFill/>
            </a:ln>
          </p:spPr>
          <p:txBody>
            <a:bodyPr/>
            <a:lstStyle/>
            <a:p>
              <a:endParaRPr lang="zh-CN" altLang="en-US" sz="1800"/>
            </a:p>
          </p:txBody>
        </p:sp>
        <p:sp>
          <p:nvSpPr>
            <p:cNvPr id="69" name="文本框 68"/>
            <p:cNvSpPr txBox="1"/>
            <p:nvPr/>
          </p:nvSpPr>
          <p:spPr>
            <a:xfrm>
              <a:off x="1291492" y="3617442"/>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01</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70" name="组合 69"/>
          <p:cNvGrpSpPr/>
          <p:nvPr/>
        </p:nvGrpSpPr>
        <p:grpSpPr>
          <a:xfrm>
            <a:off x="4858339" y="3441846"/>
            <a:ext cx="1006013" cy="1025234"/>
            <a:chOff x="4858339" y="3441846"/>
            <a:chExt cx="1006013" cy="1025234"/>
          </a:xfrm>
        </p:grpSpPr>
        <p:sp>
          <p:nvSpPr>
            <p:cNvPr id="71"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ED323"/>
            </a:solidFill>
            <a:ln>
              <a:noFill/>
            </a:ln>
          </p:spPr>
          <p:txBody>
            <a:bodyPr/>
            <a:lstStyle/>
            <a:p>
              <a:endParaRPr lang="zh-CN" altLang="en-US" sz="1800"/>
            </a:p>
          </p:txBody>
        </p:sp>
        <p:sp>
          <p:nvSpPr>
            <p:cNvPr id="72" name="文本框 71"/>
            <p:cNvSpPr txBox="1"/>
            <p:nvPr/>
          </p:nvSpPr>
          <p:spPr>
            <a:xfrm>
              <a:off x="5036577" y="3617441"/>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02</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73" name="组合 72"/>
          <p:cNvGrpSpPr/>
          <p:nvPr/>
        </p:nvGrpSpPr>
        <p:grpSpPr>
          <a:xfrm>
            <a:off x="8603423" y="3441846"/>
            <a:ext cx="1006013" cy="1025234"/>
            <a:chOff x="8603423" y="3441846"/>
            <a:chExt cx="1006013" cy="1025234"/>
          </a:xfrm>
        </p:grpSpPr>
        <p:sp>
          <p:nvSpPr>
            <p:cNvPr id="74"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BFBFBF"/>
            </a:solidFill>
            <a:ln>
              <a:noFill/>
            </a:ln>
          </p:spPr>
          <p:txBody>
            <a:bodyPr/>
            <a:lstStyle/>
            <a:p>
              <a:endParaRPr lang="zh-CN" altLang="en-US" sz="1800"/>
            </a:p>
          </p:txBody>
        </p:sp>
        <p:sp>
          <p:nvSpPr>
            <p:cNvPr id="75" name="文本框 74"/>
            <p:cNvSpPr txBox="1"/>
            <p:nvPr/>
          </p:nvSpPr>
          <p:spPr>
            <a:xfrm>
              <a:off x="8781660" y="3617440"/>
              <a:ext cx="649537" cy="646331"/>
            </a:xfrm>
            <a:prstGeom prst="rect">
              <a:avLst/>
            </a:prstGeom>
            <a:noFill/>
            <a:effectLst/>
          </p:spPr>
          <p:txBody>
            <a:bodyPr wrap="none" rtlCol="0">
              <a:spAutoFit/>
            </a:bodyPr>
            <a:lstStyle/>
            <a:p>
              <a:r>
                <a:rPr lang="en-US" altLang="zh-CN" sz="3600" b="1" dirty="0" smtClean="0">
                  <a:solidFill>
                    <a:schemeClr val="bg1"/>
                  </a:solidFill>
                  <a:latin typeface="方正姚体" panose="02010601030101010101" pitchFamily="2" charset="-122"/>
                  <a:ea typeface="方正姚体" panose="02010601030101010101" pitchFamily="2" charset="-122"/>
                </a:rPr>
                <a:t>03</a:t>
              </a:r>
              <a:endParaRPr lang="en-US" altLang="zh-CN" sz="2800" b="1" dirty="0" smtClean="0">
                <a:solidFill>
                  <a:schemeClr val="bg1"/>
                </a:solidFill>
                <a:latin typeface="方正姚体" panose="02010601030101010101" pitchFamily="2" charset="-122"/>
                <a:ea typeface="方正姚体" panose="02010601030101010101" pitchFamily="2" charset="-122"/>
              </a:endParaRPr>
            </a:p>
          </p:txBody>
        </p:sp>
      </p:grpSp>
      <p:grpSp>
        <p:nvGrpSpPr>
          <p:cNvPr id="76" name="组合 75"/>
          <p:cNvGrpSpPr/>
          <p:nvPr/>
        </p:nvGrpSpPr>
        <p:grpSpPr>
          <a:xfrm>
            <a:off x="1113255" y="2177622"/>
            <a:ext cx="2877378" cy="992045"/>
            <a:chOff x="1113255" y="2177622"/>
            <a:chExt cx="2877378" cy="992045"/>
          </a:xfrm>
        </p:grpSpPr>
        <p:sp>
          <p:nvSpPr>
            <p:cNvPr id="77" name="矩形 76"/>
            <p:cNvSpPr/>
            <p:nvPr/>
          </p:nvSpPr>
          <p:spPr>
            <a:xfrm>
              <a:off x="1113255" y="2177622"/>
              <a:ext cx="2877378" cy="992045"/>
            </a:xfrm>
            <a:prstGeom prst="rect">
              <a:avLst/>
            </a:prstGeom>
            <a:solidFill>
              <a:srgbClr val="01A29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78" name="文本框 77"/>
            <p:cNvSpPr txBox="1"/>
            <p:nvPr/>
          </p:nvSpPr>
          <p:spPr>
            <a:xfrm>
              <a:off x="1516913" y="2306658"/>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实事求是</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79" name="组合 78"/>
          <p:cNvGrpSpPr/>
          <p:nvPr/>
        </p:nvGrpSpPr>
        <p:grpSpPr>
          <a:xfrm>
            <a:off x="4858339" y="2177622"/>
            <a:ext cx="2877378" cy="992045"/>
            <a:chOff x="4858339" y="2177622"/>
            <a:chExt cx="2877378" cy="992045"/>
          </a:xfrm>
        </p:grpSpPr>
        <p:sp>
          <p:nvSpPr>
            <p:cNvPr id="80" name="矩形 79"/>
            <p:cNvSpPr/>
            <p:nvPr/>
          </p:nvSpPr>
          <p:spPr>
            <a:xfrm>
              <a:off x="4858339" y="2177622"/>
              <a:ext cx="2877378" cy="992045"/>
            </a:xfrm>
            <a:prstGeom prst="rect">
              <a:avLst/>
            </a:prstGeom>
            <a:solidFill>
              <a:srgbClr val="FED32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81" name="文本框 80"/>
            <p:cNvSpPr txBox="1"/>
            <p:nvPr/>
          </p:nvSpPr>
          <p:spPr>
            <a:xfrm>
              <a:off x="5346660" y="2306658"/>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以人为本</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82" name="组合 81"/>
          <p:cNvGrpSpPr/>
          <p:nvPr/>
        </p:nvGrpSpPr>
        <p:grpSpPr>
          <a:xfrm>
            <a:off x="8603423" y="2177622"/>
            <a:ext cx="2877378" cy="992045"/>
            <a:chOff x="8603423" y="2177622"/>
            <a:chExt cx="2877378" cy="992045"/>
          </a:xfrm>
        </p:grpSpPr>
        <p:sp>
          <p:nvSpPr>
            <p:cNvPr id="83" name="矩形 82"/>
            <p:cNvSpPr/>
            <p:nvPr/>
          </p:nvSpPr>
          <p:spPr>
            <a:xfrm>
              <a:off x="8603423" y="2177622"/>
              <a:ext cx="2877378" cy="992045"/>
            </a:xfrm>
            <a:prstGeom prst="rect">
              <a:avLst/>
            </a:prstGeom>
            <a:solidFill>
              <a:srgbClr val="BFBFB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84" name="文本框 83"/>
            <p:cNvSpPr txBox="1"/>
            <p:nvPr/>
          </p:nvSpPr>
          <p:spPr>
            <a:xfrm>
              <a:off x="9023243" y="2301825"/>
              <a:ext cx="2037737"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勤奋务实</a:t>
              </a:r>
              <a:endParaRPr lang="zh-CN" altLang="en-US" sz="3600" b="1" dirty="0">
                <a:solidFill>
                  <a:srgbClr val="FFFFFF"/>
                </a:solidFill>
                <a:latin typeface="幼圆" panose="02010509060101010101" pitchFamily="49" charset="-122"/>
                <a:ea typeface="幼圆" panose="02010509060101010101" pitchFamily="49" charset="-122"/>
              </a:endParaRPr>
            </a:p>
          </p:txBody>
        </p:sp>
      </p:grpSp>
      <p:sp>
        <p:nvSpPr>
          <p:cNvPr id="85" name="TextBox 12"/>
          <p:cNvSpPr txBox="1"/>
          <p:nvPr/>
        </p:nvSpPr>
        <p:spPr>
          <a:xfrm>
            <a:off x="1978839" y="4919008"/>
            <a:ext cx="8234322" cy="1198880"/>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输点击即可编辑点击即可编辑点击即可编辑</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strVal val="4*#ppt_w"/>
                                          </p:val>
                                        </p:tav>
                                        <p:tav tm="100000">
                                          <p:val>
                                            <p:strVal val="#ppt_w"/>
                                          </p:val>
                                        </p:tav>
                                      </p:tavLst>
                                    </p:anim>
                                    <p:anim calcmode="lin" valueType="num">
                                      <p:cBhvr>
                                        <p:cTn id="8" dur="750" fill="hold"/>
                                        <p:tgtEl>
                                          <p:spTgt spid="67"/>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67"/>
                                        </p:tgtEl>
                                      </p:cBhvr>
                                    </p:animEffect>
                                    <p:animScale>
                                      <p:cBhvr>
                                        <p:cTn id="12" dur="250" autoRev="1" fill="hold"/>
                                        <p:tgtEl>
                                          <p:spTgt spid="67"/>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down)">
                                      <p:cBhvr>
                                        <p:cTn id="16" dur="500"/>
                                        <p:tgtEl>
                                          <p:spTgt spid="49"/>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800" decel="100000"/>
                                        <p:tgtEl>
                                          <p:spTgt spid="76"/>
                                        </p:tgtEl>
                                      </p:cBhvr>
                                    </p:animEffect>
                                    <p:anim calcmode="lin" valueType="num">
                                      <p:cBhvr>
                                        <p:cTn id="21" dur="800" decel="100000" fill="hold"/>
                                        <p:tgtEl>
                                          <p:spTgt spid="76"/>
                                        </p:tgtEl>
                                        <p:attrNameLst>
                                          <p:attrName>style.rotation</p:attrName>
                                        </p:attrNameLst>
                                      </p:cBhvr>
                                      <p:tavLst>
                                        <p:tav tm="0">
                                          <p:val>
                                            <p:fltVal val="-90"/>
                                          </p:val>
                                        </p:tav>
                                        <p:tav tm="100000">
                                          <p:val>
                                            <p:fltVal val="0"/>
                                          </p:val>
                                        </p:tav>
                                      </p:tavLst>
                                    </p:anim>
                                    <p:anim calcmode="lin" valueType="num">
                                      <p:cBhvr>
                                        <p:cTn id="22" dur="800" decel="100000" fill="hold"/>
                                        <p:tgtEl>
                                          <p:spTgt spid="76"/>
                                        </p:tgtEl>
                                        <p:attrNameLst>
                                          <p:attrName>ppt_x</p:attrName>
                                        </p:attrNameLst>
                                      </p:cBhvr>
                                      <p:tavLst>
                                        <p:tav tm="0">
                                          <p:val>
                                            <p:strVal val="#ppt_x+0.4"/>
                                          </p:val>
                                        </p:tav>
                                        <p:tav tm="100000">
                                          <p:val>
                                            <p:strVal val="#ppt_x-0.05"/>
                                          </p:val>
                                        </p:tav>
                                      </p:tavLst>
                                    </p:anim>
                                    <p:anim calcmode="lin" valueType="num">
                                      <p:cBhvr>
                                        <p:cTn id="23" dur="800" decel="100000" fill="hold"/>
                                        <p:tgtEl>
                                          <p:spTgt spid="76"/>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p:cTn id="29" dur="750" fill="hold"/>
                                        <p:tgtEl>
                                          <p:spTgt spid="70"/>
                                        </p:tgtEl>
                                        <p:attrNameLst>
                                          <p:attrName>ppt_w</p:attrName>
                                        </p:attrNameLst>
                                      </p:cBhvr>
                                      <p:tavLst>
                                        <p:tav tm="0">
                                          <p:val>
                                            <p:strVal val="4*#ppt_w"/>
                                          </p:val>
                                        </p:tav>
                                        <p:tav tm="100000">
                                          <p:val>
                                            <p:strVal val="#ppt_w"/>
                                          </p:val>
                                        </p:tav>
                                      </p:tavLst>
                                    </p:anim>
                                    <p:anim calcmode="lin" valueType="num">
                                      <p:cBhvr>
                                        <p:cTn id="30" dur="750" fill="hold"/>
                                        <p:tgtEl>
                                          <p:spTgt spid="70"/>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70"/>
                                        </p:tgtEl>
                                      </p:cBhvr>
                                    </p:animEffect>
                                    <p:animScale>
                                      <p:cBhvr>
                                        <p:cTn id="34" dur="250" autoRev="1" fill="hold"/>
                                        <p:tgtEl>
                                          <p:spTgt spid="70"/>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down)">
                                      <p:cBhvr>
                                        <p:cTn id="38" dur="500"/>
                                        <p:tgtEl>
                                          <p:spTgt spid="55"/>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800" decel="100000"/>
                                        <p:tgtEl>
                                          <p:spTgt spid="79"/>
                                        </p:tgtEl>
                                      </p:cBhvr>
                                    </p:animEffect>
                                    <p:anim calcmode="lin" valueType="num">
                                      <p:cBhvr>
                                        <p:cTn id="43" dur="800" decel="100000" fill="hold"/>
                                        <p:tgtEl>
                                          <p:spTgt spid="79"/>
                                        </p:tgtEl>
                                        <p:attrNameLst>
                                          <p:attrName>style.rotation</p:attrName>
                                        </p:attrNameLst>
                                      </p:cBhvr>
                                      <p:tavLst>
                                        <p:tav tm="0">
                                          <p:val>
                                            <p:fltVal val="-90"/>
                                          </p:val>
                                        </p:tav>
                                        <p:tav tm="100000">
                                          <p:val>
                                            <p:fltVal val="0"/>
                                          </p:val>
                                        </p:tav>
                                      </p:tavLst>
                                    </p:anim>
                                    <p:anim calcmode="lin" valueType="num">
                                      <p:cBhvr>
                                        <p:cTn id="44" dur="800" decel="100000" fill="hold"/>
                                        <p:tgtEl>
                                          <p:spTgt spid="79"/>
                                        </p:tgtEl>
                                        <p:attrNameLst>
                                          <p:attrName>ppt_x</p:attrName>
                                        </p:attrNameLst>
                                      </p:cBhvr>
                                      <p:tavLst>
                                        <p:tav tm="0">
                                          <p:val>
                                            <p:strVal val="#ppt_x+0.4"/>
                                          </p:val>
                                        </p:tav>
                                        <p:tav tm="100000">
                                          <p:val>
                                            <p:strVal val="#ppt_x-0.05"/>
                                          </p:val>
                                        </p:tav>
                                      </p:tavLst>
                                    </p:anim>
                                    <p:anim calcmode="lin" valueType="num">
                                      <p:cBhvr>
                                        <p:cTn id="45" dur="800" decel="100000" fill="hold"/>
                                        <p:tgtEl>
                                          <p:spTgt spid="7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7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79"/>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750" fill="hold"/>
                                        <p:tgtEl>
                                          <p:spTgt spid="73"/>
                                        </p:tgtEl>
                                        <p:attrNameLst>
                                          <p:attrName>ppt_w</p:attrName>
                                        </p:attrNameLst>
                                      </p:cBhvr>
                                      <p:tavLst>
                                        <p:tav tm="0">
                                          <p:val>
                                            <p:strVal val="4*#ppt_w"/>
                                          </p:val>
                                        </p:tav>
                                        <p:tav tm="100000">
                                          <p:val>
                                            <p:strVal val="#ppt_w"/>
                                          </p:val>
                                        </p:tav>
                                      </p:tavLst>
                                    </p:anim>
                                    <p:anim calcmode="lin" valueType="num">
                                      <p:cBhvr>
                                        <p:cTn id="52" dur="750" fill="hold"/>
                                        <p:tgtEl>
                                          <p:spTgt spid="73"/>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73"/>
                                        </p:tgtEl>
                                      </p:cBhvr>
                                    </p:animEffect>
                                    <p:animScale>
                                      <p:cBhvr>
                                        <p:cTn id="56" dur="250" autoRev="1" fill="hold"/>
                                        <p:tgtEl>
                                          <p:spTgt spid="73"/>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800" decel="100000"/>
                                        <p:tgtEl>
                                          <p:spTgt spid="82"/>
                                        </p:tgtEl>
                                      </p:cBhvr>
                                    </p:animEffect>
                                    <p:anim calcmode="lin" valueType="num">
                                      <p:cBhvr>
                                        <p:cTn id="65" dur="800" decel="100000" fill="hold"/>
                                        <p:tgtEl>
                                          <p:spTgt spid="82"/>
                                        </p:tgtEl>
                                        <p:attrNameLst>
                                          <p:attrName>style.rotation</p:attrName>
                                        </p:attrNameLst>
                                      </p:cBhvr>
                                      <p:tavLst>
                                        <p:tav tm="0">
                                          <p:val>
                                            <p:fltVal val="-90"/>
                                          </p:val>
                                        </p:tav>
                                        <p:tav tm="100000">
                                          <p:val>
                                            <p:fltVal val="0"/>
                                          </p:val>
                                        </p:tav>
                                      </p:tavLst>
                                    </p:anim>
                                    <p:anim calcmode="lin" valueType="num">
                                      <p:cBhvr>
                                        <p:cTn id="66" dur="800" decel="100000" fill="hold"/>
                                        <p:tgtEl>
                                          <p:spTgt spid="82"/>
                                        </p:tgtEl>
                                        <p:attrNameLst>
                                          <p:attrName>ppt_x</p:attrName>
                                        </p:attrNameLst>
                                      </p:cBhvr>
                                      <p:tavLst>
                                        <p:tav tm="0">
                                          <p:val>
                                            <p:strVal val="#ppt_x+0.4"/>
                                          </p:val>
                                        </p:tav>
                                        <p:tav tm="100000">
                                          <p:val>
                                            <p:strVal val="#ppt_x-0.05"/>
                                          </p:val>
                                        </p:tav>
                                      </p:tavLst>
                                    </p:anim>
                                    <p:anim calcmode="lin" valueType="num">
                                      <p:cBhvr>
                                        <p:cTn id="67" dur="800" decel="100000" fill="hold"/>
                                        <p:tgtEl>
                                          <p:spTgt spid="82"/>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1000"/>
                                        <p:tgtEl>
                                          <p:spTgt spid="85"/>
                                        </p:tgtEl>
                                      </p:cBhvr>
                                    </p:animEffect>
                                    <p:anim calcmode="lin" valueType="num">
                                      <p:cBhvr>
                                        <p:cTn id="74" dur="1000" fill="hold"/>
                                        <p:tgtEl>
                                          <p:spTgt spid="85"/>
                                        </p:tgtEl>
                                        <p:attrNameLst>
                                          <p:attrName>ppt_x</p:attrName>
                                        </p:attrNameLst>
                                      </p:cBhvr>
                                      <p:tavLst>
                                        <p:tav tm="0">
                                          <p:val>
                                            <p:strVal val="#ppt_x"/>
                                          </p:val>
                                        </p:tav>
                                        <p:tav tm="100000">
                                          <p:val>
                                            <p:strVal val="#ppt_x"/>
                                          </p:val>
                                        </p:tav>
                                      </p:tavLst>
                                    </p:anim>
                                    <p:anim calcmode="lin" valueType="num">
                                      <p:cBhvr>
                                        <p:cTn id="75"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flipH="1">
            <a:off x="6100690" y="0"/>
            <a:ext cx="6091310" cy="6091310"/>
            <a:chOff x="0" y="1"/>
            <a:chExt cx="6091310" cy="6091310"/>
          </a:xfrm>
        </p:grpSpPr>
        <p:sp>
          <p:nvSpPr>
            <p:cNvPr id="34" name="泪滴形 33"/>
            <p:cNvSpPr/>
            <p:nvPr/>
          </p:nvSpPr>
          <p:spPr>
            <a:xfrm flipH="1">
              <a:off x="0" y="1"/>
              <a:ext cx="6091310" cy="6091310"/>
            </a:xfrm>
            <a:prstGeom prst="teardrop">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泪滴形 34"/>
            <p:cNvSpPr/>
            <p:nvPr/>
          </p:nvSpPr>
          <p:spPr>
            <a:xfrm flipH="1">
              <a:off x="1081691" y="1081691"/>
              <a:ext cx="3927929" cy="3927929"/>
            </a:xfrm>
            <a:prstGeom prst="teardrop">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flipH="1">
            <a:off x="7508717" y="2537822"/>
            <a:ext cx="3275256" cy="1015663"/>
          </a:xfrm>
          <a:prstGeom prst="rect">
            <a:avLst/>
          </a:prstGeom>
          <a:noFill/>
        </p:spPr>
        <p:txBody>
          <a:bodyPr wrap="none" rtlCol="0">
            <a:spAutoFit/>
          </a:bodyPr>
          <a:lstStyle/>
          <a:p>
            <a:r>
              <a:rPr lang="zh-CN" altLang="en-US" sz="6000" b="1" dirty="0">
                <a:solidFill>
                  <a:srgbClr val="FDFDFD"/>
                </a:solidFill>
                <a:latin typeface="幼圆" panose="02010509060101010101" pitchFamily="49" charset="-122"/>
                <a:ea typeface="幼圆" panose="02010509060101010101" pitchFamily="49" charset="-122"/>
              </a:rPr>
              <a:t>工作体会</a:t>
            </a:r>
            <a:endParaRPr lang="zh-CN" altLang="en-US" sz="6000" b="1" dirty="0">
              <a:solidFill>
                <a:srgbClr val="FDFDFD"/>
              </a:solidFill>
              <a:latin typeface="幼圆" panose="02010509060101010101" pitchFamily="49" charset="-122"/>
              <a:ea typeface="幼圆" panose="02010509060101010101" pitchFamily="49" charset="-122"/>
            </a:endParaRPr>
          </a:p>
        </p:txBody>
      </p:sp>
      <p:sp>
        <p:nvSpPr>
          <p:cNvPr id="10" name="文本框 9"/>
          <p:cNvSpPr txBox="1"/>
          <p:nvPr/>
        </p:nvSpPr>
        <p:spPr>
          <a:xfrm flipH="1">
            <a:off x="7508717" y="2537821"/>
            <a:ext cx="3275256" cy="1015663"/>
          </a:xfrm>
          <a:prstGeom prst="rect">
            <a:avLst/>
          </a:prstGeom>
          <a:noFill/>
        </p:spPr>
        <p:txBody>
          <a:bodyPr wrap="none" rtlCol="0">
            <a:spAutoFit/>
          </a:bodyPr>
          <a:lstStyle/>
          <a:p>
            <a:r>
              <a:rPr lang="zh-CN" altLang="en-US" sz="6000" b="1" dirty="0" smtClean="0">
                <a:solidFill>
                  <a:srgbClr val="FDFDFD"/>
                </a:solidFill>
                <a:latin typeface="幼圆" panose="02010509060101010101" pitchFamily="49" charset="-122"/>
                <a:ea typeface="幼圆" panose="02010509060101010101" pitchFamily="49" charset="-122"/>
              </a:rPr>
              <a:t>工作体会</a:t>
            </a:r>
            <a:endParaRPr lang="zh-CN" altLang="en-US" sz="6000" b="1" dirty="0">
              <a:solidFill>
                <a:srgbClr val="FDFDFD"/>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42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Scale>
                                      <p:cBhvr>
                                        <p:cTn id="12"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6"/>
                                        </p:tgtEl>
                                        <p:attrNameLst>
                                          <p:attrName>ppt_x</p:attrName>
                                          <p:attrName>ppt_y</p:attrName>
                                        </p:attrNameLst>
                                      </p:cBhvr>
                                    </p:animMotion>
                                    <p:animEffect transition="in" filter="fade">
                                      <p:cBhvr>
                                        <p:cTn id="14" dur="1000"/>
                                        <p:tgtEl>
                                          <p:spTgt spid="36"/>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2000"/>
                            </p:stCondLst>
                            <p:childTnLst>
                              <p:par>
                                <p:cTn id="19" presetID="6" presetClass="emph" presetSubtype="0" fill="hold" grpId="1" nodeType="afterEffect">
                                  <p:stCondLst>
                                    <p:cond delay="0"/>
                                  </p:stCondLst>
                                  <p:childTnLst>
                                    <p:animScale>
                                      <p:cBhvr>
                                        <p:cTn id="20" dur="500" fill="hold"/>
                                        <p:tgtEl>
                                          <p:spTgt spid="36"/>
                                        </p:tgtEl>
                                      </p:cBhvr>
                                      <p:by x="150000" y="150000"/>
                                    </p:animScale>
                                  </p:childTnLst>
                                </p:cTn>
                              </p:par>
                              <p:par>
                                <p:cTn id="21" presetID="10" presetClass="exit" presetSubtype="0" fill="hold" grpId="2" nodeType="withEffect">
                                  <p:stCondLst>
                                    <p:cond delay="0"/>
                                  </p:stCondLst>
                                  <p:childTnLst>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6" grpId="2"/>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357982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工作心得体会</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396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65460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Freeform 53"/>
          <p:cNvSpPr>
            <a:spLocks noEditPoints="1"/>
          </p:cNvSpPr>
          <p:nvPr/>
        </p:nvSpPr>
        <p:spPr bwMode="black">
          <a:xfrm>
            <a:off x="5449221" y="5069979"/>
            <a:ext cx="1489984" cy="168150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BFBFBF"/>
          </a:solidFill>
          <a:ln>
            <a:noFill/>
          </a:ln>
        </p:spPr>
        <p:txBody>
          <a:bodyPr vert="horz" wrap="square" lIns="71639" tIns="35823" rIns="71639" bIns="35823" numCol="1" anchor="t" anchorCtr="0" compatLnSpc="1"/>
          <a:lstStyle/>
          <a:p>
            <a:endParaRPr lang="en-US" sz="2255" dirty="0"/>
          </a:p>
        </p:txBody>
      </p:sp>
      <p:grpSp>
        <p:nvGrpSpPr>
          <p:cNvPr id="15" name="组合 14"/>
          <p:cNvGrpSpPr/>
          <p:nvPr/>
        </p:nvGrpSpPr>
        <p:grpSpPr>
          <a:xfrm>
            <a:off x="3445399" y="2522910"/>
            <a:ext cx="2499326" cy="1393386"/>
            <a:chOff x="3445399" y="2111430"/>
            <a:chExt cx="2499326" cy="1393386"/>
          </a:xfrm>
        </p:grpSpPr>
        <p:sp>
          <p:nvSpPr>
            <p:cNvPr id="16" name="Cloud Callout 12"/>
            <p:cNvSpPr/>
            <p:nvPr/>
          </p:nvSpPr>
          <p:spPr bwMode="auto">
            <a:xfrm>
              <a:off x="3445399" y="2111430"/>
              <a:ext cx="2499326" cy="1393386"/>
            </a:xfrm>
            <a:prstGeom prst="cloudCallout">
              <a:avLst>
                <a:gd name="adj1" fmla="val 44578"/>
                <a:gd name="adj2" fmla="val 117581"/>
              </a:avLst>
            </a:prstGeom>
            <a:solidFill>
              <a:srgbClr val="FED3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781991" y="2515735"/>
              <a:ext cx="1826141" cy="584775"/>
            </a:xfrm>
            <a:prstGeom prst="rect">
              <a:avLst/>
            </a:prstGeom>
            <a:noFill/>
            <a:effectLst/>
          </p:spPr>
          <p:txBody>
            <a:bodyPr wrap="none" rtlCol="0">
              <a:spAutoFit/>
            </a:bodyPr>
            <a:lstStyle/>
            <a:p>
              <a:r>
                <a:rPr lang="zh-CN" altLang="en-US" sz="3200" dirty="0" smtClean="0">
                  <a:solidFill>
                    <a:srgbClr val="FFFFFF"/>
                  </a:solidFill>
                  <a:latin typeface="微软雅黑" panose="020B0503020204020204" pitchFamily="34" charset="-122"/>
                  <a:ea typeface="微软雅黑" panose="020B0503020204020204" pitchFamily="34" charset="-122"/>
                </a:rPr>
                <a:t>团队精神</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430049" y="4166437"/>
            <a:ext cx="2566235" cy="1394517"/>
            <a:chOff x="2430049" y="3754957"/>
            <a:chExt cx="2566235" cy="1394517"/>
          </a:xfrm>
        </p:grpSpPr>
        <p:sp>
          <p:nvSpPr>
            <p:cNvPr id="23" name="Cloud Callout 9"/>
            <p:cNvSpPr/>
            <p:nvPr/>
          </p:nvSpPr>
          <p:spPr bwMode="auto">
            <a:xfrm>
              <a:off x="2430049" y="3754957"/>
              <a:ext cx="2566235" cy="1394517"/>
            </a:xfrm>
            <a:prstGeom prst="cloudCallout">
              <a:avLst>
                <a:gd name="adj1" fmla="val 68799"/>
                <a:gd name="adj2" fmla="val 17194"/>
              </a:avLst>
            </a:prstGeom>
            <a:solidFill>
              <a:srgbClr val="01A29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800095" y="4159827"/>
              <a:ext cx="1826141" cy="584775"/>
            </a:xfrm>
            <a:prstGeom prst="rect">
              <a:avLst/>
            </a:prstGeom>
            <a:noFill/>
            <a:effectLst/>
          </p:spPr>
          <p:txBody>
            <a:bodyPr wrap="none" rtlCol="0">
              <a:spAutoFit/>
            </a:bodyPr>
            <a:lstStyle/>
            <a:p>
              <a:r>
                <a:rPr lang="zh-CN" altLang="en-US" sz="3200" dirty="0" smtClean="0">
                  <a:solidFill>
                    <a:srgbClr val="FFFFFF"/>
                  </a:solidFill>
                  <a:latin typeface="微软雅黑" panose="020B0503020204020204" pitchFamily="34" charset="-122"/>
                  <a:ea typeface="微软雅黑" panose="020B0503020204020204" pitchFamily="34" charset="-122"/>
                </a:rPr>
                <a:t>新的定位</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335243" y="2470665"/>
            <a:ext cx="2254621" cy="1383356"/>
            <a:chOff x="6335243" y="2059185"/>
            <a:chExt cx="2254621" cy="1383356"/>
          </a:xfrm>
        </p:grpSpPr>
        <p:sp>
          <p:nvSpPr>
            <p:cNvPr id="26" name="Cloud Callout 8"/>
            <p:cNvSpPr/>
            <p:nvPr/>
          </p:nvSpPr>
          <p:spPr bwMode="auto">
            <a:xfrm>
              <a:off x="6335243" y="2059185"/>
              <a:ext cx="2254621" cy="1383356"/>
            </a:xfrm>
            <a:prstGeom prst="cloudCallout">
              <a:avLst>
                <a:gd name="adj1" fmla="val -66639"/>
                <a:gd name="adj2" fmla="val 117063"/>
              </a:avLst>
            </a:prstGeom>
            <a:solidFill>
              <a:srgbClr val="01A29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754667" y="2432612"/>
              <a:ext cx="1415772" cy="584775"/>
            </a:xfrm>
            <a:prstGeom prst="rect">
              <a:avLst/>
            </a:prstGeom>
            <a:noFill/>
            <a:effectLst/>
          </p:spPr>
          <p:txBody>
            <a:bodyPr wrap="none" rtlCol="0">
              <a:spAutoFit/>
            </a:bodyPr>
            <a:lstStyle/>
            <a:p>
              <a:r>
                <a:rPr lang="zh-CN" altLang="en-US" sz="3200" dirty="0" smtClean="0">
                  <a:solidFill>
                    <a:srgbClr val="FFFFFF"/>
                  </a:solidFill>
                  <a:latin typeface="微软雅黑" panose="020B0503020204020204" pitchFamily="34" charset="-122"/>
                  <a:ea typeface="微软雅黑" panose="020B0503020204020204" pitchFamily="34" charset="-122"/>
                </a:rPr>
                <a:t>责任感</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305917" y="4029763"/>
            <a:ext cx="2387794" cy="1550718"/>
            <a:chOff x="7305917" y="3618283"/>
            <a:chExt cx="2387794" cy="1550718"/>
          </a:xfrm>
        </p:grpSpPr>
        <p:sp>
          <p:nvSpPr>
            <p:cNvPr id="29" name="Cloud Callout 11"/>
            <p:cNvSpPr/>
            <p:nvPr/>
          </p:nvSpPr>
          <p:spPr bwMode="auto">
            <a:xfrm>
              <a:off x="7305917" y="3618283"/>
              <a:ext cx="2387794" cy="1550718"/>
            </a:xfrm>
            <a:prstGeom prst="cloudCallout">
              <a:avLst>
                <a:gd name="adj1" fmla="val -90339"/>
                <a:gd name="adj2" fmla="val 18228"/>
              </a:avLst>
            </a:prstGeom>
            <a:solidFill>
              <a:srgbClr val="FED3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791928" y="4159826"/>
              <a:ext cx="1415772" cy="584775"/>
            </a:xfrm>
            <a:prstGeom prst="rect">
              <a:avLst/>
            </a:prstGeom>
            <a:noFill/>
            <a:effectLst/>
          </p:spPr>
          <p:txBody>
            <a:bodyPr wrap="none" rtlCol="0">
              <a:spAutoFit/>
            </a:bodyPr>
            <a:lstStyle/>
            <a:p>
              <a:r>
                <a:rPr lang="zh-CN" altLang="en-US" sz="3200" dirty="0" smtClean="0">
                  <a:solidFill>
                    <a:srgbClr val="FFFFFF"/>
                  </a:solidFill>
                  <a:latin typeface="微软雅黑" panose="020B0503020204020204" pitchFamily="34" charset="-122"/>
                  <a:ea typeface="微软雅黑" panose="020B0503020204020204" pitchFamily="34" charset="-122"/>
                </a:rPr>
                <a:t>使命感</a:t>
              </a:r>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sp>
        <p:nvSpPr>
          <p:cNvPr id="31" name="TextBox 12"/>
          <p:cNvSpPr txBox="1"/>
          <p:nvPr/>
        </p:nvSpPr>
        <p:spPr>
          <a:xfrm>
            <a:off x="73851" y="4380152"/>
            <a:ext cx="2356196" cy="1568450"/>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入点击即可编辑点击即可编辑点击即可编辑字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12"/>
          <p:cNvSpPr txBox="1"/>
          <p:nvPr/>
        </p:nvSpPr>
        <p:spPr>
          <a:xfrm>
            <a:off x="1058268" y="2453934"/>
            <a:ext cx="2356196" cy="120032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12"/>
          <p:cNvSpPr txBox="1"/>
          <p:nvPr/>
        </p:nvSpPr>
        <p:spPr>
          <a:xfrm>
            <a:off x="8886717" y="2459309"/>
            <a:ext cx="2356196" cy="120032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12"/>
          <p:cNvSpPr txBox="1"/>
          <p:nvPr/>
        </p:nvSpPr>
        <p:spPr>
          <a:xfrm>
            <a:off x="9835804" y="4380152"/>
            <a:ext cx="2356196" cy="120032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8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par>
                          <p:cTn id="13" fill="hold">
                            <p:stCondLst>
                              <p:cond delay="1500"/>
                            </p:stCondLst>
                            <p:childTnLst>
                              <p:par>
                                <p:cTn id="14" presetID="9"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ssolve">
                                      <p:cBhvr>
                                        <p:cTn id="20" dur="500"/>
                                        <p:tgtEl>
                                          <p:spTgt spid="25"/>
                                        </p:tgtEl>
                                      </p:cBhvr>
                                    </p:animEffect>
                                  </p:childTnLst>
                                </p:cTn>
                              </p:par>
                            </p:childTnLst>
                          </p:cTn>
                        </p:par>
                        <p:par>
                          <p:cTn id="21" fill="hold">
                            <p:stCondLst>
                              <p:cond delay="2500"/>
                            </p:stCondLst>
                            <p:childTnLst>
                              <p:par>
                                <p:cTn id="22" presetID="9"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par>
                                <p:cTn id="35" presetID="22" presetClass="entr" presetSubtype="8" fill="hold" grpId="0" nodeType="withEffect">
                                  <p:stCondLst>
                                    <p:cond delay="75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我对责任的理解</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396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91368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395722" y="1740786"/>
            <a:ext cx="2389459" cy="2771772"/>
            <a:chOff x="4906693" y="1629752"/>
            <a:chExt cx="2389459" cy="2771772"/>
          </a:xfrm>
        </p:grpSpPr>
        <p:sp>
          <p:nvSpPr>
            <p:cNvPr id="15" name="六边形 14"/>
            <p:cNvSpPr/>
            <p:nvPr/>
          </p:nvSpPr>
          <p:spPr>
            <a:xfrm rot="16200000">
              <a:off x="4715537" y="1820908"/>
              <a:ext cx="2771772" cy="2389459"/>
            </a:xfrm>
            <a:prstGeom prst="hexagon">
              <a:avLst/>
            </a:prstGeom>
            <a:solidFill>
              <a:srgbClr val="01A293"/>
            </a:solidFill>
            <a:ln>
              <a:solidFill>
                <a:schemeClr val="bg1"/>
              </a:solidFill>
            </a:ln>
          </p:spPr>
          <p:txBody>
            <a:bodyPr vert="horz" wrap="square" lIns="91440" tIns="45720" rIns="91440" bIns="45720" numCol="1" anchor="t" anchorCtr="0" compatLnSpc="1"/>
            <a:lstStyle/>
            <a:p>
              <a:endParaRPr lang="zh-CN" altLang="en-US" sz="2400"/>
            </a:p>
          </p:txBody>
        </p:sp>
        <p:sp>
          <p:nvSpPr>
            <p:cNvPr id="16" name="任意多边形 15"/>
            <p:cNvSpPr>
              <a:spLocks noChangeAspect="1"/>
            </p:cNvSpPr>
            <p:nvPr/>
          </p:nvSpPr>
          <p:spPr>
            <a:xfrm rot="5400000" flipV="1">
              <a:off x="5802267" y="2907638"/>
              <a:ext cx="598315" cy="2389455"/>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91440" tIns="45720" rIns="91440" bIns="45720" numCol="1" anchor="t" anchorCtr="0" compatLnSpc="1">
              <a:noAutofit/>
            </a:bodyPr>
            <a:lstStyle/>
            <a:p>
              <a:endParaRPr lang="zh-CN" altLang="en-US" sz="2400"/>
            </a:p>
          </p:txBody>
        </p:sp>
        <p:sp>
          <p:nvSpPr>
            <p:cNvPr id="17" name="Text Box 12"/>
            <p:cNvSpPr txBox="1">
              <a:spLocks noChangeArrowheads="1"/>
            </p:cNvSpPr>
            <p:nvPr/>
          </p:nvSpPr>
          <p:spPr bwMode="auto">
            <a:xfrm>
              <a:off x="5003697" y="2253824"/>
              <a:ext cx="2207784" cy="1319045"/>
            </a:xfrm>
            <a:prstGeom prst="rect">
              <a:avLst/>
            </a:prstGeom>
            <a:noFill/>
            <a:ln w="9525">
              <a:noFill/>
              <a:miter lim="800000"/>
            </a:ln>
            <a:effectLst/>
          </p:spPr>
          <p:txBody>
            <a:bodyPr wrap="square" lIns="87089" tIns="43544" rIns="87089" bIns="43544">
              <a:spAutoFit/>
            </a:bodyPr>
            <a:lstStyle/>
            <a:p>
              <a:pPr>
                <a:defRPr/>
              </a:pPr>
              <a:r>
                <a:rPr lang="zh-CN" altLang="en-US" sz="2000" kern="0" dirty="0" smtClean="0">
                  <a:solidFill>
                    <a:srgbClr val="FFFFFF"/>
                  </a:solidFill>
                  <a:latin typeface="微软雅黑" panose="020B0503020204020204" pitchFamily="34" charset="-122"/>
                  <a:ea typeface="微软雅黑" panose="020B0503020204020204" pitchFamily="34" charset="-122"/>
                </a:rPr>
                <a:t>从个人而言，责任就是担当，就是付出，体现一个人的心智，胸怀和格局</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200554" y="3908193"/>
            <a:ext cx="2389899" cy="2771772"/>
            <a:chOff x="3711525" y="3797159"/>
            <a:chExt cx="2389899" cy="2771772"/>
          </a:xfrm>
        </p:grpSpPr>
        <p:sp>
          <p:nvSpPr>
            <p:cNvPr id="23" name="六边形 22"/>
            <p:cNvSpPr/>
            <p:nvPr/>
          </p:nvSpPr>
          <p:spPr>
            <a:xfrm rot="16200000">
              <a:off x="3520809" y="3988315"/>
              <a:ext cx="2771772" cy="2389459"/>
            </a:xfrm>
            <a:prstGeom prst="hexagon">
              <a:avLst/>
            </a:prstGeom>
            <a:solidFill>
              <a:srgbClr val="FED323"/>
            </a:solidFill>
            <a:ln>
              <a:solidFill>
                <a:schemeClr val="bg1"/>
              </a:solidFill>
            </a:ln>
          </p:spPr>
          <p:txBody>
            <a:bodyPr vert="horz" wrap="square" lIns="91440" tIns="45720" rIns="91440" bIns="45720" numCol="1" anchor="t" anchorCtr="0" compatLnSpc="1"/>
            <a:lstStyle/>
            <a:p>
              <a:endParaRPr lang="zh-CN" altLang="en-US" sz="2400"/>
            </a:p>
          </p:txBody>
        </p:sp>
        <p:sp>
          <p:nvSpPr>
            <p:cNvPr id="24" name="任意多边形 23"/>
            <p:cNvSpPr/>
            <p:nvPr/>
          </p:nvSpPr>
          <p:spPr>
            <a:xfrm rot="16200000">
              <a:off x="4607095" y="2901589"/>
              <a:ext cx="598315" cy="2389455"/>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91440" tIns="45720" rIns="91440" bIns="45720" numCol="1" anchor="t" anchorCtr="0" compatLnSpc="1">
              <a:noAutofit/>
            </a:bodyPr>
            <a:lstStyle/>
            <a:p>
              <a:endParaRPr lang="zh-CN" altLang="en-US" sz="2400"/>
            </a:p>
          </p:txBody>
        </p:sp>
        <p:sp>
          <p:nvSpPr>
            <p:cNvPr id="25" name="Text Box 16"/>
            <p:cNvSpPr txBox="1">
              <a:spLocks noChangeArrowheads="1"/>
            </p:cNvSpPr>
            <p:nvPr/>
          </p:nvSpPr>
          <p:spPr bwMode="auto">
            <a:xfrm>
              <a:off x="3900246" y="4619763"/>
              <a:ext cx="2200956" cy="1319045"/>
            </a:xfrm>
            <a:prstGeom prst="rect">
              <a:avLst/>
            </a:prstGeom>
            <a:noFill/>
            <a:ln w="9525">
              <a:noFill/>
              <a:miter lim="800000"/>
            </a:ln>
            <a:effectLst/>
          </p:spPr>
          <p:txBody>
            <a:bodyPr wrap="square" lIns="87089" tIns="43544" rIns="87089" bIns="43544">
              <a:spAutoFit/>
            </a:bodyPr>
            <a:lstStyle/>
            <a:p>
              <a:pPr>
                <a:defRPr/>
              </a:pPr>
              <a:r>
                <a:rPr lang="zh-CN" altLang="en-US" sz="2000" kern="0" dirty="0" smtClean="0">
                  <a:solidFill>
                    <a:srgbClr val="FFFFFF"/>
                  </a:solidFill>
                  <a:latin typeface="微软雅黑" panose="020B0503020204020204" pitchFamily="34" charset="-122"/>
                  <a:ea typeface="微软雅黑" panose="020B0503020204020204" pitchFamily="34" charset="-122"/>
                </a:rPr>
                <a:t>从社会而言</a:t>
              </a:r>
              <a:r>
                <a:rPr lang="zh-CN" altLang="en-US" sz="2000" kern="0" dirty="0">
                  <a:solidFill>
                    <a:srgbClr val="FFFFFF"/>
                  </a:solidFill>
                  <a:latin typeface="微软雅黑" panose="020B0503020204020204" pitchFamily="34" charset="-122"/>
                  <a:ea typeface="微软雅黑" panose="020B0503020204020204" pitchFamily="34" charset="-122"/>
                </a:rPr>
                <a:t>，</a:t>
              </a:r>
              <a:r>
                <a:rPr lang="zh-CN" altLang="en-US" sz="2000" kern="0" dirty="0" smtClean="0">
                  <a:solidFill>
                    <a:srgbClr val="FFFFFF"/>
                  </a:solidFill>
                  <a:latin typeface="微软雅黑" panose="020B0503020204020204" pitchFamily="34" charset="-122"/>
                  <a:ea typeface="微软雅黑" panose="020B0503020204020204" pitchFamily="34" charset="-122"/>
                </a:rPr>
                <a:t>责任是一种职务，地位上升升的越高，责任越大</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590452" y="3908194"/>
            <a:ext cx="2521795" cy="2771772"/>
            <a:chOff x="6101423" y="3797160"/>
            <a:chExt cx="2521795" cy="2771772"/>
          </a:xfrm>
        </p:grpSpPr>
        <p:sp>
          <p:nvSpPr>
            <p:cNvPr id="27" name="六边形 26"/>
            <p:cNvSpPr/>
            <p:nvPr/>
          </p:nvSpPr>
          <p:spPr>
            <a:xfrm rot="16200000">
              <a:off x="5910267" y="3988316"/>
              <a:ext cx="2771772" cy="2389459"/>
            </a:xfrm>
            <a:prstGeom prst="hexagon">
              <a:avLst/>
            </a:prstGeom>
            <a:solidFill>
              <a:srgbClr val="BFBFBF"/>
            </a:solidFill>
            <a:ln w="9525">
              <a:solidFill>
                <a:schemeClr val="bg1"/>
              </a:solidFill>
              <a:round/>
            </a:ln>
          </p:spPr>
          <p:txBody>
            <a:bodyPr vert="horz" wrap="square" lIns="91440" tIns="45720" rIns="91440" bIns="45720" numCol="1" anchor="t" anchorCtr="0" compatLnSpc="1"/>
            <a:lstStyle/>
            <a:p>
              <a:endParaRPr lang="zh-CN" altLang="en-US" sz="2400"/>
            </a:p>
          </p:txBody>
        </p:sp>
        <p:sp>
          <p:nvSpPr>
            <p:cNvPr id="28" name="任意多边形 27"/>
            <p:cNvSpPr>
              <a:spLocks noChangeAspect="1"/>
            </p:cNvSpPr>
            <p:nvPr/>
          </p:nvSpPr>
          <p:spPr>
            <a:xfrm rot="16200000">
              <a:off x="6996997" y="2901590"/>
              <a:ext cx="598315" cy="2389455"/>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91440" tIns="45720" rIns="91440" bIns="45720" numCol="1" anchor="t" anchorCtr="0" compatLnSpc="1">
              <a:noAutofit/>
            </a:bodyPr>
            <a:lstStyle/>
            <a:p>
              <a:endParaRPr lang="zh-CN" altLang="en-US" sz="2400"/>
            </a:p>
          </p:txBody>
        </p:sp>
        <p:sp>
          <p:nvSpPr>
            <p:cNvPr id="29" name="Text Box 20"/>
            <p:cNvSpPr txBox="1">
              <a:spLocks noChangeArrowheads="1"/>
            </p:cNvSpPr>
            <p:nvPr/>
          </p:nvSpPr>
          <p:spPr bwMode="auto">
            <a:xfrm>
              <a:off x="6417628" y="4523521"/>
              <a:ext cx="2205590" cy="1626822"/>
            </a:xfrm>
            <a:prstGeom prst="rect">
              <a:avLst/>
            </a:prstGeom>
            <a:noFill/>
            <a:ln w="9525">
              <a:noFill/>
              <a:miter lim="800000"/>
            </a:ln>
            <a:effectLst/>
          </p:spPr>
          <p:txBody>
            <a:bodyPr wrap="square" lIns="87089" tIns="43544" rIns="87089" bIns="43544">
              <a:spAutoFit/>
            </a:bodyPr>
            <a:lstStyle/>
            <a:p>
              <a:pPr>
                <a:defRPr/>
              </a:pPr>
              <a:r>
                <a:rPr lang="zh-CN" altLang="en-US" sz="2000" kern="0" dirty="0" smtClean="0">
                  <a:solidFill>
                    <a:srgbClr val="FFFFFF"/>
                  </a:solidFill>
                  <a:latin typeface="微软雅黑" panose="020B0503020204020204" pitchFamily="34" charset="-122"/>
                  <a:ea typeface="微软雅黑" panose="020B0503020204020204" pitchFamily="34" charset="-122"/>
                </a:rPr>
                <a:t>在其位谋其政，正是责任心才让我们更好的做好工作，对得起自己，他人</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sp>
        <p:nvSpPr>
          <p:cNvPr id="30" name="TextBox 12"/>
          <p:cNvSpPr txBox="1"/>
          <p:nvPr/>
        </p:nvSpPr>
        <p:spPr>
          <a:xfrm>
            <a:off x="7089968" y="2531805"/>
            <a:ext cx="3996051" cy="3784600"/>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简单输入简单文字这里输入简单的文字概述里输入简单文字概述这里简单输入简单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里点击即可编辑点击即可编辑点击即可编辑输</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900" decel="100000" fill="hold"/>
                                        <p:tgtEl>
                                          <p:spTgt spid="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900" decel="100000" fill="hold"/>
                                        <p:tgtEl>
                                          <p:spTgt spid="2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471154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对企业文化的理解</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450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535564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1978418"/>
            <a:ext cx="3422899" cy="1008000"/>
            <a:chOff x="1482107" y="1790281"/>
            <a:chExt cx="3422899" cy="1008000"/>
          </a:xfrm>
        </p:grpSpPr>
        <p:sp>
          <p:nvSpPr>
            <p:cNvPr id="15" name="椭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790281"/>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6" name="椭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1790281"/>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7" name="任意多边形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968672"/>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01A2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8" name="文本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2032671"/>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smtClean="0">
                <a:solidFill>
                  <a:schemeClr val="bg1"/>
                </a:solidFill>
                <a:latin typeface="幼圆" panose="02010509060101010101" pitchFamily="49" charset="-122"/>
                <a:ea typeface="幼圆" panose="02010509060101010101" pitchFamily="49" charset="-122"/>
              </a:endParaRPr>
            </a:p>
          </p:txBody>
        </p:sp>
      </p:grpSp>
      <p:grpSp>
        <p:nvGrpSpPr>
          <p:cNvPr id="23" name="组合 22"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3669997"/>
            <a:ext cx="3422899" cy="1008000"/>
            <a:chOff x="1482107" y="3481860"/>
            <a:chExt cx="3422899" cy="1008000"/>
          </a:xfrm>
        </p:grpSpPr>
        <p:sp>
          <p:nvSpPr>
            <p:cNvPr id="24" name="椭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481860"/>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5" name="椭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3481860"/>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6" name="任意多边形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660251"/>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FED3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024005" y="3738179"/>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a:solidFill>
                  <a:schemeClr val="bg1"/>
                </a:solidFill>
                <a:latin typeface="幼圆" panose="02010509060101010101" pitchFamily="49" charset="-122"/>
                <a:ea typeface="幼圆" panose="02010509060101010101" pitchFamily="49" charset="-122"/>
              </a:endParaRPr>
            </a:p>
          </p:txBody>
        </p:sp>
      </p:grpSp>
      <p:grpSp>
        <p:nvGrpSpPr>
          <p:cNvPr id="28" name="组合 27"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5380206"/>
            <a:ext cx="3422899" cy="1008000"/>
            <a:chOff x="1482107" y="5192069"/>
            <a:chExt cx="3422899" cy="1008000"/>
          </a:xfrm>
        </p:grpSpPr>
        <p:sp>
          <p:nvSpPr>
            <p:cNvPr id="29" name="椭圆 2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192069"/>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30" name="椭圆 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5192069"/>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31" name="任意多边形 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370460"/>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32" name="文本框 3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5444373"/>
              <a:ext cx="2339102" cy="523220"/>
            </a:xfrm>
            <a:prstGeom prst="rect">
              <a:avLst/>
            </a:prstGeom>
            <a:noFill/>
            <a:effectLst/>
          </p:spPr>
          <p:txBody>
            <a:bodyPr wrap="none" rtlCol="0">
              <a:spAutoFit/>
            </a:bodyPr>
            <a:lstStyle/>
            <a:p>
              <a:r>
                <a:rPr lang="zh-CN" altLang="en-US" sz="2800" dirty="0">
                  <a:solidFill>
                    <a:schemeClr val="bg1"/>
                  </a:solidFill>
                  <a:latin typeface="幼圆" panose="02010509060101010101" pitchFamily="49" charset="-122"/>
                  <a:ea typeface="幼圆" panose="02010509060101010101" pitchFamily="49" charset="-122"/>
                  <a:cs typeface="Kartika" panose="02020503030404060203" pitchFamily="18" charset="0"/>
                </a:rPr>
                <a:t>输入您的标题</a:t>
              </a:r>
              <a:endParaRPr lang="en-US" altLang="zh-CN" sz="2000" b="1" dirty="0">
                <a:solidFill>
                  <a:schemeClr val="bg1"/>
                </a:solidFill>
                <a:latin typeface="幼圆" panose="02010509060101010101" pitchFamily="49" charset="-122"/>
                <a:ea typeface="幼圆" panose="02010509060101010101" pitchFamily="49" charset="-122"/>
              </a:endParaRPr>
            </a:p>
          </p:txBody>
        </p:sp>
      </p:grpSp>
      <p:sp>
        <p:nvSpPr>
          <p:cNvPr id="33" name="文本框 3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2150699"/>
            <a:ext cx="5929828" cy="861774"/>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内容请</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3802011"/>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5526432"/>
            <a:ext cx="4653280" cy="829945"/>
          </a:xfrm>
          <a:prstGeom prst="rect">
            <a:avLst/>
          </a:prstGeom>
          <a:noFill/>
          <a:effectLst/>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里点击即可编辑点击即可编辑点击即可编辑</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4000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1+#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4000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000" fill="hold"/>
                                        <p:tgtEl>
                                          <p:spTgt spid="23"/>
                                        </p:tgtEl>
                                        <p:attrNameLst>
                                          <p:attrName>ppt_x</p:attrName>
                                        </p:attrNameLst>
                                      </p:cBhvr>
                                      <p:tavLst>
                                        <p:tav tm="0">
                                          <p:val>
                                            <p:strVal val="0-#ppt_w/2"/>
                                          </p:val>
                                        </p:tav>
                                        <p:tav tm="100000">
                                          <p:val>
                                            <p:strVal val="#ppt_x"/>
                                          </p:val>
                                        </p:tav>
                                      </p:tavLst>
                                    </p:anim>
                                    <p:anim calcmode="lin" valueType="num">
                                      <p:cBhvr additive="base">
                                        <p:cTn id="17" dur="10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2" decel="4000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1000" fill="hold"/>
                                        <p:tgtEl>
                                          <p:spTgt spid="34"/>
                                        </p:tgtEl>
                                        <p:attrNameLst>
                                          <p:attrName>ppt_x</p:attrName>
                                        </p:attrNameLst>
                                      </p:cBhvr>
                                      <p:tavLst>
                                        <p:tav tm="0">
                                          <p:val>
                                            <p:strVal val="1+#ppt_w/2"/>
                                          </p:val>
                                        </p:tav>
                                        <p:tav tm="100000">
                                          <p:val>
                                            <p:strVal val="#ppt_x"/>
                                          </p:val>
                                        </p:tav>
                                      </p:tavLst>
                                    </p:anim>
                                    <p:anim calcmode="lin" valueType="num">
                                      <p:cBhvr additive="base">
                                        <p:cTn id="21" dur="10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4000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1000" fill="hold"/>
                                        <p:tgtEl>
                                          <p:spTgt spid="28"/>
                                        </p:tgtEl>
                                        <p:attrNameLst>
                                          <p:attrName>ppt_x</p:attrName>
                                        </p:attrNameLst>
                                      </p:cBhvr>
                                      <p:tavLst>
                                        <p:tav tm="0">
                                          <p:val>
                                            <p:strVal val="0-#ppt_w/2"/>
                                          </p:val>
                                        </p:tav>
                                        <p:tav tm="100000">
                                          <p:val>
                                            <p:strVal val="#ppt_x"/>
                                          </p:val>
                                        </p:tav>
                                      </p:tavLst>
                                    </p:anim>
                                    <p:anim calcmode="lin" valueType="num">
                                      <p:cBhvr additive="base">
                                        <p:cTn id="26" dur="100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2" decel="4000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1000" fill="hold"/>
                                        <p:tgtEl>
                                          <p:spTgt spid="35"/>
                                        </p:tgtEl>
                                        <p:attrNameLst>
                                          <p:attrName>ppt_x</p:attrName>
                                        </p:attrNameLst>
                                      </p:cBhvr>
                                      <p:tavLst>
                                        <p:tav tm="0">
                                          <p:val>
                                            <p:strVal val="1+#ppt_w/2"/>
                                          </p:val>
                                        </p:tav>
                                        <p:tav tm="100000">
                                          <p:val>
                                            <p:strVal val="#ppt_x"/>
                                          </p:val>
                                        </p:tav>
                                      </p:tavLst>
                                    </p:anim>
                                    <p:anim calcmode="lin" valueType="num">
                                      <p:cBhvr additive="base">
                                        <p:cTn id="30"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385034" y="2668787"/>
            <a:ext cx="6220975" cy="6220975"/>
            <a:chOff x="-309093" y="1"/>
            <a:chExt cx="5694218" cy="5694218"/>
          </a:xfrm>
        </p:grpSpPr>
        <p:sp>
          <p:nvSpPr>
            <p:cNvPr id="20" name="椭圆 19"/>
            <p:cNvSpPr/>
            <p:nvPr/>
          </p:nvSpPr>
          <p:spPr>
            <a:xfrm>
              <a:off x="-309093" y="1"/>
              <a:ext cx="5694218" cy="5694218"/>
            </a:xfrm>
            <a:prstGeom prst="ellipse">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2438" y="391532"/>
              <a:ext cx="4911155" cy="4911155"/>
            </a:xfrm>
            <a:prstGeom prst="ellipse">
              <a:avLst/>
            </a:prstGeom>
            <a:blipFill>
              <a:blip r:embed="rId1" cstate="print"/>
              <a:stretch>
                <a:fillRect/>
              </a:stretch>
            </a:blipFill>
            <a:ln w="88900">
              <a:solidFill>
                <a:srgbClr val="FED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1366937" y="1"/>
            <a:ext cx="4619333" cy="2306628"/>
          </a:xfrm>
          <a:custGeom>
            <a:avLst/>
            <a:gdLst>
              <a:gd name="connsiteX0" fmla="*/ 0 w 5424462"/>
              <a:gd name="connsiteY0" fmla="*/ 0 h 2708663"/>
              <a:gd name="connsiteX1" fmla="*/ 5424462 w 5424462"/>
              <a:gd name="connsiteY1" fmla="*/ 0 h 2708663"/>
              <a:gd name="connsiteX2" fmla="*/ 5410648 w 5424462"/>
              <a:gd name="connsiteY2" fmla="*/ 273571 h 2708663"/>
              <a:gd name="connsiteX3" fmla="*/ 2712231 w 5424462"/>
              <a:gd name="connsiteY3" fmla="*/ 2708663 h 2708663"/>
              <a:gd name="connsiteX4" fmla="*/ 13814 w 5424462"/>
              <a:gd name="connsiteY4" fmla="*/ 273571 h 2708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462" h="2708663">
                <a:moveTo>
                  <a:pt x="0" y="0"/>
                </a:moveTo>
                <a:lnTo>
                  <a:pt x="5424462" y="0"/>
                </a:lnTo>
                <a:lnTo>
                  <a:pt x="5410648" y="273571"/>
                </a:lnTo>
                <a:cubicBezTo>
                  <a:pt x="5271745" y="1641326"/>
                  <a:pt x="4116633" y="2708663"/>
                  <a:pt x="2712231" y="2708663"/>
                </a:cubicBezTo>
                <a:cubicBezTo>
                  <a:pt x="1307829" y="2708663"/>
                  <a:pt x="152717" y="1641326"/>
                  <a:pt x="13814" y="273571"/>
                </a:cubicBezTo>
                <a:close/>
              </a:path>
            </a:pathLst>
          </a:cu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9470499" y="-13023"/>
            <a:ext cx="2065008" cy="1635827"/>
          </a:xfrm>
          <a:custGeom>
            <a:avLst/>
            <a:gdLst>
              <a:gd name="connsiteX0" fmla="*/ 195808 w 2065008"/>
              <a:gd name="connsiteY0" fmla="*/ 0 h 1635827"/>
              <a:gd name="connsiteX1" fmla="*/ 1869200 w 2065008"/>
              <a:gd name="connsiteY1" fmla="*/ 0 h 1635827"/>
              <a:gd name="connsiteX2" fmla="*/ 1888673 w 2065008"/>
              <a:gd name="connsiteY2" fmla="*/ 26040 h 1635827"/>
              <a:gd name="connsiteX3" fmla="*/ 2065008 w 2065008"/>
              <a:gd name="connsiteY3" fmla="*/ 603323 h 1635827"/>
              <a:gd name="connsiteX4" fmla="*/ 1032504 w 2065008"/>
              <a:gd name="connsiteY4" fmla="*/ 1635827 h 1635827"/>
              <a:gd name="connsiteX5" fmla="*/ 0 w 2065008"/>
              <a:gd name="connsiteY5" fmla="*/ 603323 h 1635827"/>
              <a:gd name="connsiteX6" fmla="*/ 176336 w 2065008"/>
              <a:gd name="connsiteY6" fmla="*/ 26040 h 1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008" h="1635827">
                <a:moveTo>
                  <a:pt x="195808" y="0"/>
                </a:moveTo>
                <a:lnTo>
                  <a:pt x="1869200" y="0"/>
                </a:lnTo>
                <a:lnTo>
                  <a:pt x="1888673" y="26040"/>
                </a:lnTo>
                <a:cubicBezTo>
                  <a:pt x="2000002" y="190829"/>
                  <a:pt x="2065008" y="389485"/>
                  <a:pt x="2065008" y="603323"/>
                </a:cubicBezTo>
                <a:cubicBezTo>
                  <a:pt x="2065008" y="1173559"/>
                  <a:pt x="1602740" y="1635827"/>
                  <a:pt x="1032504" y="1635827"/>
                </a:cubicBezTo>
                <a:cubicBezTo>
                  <a:pt x="462268" y="1635827"/>
                  <a:pt x="0" y="1173559"/>
                  <a:pt x="0" y="603323"/>
                </a:cubicBezTo>
                <a:cubicBezTo>
                  <a:pt x="0" y="389485"/>
                  <a:pt x="65006" y="190829"/>
                  <a:pt x="176336" y="26040"/>
                </a:cubicBezTo>
                <a:close/>
              </a:path>
            </a:pathLst>
          </a:cu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45118" y="1929923"/>
            <a:ext cx="906192" cy="906192"/>
          </a:xfrm>
          <a:prstGeom prst="ellipse">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59505" y="416158"/>
            <a:ext cx="976532" cy="97653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335672" y="2944684"/>
            <a:ext cx="724878" cy="584775"/>
          </a:xfrm>
          <a:prstGeom prst="rect">
            <a:avLst/>
          </a:prstGeom>
          <a:noFill/>
          <a:effectLst/>
        </p:spPr>
        <p:txBody>
          <a:bodyPr wrap="none" rtlCol="0">
            <a:spAutoFit/>
          </a:bodyPr>
          <a:lstStyle/>
          <a:p>
            <a:r>
              <a:rPr lang="en-US" altLang="zh-CN" sz="3200" b="1" dirty="0" smtClean="0"/>
              <a:t>  </a:t>
            </a:r>
            <a:r>
              <a:rPr lang="en-US" altLang="zh-CN" sz="3200" b="1" dirty="0" smtClean="0">
                <a:solidFill>
                  <a:srgbClr val="01A293"/>
                </a:solidFill>
                <a:latin typeface="Kartika" panose="02020503030404060203" pitchFamily="18" charset="0"/>
                <a:cs typeface="Kartika" panose="02020503030404060203" pitchFamily="18" charset="0"/>
              </a:rPr>
              <a:t>1.</a:t>
            </a:r>
            <a:endParaRPr lang="en-US" altLang="zh-CN" sz="2400" b="1" dirty="0" smtClean="0">
              <a:solidFill>
                <a:srgbClr val="01A293"/>
              </a:solidFill>
              <a:latin typeface="Kartika" panose="02020503030404060203" pitchFamily="18" charset="0"/>
              <a:cs typeface="Kartika" panose="02020503030404060203" pitchFamily="18" charset="0"/>
            </a:endParaRPr>
          </a:p>
        </p:txBody>
      </p:sp>
      <p:sp>
        <p:nvSpPr>
          <p:cNvPr id="10" name="文本框 9"/>
          <p:cNvSpPr txBox="1"/>
          <p:nvPr/>
        </p:nvSpPr>
        <p:spPr>
          <a:xfrm>
            <a:off x="1335672" y="3844680"/>
            <a:ext cx="724878" cy="584775"/>
          </a:xfrm>
          <a:prstGeom prst="rect">
            <a:avLst/>
          </a:prstGeom>
          <a:noFill/>
          <a:effectLst/>
        </p:spPr>
        <p:txBody>
          <a:bodyPr wrap="none" rtlCol="0">
            <a:spAutoFit/>
          </a:bodyPr>
          <a:lstStyle/>
          <a:p>
            <a:r>
              <a:rPr lang="en-US" altLang="zh-CN" sz="3200" b="1" dirty="0" smtClean="0"/>
              <a:t>  </a:t>
            </a:r>
            <a:r>
              <a:rPr lang="en-US" altLang="zh-CN" sz="3200" b="1" dirty="0" smtClean="0">
                <a:solidFill>
                  <a:srgbClr val="FED323"/>
                </a:solidFill>
                <a:latin typeface="Kartika" panose="02020503030404060203" pitchFamily="18" charset="0"/>
                <a:cs typeface="Kartika" panose="02020503030404060203" pitchFamily="18" charset="0"/>
              </a:rPr>
              <a:t>2.</a:t>
            </a:r>
            <a:endParaRPr lang="en-US" altLang="zh-CN" sz="2400" b="1" dirty="0" smtClean="0">
              <a:solidFill>
                <a:srgbClr val="FED323"/>
              </a:solidFill>
              <a:latin typeface="Kartika" panose="02020503030404060203" pitchFamily="18" charset="0"/>
              <a:cs typeface="Kartika" panose="02020503030404060203" pitchFamily="18" charset="0"/>
            </a:endParaRPr>
          </a:p>
        </p:txBody>
      </p:sp>
      <p:sp>
        <p:nvSpPr>
          <p:cNvPr id="11" name="文本框 10"/>
          <p:cNvSpPr txBox="1"/>
          <p:nvPr/>
        </p:nvSpPr>
        <p:spPr>
          <a:xfrm>
            <a:off x="1313230" y="4744676"/>
            <a:ext cx="747320" cy="646331"/>
          </a:xfrm>
          <a:prstGeom prst="rect">
            <a:avLst/>
          </a:prstGeom>
          <a:noFill/>
          <a:effectLst/>
        </p:spPr>
        <p:txBody>
          <a:bodyPr wrap="none" rtlCol="0">
            <a:spAutoFit/>
          </a:bodyPr>
          <a:lstStyle/>
          <a:p>
            <a:r>
              <a:rPr lang="en-US" altLang="zh-CN" sz="3600" b="1" dirty="0" smtClean="0"/>
              <a:t>  </a:t>
            </a:r>
            <a:r>
              <a:rPr lang="en-US" altLang="zh-CN" sz="3200" b="1" dirty="0" smtClean="0">
                <a:solidFill>
                  <a:srgbClr val="01A293"/>
                </a:solidFill>
                <a:latin typeface="Kartika" panose="02020503030404060203" pitchFamily="18" charset="0"/>
                <a:cs typeface="Kartika" panose="02020503030404060203" pitchFamily="18" charset="0"/>
              </a:rPr>
              <a:t>3.</a:t>
            </a:r>
            <a:endParaRPr lang="en-US" altLang="zh-CN" sz="2400" b="1" dirty="0" smtClean="0">
              <a:solidFill>
                <a:srgbClr val="01A293"/>
              </a:solidFill>
              <a:latin typeface="Kartika" panose="02020503030404060203" pitchFamily="18" charset="0"/>
              <a:cs typeface="Kartika" panose="02020503030404060203" pitchFamily="18" charset="0"/>
            </a:endParaRPr>
          </a:p>
        </p:txBody>
      </p:sp>
      <p:sp>
        <p:nvSpPr>
          <p:cNvPr id="12" name="文本框 11"/>
          <p:cNvSpPr txBox="1"/>
          <p:nvPr/>
        </p:nvSpPr>
        <p:spPr>
          <a:xfrm>
            <a:off x="1335672" y="5768662"/>
            <a:ext cx="724878" cy="584775"/>
          </a:xfrm>
          <a:prstGeom prst="rect">
            <a:avLst/>
          </a:prstGeom>
          <a:noFill/>
          <a:effectLst/>
        </p:spPr>
        <p:txBody>
          <a:bodyPr wrap="none" rtlCol="0">
            <a:spAutoFit/>
          </a:bodyPr>
          <a:lstStyle/>
          <a:p>
            <a:r>
              <a:rPr lang="en-US" altLang="zh-CN" sz="3200" b="1" dirty="0" smtClean="0"/>
              <a:t>  </a:t>
            </a:r>
            <a:r>
              <a:rPr lang="en-US" altLang="zh-CN" sz="3200" b="1" dirty="0" smtClean="0">
                <a:solidFill>
                  <a:srgbClr val="FED323"/>
                </a:solidFill>
                <a:latin typeface="Kartika" panose="02020503030404060203" pitchFamily="18" charset="0"/>
                <a:cs typeface="Kartika" panose="02020503030404060203" pitchFamily="18" charset="0"/>
              </a:rPr>
              <a:t>4.</a:t>
            </a:r>
            <a:endParaRPr lang="en-US" altLang="zh-CN" sz="2400" b="1" dirty="0" smtClean="0">
              <a:solidFill>
                <a:srgbClr val="FED323"/>
              </a:solidFill>
              <a:latin typeface="Kartika" panose="02020503030404060203" pitchFamily="18" charset="0"/>
              <a:cs typeface="Kartika" panose="02020503030404060203" pitchFamily="18" charset="0"/>
            </a:endParaRPr>
          </a:p>
        </p:txBody>
      </p:sp>
      <p:cxnSp>
        <p:nvCxnSpPr>
          <p:cNvPr id="13" name="直接连接符 12"/>
          <p:cNvCxnSpPr/>
          <p:nvPr/>
        </p:nvCxnSpPr>
        <p:spPr>
          <a:xfrm>
            <a:off x="2221910" y="2905328"/>
            <a:ext cx="0" cy="3600000"/>
          </a:xfrm>
          <a:prstGeom prst="line">
            <a:avLst/>
          </a:prstGeom>
          <a:ln>
            <a:solidFill>
              <a:srgbClr val="56505A"/>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423765" y="2804583"/>
            <a:ext cx="2037737" cy="646331"/>
          </a:xfrm>
          <a:prstGeom prst="rect">
            <a:avLst/>
          </a:prstGeom>
          <a:noFill/>
        </p:spPr>
        <p:txBody>
          <a:bodyPr wrap="none" rtlCol="0">
            <a:spAutoFit/>
          </a:bodyPr>
          <a:lstStyle/>
          <a:p>
            <a:r>
              <a:rPr lang="zh-CN" altLang="en-US" sz="3600" b="1" dirty="0" smtClean="0">
                <a:solidFill>
                  <a:schemeClr val="tx1">
                    <a:lumMod val="65000"/>
                    <a:lumOff val="35000"/>
                  </a:schemeClr>
                </a:solidFill>
                <a:latin typeface="幼圆" panose="02010509060101010101" pitchFamily="49" charset="-122"/>
                <a:ea typeface="幼圆" panose="02010509060101010101" pitchFamily="49" charset="-122"/>
              </a:rPr>
              <a:t>工作回顾</a:t>
            </a:r>
            <a:endParaRPr lang="zh-CN" altLang="en-US" sz="36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5" name="文本框 14"/>
          <p:cNvSpPr txBox="1"/>
          <p:nvPr/>
        </p:nvSpPr>
        <p:spPr>
          <a:xfrm>
            <a:off x="2423765" y="3753817"/>
            <a:ext cx="2037737" cy="646331"/>
          </a:xfrm>
          <a:prstGeom prst="rect">
            <a:avLst/>
          </a:prstGeom>
          <a:noFill/>
        </p:spPr>
        <p:txBody>
          <a:bodyPr wrap="none" rtlCol="0">
            <a:spAutoFit/>
          </a:bodyPr>
          <a:lstStyle/>
          <a:p>
            <a:r>
              <a:rPr lang="zh-CN" altLang="en-US" sz="3600" b="1" dirty="0" smtClean="0">
                <a:solidFill>
                  <a:schemeClr val="tx1">
                    <a:lumMod val="65000"/>
                    <a:lumOff val="35000"/>
                  </a:schemeClr>
                </a:solidFill>
                <a:latin typeface="幼圆" panose="02010509060101010101" pitchFamily="49" charset="-122"/>
                <a:ea typeface="幼圆" panose="02010509060101010101" pitchFamily="49" charset="-122"/>
              </a:rPr>
              <a:t>自我评价</a:t>
            </a:r>
            <a:endParaRPr lang="zh-CN" altLang="en-US" sz="36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6" name="文本框 15"/>
          <p:cNvSpPr txBox="1"/>
          <p:nvPr/>
        </p:nvSpPr>
        <p:spPr>
          <a:xfrm>
            <a:off x="2423695" y="4703051"/>
            <a:ext cx="2037737" cy="646331"/>
          </a:xfrm>
          <a:prstGeom prst="rect">
            <a:avLst/>
          </a:prstGeom>
          <a:noFill/>
        </p:spPr>
        <p:txBody>
          <a:bodyPr wrap="none" rtlCol="0">
            <a:spAutoFit/>
          </a:bodyPr>
          <a:lstStyle/>
          <a:p>
            <a:r>
              <a:rPr lang="zh-CN" altLang="en-US" sz="3600" b="1" dirty="0" smtClean="0">
                <a:solidFill>
                  <a:schemeClr val="tx1">
                    <a:lumMod val="65000"/>
                    <a:lumOff val="35000"/>
                  </a:schemeClr>
                </a:solidFill>
                <a:latin typeface="幼圆" panose="02010509060101010101" pitchFamily="49" charset="-122"/>
                <a:ea typeface="幼圆" panose="02010509060101010101" pitchFamily="49" charset="-122"/>
              </a:rPr>
              <a:t>工作体会</a:t>
            </a:r>
            <a:endParaRPr lang="zh-CN" altLang="en-US" sz="36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7" name="文本框 16"/>
          <p:cNvSpPr txBox="1"/>
          <p:nvPr/>
        </p:nvSpPr>
        <p:spPr>
          <a:xfrm>
            <a:off x="2366628" y="5652285"/>
            <a:ext cx="2037737" cy="646331"/>
          </a:xfrm>
          <a:prstGeom prst="rect">
            <a:avLst/>
          </a:prstGeom>
          <a:noFill/>
        </p:spPr>
        <p:txBody>
          <a:bodyPr wrap="none" rtlCol="0">
            <a:spAutoFit/>
          </a:bodyPr>
          <a:lstStyle/>
          <a:p>
            <a:r>
              <a:rPr lang="zh-CN" altLang="en-US" sz="3600" b="1" dirty="0" smtClean="0">
                <a:solidFill>
                  <a:schemeClr val="tx1">
                    <a:lumMod val="65000"/>
                    <a:lumOff val="35000"/>
                  </a:schemeClr>
                </a:solidFill>
                <a:latin typeface="幼圆" panose="02010509060101010101" pitchFamily="49" charset="-122"/>
                <a:ea typeface="幼圆" panose="02010509060101010101" pitchFamily="49" charset="-122"/>
              </a:rPr>
              <a:t>规划展望</a:t>
            </a:r>
            <a:endParaRPr lang="zh-CN" altLang="en-US" sz="3600" b="1"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8" name="文本框 17"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txBox="1"/>
          <p:nvPr/>
        </p:nvSpPr>
        <p:spPr>
          <a:xfrm>
            <a:off x="2538310" y="1179462"/>
            <a:ext cx="2276585" cy="523220"/>
          </a:xfrm>
          <a:prstGeom prst="rect">
            <a:avLst/>
          </a:prstGeom>
          <a:noFill/>
          <a:effectLst/>
        </p:spPr>
        <p:txBody>
          <a:bodyPr wrap="none" rtlCol="0">
            <a:spAutoFit/>
          </a:bodyPr>
          <a:lstStyle/>
          <a:p>
            <a:r>
              <a:rPr lang="en-US" altLang="zh-CN" sz="2800" dirty="0" smtClean="0">
                <a:solidFill>
                  <a:schemeClr val="bg1"/>
                </a:solidFill>
                <a:latin typeface="Kartika" panose="02020503030404060203" pitchFamily="18" charset="0"/>
                <a:ea typeface="方正姚体" panose="02010601030101010101" pitchFamily="2" charset="-122"/>
                <a:cs typeface="Kartika" panose="02020503030404060203" pitchFamily="18" charset="0"/>
              </a:rPr>
              <a:t>CONCENTS</a:t>
            </a:r>
            <a:endParaRPr lang="zh-CN" altLang="en-US" sz="1100" dirty="0" smtClean="0">
              <a:solidFill>
                <a:schemeClr val="bg1"/>
              </a:solidFill>
              <a:latin typeface="Kartika" panose="02020503030404060203" pitchFamily="18" charset="0"/>
              <a:ea typeface="方正姚体" panose="02010601030101010101" pitchFamily="2" charset="-122"/>
              <a:cs typeface="Kartika" panose="02020503030404060203" pitchFamily="18" charset="0"/>
            </a:endParaRPr>
          </a:p>
        </p:txBody>
      </p:sp>
      <p:sp>
        <p:nvSpPr>
          <p:cNvPr id="19" name="文本框 20"/>
          <p:cNvSpPr>
            <a:spLocks noChangeArrowheads="1"/>
          </p:cNvSpPr>
          <p:nvPr/>
        </p:nvSpPr>
        <p:spPr bwMode="auto">
          <a:xfrm>
            <a:off x="2423695" y="-13023"/>
            <a:ext cx="25058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dirty="0">
                <a:solidFill>
                  <a:schemeClr val="bg1"/>
                </a:solidFill>
                <a:latin typeface="幼圆" panose="02010509060101010101" pitchFamily="49" charset="-122"/>
                <a:ea typeface="幼圆" panose="02010509060101010101" pitchFamily="49" charset="-122"/>
                <a:sym typeface="微软雅黑" panose="020B0503020204020204" pitchFamily="34" charset="-122"/>
              </a:rPr>
              <a:t>目  </a:t>
            </a:r>
            <a:r>
              <a:rPr lang="zh-CN" altLang="en-US" sz="6000" b="1" dirty="0" smtClean="0">
                <a:solidFill>
                  <a:schemeClr val="bg1"/>
                </a:solidFill>
                <a:latin typeface="幼圆" panose="02010509060101010101" pitchFamily="49" charset="-122"/>
                <a:ea typeface="幼圆" panose="02010509060101010101" pitchFamily="49" charset="-122"/>
                <a:sym typeface="微软雅黑" panose="020B0503020204020204" pitchFamily="34" charset="-122"/>
              </a:rPr>
              <a:t>录</a:t>
            </a:r>
            <a:endParaRPr lang="en-US" altLang="en-US" sz="6000" b="1"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8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38000"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par>
                          <p:cTn id="23" fill="hold">
                            <p:stCondLst>
                              <p:cond delay="1500"/>
                            </p:stCondLst>
                            <p:childTnLst>
                              <p:par>
                                <p:cTn id="24" presetID="5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Scale>
                                      <p:cBhvr>
                                        <p:cTn id="2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9"/>
                                        </p:tgtEl>
                                        <p:attrNameLst>
                                          <p:attrName>ppt_x</p:attrName>
                                          <p:attrName>ppt_y</p:attrName>
                                        </p:attrNameLst>
                                      </p:cBhvr>
                                    </p:animMotion>
                                    <p:animEffect transition="in" filter="fade">
                                      <p:cBhvr>
                                        <p:cTn id="28" dur="1000"/>
                                        <p:tgtEl>
                                          <p:spTgt spid="19"/>
                                        </p:tgtEl>
                                      </p:cBhvr>
                                    </p:animEffect>
                                  </p:childTnLst>
                                </p:cTn>
                              </p:par>
                            </p:childTnLst>
                          </p:cTn>
                        </p:par>
                        <p:par>
                          <p:cTn id="29" fill="hold">
                            <p:stCondLst>
                              <p:cond delay="2500"/>
                            </p:stCondLst>
                            <p:childTnLst>
                              <p:par>
                                <p:cTn id="30" presetID="26" presetClass="emph" presetSubtype="0" fill="hold" grpId="1" nodeType="after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6" presetClass="entr" presetSubtype="4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outHorizontal)">
                                      <p:cBhvr>
                                        <p:cTn id="42" dur="500"/>
                                        <p:tgtEl>
                                          <p:spTgt spid="13"/>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750"/>
                                        <p:tgtEl>
                                          <p:spTgt spid="1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750"/>
                                        <p:tgtEl>
                                          <p:spTgt spid="15"/>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750"/>
                                        <p:tgtEl>
                                          <p:spTgt spid="16"/>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p:bldP spid="11" grpId="0"/>
      <p:bldP spid="12" grpId="0"/>
      <p:bldP spid="14" grpId="0"/>
      <p:bldP spid="15" grpId="0"/>
      <p:bldP spid="16" grpId="0"/>
      <p:bldP spid="17" grpId="0"/>
      <p:bldP spid="18" grpId="0"/>
      <p:bldP spid="19" grpId="0"/>
      <p:bldP spid="1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5277407"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对部门的意见跟建议</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486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05668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428624" y="2286053"/>
            <a:ext cx="9334752" cy="3716345"/>
            <a:chOff x="1428624" y="2286053"/>
            <a:chExt cx="9334752" cy="3716345"/>
          </a:xfrm>
        </p:grpSpPr>
        <p:sp>
          <p:nvSpPr>
            <p:cNvPr id="15" name="圆角矩形 14"/>
            <p:cNvSpPr/>
            <p:nvPr/>
          </p:nvSpPr>
          <p:spPr>
            <a:xfrm>
              <a:off x="4546368" y="3357204"/>
              <a:ext cx="3120384" cy="1530492"/>
            </a:xfrm>
            <a:prstGeom prst="roundRect">
              <a:avLst>
                <a:gd name="adj" fmla="val 10131"/>
              </a:avLst>
            </a:prstGeom>
            <a:solidFill>
              <a:schemeClr val="bg1">
                <a:lumMod val="85000"/>
              </a:schemeClr>
            </a:solidFill>
            <a:ln w="25400" cap="flat" cmpd="sng" algn="ctr">
              <a:noFill/>
              <a:prstDash val="solid"/>
            </a:ln>
            <a:effectLst/>
          </p:spPr>
          <p:txBody>
            <a:bodyPr anchor="ctr"/>
            <a:lstStyle/>
            <a:p>
              <a:pPr algn="ctr">
                <a:defRPr/>
              </a:pPr>
              <a:endParaRPr lang="en-US" sz="2135" kern="0">
                <a:solidFill>
                  <a:srgbClr val="D00022"/>
                </a:solidFill>
                <a:latin typeface="Calibri" panose="020F0502020204030204"/>
              </a:endParaRPr>
            </a:p>
          </p:txBody>
        </p:sp>
        <p:sp>
          <p:nvSpPr>
            <p:cNvPr id="16" name="圆角矩形 15"/>
            <p:cNvSpPr/>
            <p:nvPr/>
          </p:nvSpPr>
          <p:spPr>
            <a:xfrm>
              <a:off x="1428624" y="2286053"/>
              <a:ext cx="3978357" cy="1530493"/>
            </a:xfrm>
            <a:prstGeom prst="roundRect">
              <a:avLst>
                <a:gd name="adj" fmla="val 10131"/>
              </a:avLst>
            </a:prstGeom>
            <a:solidFill>
              <a:schemeClr val="bg1">
                <a:lumMod val="8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sp>
          <p:nvSpPr>
            <p:cNvPr id="17" name="圆角矩形 16"/>
            <p:cNvSpPr/>
            <p:nvPr/>
          </p:nvSpPr>
          <p:spPr>
            <a:xfrm>
              <a:off x="6785020" y="2286053"/>
              <a:ext cx="3978356" cy="1530493"/>
            </a:xfrm>
            <a:prstGeom prst="roundRect">
              <a:avLst>
                <a:gd name="adj" fmla="val 10131"/>
              </a:avLst>
            </a:prstGeom>
            <a:solidFill>
              <a:schemeClr val="bg1">
                <a:lumMod val="8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sp>
          <p:nvSpPr>
            <p:cNvPr id="18" name="圆角矩形 17"/>
            <p:cNvSpPr/>
            <p:nvPr/>
          </p:nvSpPr>
          <p:spPr>
            <a:xfrm>
              <a:off x="1428624" y="4471905"/>
              <a:ext cx="3978357" cy="1530493"/>
            </a:xfrm>
            <a:prstGeom prst="roundRect">
              <a:avLst>
                <a:gd name="adj" fmla="val 10131"/>
              </a:avLst>
            </a:prstGeom>
            <a:solidFill>
              <a:schemeClr val="bg1">
                <a:lumMod val="8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sp>
          <p:nvSpPr>
            <p:cNvPr id="23" name="圆角矩形 22"/>
            <p:cNvSpPr/>
            <p:nvPr/>
          </p:nvSpPr>
          <p:spPr>
            <a:xfrm>
              <a:off x="6737502" y="4471904"/>
              <a:ext cx="3978356" cy="1530493"/>
            </a:xfrm>
            <a:prstGeom prst="roundRect">
              <a:avLst>
                <a:gd name="adj" fmla="val 10131"/>
              </a:avLst>
            </a:prstGeom>
            <a:solidFill>
              <a:schemeClr val="bg1">
                <a:lumMod val="85000"/>
              </a:schemeClr>
            </a:solidFill>
            <a:ln w="25400" cap="flat" cmpd="sng" algn="ctr">
              <a:noFill/>
              <a:prstDash val="solid"/>
            </a:ln>
            <a:effectLst/>
          </p:spPr>
          <p:txBody>
            <a:bodyPr anchor="ctr"/>
            <a:lstStyle/>
            <a:p>
              <a:pPr algn="ctr">
                <a:defRPr/>
              </a:pPr>
              <a:endParaRPr lang="en-US" sz="2135" kern="0">
                <a:solidFill>
                  <a:sysClr val="window" lastClr="FFFFFF"/>
                </a:solidFill>
                <a:latin typeface="Calibri" panose="020F0502020204030204"/>
              </a:endParaRPr>
            </a:p>
          </p:txBody>
        </p:sp>
      </p:grpSp>
      <p:cxnSp>
        <p:nvCxnSpPr>
          <p:cNvPr id="24" name="直接连接符 23"/>
          <p:cNvCxnSpPr/>
          <p:nvPr/>
        </p:nvCxnSpPr>
        <p:spPr>
          <a:xfrm>
            <a:off x="1518382" y="4122448"/>
            <a:ext cx="9147317" cy="0"/>
          </a:xfrm>
          <a:prstGeom prst="line">
            <a:avLst/>
          </a:prstGeom>
          <a:ln w="57150">
            <a:solidFill>
              <a:schemeClr val="tx1">
                <a:lumMod val="50000"/>
                <a:lumOff val="50000"/>
              </a:schemeClr>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125451" y="2147458"/>
            <a:ext cx="0" cy="3854941"/>
          </a:xfrm>
          <a:prstGeom prst="line">
            <a:avLst/>
          </a:prstGeom>
          <a:ln w="57150">
            <a:solidFill>
              <a:schemeClr val="tx1">
                <a:lumMod val="50000"/>
                <a:lumOff val="50000"/>
              </a:schemeClr>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5016275" y="3614595"/>
            <a:ext cx="2138334" cy="1049368"/>
          </a:xfrm>
          <a:prstGeom prst="roundRect">
            <a:avLst>
              <a:gd name="adj" fmla="val 10131"/>
            </a:avLst>
          </a:prstGeom>
          <a:solidFill>
            <a:schemeClr val="bg1">
              <a:lumMod val="65000"/>
            </a:schemeClr>
          </a:solidFill>
          <a:ln w="25400" cap="flat" cmpd="sng" algn="ctr">
            <a:solidFill>
              <a:sysClr val="window" lastClr="FFFFFF"/>
            </a:solidFill>
            <a:prstDash val="solid"/>
          </a:ln>
          <a:effectLst/>
        </p:spPr>
        <p:txBody>
          <a:bodyPr anchor="ctr"/>
          <a:lstStyle/>
          <a:p>
            <a:pPr algn="ctr">
              <a:lnSpc>
                <a:spcPct val="130000"/>
              </a:lnSpc>
              <a:defRPr/>
            </a:pPr>
            <a:r>
              <a:rPr lang="zh-CN" altLang="en-US" sz="3200" b="1" kern="0" dirty="0" smtClean="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意见建议</a:t>
            </a:r>
            <a:endParaRPr lang="en-US" sz="3200" b="1"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grpSp>
        <p:nvGrpSpPr>
          <p:cNvPr id="27" name="组合 26"/>
          <p:cNvGrpSpPr/>
          <p:nvPr/>
        </p:nvGrpSpPr>
        <p:grpSpPr>
          <a:xfrm>
            <a:off x="1526305" y="2133600"/>
            <a:ext cx="3724413" cy="1578445"/>
            <a:chOff x="1526305" y="2133600"/>
            <a:chExt cx="3724413" cy="1578445"/>
          </a:xfrm>
        </p:grpSpPr>
        <p:sp>
          <p:nvSpPr>
            <p:cNvPr id="28" name="圆角矩形 27"/>
            <p:cNvSpPr/>
            <p:nvPr/>
          </p:nvSpPr>
          <p:spPr>
            <a:xfrm>
              <a:off x="1684697" y="2133600"/>
              <a:ext cx="3468853" cy="1453275"/>
            </a:xfrm>
            <a:prstGeom prst="roundRect">
              <a:avLst>
                <a:gd name="adj" fmla="val 10131"/>
              </a:avLst>
            </a:prstGeom>
            <a:solidFill>
              <a:srgbClr val="01A293"/>
            </a:solidFill>
            <a:ln w="25400" cap="flat" cmpd="sng" algn="ctr">
              <a:solidFill>
                <a:sysClr val="window" lastClr="FFFFFF"/>
              </a:solidFill>
              <a:prstDash val="solid"/>
            </a:ln>
            <a:effectLst/>
          </p:spPr>
          <p:txBody>
            <a:bodyPr lIns="96000" tIns="336000" rIns="96000" bIns="0" anchor="ctr"/>
            <a:lstStyle/>
            <a:p>
              <a:pPr algn="just"/>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KSO_GN1"/>
            <p:cNvSpPr txBox="1">
              <a:spLocks noChangeArrowheads="1"/>
            </p:cNvSpPr>
            <p:nvPr/>
          </p:nvSpPr>
          <p:spPr bwMode="auto">
            <a:xfrm flipH="1">
              <a:off x="1526305" y="2215170"/>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01</a:t>
              </a:r>
              <a:endParaRPr lang="zh-CN" altLang="en-US"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0" name="TextBox 110"/>
            <p:cNvSpPr txBox="1"/>
            <p:nvPr/>
          </p:nvSpPr>
          <p:spPr>
            <a:xfrm>
              <a:off x="2604500" y="2542494"/>
              <a:ext cx="2646218" cy="1169551"/>
            </a:xfrm>
            <a:prstGeom prst="rect">
              <a:avLst/>
            </a:prstGeom>
            <a:noFill/>
          </p:spPr>
          <p:txBody>
            <a:bodyPr wrap="square" lIns="0" tIns="0" rIns="0" bIns="0"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a:t>
              </a:r>
              <a:r>
                <a:rPr lang="zh-CN" altLang="en-US" sz="2000" dirty="0">
                  <a:solidFill>
                    <a:srgbClr val="FFFFFF"/>
                  </a:solidFill>
                  <a:latin typeface="微软雅黑" panose="020B0503020204020204" pitchFamily="34" charset="-122"/>
                  <a:ea typeface="微软雅黑" panose="020B0503020204020204" pitchFamily="34" charset="-122"/>
                </a:rPr>
                <a:t>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7038453" y="2133600"/>
            <a:ext cx="3610743" cy="1578445"/>
            <a:chOff x="7038453" y="2133600"/>
            <a:chExt cx="3610743" cy="1578445"/>
          </a:xfrm>
        </p:grpSpPr>
        <p:sp>
          <p:nvSpPr>
            <p:cNvPr id="32" name="圆角矩形 31"/>
            <p:cNvSpPr/>
            <p:nvPr/>
          </p:nvSpPr>
          <p:spPr>
            <a:xfrm>
              <a:off x="7038453" y="2133600"/>
              <a:ext cx="3468854" cy="1453275"/>
            </a:xfrm>
            <a:prstGeom prst="roundRect">
              <a:avLst>
                <a:gd name="adj" fmla="val 10131"/>
              </a:avLst>
            </a:prstGeom>
            <a:solidFill>
              <a:srgbClr val="FED323"/>
            </a:solidFill>
            <a:ln w="25400" cap="flat" cmpd="sng" algn="ctr">
              <a:solidFill>
                <a:sysClr val="window" lastClr="FFFFFF"/>
              </a:solidFill>
              <a:prstDash val="solid"/>
            </a:ln>
            <a:effectLst/>
          </p:spPr>
          <p:txBody>
            <a:bodyPr lIns="96000" tIns="336000" rIns="96000" bIns="0" anchor="ctr"/>
            <a:lstStyle/>
            <a:p>
              <a:pPr algn="ctr">
                <a:lnSpc>
                  <a:spcPct val="130000"/>
                </a:lnSpc>
                <a:defRPr/>
              </a:pPr>
              <a:endParaRPr lang="zh-CN" altLang="en-US" sz="2665"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KSO_GN2"/>
            <p:cNvSpPr txBox="1">
              <a:spLocks noChangeArrowheads="1"/>
            </p:cNvSpPr>
            <p:nvPr/>
          </p:nvSpPr>
          <p:spPr bwMode="auto">
            <a:xfrm flipH="1">
              <a:off x="9648667" y="2215170"/>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3600" b="1" dirty="0" smtClean="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03</a:t>
              </a:r>
              <a:endParaRPr lang="zh-CN" altLang="en-US"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4" name="TextBox 110"/>
            <p:cNvSpPr txBox="1"/>
            <p:nvPr/>
          </p:nvSpPr>
          <p:spPr>
            <a:xfrm>
              <a:off x="7603451" y="2542494"/>
              <a:ext cx="2646218" cy="1169551"/>
            </a:xfrm>
            <a:prstGeom prst="rect">
              <a:avLst/>
            </a:prstGeom>
            <a:noFill/>
          </p:spPr>
          <p:txBody>
            <a:bodyPr wrap="square" lIns="0" tIns="0" rIns="0" bIns="0"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a:t>
              </a:r>
              <a:r>
                <a:rPr lang="zh-CN" altLang="en-US" sz="2000" dirty="0">
                  <a:solidFill>
                    <a:srgbClr val="FFFFFF"/>
                  </a:solidFill>
                  <a:latin typeface="微软雅黑" panose="020B0503020204020204" pitchFamily="34" charset="-122"/>
                  <a:ea typeface="微软雅黑" panose="020B0503020204020204" pitchFamily="34" charset="-122"/>
                </a:rPr>
                <a:t>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518382" y="4725340"/>
            <a:ext cx="3732336" cy="1480984"/>
            <a:chOff x="1518382" y="4725340"/>
            <a:chExt cx="3732336" cy="1480984"/>
          </a:xfrm>
        </p:grpSpPr>
        <p:sp>
          <p:nvSpPr>
            <p:cNvPr id="36" name="圆角矩形 35"/>
            <p:cNvSpPr/>
            <p:nvPr/>
          </p:nvSpPr>
          <p:spPr>
            <a:xfrm>
              <a:off x="1684697" y="4725340"/>
              <a:ext cx="3468853" cy="1453275"/>
            </a:xfrm>
            <a:prstGeom prst="roundRect">
              <a:avLst>
                <a:gd name="adj" fmla="val 10131"/>
              </a:avLst>
            </a:prstGeom>
            <a:solidFill>
              <a:srgbClr val="FED323"/>
            </a:solidFill>
            <a:ln w="25400" cap="flat" cmpd="sng" algn="ctr">
              <a:solidFill>
                <a:sysClr val="window" lastClr="FFFFFF"/>
              </a:solidFill>
              <a:prstDash val="solid"/>
            </a:ln>
            <a:effectLst/>
          </p:spPr>
          <p:txBody>
            <a:bodyPr lIns="96000" tIns="0" rIns="96000" bIns="336000" anchor="ctr"/>
            <a:lstStyle/>
            <a:p>
              <a:pPr algn="ctr">
                <a:lnSpc>
                  <a:spcPct val="130000"/>
                </a:lnSpc>
                <a:defRPr/>
              </a:pPr>
              <a:endParaRPr lang="zh-CN" altLang="en-US" sz="2665"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KSO_GN4"/>
            <p:cNvSpPr txBox="1">
              <a:spLocks noChangeArrowheads="1"/>
            </p:cNvSpPr>
            <p:nvPr/>
          </p:nvSpPr>
          <p:spPr bwMode="auto">
            <a:xfrm flipH="1">
              <a:off x="1518382" y="5766787"/>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3600" b="1" dirty="0" smtClean="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02</a:t>
              </a:r>
              <a:endParaRPr lang="zh-CN" altLang="en-US"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8" name="TextBox 110"/>
            <p:cNvSpPr txBox="1"/>
            <p:nvPr/>
          </p:nvSpPr>
          <p:spPr>
            <a:xfrm>
              <a:off x="2604500" y="5036773"/>
              <a:ext cx="2646218" cy="1169551"/>
            </a:xfrm>
            <a:prstGeom prst="rect">
              <a:avLst/>
            </a:prstGeom>
            <a:noFill/>
          </p:spPr>
          <p:txBody>
            <a:bodyPr wrap="square" lIns="0" tIns="0" rIns="0" bIns="0"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a:t>
              </a:r>
              <a:r>
                <a:rPr lang="zh-CN" altLang="en-US" sz="2000" dirty="0">
                  <a:solidFill>
                    <a:srgbClr val="FFFFFF"/>
                  </a:solidFill>
                  <a:latin typeface="微软雅黑" panose="020B0503020204020204" pitchFamily="34" charset="-122"/>
                  <a:ea typeface="微软雅黑" panose="020B0503020204020204" pitchFamily="34" charset="-122"/>
                </a:rPr>
                <a:t>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6993572" y="4725339"/>
            <a:ext cx="3641768" cy="1480985"/>
            <a:chOff x="6993572" y="4725339"/>
            <a:chExt cx="3641768" cy="1480985"/>
          </a:xfrm>
        </p:grpSpPr>
        <p:sp>
          <p:nvSpPr>
            <p:cNvPr id="40" name="圆角矩形 39"/>
            <p:cNvSpPr/>
            <p:nvPr/>
          </p:nvSpPr>
          <p:spPr>
            <a:xfrm>
              <a:off x="6993572" y="4725339"/>
              <a:ext cx="3468854" cy="1453275"/>
            </a:xfrm>
            <a:prstGeom prst="roundRect">
              <a:avLst>
                <a:gd name="adj" fmla="val 10131"/>
              </a:avLst>
            </a:prstGeom>
            <a:solidFill>
              <a:srgbClr val="01A293"/>
            </a:solidFill>
            <a:ln w="25400" cap="flat" cmpd="sng" algn="ctr">
              <a:solidFill>
                <a:sysClr val="window" lastClr="FFFFFF"/>
              </a:solidFill>
              <a:prstDash val="solid"/>
            </a:ln>
            <a:effectLst/>
          </p:spPr>
          <p:txBody>
            <a:bodyPr lIns="96000" tIns="0" rIns="96000" bIns="336000" anchor="ctr"/>
            <a:lstStyle/>
            <a:p>
              <a:pPr algn="ctr">
                <a:lnSpc>
                  <a:spcPct val="130000"/>
                </a:lnSpc>
                <a:defRPr/>
              </a:pPr>
              <a:endParaRPr lang="en-US" altLang="zh-CN" sz="2665"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KSO_GN3"/>
            <p:cNvSpPr txBox="1">
              <a:spLocks noChangeArrowheads="1"/>
            </p:cNvSpPr>
            <p:nvPr/>
          </p:nvSpPr>
          <p:spPr bwMode="auto">
            <a:xfrm flipH="1">
              <a:off x="9634811" y="5794497"/>
              <a:ext cx="1000529" cy="41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04</a:t>
              </a:r>
              <a:endParaRPr lang="zh-CN" altLang="en-US" sz="3600" b="1" dirty="0">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42" name="TextBox 110"/>
            <p:cNvSpPr txBox="1"/>
            <p:nvPr/>
          </p:nvSpPr>
          <p:spPr>
            <a:xfrm>
              <a:off x="7603451" y="5036773"/>
              <a:ext cx="2646218" cy="1169551"/>
            </a:xfrm>
            <a:prstGeom prst="rect">
              <a:avLst/>
            </a:prstGeom>
            <a:noFill/>
          </p:spPr>
          <p:txBody>
            <a:bodyPr wrap="square" lIns="0" tIns="0" rIns="0" bIns="0"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单击</a:t>
              </a:r>
              <a:r>
                <a:rPr lang="zh-CN" altLang="en-US" sz="2000" dirty="0">
                  <a:solidFill>
                    <a:srgbClr val="FFFFFF"/>
                  </a:solidFill>
                  <a:latin typeface="微软雅黑" panose="020B0503020204020204" pitchFamily="34" charset="-122"/>
                  <a:ea typeface="微软雅黑" panose="020B0503020204020204" pitchFamily="34" charset="-122"/>
                </a:rPr>
                <a:t>此处输入标题</a:t>
              </a:r>
              <a:endParaRPr lang="en-US" altLang="zh-CN" sz="20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32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Horizontal)">
                                      <p:cBhvr>
                                        <p:cTn id="11" dur="500"/>
                                        <p:tgtEl>
                                          <p:spTgt spid="25"/>
                                        </p:tgtEl>
                                      </p:cBhvr>
                                    </p:animEffect>
                                  </p:childTnLst>
                                </p:cTn>
                              </p:par>
                              <p:par>
                                <p:cTn id="12" presetID="16" presetClass="entr" presetSubtype="37"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outVertical)">
                                      <p:cBhvr>
                                        <p:cTn id="14" dur="500"/>
                                        <p:tgtEl>
                                          <p:spTgt spid="24"/>
                                        </p:tgtEl>
                                      </p:cBhvr>
                                    </p:animEffect>
                                  </p:childTnLst>
                                </p:cTn>
                              </p:par>
                            </p:childTnLst>
                          </p:cTn>
                        </p:par>
                        <p:par>
                          <p:cTn id="15" fill="hold">
                            <p:stCondLst>
                              <p:cond delay="1000"/>
                            </p:stCondLst>
                            <p:childTnLst>
                              <p:par>
                                <p:cTn id="16" presetID="23" presetClass="entr" presetSubtype="32"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750" fill="hold"/>
                                        <p:tgtEl>
                                          <p:spTgt spid="26"/>
                                        </p:tgtEl>
                                        <p:attrNameLst>
                                          <p:attrName>ppt_w</p:attrName>
                                        </p:attrNameLst>
                                      </p:cBhvr>
                                      <p:tavLst>
                                        <p:tav tm="0">
                                          <p:val>
                                            <p:strVal val="4*#ppt_w"/>
                                          </p:val>
                                        </p:tav>
                                        <p:tav tm="100000">
                                          <p:val>
                                            <p:strVal val="#ppt_w"/>
                                          </p:val>
                                        </p:tav>
                                      </p:tavLst>
                                    </p:anim>
                                    <p:anim calcmode="lin" valueType="num">
                                      <p:cBhvr>
                                        <p:cTn id="19" dur="750" fill="hold"/>
                                        <p:tgtEl>
                                          <p:spTgt spid="26"/>
                                        </p:tgtEl>
                                        <p:attrNameLst>
                                          <p:attrName>ppt_h</p:attrName>
                                        </p:attrNameLst>
                                      </p:cBhvr>
                                      <p:tavLst>
                                        <p:tav tm="0">
                                          <p:val>
                                            <p:strVal val="4*#ppt_h"/>
                                          </p:val>
                                        </p:tav>
                                        <p:tav tm="100000">
                                          <p:val>
                                            <p:strVal val="#ppt_h"/>
                                          </p:val>
                                        </p:tav>
                                      </p:tavLst>
                                    </p:anim>
                                  </p:childTnLst>
                                </p:cTn>
                              </p:par>
                            </p:childTnLst>
                          </p:cTn>
                        </p:par>
                        <p:par>
                          <p:cTn id="20" fill="hold">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26"/>
                                        </p:tgtEl>
                                      </p:cBhvr>
                                    </p:animEffect>
                                    <p:animScale>
                                      <p:cBhvr>
                                        <p:cTn id="23" dur="250" autoRev="1" fill="hold"/>
                                        <p:tgtEl>
                                          <p:spTgt spid="26"/>
                                        </p:tgtEl>
                                      </p:cBhvr>
                                      <p:by x="105000" y="105000"/>
                                    </p:animScale>
                                  </p:childTnLst>
                                </p:cTn>
                              </p:par>
                            </p:childTnLst>
                          </p:cTn>
                        </p:par>
                        <p:par>
                          <p:cTn id="24" fill="hold">
                            <p:stCondLst>
                              <p:cond delay="2500"/>
                            </p:stCondLst>
                            <p:childTnLst>
                              <p:par>
                                <p:cTn id="25" presetID="2" presetClass="entr" presetSubtype="8" decel="3800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decel="38000" fill="hold" nodeType="withEffect">
                                  <p:stCondLst>
                                    <p:cond delay="25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fill="hold"/>
                                        <p:tgtEl>
                                          <p:spTgt spid="35"/>
                                        </p:tgtEl>
                                        <p:attrNameLst>
                                          <p:attrName>ppt_x</p:attrName>
                                        </p:attrNameLst>
                                      </p:cBhvr>
                                      <p:tavLst>
                                        <p:tav tm="0">
                                          <p:val>
                                            <p:strVal val="0-#ppt_w/2"/>
                                          </p:val>
                                        </p:tav>
                                        <p:tav tm="100000">
                                          <p:val>
                                            <p:strVal val="#ppt_x"/>
                                          </p:val>
                                        </p:tav>
                                      </p:tavLst>
                                    </p:anim>
                                    <p:anim calcmode="lin" valueType="num">
                                      <p:cBhvr additive="base">
                                        <p:cTn id="32" dur="1000" fill="hold"/>
                                        <p:tgtEl>
                                          <p:spTgt spid="35"/>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2" decel="3800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1000" fill="hold"/>
                                        <p:tgtEl>
                                          <p:spTgt spid="31"/>
                                        </p:tgtEl>
                                        <p:attrNameLst>
                                          <p:attrName>ppt_x</p:attrName>
                                        </p:attrNameLst>
                                      </p:cBhvr>
                                      <p:tavLst>
                                        <p:tav tm="0">
                                          <p:val>
                                            <p:strVal val="1+#ppt_w/2"/>
                                          </p:val>
                                        </p:tav>
                                        <p:tav tm="100000">
                                          <p:val>
                                            <p:strVal val="#ppt_x"/>
                                          </p:val>
                                        </p:tav>
                                      </p:tavLst>
                                    </p:anim>
                                    <p:anim calcmode="lin" valueType="num">
                                      <p:cBhvr additive="base">
                                        <p:cTn id="37" dur="1000" fill="hold"/>
                                        <p:tgtEl>
                                          <p:spTgt spid="31"/>
                                        </p:tgtEl>
                                        <p:attrNameLst>
                                          <p:attrName>ppt_y</p:attrName>
                                        </p:attrNameLst>
                                      </p:cBhvr>
                                      <p:tavLst>
                                        <p:tav tm="0">
                                          <p:val>
                                            <p:strVal val="#ppt_y"/>
                                          </p:val>
                                        </p:tav>
                                        <p:tav tm="100000">
                                          <p:val>
                                            <p:strVal val="#ppt_y"/>
                                          </p:val>
                                        </p:tav>
                                      </p:tavLst>
                                    </p:anim>
                                  </p:childTnLst>
                                </p:cTn>
                              </p:par>
                              <p:par>
                                <p:cTn id="38" presetID="2" presetClass="entr" presetSubtype="2" decel="38000" fill="hold" nodeType="withEffect">
                                  <p:stCondLst>
                                    <p:cond delay="25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1000" fill="hold"/>
                                        <p:tgtEl>
                                          <p:spTgt spid="39"/>
                                        </p:tgtEl>
                                        <p:attrNameLst>
                                          <p:attrName>ppt_x</p:attrName>
                                        </p:attrNameLst>
                                      </p:cBhvr>
                                      <p:tavLst>
                                        <p:tav tm="0">
                                          <p:val>
                                            <p:strVal val="1+#ppt_w/2"/>
                                          </p:val>
                                        </p:tav>
                                        <p:tav tm="100000">
                                          <p:val>
                                            <p:strVal val="#ppt_x"/>
                                          </p:val>
                                        </p:tav>
                                      </p:tavLst>
                                    </p:anim>
                                    <p:anim calcmode="lin" valueType="num">
                                      <p:cBhvr additive="base">
                                        <p:cTn id="4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flipH="1">
            <a:off x="6100690" y="0"/>
            <a:ext cx="6091310" cy="6091310"/>
            <a:chOff x="0" y="1"/>
            <a:chExt cx="6091310" cy="6091310"/>
          </a:xfrm>
        </p:grpSpPr>
        <p:sp>
          <p:nvSpPr>
            <p:cNvPr id="34" name="泪滴形 33"/>
            <p:cNvSpPr/>
            <p:nvPr/>
          </p:nvSpPr>
          <p:spPr>
            <a:xfrm flipH="1">
              <a:off x="0" y="1"/>
              <a:ext cx="6091310" cy="6091310"/>
            </a:xfrm>
            <a:prstGeom prst="teardrop">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泪滴形 34"/>
            <p:cNvSpPr/>
            <p:nvPr/>
          </p:nvSpPr>
          <p:spPr>
            <a:xfrm flipH="1">
              <a:off x="1081691" y="1081691"/>
              <a:ext cx="3927929" cy="3927929"/>
            </a:xfrm>
            <a:prstGeom prst="teardrop">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flipH="1">
            <a:off x="7508717" y="2537822"/>
            <a:ext cx="3275256" cy="1015663"/>
          </a:xfrm>
          <a:prstGeom prst="rect">
            <a:avLst/>
          </a:prstGeom>
          <a:noFill/>
        </p:spPr>
        <p:txBody>
          <a:bodyPr wrap="none" rtlCol="0">
            <a:spAutoFit/>
          </a:bodyPr>
          <a:lstStyle/>
          <a:p>
            <a:r>
              <a:rPr lang="zh-CN" altLang="en-US" sz="6000" b="1" dirty="0">
                <a:solidFill>
                  <a:srgbClr val="FDFDFD"/>
                </a:solidFill>
                <a:latin typeface="幼圆" panose="02010509060101010101" pitchFamily="49" charset="-122"/>
                <a:ea typeface="幼圆" panose="02010509060101010101" pitchFamily="49" charset="-122"/>
              </a:rPr>
              <a:t>规划展望</a:t>
            </a:r>
            <a:endParaRPr lang="zh-CN" altLang="en-US" sz="6000" b="1" dirty="0">
              <a:solidFill>
                <a:srgbClr val="FDFDFD"/>
              </a:solidFill>
              <a:latin typeface="幼圆" panose="02010509060101010101" pitchFamily="49" charset="-122"/>
              <a:ea typeface="幼圆" panose="02010509060101010101" pitchFamily="49" charset="-122"/>
            </a:endParaRPr>
          </a:p>
        </p:txBody>
      </p:sp>
      <p:sp>
        <p:nvSpPr>
          <p:cNvPr id="10" name="文本框 9"/>
          <p:cNvSpPr txBox="1"/>
          <p:nvPr/>
        </p:nvSpPr>
        <p:spPr>
          <a:xfrm flipH="1">
            <a:off x="7508716" y="2537821"/>
            <a:ext cx="3275256" cy="1015663"/>
          </a:xfrm>
          <a:prstGeom prst="rect">
            <a:avLst/>
          </a:prstGeom>
          <a:noFill/>
        </p:spPr>
        <p:txBody>
          <a:bodyPr wrap="none" rtlCol="0">
            <a:spAutoFit/>
          </a:bodyPr>
          <a:lstStyle/>
          <a:p>
            <a:r>
              <a:rPr lang="zh-CN" altLang="en-US" sz="6000" b="1" dirty="0" smtClean="0">
                <a:solidFill>
                  <a:srgbClr val="FDFDFD"/>
                </a:solidFill>
                <a:latin typeface="幼圆" panose="02010509060101010101" pitchFamily="49" charset="-122"/>
                <a:ea typeface="幼圆" panose="02010509060101010101" pitchFamily="49" charset="-122"/>
              </a:rPr>
              <a:t>规划展望</a:t>
            </a:r>
            <a:endParaRPr lang="zh-CN" altLang="en-US" sz="6000" b="1" dirty="0">
              <a:solidFill>
                <a:srgbClr val="FDFDFD"/>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42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Scale>
                                      <p:cBhvr>
                                        <p:cTn id="12"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6"/>
                                        </p:tgtEl>
                                        <p:attrNameLst>
                                          <p:attrName>ppt_x</p:attrName>
                                          <p:attrName>ppt_y</p:attrName>
                                        </p:attrNameLst>
                                      </p:cBhvr>
                                    </p:animMotion>
                                    <p:animEffect transition="in" filter="fade">
                                      <p:cBhvr>
                                        <p:cTn id="14" dur="1000"/>
                                        <p:tgtEl>
                                          <p:spTgt spid="36"/>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2000"/>
                            </p:stCondLst>
                            <p:childTnLst>
                              <p:par>
                                <p:cTn id="19" presetID="6" presetClass="emph" presetSubtype="0" fill="hold" grpId="1" nodeType="afterEffect">
                                  <p:stCondLst>
                                    <p:cond delay="0"/>
                                  </p:stCondLst>
                                  <p:childTnLst>
                                    <p:animScale>
                                      <p:cBhvr>
                                        <p:cTn id="20" dur="500" fill="hold"/>
                                        <p:tgtEl>
                                          <p:spTgt spid="36"/>
                                        </p:tgtEl>
                                      </p:cBhvr>
                                      <p:by x="150000" y="150000"/>
                                    </p:animScale>
                                  </p:childTnLst>
                                </p:cTn>
                              </p:par>
                              <p:par>
                                <p:cTn id="21" presetID="10" presetClass="exit" presetSubtype="0" fill="hold" grpId="2" nodeType="withEffect">
                                  <p:stCondLst>
                                    <p:cond delay="0"/>
                                  </p:stCondLst>
                                  <p:childTnLst>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6" grpId="2"/>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357982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我的职业规划</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3456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66984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72985" y="1990701"/>
            <a:ext cx="7095655" cy="1323975"/>
            <a:chOff x="1072985" y="1990701"/>
            <a:chExt cx="7095655" cy="1323975"/>
          </a:xfrm>
        </p:grpSpPr>
        <p:cxnSp>
          <p:nvCxnSpPr>
            <p:cNvPr id="14" name="直接连接符 13"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CxnSpPr>
              <a:endCxn id="18" idx="15"/>
            </p:cNvCxnSpPr>
            <p:nvPr/>
          </p:nvCxnSpPr>
          <p:spPr>
            <a:xfrm flipV="1">
              <a:off x="2009579" y="2652689"/>
              <a:ext cx="1527583" cy="4124"/>
            </a:xfrm>
            <a:prstGeom prst="line">
              <a:avLst/>
            </a:prstGeom>
            <a:ln w="38100">
              <a:solidFill>
                <a:srgbClr val="01A293"/>
              </a:solidFill>
            </a:ln>
            <a:effectLst/>
          </p:spPr>
          <p:style>
            <a:lnRef idx="1">
              <a:schemeClr val="accent1"/>
            </a:lnRef>
            <a:fillRef idx="0">
              <a:schemeClr val="accent1"/>
            </a:fillRef>
            <a:effectRef idx="0">
              <a:schemeClr val="accent1"/>
            </a:effectRef>
            <a:fontRef idx="minor">
              <a:schemeClr val="tx1"/>
            </a:fontRef>
          </p:style>
        </p:cxnSp>
        <p:sp>
          <p:nvSpPr>
            <p:cNvPr id="17" name="椭圆 16"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a:off x="1072985" y="2039205"/>
              <a:ext cx="1204664" cy="1204663"/>
            </a:xfrm>
            <a:prstGeom prst="ellipse">
              <a:avLst/>
            </a:prstGeom>
            <a:solidFill>
              <a:srgbClr val="01A2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a:off x="3537162" y="1990701"/>
              <a:ext cx="4631478" cy="1323975"/>
            </a:xfrm>
            <a:custGeom>
              <a:avLst/>
              <a:gdLst>
                <a:gd name="connsiteX0" fmla="*/ 563558 w 4029881"/>
                <a:gd name="connsiteY0" fmla="*/ 0 h 1152000"/>
                <a:gd name="connsiteX1" fmla="*/ 576000 w 4029881"/>
                <a:gd name="connsiteY1" fmla="*/ 0 h 1152000"/>
                <a:gd name="connsiteX2" fmla="*/ 3453881 w 4029881"/>
                <a:gd name="connsiteY2" fmla="*/ 0 h 1152000"/>
                <a:gd name="connsiteX3" fmla="*/ 3478401 w 4029881"/>
                <a:gd name="connsiteY3" fmla="*/ 0 h 1152000"/>
                <a:gd name="connsiteX4" fmla="*/ 3478401 w 4029881"/>
                <a:gd name="connsiteY4" fmla="*/ 2472 h 1152000"/>
                <a:gd name="connsiteX5" fmla="*/ 3569965 w 4029881"/>
                <a:gd name="connsiteY5" fmla="*/ 11702 h 1152000"/>
                <a:gd name="connsiteX6" fmla="*/ 4029881 w 4029881"/>
                <a:gd name="connsiteY6" fmla="*/ 576000 h 1152000"/>
                <a:gd name="connsiteX7" fmla="*/ 3569965 w 4029881"/>
                <a:gd name="connsiteY7" fmla="*/ 1140298 h 1152000"/>
                <a:gd name="connsiteX8" fmla="*/ 3478401 w 4029881"/>
                <a:gd name="connsiteY8" fmla="*/ 1149528 h 1152000"/>
                <a:gd name="connsiteX9" fmla="*/ 3478401 w 4029881"/>
                <a:gd name="connsiteY9" fmla="*/ 1152000 h 1152000"/>
                <a:gd name="connsiteX10" fmla="*/ 3453881 w 4029881"/>
                <a:gd name="connsiteY10" fmla="*/ 1152000 h 1152000"/>
                <a:gd name="connsiteX11" fmla="*/ 576000 w 4029881"/>
                <a:gd name="connsiteY11" fmla="*/ 1152000 h 1152000"/>
                <a:gd name="connsiteX12" fmla="*/ 563558 w 4029881"/>
                <a:gd name="connsiteY12" fmla="*/ 1152000 h 1152000"/>
                <a:gd name="connsiteX13" fmla="*/ 563558 w 4029881"/>
                <a:gd name="connsiteY13" fmla="*/ 1150746 h 1152000"/>
                <a:gd name="connsiteX14" fmla="*/ 459916 w 4029881"/>
                <a:gd name="connsiteY14" fmla="*/ 1140298 h 1152000"/>
                <a:gd name="connsiteX15" fmla="*/ 0 w 4029881"/>
                <a:gd name="connsiteY15" fmla="*/ 576000 h 1152000"/>
                <a:gd name="connsiteX16" fmla="*/ 459916 w 4029881"/>
                <a:gd name="connsiteY16" fmla="*/ 11702 h 1152000"/>
                <a:gd name="connsiteX17" fmla="*/ 563558 w 4029881"/>
                <a:gd name="connsiteY17" fmla="*/ 1254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29881" h="1152000">
                  <a:moveTo>
                    <a:pt x="563558" y="0"/>
                  </a:moveTo>
                  <a:lnTo>
                    <a:pt x="576000" y="0"/>
                  </a:lnTo>
                  <a:lnTo>
                    <a:pt x="3453881" y="0"/>
                  </a:lnTo>
                  <a:lnTo>
                    <a:pt x="3478401" y="0"/>
                  </a:lnTo>
                  <a:lnTo>
                    <a:pt x="3478401" y="2472"/>
                  </a:lnTo>
                  <a:lnTo>
                    <a:pt x="3569965" y="11702"/>
                  </a:lnTo>
                  <a:cubicBezTo>
                    <a:pt x="3832439" y="65412"/>
                    <a:pt x="4029881" y="297649"/>
                    <a:pt x="4029881" y="576000"/>
                  </a:cubicBezTo>
                  <a:cubicBezTo>
                    <a:pt x="4029881" y="854352"/>
                    <a:pt x="3832439" y="1086588"/>
                    <a:pt x="3569965" y="1140298"/>
                  </a:cubicBezTo>
                  <a:lnTo>
                    <a:pt x="3478401" y="1149528"/>
                  </a:lnTo>
                  <a:lnTo>
                    <a:pt x="3478401" y="1152000"/>
                  </a:lnTo>
                  <a:lnTo>
                    <a:pt x="3453881" y="1152000"/>
                  </a:lnTo>
                  <a:lnTo>
                    <a:pt x="576000" y="1152000"/>
                  </a:lnTo>
                  <a:lnTo>
                    <a:pt x="563558" y="1152000"/>
                  </a:lnTo>
                  <a:lnTo>
                    <a:pt x="563558" y="1150746"/>
                  </a:lnTo>
                  <a:lnTo>
                    <a:pt x="459916" y="1140298"/>
                  </a:lnTo>
                  <a:cubicBezTo>
                    <a:pt x="197442" y="1086588"/>
                    <a:pt x="0" y="854352"/>
                    <a:pt x="0" y="576000"/>
                  </a:cubicBezTo>
                  <a:cubicBezTo>
                    <a:pt x="0" y="297649"/>
                    <a:pt x="197442" y="65412"/>
                    <a:pt x="459916" y="11702"/>
                  </a:cubicBezTo>
                  <a:lnTo>
                    <a:pt x="563558" y="1254"/>
                  </a:lnTo>
                  <a:close/>
                </a:path>
              </a:pathLst>
            </a:custGeom>
            <a:solidFill>
              <a:srgbClr val="01A29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a:off x="3617890" y="2052214"/>
              <a:ext cx="1204664" cy="1204663"/>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txBox="1"/>
            <p:nvPr/>
          </p:nvSpPr>
          <p:spPr>
            <a:xfrm>
              <a:off x="1149726" y="2358898"/>
              <a:ext cx="1011815" cy="584775"/>
            </a:xfrm>
            <a:prstGeom prst="rect">
              <a:avLst/>
            </a:prstGeom>
            <a:noFill/>
            <a:effectLst/>
          </p:spPr>
          <p:txBody>
            <a:bodyPr wrap="none" rtlCol="0">
              <a:spAutoFit/>
            </a:bodyPr>
            <a:lstStyle/>
            <a:p>
              <a:r>
                <a:rPr lang="en-US" altLang="zh-CN" sz="3200" b="1" dirty="0" smtClean="0">
                  <a:solidFill>
                    <a:schemeClr val="bg1"/>
                  </a:solidFill>
                  <a:latin typeface="方正姚体" panose="02010601030101010101" pitchFamily="2" charset="-122"/>
                  <a:ea typeface="方正姚体" panose="02010601030101010101" pitchFamily="2" charset="-122"/>
                </a:rPr>
                <a:t>2017</a:t>
              </a: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44" name="文本框 43"/>
            <p:cNvSpPr txBox="1"/>
            <p:nvPr/>
          </p:nvSpPr>
          <p:spPr>
            <a:xfrm>
              <a:off x="5624469" y="2318370"/>
              <a:ext cx="1576072" cy="646331"/>
            </a:xfrm>
            <a:prstGeom prst="rect">
              <a:avLst/>
            </a:prstGeom>
            <a:noFill/>
          </p:spPr>
          <p:txBody>
            <a:bodyPr wrap="none" rtlCol="0">
              <a:spAutoFit/>
            </a:bodyPr>
            <a:lstStyle/>
            <a:p>
              <a:r>
                <a:rPr lang="zh-CN" altLang="en-US" sz="3600" b="1" dirty="0" smtClean="0">
                  <a:solidFill>
                    <a:srgbClr val="FFFFFF"/>
                  </a:solidFill>
                  <a:latin typeface="幼圆" panose="02010509060101010101" pitchFamily="49" charset="-122"/>
                  <a:ea typeface="幼圆" panose="02010509060101010101" pitchFamily="49" charset="-122"/>
                </a:rPr>
                <a:t>转  型</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6" name="组合 5"/>
          <p:cNvGrpSpPr/>
          <p:nvPr/>
        </p:nvGrpSpPr>
        <p:grpSpPr>
          <a:xfrm>
            <a:off x="1072985" y="3494298"/>
            <a:ext cx="7095655" cy="1323975"/>
            <a:chOff x="1072985" y="3494298"/>
            <a:chExt cx="7095655" cy="1323975"/>
          </a:xfrm>
        </p:grpSpPr>
        <p:cxnSp>
          <p:nvCxnSpPr>
            <p:cNvPr id="15" name="直接连接符 14"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CxnSpPr>
              <a:endCxn id="25" idx="15"/>
            </p:cNvCxnSpPr>
            <p:nvPr/>
          </p:nvCxnSpPr>
          <p:spPr>
            <a:xfrm flipV="1">
              <a:off x="2009579" y="4156285"/>
              <a:ext cx="1527583" cy="4124"/>
            </a:xfrm>
            <a:prstGeom prst="line">
              <a:avLst/>
            </a:prstGeom>
            <a:ln w="38100">
              <a:solidFill>
                <a:srgbClr val="FED323"/>
              </a:solidFill>
            </a:ln>
            <a:effectLst/>
          </p:spPr>
          <p:style>
            <a:lnRef idx="1">
              <a:schemeClr val="accent1"/>
            </a:lnRef>
            <a:fillRef idx="0">
              <a:schemeClr val="accent1"/>
            </a:fillRef>
            <a:effectRef idx="0">
              <a:schemeClr val="accent1"/>
            </a:effectRef>
            <a:fontRef idx="minor">
              <a:schemeClr val="tx1"/>
            </a:fontRef>
          </p:style>
        </p:cxnSp>
        <p:sp>
          <p:nvSpPr>
            <p:cNvPr id="24" name="椭圆 23"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a:off x="1072985" y="3542802"/>
              <a:ext cx="1204664" cy="1204663"/>
            </a:xfrm>
            <a:prstGeom prst="ellipse">
              <a:avLst/>
            </a:prstGeom>
            <a:solidFill>
              <a:srgbClr val="FED3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a:off x="3537162" y="3494298"/>
              <a:ext cx="4631478" cy="1323975"/>
            </a:xfrm>
            <a:custGeom>
              <a:avLst/>
              <a:gdLst>
                <a:gd name="connsiteX0" fmla="*/ 563558 w 4029881"/>
                <a:gd name="connsiteY0" fmla="*/ 0 h 1152000"/>
                <a:gd name="connsiteX1" fmla="*/ 576000 w 4029881"/>
                <a:gd name="connsiteY1" fmla="*/ 0 h 1152000"/>
                <a:gd name="connsiteX2" fmla="*/ 3453881 w 4029881"/>
                <a:gd name="connsiteY2" fmla="*/ 0 h 1152000"/>
                <a:gd name="connsiteX3" fmla="*/ 3478401 w 4029881"/>
                <a:gd name="connsiteY3" fmla="*/ 0 h 1152000"/>
                <a:gd name="connsiteX4" fmla="*/ 3478401 w 4029881"/>
                <a:gd name="connsiteY4" fmla="*/ 2472 h 1152000"/>
                <a:gd name="connsiteX5" fmla="*/ 3569965 w 4029881"/>
                <a:gd name="connsiteY5" fmla="*/ 11702 h 1152000"/>
                <a:gd name="connsiteX6" fmla="*/ 4029881 w 4029881"/>
                <a:gd name="connsiteY6" fmla="*/ 576000 h 1152000"/>
                <a:gd name="connsiteX7" fmla="*/ 3569965 w 4029881"/>
                <a:gd name="connsiteY7" fmla="*/ 1140298 h 1152000"/>
                <a:gd name="connsiteX8" fmla="*/ 3478401 w 4029881"/>
                <a:gd name="connsiteY8" fmla="*/ 1149528 h 1152000"/>
                <a:gd name="connsiteX9" fmla="*/ 3478401 w 4029881"/>
                <a:gd name="connsiteY9" fmla="*/ 1152000 h 1152000"/>
                <a:gd name="connsiteX10" fmla="*/ 3453881 w 4029881"/>
                <a:gd name="connsiteY10" fmla="*/ 1152000 h 1152000"/>
                <a:gd name="connsiteX11" fmla="*/ 576000 w 4029881"/>
                <a:gd name="connsiteY11" fmla="*/ 1152000 h 1152000"/>
                <a:gd name="connsiteX12" fmla="*/ 563558 w 4029881"/>
                <a:gd name="connsiteY12" fmla="*/ 1152000 h 1152000"/>
                <a:gd name="connsiteX13" fmla="*/ 563558 w 4029881"/>
                <a:gd name="connsiteY13" fmla="*/ 1150746 h 1152000"/>
                <a:gd name="connsiteX14" fmla="*/ 459916 w 4029881"/>
                <a:gd name="connsiteY14" fmla="*/ 1140298 h 1152000"/>
                <a:gd name="connsiteX15" fmla="*/ 0 w 4029881"/>
                <a:gd name="connsiteY15" fmla="*/ 576000 h 1152000"/>
                <a:gd name="connsiteX16" fmla="*/ 459916 w 4029881"/>
                <a:gd name="connsiteY16" fmla="*/ 11702 h 1152000"/>
                <a:gd name="connsiteX17" fmla="*/ 563558 w 4029881"/>
                <a:gd name="connsiteY17" fmla="*/ 1254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29881" h="1152000">
                  <a:moveTo>
                    <a:pt x="563558" y="0"/>
                  </a:moveTo>
                  <a:lnTo>
                    <a:pt x="576000" y="0"/>
                  </a:lnTo>
                  <a:lnTo>
                    <a:pt x="3453881" y="0"/>
                  </a:lnTo>
                  <a:lnTo>
                    <a:pt x="3478401" y="0"/>
                  </a:lnTo>
                  <a:lnTo>
                    <a:pt x="3478401" y="2472"/>
                  </a:lnTo>
                  <a:lnTo>
                    <a:pt x="3569965" y="11702"/>
                  </a:lnTo>
                  <a:cubicBezTo>
                    <a:pt x="3832439" y="65412"/>
                    <a:pt x="4029881" y="297649"/>
                    <a:pt x="4029881" y="576000"/>
                  </a:cubicBezTo>
                  <a:cubicBezTo>
                    <a:pt x="4029881" y="854352"/>
                    <a:pt x="3832439" y="1086588"/>
                    <a:pt x="3569965" y="1140298"/>
                  </a:cubicBezTo>
                  <a:lnTo>
                    <a:pt x="3478401" y="1149528"/>
                  </a:lnTo>
                  <a:lnTo>
                    <a:pt x="3478401" y="1152000"/>
                  </a:lnTo>
                  <a:lnTo>
                    <a:pt x="3453881" y="1152000"/>
                  </a:lnTo>
                  <a:lnTo>
                    <a:pt x="576000" y="1152000"/>
                  </a:lnTo>
                  <a:lnTo>
                    <a:pt x="563558" y="1152000"/>
                  </a:lnTo>
                  <a:lnTo>
                    <a:pt x="563558" y="1150746"/>
                  </a:lnTo>
                  <a:lnTo>
                    <a:pt x="459916" y="1140298"/>
                  </a:lnTo>
                  <a:cubicBezTo>
                    <a:pt x="197442" y="1086588"/>
                    <a:pt x="0" y="854352"/>
                    <a:pt x="0" y="576000"/>
                  </a:cubicBezTo>
                  <a:cubicBezTo>
                    <a:pt x="0" y="297649"/>
                    <a:pt x="197442" y="65412"/>
                    <a:pt x="459916" y="11702"/>
                  </a:cubicBezTo>
                  <a:lnTo>
                    <a:pt x="563558" y="1254"/>
                  </a:lnTo>
                  <a:close/>
                </a:path>
              </a:pathLst>
            </a:custGeom>
            <a:solidFill>
              <a:srgbClr val="FED32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椭圆 25"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a:off x="3617890" y="3555811"/>
              <a:ext cx="1204664" cy="1204663"/>
            </a:xfrm>
            <a:prstGeom prst="ellipse">
              <a:avLst/>
            </a:prstGeom>
            <a:blipFill>
              <a:blip r:embed="rId2"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txBox="1"/>
            <p:nvPr/>
          </p:nvSpPr>
          <p:spPr>
            <a:xfrm>
              <a:off x="1149726" y="3826928"/>
              <a:ext cx="1011815" cy="584775"/>
            </a:xfrm>
            <a:prstGeom prst="rect">
              <a:avLst/>
            </a:prstGeom>
            <a:noFill/>
            <a:effectLst/>
          </p:spPr>
          <p:txBody>
            <a:bodyPr wrap="none" rtlCol="0">
              <a:spAutoFit/>
            </a:bodyPr>
            <a:lstStyle/>
            <a:p>
              <a:r>
                <a:rPr lang="en-US" altLang="zh-CN" sz="3200" b="1" dirty="0" smtClean="0">
                  <a:solidFill>
                    <a:schemeClr val="bg1"/>
                  </a:solidFill>
                  <a:latin typeface="方正姚体" panose="02010601030101010101" pitchFamily="2" charset="-122"/>
                  <a:ea typeface="方正姚体" panose="02010601030101010101" pitchFamily="2" charset="-122"/>
                </a:rPr>
                <a:t>2019</a:t>
              </a:r>
              <a:endParaRPr lang="en-US" altLang="zh-CN" b="1" dirty="0">
                <a:solidFill>
                  <a:schemeClr val="bg1"/>
                </a:solidFill>
                <a:latin typeface="方正姚体" panose="02010601030101010101" pitchFamily="2" charset="-122"/>
                <a:ea typeface="方正姚体" panose="02010601030101010101" pitchFamily="2" charset="-122"/>
              </a:endParaRPr>
            </a:p>
          </p:txBody>
        </p:sp>
        <p:sp>
          <p:nvSpPr>
            <p:cNvPr id="45" name="文本框 44"/>
            <p:cNvSpPr txBox="1"/>
            <p:nvPr/>
          </p:nvSpPr>
          <p:spPr>
            <a:xfrm>
              <a:off x="5167349" y="3852745"/>
              <a:ext cx="2656496"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复合型管理人</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7" name="组合 6"/>
          <p:cNvGrpSpPr/>
          <p:nvPr/>
        </p:nvGrpSpPr>
        <p:grpSpPr>
          <a:xfrm>
            <a:off x="1072985" y="4997895"/>
            <a:ext cx="7095655" cy="1323975"/>
            <a:chOff x="1072985" y="4997895"/>
            <a:chExt cx="7095655" cy="1323975"/>
          </a:xfrm>
        </p:grpSpPr>
        <p:cxnSp>
          <p:nvCxnSpPr>
            <p:cNvPr id="16" name="直接连接符 15"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CxnSpPr>
              <a:endCxn id="28" idx="15"/>
            </p:cNvCxnSpPr>
            <p:nvPr/>
          </p:nvCxnSpPr>
          <p:spPr>
            <a:xfrm flipV="1">
              <a:off x="2009579" y="5659882"/>
              <a:ext cx="1527583" cy="4124"/>
            </a:xfrm>
            <a:prstGeom prst="line">
              <a:avLst/>
            </a:prstGeom>
            <a:ln w="38100">
              <a:solidFill>
                <a:srgbClr val="BFBFBF"/>
              </a:solidFill>
            </a:ln>
            <a:effectLst/>
          </p:spPr>
          <p:style>
            <a:lnRef idx="1">
              <a:schemeClr val="accent1"/>
            </a:lnRef>
            <a:fillRef idx="0">
              <a:schemeClr val="accent1"/>
            </a:fillRef>
            <a:effectRef idx="0">
              <a:schemeClr val="accent1"/>
            </a:effectRef>
            <a:fontRef idx="minor">
              <a:schemeClr val="tx1"/>
            </a:fontRef>
          </p:style>
        </p:cxnSp>
        <p:sp>
          <p:nvSpPr>
            <p:cNvPr id="27" name="椭圆 26"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a:off x="1072985" y="5046399"/>
              <a:ext cx="1204664" cy="1204663"/>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a:off x="3537162" y="4997895"/>
              <a:ext cx="4631478" cy="1323975"/>
            </a:xfrm>
            <a:custGeom>
              <a:avLst/>
              <a:gdLst>
                <a:gd name="connsiteX0" fmla="*/ 563558 w 4029881"/>
                <a:gd name="connsiteY0" fmla="*/ 0 h 1152000"/>
                <a:gd name="connsiteX1" fmla="*/ 576000 w 4029881"/>
                <a:gd name="connsiteY1" fmla="*/ 0 h 1152000"/>
                <a:gd name="connsiteX2" fmla="*/ 3453881 w 4029881"/>
                <a:gd name="connsiteY2" fmla="*/ 0 h 1152000"/>
                <a:gd name="connsiteX3" fmla="*/ 3478401 w 4029881"/>
                <a:gd name="connsiteY3" fmla="*/ 0 h 1152000"/>
                <a:gd name="connsiteX4" fmla="*/ 3478401 w 4029881"/>
                <a:gd name="connsiteY4" fmla="*/ 2472 h 1152000"/>
                <a:gd name="connsiteX5" fmla="*/ 3569965 w 4029881"/>
                <a:gd name="connsiteY5" fmla="*/ 11702 h 1152000"/>
                <a:gd name="connsiteX6" fmla="*/ 4029881 w 4029881"/>
                <a:gd name="connsiteY6" fmla="*/ 576000 h 1152000"/>
                <a:gd name="connsiteX7" fmla="*/ 3569965 w 4029881"/>
                <a:gd name="connsiteY7" fmla="*/ 1140298 h 1152000"/>
                <a:gd name="connsiteX8" fmla="*/ 3478401 w 4029881"/>
                <a:gd name="connsiteY8" fmla="*/ 1149528 h 1152000"/>
                <a:gd name="connsiteX9" fmla="*/ 3478401 w 4029881"/>
                <a:gd name="connsiteY9" fmla="*/ 1152000 h 1152000"/>
                <a:gd name="connsiteX10" fmla="*/ 3453881 w 4029881"/>
                <a:gd name="connsiteY10" fmla="*/ 1152000 h 1152000"/>
                <a:gd name="connsiteX11" fmla="*/ 576000 w 4029881"/>
                <a:gd name="connsiteY11" fmla="*/ 1152000 h 1152000"/>
                <a:gd name="connsiteX12" fmla="*/ 563558 w 4029881"/>
                <a:gd name="connsiteY12" fmla="*/ 1152000 h 1152000"/>
                <a:gd name="connsiteX13" fmla="*/ 563558 w 4029881"/>
                <a:gd name="connsiteY13" fmla="*/ 1150746 h 1152000"/>
                <a:gd name="connsiteX14" fmla="*/ 459916 w 4029881"/>
                <a:gd name="connsiteY14" fmla="*/ 1140298 h 1152000"/>
                <a:gd name="connsiteX15" fmla="*/ 0 w 4029881"/>
                <a:gd name="connsiteY15" fmla="*/ 576000 h 1152000"/>
                <a:gd name="connsiteX16" fmla="*/ 459916 w 4029881"/>
                <a:gd name="connsiteY16" fmla="*/ 11702 h 1152000"/>
                <a:gd name="connsiteX17" fmla="*/ 563558 w 4029881"/>
                <a:gd name="connsiteY17" fmla="*/ 1254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29881" h="1152000">
                  <a:moveTo>
                    <a:pt x="563558" y="0"/>
                  </a:moveTo>
                  <a:lnTo>
                    <a:pt x="576000" y="0"/>
                  </a:lnTo>
                  <a:lnTo>
                    <a:pt x="3453881" y="0"/>
                  </a:lnTo>
                  <a:lnTo>
                    <a:pt x="3478401" y="0"/>
                  </a:lnTo>
                  <a:lnTo>
                    <a:pt x="3478401" y="2472"/>
                  </a:lnTo>
                  <a:lnTo>
                    <a:pt x="3569965" y="11702"/>
                  </a:lnTo>
                  <a:cubicBezTo>
                    <a:pt x="3832439" y="65412"/>
                    <a:pt x="4029881" y="297649"/>
                    <a:pt x="4029881" y="576000"/>
                  </a:cubicBezTo>
                  <a:cubicBezTo>
                    <a:pt x="4029881" y="854352"/>
                    <a:pt x="3832439" y="1086588"/>
                    <a:pt x="3569965" y="1140298"/>
                  </a:cubicBezTo>
                  <a:lnTo>
                    <a:pt x="3478401" y="1149528"/>
                  </a:lnTo>
                  <a:lnTo>
                    <a:pt x="3478401" y="1152000"/>
                  </a:lnTo>
                  <a:lnTo>
                    <a:pt x="3453881" y="1152000"/>
                  </a:lnTo>
                  <a:lnTo>
                    <a:pt x="576000" y="1152000"/>
                  </a:lnTo>
                  <a:lnTo>
                    <a:pt x="563558" y="1152000"/>
                  </a:lnTo>
                  <a:lnTo>
                    <a:pt x="563558" y="1150746"/>
                  </a:lnTo>
                  <a:lnTo>
                    <a:pt x="459916" y="1140298"/>
                  </a:lnTo>
                  <a:cubicBezTo>
                    <a:pt x="197442" y="1086588"/>
                    <a:pt x="0" y="854352"/>
                    <a:pt x="0" y="576000"/>
                  </a:cubicBezTo>
                  <a:cubicBezTo>
                    <a:pt x="0" y="297649"/>
                    <a:pt x="197442" y="65412"/>
                    <a:pt x="459916" y="11702"/>
                  </a:cubicBezTo>
                  <a:lnTo>
                    <a:pt x="563558" y="1254"/>
                  </a:lnTo>
                  <a:close/>
                </a:path>
              </a:pathLst>
            </a:custGeom>
            <a:solidFill>
              <a:srgbClr val="BFBF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a:off x="3617890" y="5059408"/>
              <a:ext cx="1204664" cy="1204663"/>
            </a:xfrm>
            <a:prstGeom prst="ellipse">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txBox="1"/>
            <p:nvPr/>
          </p:nvSpPr>
          <p:spPr>
            <a:xfrm>
              <a:off x="1149726" y="5305928"/>
              <a:ext cx="1008609" cy="584775"/>
            </a:xfrm>
            <a:prstGeom prst="rect">
              <a:avLst/>
            </a:prstGeom>
            <a:noFill/>
            <a:effectLst/>
          </p:spPr>
          <p:txBody>
            <a:bodyPr wrap="none" rtlCol="0">
              <a:spAutoFit/>
            </a:bodyPr>
            <a:lstStyle/>
            <a:p>
              <a:r>
                <a:rPr lang="zh-CN" altLang="en-US" sz="3200" b="1" dirty="0" smtClean="0">
                  <a:solidFill>
                    <a:schemeClr val="bg1"/>
                  </a:solidFill>
                  <a:latin typeface="幼圆" panose="02010509060101010101" pitchFamily="49" charset="-122"/>
                  <a:ea typeface="幼圆" panose="02010509060101010101" pitchFamily="49" charset="-122"/>
                </a:rPr>
                <a:t>未来</a:t>
              </a:r>
              <a:endParaRPr lang="en-US" altLang="zh-CN" sz="3200" b="1" dirty="0">
                <a:solidFill>
                  <a:schemeClr val="bg1"/>
                </a:solidFill>
                <a:latin typeface="幼圆" panose="02010509060101010101" pitchFamily="49" charset="-122"/>
                <a:ea typeface="幼圆" panose="02010509060101010101" pitchFamily="49" charset="-122"/>
              </a:endParaRPr>
            </a:p>
          </p:txBody>
        </p:sp>
        <p:sp>
          <p:nvSpPr>
            <p:cNvPr id="46" name="文本框 45"/>
            <p:cNvSpPr txBox="1"/>
            <p:nvPr/>
          </p:nvSpPr>
          <p:spPr>
            <a:xfrm>
              <a:off x="5496229" y="5305927"/>
              <a:ext cx="1832553" cy="584775"/>
            </a:xfrm>
            <a:prstGeom prst="rect">
              <a:avLst/>
            </a:prstGeom>
            <a:noFill/>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企业高管</a:t>
              </a:r>
              <a:endParaRPr lang="zh-CN" altLang="en-US" sz="3200" b="1" dirty="0">
                <a:solidFill>
                  <a:srgbClr val="FFFFFF"/>
                </a:solidFill>
                <a:latin typeface="幼圆" panose="02010509060101010101" pitchFamily="49" charset="-122"/>
                <a:ea typeface="幼圆" panose="02010509060101010101" pitchFamily="49" charset="-122"/>
              </a:endParaRPr>
            </a:p>
          </p:txBody>
        </p:sp>
      </p:grpSp>
      <p:sp>
        <p:nvSpPr>
          <p:cNvPr id="47" name="矩形 47"/>
          <p:cNvSpPr>
            <a:spLocks noChangeArrowheads="1"/>
          </p:cNvSpPr>
          <p:nvPr/>
        </p:nvSpPr>
        <p:spPr bwMode="auto">
          <a:xfrm>
            <a:off x="8842315" y="2408150"/>
            <a:ext cx="2829025"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4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2017</a:t>
            </a:r>
            <a:r>
              <a:rPr lang="zh-CN" altLang="en-US" sz="24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年</a:t>
            </a:r>
            <a:r>
              <a:rPr lang="zh-CN" altLang="en-US" sz="18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，完成角色转换</a:t>
            </a:r>
            <a:endParaRPr lang="zh-CN" altLang="en-US" sz="18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48" name="矩形 47"/>
          <p:cNvSpPr>
            <a:spLocks noChangeArrowheads="1"/>
          </p:cNvSpPr>
          <p:nvPr/>
        </p:nvSpPr>
        <p:spPr bwMode="auto">
          <a:xfrm>
            <a:off x="8857580" y="3685354"/>
            <a:ext cx="2829025"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4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2019</a:t>
            </a:r>
            <a:r>
              <a:rPr lang="zh-CN" altLang="en-US" sz="24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年</a:t>
            </a:r>
            <a:r>
              <a:rPr lang="zh-CN" altLang="en-US" sz="18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，成为成熟的</a:t>
            </a:r>
            <a:endParaRPr lang="en-US" altLang="zh-CN" sz="18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8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复合型管理人</a:t>
            </a:r>
            <a:endParaRPr lang="zh-CN" altLang="en-US" sz="18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49" name="矩形 47"/>
          <p:cNvSpPr>
            <a:spLocks noChangeArrowheads="1"/>
          </p:cNvSpPr>
          <p:nvPr/>
        </p:nvSpPr>
        <p:spPr bwMode="auto">
          <a:xfrm>
            <a:off x="8842315" y="5225921"/>
            <a:ext cx="236829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4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未来，</a:t>
            </a:r>
            <a:r>
              <a:rPr lang="zh-CN" altLang="en-US" sz="1800" b="1" dirty="0" smtClean="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最终成为企业高管</a:t>
            </a:r>
            <a:endParaRPr lang="zh-CN" altLang="en-US" sz="18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2800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2800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实现目标的关键</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3996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76128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5822030" y="2020893"/>
            <a:ext cx="1399307" cy="1240222"/>
            <a:chOff x="5822030" y="1746573"/>
            <a:chExt cx="1399307" cy="1240222"/>
          </a:xfrm>
        </p:grpSpPr>
        <p:sp>
          <p:nvSpPr>
            <p:cNvPr id="15"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1" y="1746599"/>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293"/>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16"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0" y="1746573"/>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17" name="组合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117407" y="1830626"/>
              <a:ext cx="776055" cy="557425"/>
              <a:chOff x="897622" y="2414802"/>
              <a:chExt cx="1001347" cy="719249"/>
            </a:xfrm>
          </p:grpSpPr>
          <p:sp>
            <p:nvSpPr>
              <p:cNvPr id="18" name="文本框 17"/>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01</a:t>
                </a:r>
                <a:endParaRPr lang="zh-CN" altLang="en-US" sz="2400" dirty="0">
                  <a:ln w="15875">
                    <a:noFill/>
                  </a:ln>
                  <a:solidFill>
                    <a:schemeClr val="bg1"/>
                  </a:solidFill>
                  <a:latin typeface="Impact" panose="020B0806030902050204" pitchFamily="34" charset="0"/>
                </a:endParaRPr>
              </a:p>
            </p:txBody>
          </p:sp>
          <p:sp>
            <p:nvSpPr>
              <p:cNvPr id="23" name="文本框 22"/>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24" name="组合 23"/>
          <p:cNvGrpSpPr/>
          <p:nvPr/>
        </p:nvGrpSpPr>
        <p:grpSpPr>
          <a:xfrm>
            <a:off x="5822030" y="4006544"/>
            <a:ext cx="1399307" cy="1240222"/>
            <a:chOff x="5822030" y="3732224"/>
            <a:chExt cx="1399307" cy="1240222"/>
          </a:xfrm>
        </p:grpSpPr>
        <p:sp>
          <p:nvSpPr>
            <p:cNvPr id="25"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1" y="3732249"/>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293"/>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26"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5822030" y="3732224"/>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27" name="组合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117407" y="3829020"/>
              <a:ext cx="776055" cy="557425"/>
              <a:chOff x="897622" y="2414802"/>
              <a:chExt cx="1001347" cy="719249"/>
            </a:xfrm>
          </p:grpSpPr>
          <p:sp>
            <p:nvSpPr>
              <p:cNvPr id="28" name="文本框 27"/>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03</a:t>
                </a:r>
                <a:endParaRPr lang="zh-CN" altLang="en-US" sz="2400" dirty="0">
                  <a:ln w="15875">
                    <a:noFill/>
                  </a:ln>
                  <a:solidFill>
                    <a:schemeClr val="bg1"/>
                  </a:solidFill>
                  <a:latin typeface="Impact" panose="020B0806030902050204" pitchFamily="34" charset="0"/>
                </a:endParaRPr>
              </a:p>
            </p:txBody>
          </p:sp>
          <p:sp>
            <p:nvSpPr>
              <p:cNvPr id="29" name="文本框 28"/>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30" name="组合 29"/>
          <p:cNvGrpSpPr/>
          <p:nvPr/>
        </p:nvGrpSpPr>
        <p:grpSpPr>
          <a:xfrm>
            <a:off x="4590285" y="3091941"/>
            <a:ext cx="1399307" cy="1240222"/>
            <a:chOff x="4590285" y="2817621"/>
            <a:chExt cx="1399307" cy="1240222"/>
          </a:xfrm>
        </p:grpSpPr>
        <p:sp>
          <p:nvSpPr>
            <p:cNvPr id="31"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6" y="2817647"/>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ED323"/>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32"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5" y="2817621"/>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33" name="组合 3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4891886" y="2912064"/>
              <a:ext cx="776055" cy="557425"/>
              <a:chOff x="897622" y="2414802"/>
              <a:chExt cx="1001347" cy="719249"/>
            </a:xfrm>
          </p:grpSpPr>
          <p:sp>
            <p:nvSpPr>
              <p:cNvPr id="34" name="文本框 33"/>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02</a:t>
                </a:r>
                <a:endParaRPr lang="zh-CN" altLang="en-US" sz="2400" dirty="0">
                  <a:ln w="15875">
                    <a:noFill/>
                  </a:ln>
                  <a:solidFill>
                    <a:schemeClr val="bg1"/>
                  </a:solidFill>
                  <a:latin typeface="Impact" panose="020B0806030902050204" pitchFamily="34" charset="0"/>
                </a:endParaRPr>
              </a:p>
            </p:txBody>
          </p:sp>
          <p:sp>
            <p:nvSpPr>
              <p:cNvPr id="35" name="文本框 34"/>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36" name="组合 35"/>
          <p:cNvGrpSpPr/>
          <p:nvPr/>
        </p:nvGrpSpPr>
        <p:grpSpPr>
          <a:xfrm>
            <a:off x="4590285" y="5077592"/>
            <a:ext cx="1399307" cy="1240222"/>
            <a:chOff x="4590285" y="4803272"/>
            <a:chExt cx="1399307" cy="1240222"/>
          </a:xfrm>
        </p:grpSpPr>
        <p:sp>
          <p:nvSpPr>
            <p:cNvPr id="37"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6" y="4803298"/>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ED323"/>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38"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590285" y="4803272"/>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39" name="组合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4891886" y="4859938"/>
              <a:ext cx="776055" cy="557425"/>
              <a:chOff x="897622" y="2414802"/>
              <a:chExt cx="1001347" cy="719249"/>
            </a:xfrm>
          </p:grpSpPr>
          <p:sp>
            <p:nvSpPr>
              <p:cNvPr id="40" name="文本框 39"/>
              <p:cNvSpPr txBox="1"/>
              <p:nvPr/>
            </p:nvSpPr>
            <p:spPr>
              <a:xfrm>
                <a:off x="986173" y="2414802"/>
                <a:ext cx="802264" cy="66581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Impact" panose="020B0806030902050204" pitchFamily="34" charset="0"/>
                  </a:rPr>
                  <a:t>04</a:t>
                </a:r>
                <a:endParaRPr lang="zh-CN" altLang="en-US" sz="2400" dirty="0">
                  <a:ln w="15875">
                    <a:noFill/>
                  </a:ln>
                  <a:solidFill>
                    <a:schemeClr val="bg1"/>
                  </a:solidFill>
                  <a:latin typeface="Impact" panose="020B0806030902050204" pitchFamily="34" charset="0"/>
                </a:endParaRPr>
              </a:p>
            </p:txBody>
          </p:sp>
          <p:sp>
            <p:nvSpPr>
              <p:cNvPr id="41" name="文本框 40"/>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42" name="组合 41"/>
          <p:cNvGrpSpPr/>
          <p:nvPr/>
        </p:nvGrpSpPr>
        <p:grpSpPr>
          <a:xfrm>
            <a:off x="929622" y="3201465"/>
            <a:ext cx="3470644" cy="1354813"/>
            <a:chOff x="929622" y="2927145"/>
            <a:chExt cx="3470644" cy="1354813"/>
          </a:xfrm>
        </p:grpSpPr>
        <p:sp>
          <p:nvSpPr>
            <p:cNvPr id="43" name="任意多边形 4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929622" y="2927145"/>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FED323"/>
              </a:solidFill>
            </a:ln>
            <a:effectLst/>
          </p:spPr>
          <p:txBody>
            <a:bodyPr vert="horz" wrap="square" lIns="68580" tIns="34290" rIns="68580" bIns="34290" numCol="1" anchor="t" anchorCtr="0" compatLnSpc="1">
              <a:noAutofit/>
            </a:bodyPr>
            <a:lstStyle/>
            <a:p>
              <a:endParaRPr lang="zh-CN" altLang="en-US"/>
            </a:p>
          </p:txBody>
        </p:sp>
        <p:sp>
          <p:nvSpPr>
            <p:cNvPr id="44" name="文本框 4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301889" y="2958519"/>
              <a:ext cx="2339102" cy="1323439"/>
            </a:xfrm>
            <a:prstGeom prst="rect">
              <a:avLst/>
            </a:prstGeom>
            <a:noFill/>
            <a:effectLst/>
          </p:spPr>
          <p:txBody>
            <a:bodyPr wrap="none" rtlCol="0">
              <a:spAutoFit/>
            </a:bodyPr>
            <a:lstStyle/>
            <a:p>
              <a:pPr>
                <a:buClr>
                  <a:srgbClr val="808080"/>
                </a:buClr>
              </a:pPr>
              <a:r>
                <a:rPr lang="zh-CN" altLang="en-US" sz="2400" dirty="0" smtClean="0">
                  <a:solidFill>
                    <a:srgbClr val="FED323"/>
                  </a:solidFill>
                  <a:sym typeface="+mn-lt"/>
                </a:rPr>
                <a:t>      </a:t>
              </a:r>
              <a:r>
                <a:rPr lang="zh-CN" altLang="en-US" sz="2400" dirty="0" smtClean="0">
                  <a:solidFill>
                    <a:srgbClr val="FED323"/>
                  </a:solidFill>
                  <a:latin typeface="微软雅黑" panose="020B0503020204020204" pitchFamily="34" charset="-122"/>
                  <a:ea typeface="微软雅黑" panose="020B0503020204020204" pitchFamily="34" charset="-122"/>
                  <a:sym typeface="+mn-lt"/>
                </a:rPr>
                <a:t>强化优势</a:t>
              </a:r>
              <a:endParaRPr lang="zh-CN" altLang="en-US" sz="2400" dirty="0">
                <a:solidFill>
                  <a:srgbClr val="FED323"/>
                </a:solidFill>
                <a:latin typeface="微软雅黑" panose="020B0503020204020204" pitchFamily="34" charset="-122"/>
                <a:ea typeface="微软雅黑" panose="020B0503020204020204" pitchFamily="34" charset="-122"/>
                <a:sym typeface="+mn-lt"/>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Freeform 26"/>
            <p:cNvSpPr>
              <a:spLocks noEditPoints="1"/>
            </p:cNvSpPr>
            <p:nvPr/>
          </p:nvSpPr>
          <p:spPr bwMode="auto">
            <a:xfrm>
              <a:off x="3759709" y="3218025"/>
              <a:ext cx="310925" cy="32666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D323"/>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6" name="组合 45"/>
          <p:cNvGrpSpPr/>
          <p:nvPr/>
        </p:nvGrpSpPr>
        <p:grpSpPr>
          <a:xfrm>
            <a:off x="7394414" y="2190066"/>
            <a:ext cx="3470644" cy="1338299"/>
            <a:chOff x="7394414" y="1915746"/>
            <a:chExt cx="3470644" cy="1338299"/>
          </a:xfrm>
        </p:grpSpPr>
        <p:sp>
          <p:nvSpPr>
            <p:cNvPr id="47" name="任意多边形 4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94414" y="191574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01A293"/>
              </a:solidFill>
            </a:ln>
            <a:effectLst/>
          </p:spPr>
          <p:txBody>
            <a:bodyPr vert="horz" wrap="square" lIns="68580" tIns="34290" rIns="68580" bIns="34290" numCol="1" anchor="t" anchorCtr="0" compatLnSpc="1">
              <a:noAutofit/>
            </a:bodyPr>
            <a:lstStyle/>
            <a:p>
              <a:endParaRPr lang="zh-CN" altLang="en-US"/>
            </a:p>
          </p:txBody>
        </p:sp>
        <p:sp>
          <p:nvSpPr>
            <p:cNvPr id="48" name="文本框 4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223212" y="1930606"/>
              <a:ext cx="2339102" cy="1323439"/>
            </a:xfrm>
            <a:prstGeom prst="rect">
              <a:avLst/>
            </a:prstGeom>
            <a:noFill/>
            <a:effectLst/>
          </p:spPr>
          <p:txBody>
            <a:bodyPr wrap="none" rtlCol="0">
              <a:spAutoFit/>
            </a:bodyPr>
            <a:lstStyle/>
            <a:p>
              <a:pPr>
                <a:buClr>
                  <a:srgbClr val="808080"/>
                </a:buClr>
              </a:pPr>
              <a:r>
                <a:rPr lang="zh-CN" altLang="en-US" sz="2400" dirty="0" smtClean="0">
                  <a:solidFill>
                    <a:srgbClr val="008000"/>
                  </a:solidFill>
                  <a:sym typeface="+mn-lt"/>
                </a:rPr>
                <a:t>     </a:t>
              </a:r>
              <a:r>
                <a:rPr lang="zh-CN" altLang="en-US" sz="2400" dirty="0" smtClean="0">
                  <a:solidFill>
                    <a:srgbClr val="01A293"/>
                  </a:solidFill>
                  <a:latin typeface="微软雅黑" panose="020B0503020204020204" pitchFamily="34" charset="-122"/>
                  <a:ea typeface="微软雅黑" panose="020B0503020204020204" pitchFamily="34" charset="-122"/>
                  <a:sym typeface="+mn-lt"/>
                </a:rPr>
                <a:t>突破心智</a:t>
              </a:r>
              <a:endParaRPr lang="zh-CN" altLang="en-US" sz="2400" dirty="0" smtClean="0">
                <a:solidFill>
                  <a:srgbClr val="01A293"/>
                </a:solidFill>
                <a:latin typeface="微软雅黑" panose="020B0503020204020204" pitchFamily="34" charset="-122"/>
                <a:ea typeface="微软雅黑" panose="020B0503020204020204" pitchFamily="34" charset="-122"/>
                <a:sym typeface="+mn-lt"/>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Freeform 48"/>
            <p:cNvSpPr>
              <a:spLocks noEditPoints="1"/>
            </p:cNvSpPr>
            <p:nvPr/>
          </p:nvSpPr>
          <p:spPr bwMode="auto">
            <a:xfrm>
              <a:off x="7674718" y="2169179"/>
              <a:ext cx="370789" cy="354919"/>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01A293"/>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0" name="组合 49"/>
          <p:cNvGrpSpPr/>
          <p:nvPr/>
        </p:nvGrpSpPr>
        <p:grpSpPr>
          <a:xfrm>
            <a:off x="7394414" y="4175716"/>
            <a:ext cx="3470644" cy="1373024"/>
            <a:chOff x="7394414" y="3901396"/>
            <a:chExt cx="3470644" cy="1373024"/>
          </a:xfrm>
        </p:grpSpPr>
        <p:sp>
          <p:nvSpPr>
            <p:cNvPr id="51" name="任意多边形 5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94414" y="390139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01A293"/>
              </a:solidFill>
            </a:ln>
            <a:effectLst/>
          </p:spPr>
          <p:txBody>
            <a:bodyPr vert="horz" wrap="square" lIns="68580" tIns="34290" rIns="68580" bIns="34290" numCol="1" anchor="t" anchorCtr="0" compatLnSpc="1">
              <a:noAutofit/>
            </a:bodyPr>
            <a:lstStyle/>
            <a:p>
              <a:endParaRPr lang="zh-CN" altLang="en-US"/>
            </a:p>
          </p:txBody>
        </p:sp>
        <p:sp>
          <p:nvSpPr>
            <p:cNvPr id="52" name="文本框 5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223212" y="3950981"/>
              <a:ext cx="2339102" cy="1323439"/>
            </a:xfrm>
            <a:prstGeom prst="rect">
              <a:avLst/>
            </a:prstGeom>
            <a:noFill/>
            <a:effectLst/>
          </p:spPr>
          <p:txBody>
            <a:bodyPr wrap="none" rtlCol="0">
              <a:spAutoFit/>
            </a:bodyPr>
            <a:lstStyle/>
            <a:p>
              <a:pPr>
                <a:buClr>
                  <a:srgbClr val="808080"/>
                </a:buClr>
              </a:pPr>
              <a:r>
                <a:rPr lang="zh-CN" altLang="en-US" sz="2400" dirty="0" smtClean="0">
                  <a:solidFill>
                    <a:srgbClr val="06B1EE"/>
                  </a:solidFill>
                  <a:sym typeface="+mn-lt"/>
                </a:rPr>
                <a:t>      </a:t>
              </a:r>
              <a:r>
                <a:rPr lang="zh-CN" altLang="en-US" sz="2400" dirty="0" smtClean="0">
                  <a:solidFill>
                    <a:srgbClr val="01A293"/>
                  </a:solidFill>
                  <a:latin typeface="微软雅黑" panose="020B0503020204020204" pitchFamily="34" charset="-122"/>
                  <a:ea typeface="微软雅黑" panose="020B0503020204020204" pitchFamily="34" charset="-122"/>
                  <a:sym typeface="+mn-lt"/>
                </a:rPr>
                <a:t>学习深造</a:t>
              </a:r>
              <a:endParaRPr lang="zh-CN" altLang="en-US" sz="2400" dirty="0">
                <a:solidFill>
                  <a:srgbClr val="01A293"/>
                </a:solidFill>
                <a:latin typeface="微软雅黑" panose="020B0503020204020204" pitchFamily="34" charset="-122"/>
                <a:ea typeface="微软雅黑" panose="020B0503020204020204" pitchFamily="34" charset="-122"/>
                <a:sym typeface="+mn-lt"/>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Freeform 31"/>
            <p:cNvSpPr>
              <a:spLocks noEditPoints="1"/>
            </p:cNvSpPr>
            <p:nvPr/>
          </p:nvSpPr>
          <p:spPr bwMode="auto">
            <a:xfrm>
              <a:off x="7717278" y="4207732"/>
              <a:ext cx="285667" cy="35924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01A293"/>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4" name="组合 53"/>
          <p:cNvGrpSpPr/>
          <p:nvPr/>
        </p:nvGrpSpPr>
        <p:grpSpPr>
          <a:xfrm>
            <a:off x="929622" y="5187116"/>
            <a:ext cx="3470644" cy="1383088"/>
            <a:chOff x="929622" y="4912796"/>
            <a:chExt cx="3470644" cy="1383088"/>
          </a:xfrm>
        </p:grpSpPr>
        <p:sp>
          <p:nvSpPr>
            <p:cNvPr id="55" name="任意多边形 5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929622" y="491279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FED323"/>
              </a:solidFill>
            </a:ln>
            <a:effectLst/>
          </p:spPr>
          <p:txBody>
            <a:bodyPr vert="horz" wrap="square" lIns="68580" tIns="34290" rIns="68580" bIns="34290" numCol="1" anchor="t" anchorCtr="0" compatLnSpc="1">
              <a:noAutofit/>
            </a:bodyPr>
            <a:lstStyle/>
            <a:p>
              <a:endParaRPr lang="zh-CN" altLang="en-US"/>
            </a:p>
          </p:txBody>
        </p:sp>
        <p:sp>
          <p:nvSpPr>
            <p:cNvPr id="56" name="文本框 5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88375" y="4972445"/>
              <a:ext cx="2339102" cy="1323439"/>
            </a:xfrm>
            <a:prstGeom prst="rect">
              <a:avLst/>
            </a:prstGeom>
            <a:noFill/>
            <a:effectLst/>
          </p:spPr>
          <p:txBody>
            <a:bodyPr wrap="none" rtlCol="0">
              <a:spAutoFit/>
            </a:bodyPr>
            <a:lstStyle/>
            <a:p>
              <a:pPr>
                <a:buClr>
                  <a:srgbClr val="0298A8"/>
                </a:buClr>
              </a:pPr>
              <a:r>
                <a:rPr lang="zh-CN" altLang="en-US" sz="2400" dirty="0" smtClean="0">
                  <a:solidFill>
                    <a:prstClr val="white">
                      <a:lumMod val="50000"/>
                    </a:prstClr>
                  </a:solidFill>
                  <a:sym typeface="+mn-lt"/>
                </a:rPr>
                <a:t>      </a:t>
              </a:r>
              <a:r>
                <a:rPr lang="zh-CN" altLang="en-US" sz="2400" dirty="0" smtClean="0">
                  <a:solidFill>
                    <a:srgbClr val="FED323"/>
                  </a:solidFill>
                  <a:latin typeface="微软雅黑" panose="020B0503020204020204" pitchFamily="34" charset="-122"/>
                  <a:ea typeface="微软雅黑" panose="020B0503020204020204" pitchFamily="34" charset="-122"/>
                  <a:sym typeface="+mn-lt"/>
                </a:rPr>
                <a:t>不断实践</a:t>
              </a:r>
              <a:endParaRPr lang="zh-CN" altLang="en-US" sz="2400" dirty="0">
                <a:solidFill>
                  <a:srgbClr val="FED323"/>
                </a:solidFill>
                <a:latin typeface="微软雅黑" panose="020B0503020204020204" pitchFamily="34" charset="-122"/>
                <a:ea typeface="微软雅黑" panose="020B0503020204020204" pitchFamily="34" charset="-122"/>
                <a:sym typeface="+mn-lt"/>
              </a:endParaRPr>
            </a:p>
            <a:p>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请</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Freeform 16"/>
            <p:cNvSpPr>
              <a:spLocks noEditPoints="1"/>
            </p:cNvSpPr>
            <p:nvPr/>
          </p:nvSpPr>
          <p:spPr bwMode="auto">
            <a:xfrm>
              <a:off x="3724572" y="5208369"/>
              <a:ext cx="420284" cy="335163"/>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D323"/>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childTnLst>
                          </p:cTn>
                        </p:par>
                        <p:par>
                          <p:cTn id="10" fill="hold">
                            <p:stCondLst>
                              <p:cond delay="1000"/>
                            </p:stCondLst>
                            <p:childTnLst>
                              <p:par>
                                <p:cTn id="11" presetID="2" presetClass="entr" presetSubtype="2" decel="3600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750" fill="hold"/>
                                        <p:tgtEl>
                                          <p:spTgt spid="46"/>
                                        </p:tgtEl>
                                        <p:attrNameLst>
                                          <p:attrName>ppt_x</p:attrName>
                                        </p:attrNameLst>
                                      </p:cBhvr>
                                      <p:tavLst>
                                        <p:tav tm="0">
                                          <p:val>
                                            <p:strVal val="1+#ppt_w/2"/>
                                          </p:val>
                                        </p:tav>
                                        <p:tav tm="100000">
                                          <p:val>
                                            <p:strVal val="#ppt_x"/>
                                          </p:val>
                                        </p:tav>
                                      </p:tavLst>
                                    </p:anim>
                                    <p:anim calcmode="lin" valueType="num">
                                      <p:cBhvr additive="base">
                                        <p:cTn id="14" dur="750" fill="hold"/>
                                        <p:tgtEl>
                                          <p:spTgt spid="46"/>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750" fill="hold"/>
                                        <p:tgtEl>
                                          <p:spTgt spid="30"/>
                                        </p:tgtEl>
                                        <p:attrNameLst>
                                          <p:attrName>ppt_w</p:attrName>
                                        </p:attrNameLst>
                                      </p:cBhvr>
                                      <p:tavLst>
                                        <p:tav tm="0">
                                          <p:val>
                                            <p:fltVal val="0"/>
                                          </p:val>
                                        </p:tav>
                                        <p:tav tm="100000">
                                          <p:val>
                                            <p:strVal val="#ppt_w"/>
                                          </p:val>
                                        </p:tav>
                                      </p:tavLst>
                                    </p:anim>
                                    <p:anim calcmode="lin" valueType="num">
                                      <p:cBhvr>
                                        <p:cTn id="19" dur="750" fill="hold"/>
                                        <p:tgtEl>
                                          <p:spTgt spid="30"/>
                                        </p:tgtEl>
                                        <p:attrNameLst>
                                          <p:attrName>ppt_h</p:attrName>
                                        </p:attrNameLst>
                                      </p:cBhvr>
                                      <p:tavLst>
                                        <p:tav tm="0">
                                          <p:val>
                                            <p:fltVal val="0"/>
                                          </p:val>
                                        </p:tav>
                                        <p:tav tm="100000">
                                          <p:val>
                                            <p:strVal val="#ppt_h"/>
                                          </p:val>
                                        </p:tav>
                                      </p:tavLst>
                                    </p:anim>
                                    <p:animEffect transition="in" filter="fade">
                                      <p:cBhvr>
                                        <p:cTn id="20" dur="750"/>
                                        <p:tgtEl>
                                          <p:spTgt spid="30"/>
                                        </p:tgtEl>
                                      </p:cBhvr>
                                    </p:animEffect>
                                  </p:childTnLst>
                                </p:cTn>
                              </p:par>
                            </p:childTnLst>
                          </p:cTn>
                        </p:par>
                        <p:par>
                          <p:cTn id="21" fill="hold">
                            <p:stCondLst>
                              <p:cond delay="3000"/>
                            </p:stCondLst>
                            <p:childTnLst>
                              <p:par>
                                <p:cTn id="22" presetID="2" presetClass="entr" presetSubtype="8" decel="36000"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750" fill="hold"/>
                                        <p:tgtEl>
                                          <p:spTgt spid="42"/>
                                        </p:tgtEl>
                                        <p:attrNameLst>
                                          <p:attrName>ppt_x</p:attrName>
                                        </p:attrNameLst>
                                      </p:cBhvr>
                                      <p:tavLst>
                                        <p:tav tm="0">
                                          <p:val>
                                            <p:strVal val="0-#ppt_w/2"/>
                                          </p:val>
                                        </p:tav>
                                        <p:tav tm="100000">
                                          <p:val>
                                            <p:strVal val="#ppt_x"/>
                                          </p:val>
                                        </p:tav>
                                      </p:tavLst>
                                    </p:anim>
                                    <p:anim calcmode="lin" valueType="num">
                                      <p:cBhvr additive="base">
                                        <p:cTn id="25" dur="750" fill="hold"/>
                                        <p:tgtEl>
                                          <p:spTgt spid="42"/>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750" fill="hold"/>
                                        <p:tgtEl>
                                          <p:spTgt spid="24"/>
                                        </p:tgtEl>
                                        <p:attrNameLst>
                                          <p:attrName>ppt_w</p:attrName>
                                        </p:attrNameLst>
                                      </p:cBhvr>
                                      <p:tavLst>
                                        <p:tav tm="0">
                                          <p:val>
                                            <p:fltVal val="0"/>
                                          </p:val>
                                        </p:tav>
                                        <p:tav tm="100000">
                                          <p:val>
                                            <p:strVal val="#ppt_w"/>
                                          </p:val>
                                        </p:tav>
                                      </p:tavLst>
                                    </p:anim>
                                    <p:anim calcmode="lin" valueType="num">
                                      <p:cBhvr>
                                        <p:cTn id="30" dur="750" fill="hold"/>
                                        <p:tgtEl>
                                          <p:spTgt spid="24"/>
                                        </p:tgtEl>
                                        <p:attrNameLst>
                                          <p:attrName>ppt_h</p:attrName>
                                        </p:attrNameLst>
                                      </p:cBhvr>
                                      <p:tavLst>
                                        <p:tav tm="0">
                                          <p:val>
                                            <p:fltVal val="0"/>
                                          </p:val>
                                        </p:tav>
                                        <p:tav tm="100000">
                                          <p:val>
                                            <p:strVal val="#ppt_h"/>
                                          </p:val>
                                        </p:tav>
                                      </p:tavLst>
                                    </p:anim>
                                    <p:animEffect transition="in" filter="fade">
                                      <p:cBhvr>
                                        <p:cTn id="31" dur="750"/>
                                        <p:tgtEl>
                                          <p:spTgt spid="24"/>
                                        </p:tgtEl>
                                      </p:cBhvr>
                                    </p:animEffect>
                                  </p:childTnLst>
                                </p:cTn>
                              </p:par>
                            </p:childTnLst>
                          </p:cTn>
                        </p:par>
                        <p:par>
                          <p:cTn id="32" fill="hold">
                            <p:stCondLst>
                              <p:cond delay="5000"/>
                            </p:stCondLst>
                            <p:childTnLst>
                              <p:par>
                                <p:cTn id="33" presetID="2" presetClass="entr" presetSubtype="2" decel="3600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750" fill="hold"/>
                                        <p:tgtEl>
                                          <p:spTgt spid="50"/>
                                        </p:tgtEl>
                                        <p:attrNameLst>
                                          <p:attrName>ppt_x</p:attrName>
                                        </p:attrNameLst>
                                      </p:cBhvr>
                                      <p:tavLst>
                                        <p:tav tm="0">
                                          <p:val>
                                            <p:strVal val="1+#ppt_w/2"/>
                                          </p:val>
                                        </p:tav>
                                        <p:tav tm="100000">
                                          <p:val>
                                            <p:strVal val="#ppt_x"/>
                                          </p:val>
                                        </p:tav>
                                      </p:tavLst>
                                    </p:anim>
                                    <p:anim calcmode="lin" valueType="num">
                                      <p:cBhvr additive="base">
                                        <p:cTn id="36" dur="750" fill="hold"/>
                                        <p:tgtEl>
                                          <p:spTgt spid="50"/>
                                        </p:tgtEl>
                                        <p:attrNameLst>
                                          <p:attrName>ppt_y</p:attrName>
                                        </p:attrNameLst>
                                      </p:cBhvr>
                                      <p:tavLst>
                                        <p:tav tm="0">
                                          <p:val>
                                            <p:strVal val="#ppt_y"/>
                                          </p:val>
                                        </p:tav>
                                        <p:tav tm="100000">
                                          <p:val>
                                            <p:strVal val="#ppt_y"/>
                                          </p:val>
                                        </p:tav>
                                      </p:tavLst>
                                    </p:anim>
                                  </p:childTnLst>
                                </p:cTn>
                              </p:par>
                            </p:childTnLst>
                          </p:cTn>
                        </p:par>
                        <p:par>
                          <p:cTn id="37" fill="hold">
                            <p:stCondLst>
                              <p:cond delay="60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750" fill="hold"/>
                                        <p:tgtEl>
                                          <p:spTgt spid="36"/>
                                        </p:tgtEl>
                                        <p:attrNameLst>
                                          <p:attrName>ppt_w</p:attrName>
                                        </p:attrNameLst>
                                      </p:cBhvr>
                                      <p:tavLst>
                                        <p:tav tm="0">
                                          <p:val>
                                            <p:fltVal val="0"/>
                                          </p:val>
                                        </p:tav>
                                        <p:tav tm="100000">
                                          <p:val>
                                            <p:strVal val="#ppt_w"/>
                                          </p:val>
                                        </p:tav>
                                      </p:tavLst>
                                    </p:anim>
                                    <p:anim calcmode="lin" valueType="num">
                                      <p:cBhvr>
                                        <p:cTn id="41" dur="750" fill="hold"/>
                                        <p:tgtEl>
                                          <p:spTgt spid="36"/>
                                        </p:tgtEl>
                                        <p:attrNameLst>
                                          <p:attrName>ppt_h</p:attrName>
                                        </p:attrNameLst>
                                      </p:cBhvr>
                                      <p:tavLst>
                                        <p:tav tm="0">
                                          <p:val>
                                            <p:fltVal val="0"/>
                                          </p:val>
                                        </p:tav>
                                        <p:tav tm="100000">
                                          <p:val>
                                            <p:strVal val="#ppt_h"/>
                                          </p:val>
                                        </p:tav>
                                      </p:tavLst>
                                    </p:anim>
                                    <p:animEffect transition="in" filter="fade">
                                      <p:cBhvr>
                                        <p:cTn id="42" dur="750"/>
                                        <p:tgtEl>
                                          <p:spTgt spid="36"/>
                                        </p:tgtEl>
                                      </p:cBhvr>
                                    </p:animEffect>
                                  </p:childTnLst>
                                </p:cTn>
                              </p:par>
                            </p:childTnLst>
                          </p:cTn>
                        </p:par>
                        <p:par>
                          <p:cTn id="43" fill="hold">
                            <p:stCondLst>
                              <p:cond delay="7000"/>
                            </p:stCondLst>
                            <p:childTnLst>
                              <p:par>
                                <p:cTn id="44" presetID="2" presetClass="entr" presetSubtype="8" decel="3600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750" fill="hold"/>
                                        <p:tgtEl>
                                          <p:spTgt spid="54"/>
                                        </p:tgtEl>
                                        <p:attrNameLst>
                                          <p:attrName>ppt_x</p:attrName>
                                        </p:attrNameLst>
                                      </p:cBhvr>
                                      <p:tavLst>
                                        <p:tav tm="0">
                                          <p:val>
                                            <p:strVal val="0-#ppt_w/2"/>
                                          </p:val>
                                        </p:tav>
                                        <p:tav tm="100000">
                                          <p:val>
                                            <p:strVal val="#ppt_x"/>
                                          </p:val>
                                        </p:tav>
                                      </p:tavLst>
                                    </p:anim>
                                    <p:anim calcmode="lin" valueType="num">
                                      <p:cBhvr additive="base">
                                        <p:cTn id="47"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下一步工作规划</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396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91368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任意多边形 42"/>
          <p:cNvSpPr/>
          <p:nvPr/>
        </p:nvSpPr>
        <p:spPr>
          <a:xfrm>
            <a:off x="3112952" y="2926585"/>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4947563" y="4889953"/>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7790564" y="3544385"/>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933697" y="2956557"/>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6434677" y="1955390"/>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2790291" y="2975908"/>
            <a:ext cx="6833993" cy="3285811"/>
          </a:xfrm>
          <a:custGeom>
            <a:avLst/>
            <a:gdLst>
              <a:gd name="connsiteX0" fmla="*/ 6833993 w 6833993"/>
              <a:gd name="connsiteY0" fmla="*/ 0 h 3285811"/>
              <a:gd name="connsiteX1" fmla="*/ 5859303 w 6833993"/>
              <a:gd name="connsiteY1" fmla="*/ 170822 h 3285811"/>
              <a:gd name="connsiteX2" fmla="*/ 6040173 w 6833993"/>
              <a:gd name="connsiteY2" fmla="*/ 532563 h 3285811"/>
              <a:gd name="connsiteX3" fmla="*/ 4502775 w 6833993"/>
              <a:gd name="connsiteY3" fmla="*/ 803869 h 3285811"/>
              <a:gd name="connsiteX4" fmla="*/ 4723839 w 6833993"/>
              <a:gd name="connsiteY4" fmla="*/ 1155561 h 3285811"/>
              <a:gd name="connsiteX5" fmla="*/ 3106055 w 6833993"/>
              <a:gd name="connsiteY5" fmla="*/ 1446963 h 3285811"/>
              <a:gd name="connsiteX6" fmla="*/ 3296973 w 6833993"/>
              <a:gd name="connsiteY6" fmla="*/ 1778559 h 3285811"/>
              <a:gd name="connsiteX7" fmla="*/ 1588753 w 6833993"/>
              <a:gd name="connsiteY7" fmla="*/ 2160396 h 3285811"/>
              <a:gd name="connsiteX8" fmla="*/ 1809817 w 6833993"/>
              <a:gd name="connsiteY8" fmla="*/ 2491992 h 3285811"/>
              <a:gd name="connsiteX9" fmla="*/ 161887 w 6833993"/>
              <a:gd name="connsiteY9" fmla="*/ 2793442 h 3285811"/>
              <a:gd name="connsiteX10" fmla="*/ 151839 w 6833993"/>
              <a:gd name="connsiteY10" fmla="*/ 3285811 h 32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3993" h="3285811">
                <a:moveTo>
                  <a:pt x="6833993" y="0"/>
                </a:moveTo>
                <a:cubicBezTo>
                  <a:pt x="6412799" y="41031"/>
                  <a:pt x="5991606" y="82062"/>
                  <a:pt x="5859303" y="170822"/>
                </a:cubicBezTo>
                <a:cubicBezTo>
                  <a:pt x="5727000" y="259582"/>
                  <a:pt x="6266261" y="427055"/>
                  <a:pt x="6040173" y="532563"/>
                </a:cubicBezTo>
                <a:cubicBezTo>
                  <a:pt x="5814085" y="638071"/>
                  <a:pt x="4722164" y="700036"/>
                  <a:pt x="4502775" y="803869"/>
                </a:cubicBezTo>
                <a:cubicBezTo>
                  <a:pt x="4283386" y="907702"/>
                  <a:pt x="4956626" y="1048379"/>
                  <a:pt x="4723839" y="1155561"/>
                </a:cubicBezTo>
                <a:cubicBezTo>
                  <a:pt x="4491052" y="1262743"/>
                  <a:pt x="3343866" y="1343130"/>
                  <a:pt x="3106055" y="1446963"/>
                </a:cubicBezTo>
                <a:cubicBezTo>
                  <a:pt x="2868244" y="1550796"/>
                  <a:pt x="3549857" y="1659654"/>
                  <a:pt x="3296973" y="1778559"/>
                </a:cubicBezTo>
                <a:cubicBezTo>
                  <a:pt x="3044089" y="1897464"/>
                  <a:pt x="1836612" y="2041491"/>
                  <a:pt x="1588753" y="2160396"/>
                </a:cubicBezTo>
                <a:cubicBezTo>
                  <a:pt x="1340894" y="2279301"/>
                  <a:pt x="2047628" y="2386484"/>
                  <a:pt x="1809817" y="2491992"/>
                </a:cubicBezTo>
                <a:cubicBezTo>
                  <a:pt x="1572006" y="2597500"/>
                  <a:pt x="438217" y="2661139"/>
                  <a:pt x="161887" y="2793442"/>
                </a:cubicBezTo>
                <a:cubicBezTo>
                  <a:pt x="-114443" y="2925745"/>
                  <a:pt x="18698" y="3105778"/>
                  <a:pt x="151839" y="3285811"/>
                </a:cubicBez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8471587" y="2124657"/>
            <a:ext cx="890516" cy="770518"/>
            <a:chOff x="8471587" y="2198088"/>
            <a:chExt cx="890516" cy="770518"/>
          </a:xfrm>
        </p:grpSpPr>
        <p:sp>
          <p:nvSpPr>
            <p:cNvPr id="50" name="泪滴形 49"/>
            <p:cNvSpPr/>
            <p:nvPr/>
          </p:nvSpPr>
          <p:spPr>
            <a:xfrm rot="8100000">
              <a:off x="8531586" y="2198088"/>
              <a:ext cx="770518" cy="770518"/>
            </a:xfrm>
            <a:prstGeom prst="teardrop">
              <a:avLst/>
            </a:prstGeom>
            <a:solidFill>
              <a:srgbClr val="01A2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矩形 50"/>
            <p:cNvSpPr/>
            <p:nvPr/>
          </p:nvSpPr>
          <p:spPr>
            <a:xfrm>
              <a:off x="8471587" y="2401523"/>
              <a:ext cx="890516" cy="369332"/>
            </a:xfrm>
            <a:prstGeom prst="rect">
              <a:avLst/>
            </a:prstGeom>
          </p:spPr>
          <p:txBody>
            <a:bodyPr wrap="square">
              <a:spAutoFit/>
            </a:bodyPr>
            <a:lstStyle/>
            <a:p>
              <a:pPr algn="ctr"/>
              <a:r>
                <a:rPr lang="en-US" altLang="zh-CN"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2015</a:t>
              </a:r>
              <a:endParaRPr lang="zh-CN" altLang="en-US"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52" name="组合 51"/>
          <p:cNvGrpSpPr/>
          <p:nvPr/>
        </p:nvGrpSpPr>
        <p:grpSpPr>
          <a:xfrm>
            <a:off x="7332620" y="2566643"/>
            <a:ext cx="919197" cy="919197"/>
            <a:chOff x="7332620" y="2640074"/>
            <a:chExt cx="919197" cy="919197"/>
          </a:xfrm>
        </p:grpSpPr>
        <p:sp>
          <p:nvSpPr>
            <p:cNvPr id="53" name="泪滴形 52"/>
            <p:cNvSpPr/>
            <p:nvPr/>
          </p:nvSpPr>
          <p:spPr>
            <a:xfrm rot="8100000">
              <a:off x="7332620" y="2640074"/>
              <a:ext cx="919197" cy="919197"/>
            </a:xfrm>
            <a:prstGeom prst="teardrop">
              <a:avLst/>
            </a:prstGeom>
            <a:solidFill>
              <a:srgbClr val="FED3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矩形 53"/>
            <p:cNvSpPr/>
            <p:nvPr/>
          </p:nvSpPr>
          <p:spPr>
            <a:xfrm>
              <a:off x="7345306" y="2926302"/>
              <a:ext cx="890516"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2016</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55" name="组合 54"/>
          <p:cNvGrpSpPr/>
          <p:nvPr/>
        </p:nvGrpSpPr>
        <p:grpSpPr>
          <a:xfrm>
            <a:off x="5896663" y="3018875"/>
            <a:ext cx="1087277" cy="1087277"/>
            <a:chOff x="5896663" y="3092306"/>
            <a:chExt cx="1087277" cy="1087277"/>
          </a:xfrm>
        </p:grpSpPr>
        <p:sp>
          <p:nvSpPr>
            <p:cNvPr id="56" name="泪滴形 55"/>
            <p:cNvSpPr/>
            <p:nvPr/>
          </p:nvSpPr>
          <p:spPr>
            <a:xfrm rot="8100000">
              <a:off x="5896663" y="3092306"/>
              <a:ext cx="1087277" cy="1087277"/>
            </a:xfrm>
            <a:prstGeom prst="teardrop">
              <a:avLst/>
            </a:prstGeom>
            <a:solidFill>
              <a:srgbClr val="01A2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矩形 56"/>
            <p:cNvSpPr/>
            <p:nvPr/>
          </p:nvSpPr>
          <p:spPr>
            <a:xfrm>
              <a:off x="5999423" y="3435889"/>
              <a:ext cx="890516" cy="461665"/>
            </a:xfrm>
            <a:prstGeom prst="rect">
              <a:avLst/>
            </a:prstGeom>
          </p:spPr>
          <p:txBody>
            <a:bodyPr wrap="square">
              <a:spAutoFit/>
            </a:bodyPr>
            <a:lstStyle/>
            <a:p>
              <a:pPr algn="ctr"/>
              <a:r>
                <a:rPr lang="en-US" altLang="zh-CN" sz="24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2017</a:t>
              </a:r>
              <a:endParaRPr lang="zh-CN" altLang="en-US" sz="24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58" name="组合 57"/>
          <p:cNvGrpSpPr/>
          <p:nvPr/>
        </p:nvGrpSpPr>
        <p:grpSpPr>
          <a:xfrm>
            <a:off x="4305643" y="3476930"/>
            <a:ext cx="1250281" cy="1250281"/>
            <a:chOff x="4305643" y="3550361"/>
            <a:chExt cx="1250281" cy="1250281"/>
          </a:xfrm>
        </p:grpSpPr>
        <p:sp>
          <p:nvSpPr>
            <p:cNvPr id="59" name="泪滴形 58"/>
            <p:cNvSpPr/>
            <p:nvPr/>
          </p:nvSpPr>
          <p:spPr>
            <a:xfrm rot="8100000">
              <a:off x="4305643" y="3550361"/>
              <a:ext cx="1250281" cy="1250281"/>
            </a:xfrm>
            <a:prstGeom prst="teardrop">
              <a:avLst/>
            </a:prstGeom>
            <a:solidFill>
              <a:srgbClr val="FED3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矩形 59"/>
            <p:cNvSpPr/>
            <p:nvPr/>
          </p:nvSpPr>
          <p:spPr>
            <a:xfrm>
              <a:off x="4400753" y="3947795"/>
              <a:ext cx="1032992" cy="523220"/>
            </a:xfrm>
            <a:prstGeom prst="rect">
              <a:avLst/>
            </a:prstGeom>
          </p:spPr>
          <p:txBody>
            <a:bodyPr wrap="square">
              <a:spAutoFit/>
            </a:bodyPr>
            <a:lstStyle/>
            <a:p>
              <a:pPr algn="ctr"/>
              <a:r>
                <a:rPr lang="en-US" altLang="zh-CN" sz="28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2018</a:t>
              </a:r>
              <a:endParaRPr lang="zh-CN" altLang="en-US" sz="28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61" name="组合 60"/>
          <p:cNvGrpSpPr/>
          <p:nvPr/>
        </p:nvGrpSpPr>
        <p:grpSpPr>
          <a:xfrm>
            <a:off x="2526251" y="3981863"/>
            <a:ext cx="1416071" cy="1416071"/>
            <a:chOff x="2526251" y="4055294"/>
            <a:chExt cx="1416071" cy="1416071"/>
          </a:xfrm>
        </p:grpSpPr>
        <p:sp>
          <p:nvSpPr>
            <p:cNvPr id="62" name="泪滴形 61"/>
            <p:cNvSpPr/>
            <p:nvPr/>
          </p:nvSpPr>
          <p:spPr>
            <a:xfrm rot="8100000">
              <a:off x="2526251" y="4055294"/>
              <a:ext cx="1416071" cy="1416071"/>
            </a:xfrm>
            <a:prstGeom prst="teardrop">
              <a:avLst/>
            </a:prstGeom>
            <a:solidFill>
              <a:srgbClr val="01A2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矩形 62"/>
            <p:cNvSpPr/>
            <p:nvPr/>
          </p:nvSpPr>
          <p:spPr>
            <a:xfrm>
              <a:off x="2609531" y="4565818"/>
              <a:ext cx="1194900" cy="584775"/>
            </a:xfrm>
            <a:prstGeom prst="rect">
              <a:avLst/>
            </a:prstGeom>
          </p:spPr>
          <p:txBody>
            <a:bodyPr wrap="square">
              <a:spAutoFit/>
            </a:bodyPr>
            <a:lstStyle/>
            <a:p>
              <a:pPr algn="ctr"/>
              <a:r>
                <a:rPr lang="en-US" altLang="zh-CN" sz="32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2019</a:t>
              </a:r>
              <a:endParaRPr lang="zh-CN" altLang="en-US" sz="32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64" name="文本框 63"/>
          <p:cNvSpPr txBox="1"/>
          <p:nvPr/>
        </p:nvSpPr>
        <p:spPr>
          <a:xfrm>
            <a:off x="3956246" y="1917617"/>
            <a:ext cx="2339102" cy="1261884"/>
          </a:xfrm>
          <a:prstGeom prst="rect">
            <a:avLst/>
          </a:prstGeom>
          <a:noFill/>
          <a:effectLst/>
        </p:spPr>
        <p:txBody>
          <a:bodyPr wrap="none" rtlCol="0">
            <a:spAutoFit/>
          </a:bodyPr>
          <a:lstStyle/>
          <a:p>
            <a:r>
              <a:rPr lang="zh-CN" altLang="en-US" sz="2000" dirty="0">
                <a:solidFill>
                  <a:srgbClr val="01A293"/>
                </a:solidFill>
                <a:latin typeface="微软雅黑" panose="020B0503020204020204" pitchFamily="34" charset="-122"/>
                <a:ea typeface="微软雅黑" panose="020B0503020204020204" pitchFamily="34" charset="-122"/>
              </a:rPr>
              <a:t>单击此处输入标题</a:t>
            </a:r>
            <a:endParaRPr lang="en-US" altLang="zh-CN" sz="2000" dirty="0">
              <a:solidFill>
                <a:srgbClr val="01A293"/>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9204447" y="3700393"/>
            <a:ext cx="2339102" cy="1261884"/>
          </a:xfrm>
          <a:prstGeom prst="rect">
            <a:avLst/>
          </a:prstGeom>
          <a:noFill/>
          <a:effectLst/>
        </p:spPr>
        <p:txBody>
          <a:bodyPr wrap="none" rtlCol="0">
            <a:spAutoFit/>
          </a:bodyPr>
          <a:lstStyle/>
          <a:p>
            <a:r>
              <a:rPr lang="zh-CN" altLang="en-US" sz="2000" dirty="0">
                <a:solidFill>
                  <a:srgbClr val="01A293"/>
                </a:solidFill>
                <a:latin typeface="微软雅黑" panose="020B0503020204020204" pitchFamily="34" charset="-122"/>
                <a:ea typeface="微软雅黑" panose="020B0503020204020204" pitchFamily="34" charset="-122"/>
              </a:rPr>
              <a:t>单击此处输入标题</a:t>
            </a:r>
            <a:endParaRPr lang="en-US" altLang="zh-CN" sz="2000" dirty="0">
              <a:solidFill>
                <a:srgbClr val="01A29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7632381" y="4937604"/>
            <a:ext cx="2339102" cy="1261884"/>
          </a:xfrm>
          <a:prstGeom prst="rect">
            <a:avLst/>
          </a:prstGeom>
          <a:noFill/>
          <a:effectLst/>
        </p:spPr>
        <p:txBody>
          <a:bodyPr wrap="none" rtlCol="0">
            <a:spAutoFit/>
          </a:bodyPr>
          <a:lstStyle/>
          <a:p>
            <a:r>
              <a:rPr lang="zh-CN" altLang="en-US" sz="2000" dirty="0">
                <a:solidFill>
                  <a:srgbClr val="FED323"/>
                </a:solidFill>
                <a:latin typeface="微软雅黑" panose="020B0503020204020204" pitchFamily="34" charset="-122"/>
                <a:ea typeface="微软雅黑" panose="020B0503020204020204" pitchFamily="34" charset="-122"/>
              </a:rPr>
              <a:t>单击此处输入标题</a:t>
            </a:r>
            <a:endParaRPr lang="en-US" altLang="zh-CN" sz="2000" dirty="0">
              <a:solidFill>
                <a:srgbClr val="FED32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5120421" y="5753814"/>
            <a:ext cx="2339102" cy="1261884"/>
          </a:xfrm>
          <a:prstGeom prst="rect">
            <a:avLst/>
          </a:prstGeom>
          <a:noFill/>
          <a:effectLst/>
        </p:spPr>
        <p:txBody>
          <a:bodyPr wrap="none" rtlCol="0">
            <a:spAutoFit/>
          </a:bodyPr>
          <a:lstStyle/>
          <a:p>
            <a:r>
              <a:rPr lang="zh-CN" altLang="en-US" sz="2000" dirty="0">
                <a:solidFill>
                  <a:srgbClr val="FED323"/>
                </a:solidFill>
                <a:latin typeface="微软雅黑" panose="020B0503020204020204" pitchFamily="34" charset="-122"/>
                <a:ea typeface="微软雅黑" panose="020B0503020204020204" pitchFamily="34" charset="-122"/>
              </a:rPr>
              <a:t>单击此处输入标题</a:t>
            </a:r>
            <a:endParaRPr lang="en-US" altLang="zh-CN" sz="2000" dirty="0">
              <a:solidFill>
                <a:srgbClr val="FED32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577270" y="2966535"/>
            <a:ext cx="2339102" cy="1261884"/>
          </a:xfrm>
          <a:prstGeom prst="rect">
            <a:avLst/>
          </a:prstGeom>
          <a:noFill/>
          <a:effectLst/>
        </p:spPr>
        <p:txBody>
          <a:bodyPr wrap="none" rtlCol="0">
            <a:spAutoFit/>
          </a:bodyPr>
          <a:lstStyle/>
          <a:p>
            <a:r>
              <a:rPr lang="zh-CN" altLang="en-US" sz="2000" dirty="0">
                <a:solidFill>
                  <a:srgbClr val="01A293"/>
                </a:solidFill>
                <a:latin typeface="微软雅黑" panose="020B0503020204020204" pitchFamily="34" charset="-122"/>
                <a:ea typeface="微软雅黑" panose="020B0503020204020204" pitchFamily="34" charset="-122"/>
              </a:rPr>
              <a:t>单击此处输入标题</a:t>
            </a:r>
            <a:endParaRPr lang="en-US" altLang="zh-CN" sz="2000" dirty="0">
              <a:solidFill>
                <a:srgbClr val="01A29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par>
                          <p:cTn id="8" fill="hold">
                            <p:stCondLst>
                              <p:cond delay="500"/>
                            </p:stCondLst>
                            <p:childTnLst>
                              <p:par>
                                <p:cTn id="9" presetID="2" presetClass="entr" presetSubtype="1" decel="2800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750" fill="hold"/>
                                        <p:tgtEl>
                                          <p:spTgt spid="49"/>
                                        </p:tgtEl>
                                        <p:attrNameLst>
                                          <p:attrName>ppt_x</p:attrName>
                                        </p:attrNameLst>
                                      </p:cBhvr>
                                      <p:tavLst>
                                        <p:tav tm="0">
                                          <p:val>
                                            <p:strVal val="#ppt_x"/>
                                          </p:val>
                                        </p:tav>
                                        <p:tav tm="100000">
                                          <p:val>
                                            <p:strVal val="#ppt_x"/>
                                          </p:val>
                                        </p:tav>
                                      </p:tavLst>
                                    </p:anim>
                                    <p:anim calcmode="lin" valueType="num">
                                      <p:cBhvr additive="base">
                                        <p:cTn id="12" dur="750" fill="hold"/>
                                        <p:tgtEl>
                                          <p:spTgt spid="49"/>
                                        </p:tgtEl>
                                        <p:attrNameLst>
                                          <p:attrName>ppt_y</p:attrName>
                                        </p:attrNameLst>
                                      </p:cBhvr>
                                      <p:tavLst>
                                        <p:tav tm="0">
                                          <p:val>
                                            <p:strVal val="0-#ppt_h/2"/>
                                          </p:val>
                                        </p:tav>
                                        <p:tav tm="100000">
                                          <p:val>
                                            <p:strVal val="#ppt_y"/>
                                          </p:val>
                                        </p:tav>
                                      </p:tavLst>
                                    </p:anim>
                                  </p:childTnLst>
                                </p:cTn>
                              </p:par>
                              <p:par>
                                <p:cTn id="13" presetID="2" presetClass="entr" presetSubtype="1" decel="28000" fill="hold" nodeType="withEffect">
                                  <p:stCondLst>
                                    <p:cond delay="25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750" fill="hold"/>
                                        <p:tgtEl>
                                          <p:spTgt spid="52"/>
                                        </p:tgtEl>
                                        <p:attrNameLst>
                                          <p:attrName>ppt_x</p:attrName>
                                        </p:attrNameLst>
                                      </p:cBhvr>
                                      <p:tavLst>
                                        <p:tav tm="0">
                                          <p:val>
                                            <p:strVal val="#ppt_x"/>
                                          </p:val>
                                        </p:tav>
                                        <p:tav tm="100000">
                                          <p:val>
                                            <p:strVal val="#ppt_x"/>
                                          </p:val>
                                        </p:tav>
                                      </p:tavLst>
                                    </p:anim>
                                    <p:anim calcmode="lin" valueType="num">
                                      <p:cBhvr additive="base">
                                        <p:cTn id="16" dur="750" fill="hold"/>
                                        <p:tgtEl>
                                          <p:spTgt spid="52"/>
                                        </p:tgtEl>
                                        <p:attrNameLst>
                                          <p:attrName>ppt_y</p:attrName>
                                        </p:attrNameLst>
                                      </p:cBhvr>
                                      <p:tavLst>
                                        <p:tav tm="0">
                                          <p:val>
                                            <p:strVal val="0-#ppt_h/2"/>
                                          </p:val>
                                        </p:tav>
                                        <p:tav tm="100000">
                                          <p:val>
                                            <p:strVal val="#ppt_y"/>
                                          </p:val>
                                        </p:tav>
                                      </p:tavLst>
                                    </p:anim>
                                  </p:childTnLst>
                                </p:cTn>
                              </p:par>
                              <p:par>
                                <p:cTn id="17" presetID="2" presetClass="entr" presetSubtype="1" decel="28000" fill="hold" nodeType="withEffect">
                                  <p:stCondLst>
                                    <p:cond delay="50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750" fill="hold"/>
                                        <p:tgtEl>
                                          <p:spTgt spid="55"/>
                                        </p:tgtEl>
                                        <p:attrNameLst>
                                          <p:attrName>ppt_x</p:attrName>
                                        </p:attrNameLst>
                                      </p:cBhvr>
                                      <p:tavLst>
                                        <p:tav tm="0">
                                          <p:val>
                                            <p:strVal val="#ppt_x"/>
                                          </p:val>
                                        </p:tav>
                                        <p:tav tm="100000">
                                          <p:val>
                                            <p:strVal val="#ppt_x"/>
                                          </p:val>
                                        </p:tav>
                                      </p:tavLst>
                                    </p:anim>
                                    <p:anim calcmode="lin" valueType="num">
                                      <p:cBhvr additive="base">
                                        <p:cTn id="20" dur="750" fill="hold"/>
                                        <p:tgtEl>
                                          <p:spTgt spid="55"/>
                                        </p:tgtEl>
                                        <p:attrNameLst>
                                          <p:attrName>ppt_y</p:attrName>
                                        </p:attrNameLst>
                                      </p:cBhvr>
                                      <p:tavLst>
                                        <p:tav tm="0">
                                          <p:val>
                                            <p:strVal val="0-#ppt_h/2"/>
                                          </p:val>
                                        </p:tav>
                                        <p:tav tm="100000">
                                          <p:val>
                                            <p:strVal val="#ppt_y"/>
                                          </p:val>
                                        </p:tav>
                                      </p:tavLst>
                                    </p:anim>
                                  </p:childTnLst>
                                </p:cTn>
                              </p:par>
                              <p:par>
                                <p:cTn id="21" presetID="2" presetClass="entr" presetSubtype="1" decel="28000" fill="hold" nodeType="withEffect">
                                  <p:stCondLst>
                                    <p:cond delay="75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750" fill="hold"/>
                                        <p:tgtEl>
                                          <p:spTgt spid="58"/>
                                        </p:tgtEl>
                                        <p:attrNameLst>
                                          <p:attrName>ppt_x</p:attrName>
                                        </p:attrNameLst>
                                      </p:cBhvr>
                                      <p:tavLst>
                                        <p:tav tm="0">
                                          <p:val>
                                            <p:strVal val="#ppt_x"/>
                                          </p:val>
                                        </p:tav>
                                        <p:tav tm="100000">
                                          <p:val>
                                            <p:strVal val="#ppt_x"/>
                                          </p:val>
                                        </p:tav>
                                      </p:tavLst>
                                    </p:anim>
                                    <p:anim calcmode="lin" valueType="num">
                                      <p:cBhvr additive="base">
                                        <p:cTn id="24" dur="750" fill="hold"/>
                                        <p:tgtEl>
                                          <p:spTgt spid="58"/>
                                        </p:tgtEl>
                                        <p:attrNameLst>
                                          <p:attrName>ppt_y</p:attrName>
                                        </p:attrNameLst>
                                      </p:cBhvr>
                                      <p:tavLst>
                                        <p:tav tm="0">
                                          <p:val>
                                            <p:strVal val="0-#ppt_h/2"/>
                                          </p:val>
                                        </p:tav>
                                        <p:tav tm="100000">
                                          <p:val>
                                            <p:strVal val="#ppt_y"/>
                                          </p:val>
                                        </p:tav>
                                      </p:tavLst>
                                    </p:anim>
                                  </p:childTnLst>
                                </p:cTn>
                              </p:par>
                              <p:par>
                                <p:cTn id="25" presetID="2" presetClass="entr" presetSubtype="1" decel="28000" fill="hold" nodeType="withEffect">
                                  <p:stCondLst>
                                    <p:cond delay="100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750" fill="hold"/>
                                        <p:tgtEl>
                                          <p:spTgt spid="61"/>
                                        </p:tgtEl>
                                        <p:attrNameLst>
                                          <p:attrName>ppt_x</p:attrName>
                                        </p:attrNameLst>
                                      </p:cBhvr>
                                      <p:tavLst>
                                        <p:tav tm="0">
                                          <p:val>
                                            <p:strVal val="#ppt_x"/>
                                          </p:val>
                                        </p:tav>
                                        <p:tav tm="100000">
                                          <p:val>
                                            <p:strVal val="#ppt_x"/>
                                          </p:val>
                                        </p:tav>
                                      </p:tavLst>
                                    </p:anim>
                                    <p:anim calcmode="lin" valueType="num">
                                      <p:cBhvr additive="base">
                                        <p:cTn id="28" dur="750" fill="hold"/>
                                        <p:tgtEl>
                                          <p:spTgt spid="61"/>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500"/>
                                        <p:tgtEl>
                                          <p:spTgt spid="4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up)">
                                      <p:cBhvr>
                                        <p:cTn id="41" dur="500"/>
                                        <p:tgtEl>
                                          <p:spTgt spid="45"/>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up)">
                                      <p:cBhvr>
                                        <p:cTn id="44" dur="500"/>
                                        <p:tgtEl>
                                          <p:spTgt spid="46"/>
                                        </p:tgtEl>
                                      </p:cBhvr>
                                    </p:animEffect>
                                  </p:childTnLst>
                                </p:cTn>
                              </p:par>
                            </p:childTnLst>
                          </p:cTn>
                        </p:par>
                        <p:par>
                          <p:cTn id="45" fill="hold">
                            <p:stCondLst>
                              <p:cond delay="2000"/>
                            </p:stCondLst>
                            <p:childTnLst>
                              <p:par>
                                <p:cTn id="46" presetID="2" presetClass="entr" presetSubtype="8" decel="28000"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750" fill="hold"/>
                                        <p:tgtEl>
                                          <p:spTgt spid="64"/>
                                        </p:tgtEl>
                                        <p:attrNameLst>
                                          <p:attrName>ppt_x</p:attrName>
                                        </p:attrNameLst>
                                      </p:cBhvr>
                                      <p:tavLst>
                                        <p:tav tm="0">
                                          <p:val>
                                            <p:strVal val="0-#ppt_w/2"/>
                                          </p:val>
                                        </p:tav>
                                        <p:tav tm="100000">
                                          <p:val>
                                            <p:strVal val="#ppt_x"/>
                                          </p:val>
                                        </p:tav>
                                      </p:tavLst>
                                    </p:anim>
                                    <p:anim calcmode="lin" valueType="num">
                                      <p:cBhvr additive="base">
                                        <p:cTn id="49" dur="750" fill="hold"/>
                                        <p:tgtEl>
                                          <p:spTgt spid="64"/>
                                        </p:tgtEl>
                                        <p:attrNameLst>
                                          <p:attrName>ppt_y</p:attrName>
                                        </p:attrNameLst>
                                      </p:cBhvr>
                                      <p:tavLst>
                                        <p:tav tm="0">
                                          <p:val>
                                            <p:strVal val="#ppt_y"/>
                                          </p:val>
                                        </p:tav>
                                        <p:tav tm="100000">
                                          <p:val>
                                            <p:strVal val="#ppt_y"/>
                                          </p:val>
                                        </p:tav>
                                      </p:tavLst>
                                    </p:anim>
                                  </p:childTnLst>
                                </p:cTn>
                              </p:par>
                              <p:par>
                                <p:cTn id="50" presetID="2" presetClass="entr" presetSubtype="8" decel="28000" fill="hold" grpId="0" nodeType="withEffect">
                                  <p:stCondLst>
                                    <p:cond delay="25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750" fill="hold"/>
                                        <p:tgtEl>
                                          <p:spTgt spid="68"/>
                                        </p:tgtEl>
                                        <p:attrNameLst>
                                          <p:attrName>ppt_x</p:attrName>
                                        </p:attrNameLst>
                                      </p:cBhvr>
                                      <p:tavLst>
                                        <p:tav tm="0">
                                          <p:val>
                                            <p:strVal val="0-#ppt_w/2"/>
                                          </p:val>
                                        </p:tav>
                                        <p:tav tm="100000">
                                          <p:val>
                                            <p:strVal val="#ppt_x"/>
                                          </p:val>
                                        </p:tav>
                                      </p:tavLst>
                                    </p:anim>
                                    <p:anim calcmode="lin" valueType="num">
                                      <p:cBhvr additive="base">
                                        <p:cTn id="53" dur="750" fill="hold"/>
                                        <p:tgtEl>
                                          <p:spTgt spid="68"/>
                                        </p:tgtEl>
                                        <p:attrNameLst>
                                          <p:attrName>ppt_y</p:attrName>
                                        </p:attrNameLst>
                                      </p:cBhvr>
                                      <p:tavLst>
                                        <p:tav tm="0">
                                          <p:val>
                                            <p:strVal val="#ppt_y"/>
                                          </p:val>
                                        </p:tav>
                                        <p:tav tm="100000">
                                          <p:val>
                                            <p:strVal val="#ppt_y"/>
                                          </p:val>
                                        </p:tav>
                                      </p:tavLst>
                                    </p:anim>
                                  </p:childTnLst>
                                </p:cTn>
                              </p:par>
                              <p:par>
                                <p:cTn id="54" presetID="2" presetClass="entr" presetSubtype="2" decel="28000" fill="hold" grpId="0" nodeType="withEffect">
                                  <p:stCondLst>
                                    <p:cond delay="500"/>
                                  </p:stCondLst>
                                  <p:childTnLst>
                                    <p:set>
                                      <p:cBhvr>
                                        <p:cTn id="55" dur="1" fill="hold">
                                          <p:stCondLst>
                                            <p:cond delay="0"/>
                                          </p:stCondLst>
                                        </p:cTn>
                                        <p:tgtEl>
                                          <p:spTgt spid="65"/>
                                        </p:tgtEl>
                                        <p:attrNameLst>
                                          <p:attrName>style.visibility</p:attrName>
                                        </p:attrNameLst>
                                      </p:cBhvr>
                                      <p:to>
                                        <p:strVal val="visible"/>
                                      </p:to>
                                    </p:set>
                                    <p:anim calcmode="lin" valueType="num">
                                      <p:cBhvr additive="base">
                                        <p:cTn id="56" dur="750" fill="hold"/>
                                        <p:tgtEl>
                                          <p:spTgt spid="65"/>
                                        </p:tgtEl>
                                        <p:attrNameLst>
                                          <p:attrName>ppt_x</p:attrName>
                                        </p:attrNameLst>
                                      </p:cBhvr>
                                      <p:tavLst>
                                        <p:tav tm="0">
                                          <p:val>
                                            <p:strVal val="1+#ppt_w/2"/>
                                          </p:val>
                                        </p:tav>
                                        <p:tav tm="100000">
                                          <p:val>
                                            <p:strVal val="#ppt_x"/>
                                          </p:val>
                                        </p:tav>
                                      </p:tavLst>
                                    </p:anim>
                                    <p:anim calcmode="lin" valueType="num">
                                      <p:cBhvr additive="base">
                                        <p:cTn id="57" dur="750" fill="hold"/>
                                        <p:tgtEl>
                                          <p:spTgt spid="65"/>
                                        </p:tgtEl>
                                        <p:attrNameLst>
                                          <p:attrName>ppt_y</p:attrName>
                                        </p:attrNameLst>
                                      </p:cBhvr>
                                      <p:tavLst>
                                        <p:tav tm="0">
                                          <p:val>
                                            <p:strVal val="#ppt_y"/>
                                          </p:val>
                                        </p:tav>
                                        <p:tav tm="100000">
                                          <p:val>
                                            <p:strVal val="#ppt_y"/>
                                          </p:val>
                                        </p:tav>
                                      </p:tavLst>
                                    </p:anim>
                                  </p:childTnLst>
                                </p:cTn>
                              </p:par>
                              <p:par>
                                <p:cTn id="58" presetID="2" presetClass="entr" presetSubtype="2" decel="28000" fill="hold" grpId="0" nodeType="withEffect">
                                  <p:stCondLst>
                                    <p:cond delay="750"/>
                                  </p:stCondLst>
                                  <p:childTnLst>
                                    <p:set>
                                      <p:cBhvr>
                                        <p:cTn id="59" dur="1" fill="hold">
                                          <p:stCondLst>
                                            <p:cond delay="0"/>
                                          </p:stCondLst>
                                        </p:cTn>
                                        <p:tgtEl>
                                          <p:spTgt spid="66"/>
                                        </p:tgtEl>
                                        <p:attrNameLst>
                                          <p:attrName>style.visibility</p:attrName>
                                        </p:attrNameLst>
                                      </p:cBhvr>
                                      <p:to>
                                        <p:strVal val="visible"/>
                                      </p:to>
                                    </p:set>
                                    <p:anim calcmode="lin" valueType="num">
                                      <p:cBhvr additive="base">
                                        <p:cTn id="60" dur="750" fill="hold"/>
                                        <p:tgtEl>
                                          <p:spTgt spid="66"/>
                                        </p:tgtEl>
                                        <p:attrNameLst>
                                          <p:attrName>ppt_x</p:attrName>
                                        </p:attrNameLst>
                                      </p:cBhvr>
                                      <p:tavLst>
                                        <p:tav tm="0">
                                          <p:val>
                                            <p:strVal val="1+#ppt_w/2"/>
                                          </p:val>
                                        </p:tav>
                                        <p:tav tm="100000">
                                          <p:val>
                                            <p:strVal val="#ppt_x"/>
                                          </p:val>
                                        </p:tav>
                                      </p:tavLst>
                                    </p:anim>
                                    <p:anim calcmode="lin" valueType="num">
                                      <p:cBhvr additive="base">
                                        <p:cTn id="61" dur="750" fill="hold"/>
                                        <p:tgtEl>
                                          <p:spTgt spid="66"/>
                                        </p:tgtEl>
                                        <p:attrNameLst>
                                          <p:attrName>ppt_y</p:attrName>
                                        </p:attrNameLst>
                                      </p:cBhvr>
                                      <p:tavLst>
                                        <p:tav tm="0">
                                          <p:val>
                                            <p:strVal val="#ppt_y"/>
                                          </p:val>
                                        </p:tav>
                                        <p:tav tm="100000">
                                          <p:val>
                                            <p:strVal val="#ppt_y"/>
                                          </p:val>
                                        </p:tav>
                                      </p:tavLst>
                                    </p:anim>
                                  </p:childTnLst>
                                </p:cTn>
                              </p:par>
                              <p:par>
                                <p:cTn id="62" presetID="2" presetClass="entr" presetSubtype="2" decel="28000" fill="hold" grpId="0" nodeType="withEffect">
                                  <p:stCondLst>
                                    <p:cond delay="100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1+#ppt_w/2"/>
                                          </p:val>
                                        </p:tav>
                                        <p:tav tm="100000">
                                          <p:val>
                                            <p:strVal val="#ppt_x"/>
                                          </p:val>
                                        </p:tav>
                                      </p:tavLst>
                                    </p:anim>
                                    <p:anim calcmode="lin" valueType="num">
                                      <p:cBhvr additive="base">
                                        <p:cTn id="65" dur="75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64" grpId="0"/>
      <p:bldP spid="65" grpId="0"/>
      <p:bldP spid="66" grpId="0"/>
      <p:bldP spid="67" grpId="0"/>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204"/>
          <p:cNvSpPr>
            <a:spLocks noEditPoints="1"/>
          </p:cNvSpPr>
          <p:nvPr/>
        </p:nvSpPr>
        <p:spPr bwMode="auto">
          <a:xfrm>
            <a:off x="6179508" y="1459097"/>
            <a:ext cx="910824" cy="365927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01A293"/>
          </a:solidFill>
          <a:ln>
            <a:noFill/>
          </a:ln>
          <a:effectLst/>
        </p:spPr>
        <p:txBody>
          <a:bodyPr vert="horz" wrap="square" lIns="121920" tIns="60960" rIns="121920" bIns="60960" numCol="1" anchor="t" anchorCtr="0" compatLnSpc="1"/>
          <a:lstStyle/>
          <a:p>
            <a:endParaRPr lang="id-ID" sz="2400"/>
          </a:p>
        </p:txBody>
      </p:sp>
      <p:sp>
        <p:nvSpPr>
          <p:cNvPr id="39" name="Freeform 196"/>
          <p:cNvSpPr>
            <a:spLocks noEditPoints="1"/>
          </p:cNvSpPr>
          <p:nvPr/>
        </p:nvSpPr>
        <p:spPr bwMode="auto">
          <a:xfrm>
            <a:off x="7036069" y="1741480"/>
            <a:ext cx="1243819" cy="387762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FED323"/>
          </a:solidFill>
          <a:ln>
            <a:noFill/>
          </a:ln>
          <a:effectLst/>
        </p:spPr>
        <p:txBody>
          <a:bodyPr vert="horz" wrap="square" lIns="121920" tIns="60960" rIns="121920" bIns="60960" numCol="1" anchor="t" anchorCtr="0" compatLnSpc="1"/>
          <a:lstStyle/>
          <a:p>
            <a:endParaRPr lang="id-ID" sz="2400"/>
          </a:p>
        </p:txBody>
      </p:sp>
      <p:sp>
        <p:nvSpPr>
          <p:cNvPr id="40" name="Freeform 200"/>
          <p:cNvSpPr>
            <a:spLocks noEditPoints="1"/>
          </p:cNvSpPr>
          <p:nvPr/>
        </p:nvSpPr>
        <p:spPr bwMode="auto">
          <a:xfrm>
            <a:off x="10627662" y="1459097"/>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FED323"/>
          </a:solidFill>
          <a:ln>
            <a:noFill/>
          </a:ln>
          <a:effectLst/>
        </p:spPr>
        <p:txBody>
          <a:bodyPr vert="horz" wrap="square" lIns="121920" tIns="60960" rIns="121920" bIns="60960" numCol="1" anchor="t" anchorCtr="0" compatLnSpc="1"/>
          <a:lstStyle/>
          <a:p>
            <a:endParaRPr lang="id-ID" sz="2400"/>
          </a:p>
        </p:txBody>
      </p:sp>
      <p:sp>
        <p:nvSpPr>
          <p:cNvPr id="41" name="Freeform 208"/>
          <p:cNvSpPr>
            <a:spLocks noEditPoints="1"/>
          </p:cNvSpPr>
          <p:nvPr/>
        </p:nvSpPr>
        <p:spPr bwMode="auto">
          <a:xfrm>
            <a:off x="9718721" y="1741480"/>
            <a:ext cx="1056820" cy="392926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01A293"/>
          </a:solidFill>
          <a:ln>
            <a:noFill/>
          </a:ln>
          <a:effectLst/>
        </p:spPr>
        <p:txBody>
          <a:bodyPr vert="horz" wrap="square" lIns="121920" tIns="60960" rIns="121920" bIns="60960" numCol="1" anchor="t" anchorCtr="0" compatLnSpc="1"/>
          <a:lstStyle/>
          <a:p>
            <a:endParaRPr lang="id-ID" sz="2400"/>
          </a:p>
        </p:txBody>
      </p:sp>
      <p:sp>
        <p:nvSpPr>
          <p:cNvPr id="42" name="Freeform 192"/>
          <p:cNvSpPr>
            <a:spLocks noEditPoints="1"/>
          </p:cNvSpPr>
          <p:nvPr/>
        </p:nvSpPr>
        <p:spPr bwMode="auto">
          <a:xfrm>
            <a:off x="8254254" y="1830356"/>
            <a:ext cx="1744933" cy="41227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BFBFBF"/>
          </a:solidFill>
          <a:ln>
            <a:noFill/>
          </a:ln>
          <a:effectLst/>
        </p:spPr>
        <p:txBody>
          <a:bodyPr vert="horz" wrap="square" lIns="121920" tIns="60960" rIns="121920" bIns="60960" numCol="1" anchor="t" anchorCtr="0" compatLnSpc="1"/>
          <a:lstStyle/>
          <a:p>
            <a:endParaRPr lang="id-ID" sz="2400"/>
          </a:p>
        </p:txBody>
      </p:sp>
      <p:grpSp>
        <p:nvGrpSpPr>
          <p:cNvPr id="69" name="组合 68"/>
          <p:cNvGrpSpPr/>
          <p:nvPr/>
        </p:nvGrpSpPr>
        <p:grpSpPr>
          <a:xfrm>
            <a:off x="1085653" y="1045244"/>
            <a:ext cx="3692822" cy="1031808"/>
            <a:chOff x="1085653" y="1045244"/>
            <a:chExt cx="3692822" cy="1031808"/>
          </a:xfrm>
        </p:grpSpPr>
        <p:sp>
          <p:nvSpPr>
            <p:cNvPr id="70" name="圆角矩形 69"/>
            <p:cNvSpPr/>
            <p:nvPr/>
          </p:nvSpPr>
          <p:spPr>
            <a:xfrm>
              <a:off x="1085653" y="1110368"/>
              <a:ext cx="3692822" cy="966684"/>
            </a:xfrm>
            <a:prstGeom prst="roundRect">
              <a:avLst>
                <a:gd name="adj" fmla="val 21244"/>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文本框 70"/>
            <p:cNvSpPr txBox="1"/>
            <p:nvPr/>
          </p:nvSpPr>
          <p:spPr>
            <a:xfrm>
              <a:off x="1466351" y="1045244"/>
              <a:ext cx="2970685" cy="923330"/>
            </a:xfrm>
            <a:prstGeom prst="rect">
              <a:avLst/>
            </a:prstGeom>
            <a:noFill/>
          </p:spPr>
          <p:txBody>
            <a:bodyPr wrap="none" rtlCol="0">
              <a:spAutoFit/>
            </a:bodyPr>
            <a:lstStyle/>
            <a:p>
              <a:r>
                <a:rPr lang="zh-CN" altLang="en-US" sz="5400" b="1" dirty="0">
                  <a:solidFill>
                    <a:srgbClr val="FFFFFF"/>
                  </a:solidFill>
                  <a:latin typeface="幼圆" panose="02010509060101010101" pitchFamily="49" charset="-122"/>
                  <a:ea typeface="幼圆" panose="02010509060101010101" pitchFamily="49" charset="-122"/>
                </a:rPr>
                <a:t>结 束 语</a:t>
              </a:r>
              <a:endParaRPr lang="zh-CN" altLang="en-US" sz="5400" b="1" dirty="0">
                <a:solidFill>
                  <a:srgbClr val="FFFFFF"/>
                </a:solidFill>
                <a:latin typeface="幼圆" panose="02010509060101010101" pitchFamily="49" charset="-122"/>
                <a:ea typeface="幼圆" panose="02010509060101010101" pitchFamily="49" charset="-122"/>
              </a:endParaRPr>
            </a:p>
          </p:txBody>
        </p:sp>
      </p:grpSp>
      <p:sp>
        <p:nvSpPr>
          <p:cNvPr id="72" name="TextBox 12"/>
          <p:cNvSpPr txBox="1"/>
          <p:nvPr/>
        </p:nvSpPr>
        <p:spPr>
          <a:xfrm>
            <a:off x="1001584" y="2610676"/>
            <a:ext cx="3996051" cy="3046095"/>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简点击即可编辑点击即可编辑点击即可编辑这</a:t>
            </a: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ppt_x"/>
                                          </p:val>
                                        </p:tav>
                                        <p:tav tm="100000">
                                          <p:val>
                                            <p:strVal val="#ppt_x"/>
                                          </p:val>
                                        </p:tav>
                                      </p:tavLst>
                                    </p:anim>
                                    <p:anim calcmode="lin" valueType="num">
                                      <p:cBhvr additive="base">
                                        <p:cTn id="8" dur="75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28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750" fill="hold"/>
                                        <p:tgtEl>
                                          <p:spTgt spid="39"/>
                                        </p:tgtEl>
                                        <p:attrNameLst>
                                          <p:attrName>ppt_x</p:attrName>
                                        </p:attrNameLst>
                                      </p:cBhvr>
                                      <p:tavLst>
                                        <p:tav tm="0">
                                          <p:val>
                                            <p:strVal val="#ppt_x"/>
                                          </p:val>
                                        </p:tav>
                                        <p:tav tm="100000">
                                          <p:val>
                                            <p:strVal val="#ppt_x"/>
                                          </p:val>
                                        </p:tav>
                                      </p:tavLst>
                                    </p:anim>
                                    <p:anim calcmode="lin" valueType="num">
                                      <p:cBhvr additive="base">
                                        <p:cTn id="13" dur="750" fill="hold"/>
                                        <p:tgtEl>
                                          <p:spTgt spid="39"/>
                                        </p:tgtEl>
                                        <p:attrNameLst>
                                          <p:attrName>ppt_y</p:attrName>
                                        </p:attrNameLst>
                                      </p:cBhvr>
                                      <p:tavLst>
                                        <p:tav tm="0">
                                          <p:val>
                                            <p:strVal val="1+#ppt_h/2"/>
                                          </p:val>
                                        </p:tav>
                                        <p:tav tm="100000">
                                          <p:val>
                                            <p:strVal val="#ppt_y"/>
                                          </p:val>
                                        </p:tav>
                                      </p:tavLst>
                                    </p:anim>
                                  </p:childTnLst>
                                </p:cTn>
                              </p:par>
                              <p:par>
                                <p:cTn id="14" presetID="2" presetClass="entr" presetSubtype="4" decel="2800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decel="2800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750" fill="hold"/>
                                        <p:tgtEl>
                                          <p:spTgt spid="38"/>
                                        </p:tgtEl>
                                        <p:attrNameLst>
                                          <p:attrName>ppt_x</p:attrName>
                                        </p:attrNameLst>
                                      </p:cBhvr>
                                      <p:tavLst>
                                        <p:tav tm="0">
                                          <p:val>
                                            <p:strVal val="#ppt_x"/>
                                          </p:val>
                                        </p:tav>
                                        <p:tav tm="100000">
                                          <p:val>
                                            <p:strVal val="#ppt_x"/>
                                          </p:val>
                                        </p:tav>
                                      </p:tavLst>
                                    </p:anim>
                                    <p:anim calcmode="lin" valueType="num">
                                      <p:cBhvr additive="base">
                                        <p:cTn id="22" dur="750" fill="hold"/>
                                        <p:tgtEl>
                                          <p:spTgt spid="38"/>
                                        </p:tgtEl>
                                        <p:attrNameLst>
                                          <p:attrName>ppt_y</p:attrName>
                                        </p:attrNameLst>
                                      </p:cBhvr>
                                      <p:tavLst>
                                        <p:tav tm="0">
                                          <p:val>
                                            <p:strVal val="1+#ppt_h/2"/>
                                          </p:val>
                                        </p:tav>
                                        <p:tav tm="100000">
                                          <p:val>
                                            <p:strVal val="#ppt_y"/>
                                          </p:val>
                                        </p:tav>
                                      </p:tavLst>
                                    </p:anim>
                                  </p:childTnLst>
                                </p:cTn>
                              </p:par>
                              <p:par>
                                <p:cTn id="23" presetID="2" presetClass="entr" presetSubtype="4" decel="2800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6" presetClass="entr" presetSubtype="37" fill="hold"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barn(outVertical)">
                                      <p:cBhvr>
                                        <p:cTn id="30" dur="750"/>
                                        <p:tgtEl>
                                          <p:spTgt spid="69"/>
                                        </p:tgtEl>
                                      </p:cBhvr>
                                    </p:animEffect>
                                  </p:childTnLst>
                                </p:cTn>
                              </p:par>
                            </p:childTnLst>
                          </p:cTn>
                        </p:par>
                        <p:par>
                          <p:cTn id="31" fill="hold">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up)">
                                      <p:cBhvr>
                                        <p:cTn id="34" dur="7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9093" y="1"/>
            <a:ext cx="5694218" cy="5694218"/>
            <a:chOff x="-309093" y="1"/>
            <a:chExt cx="5694218" cy="5694218"/>
          </a:xfrm>
        </p:grpSpPr>
        <p:sp>
          <p:nvSpPr>
            <p:cNvPr id="5" name="椭圆 4"/>
            <p:cNvSpPr/>
            <p:nvPr/>
          </p:nvSpPr>
          <p:spPr>
            <a:xfrm>
              <a:off x="-309093" y="1"/>
              <a:ext cx="5694218" cy="5694218"/>
            </a:xfrm>
            <a:prstGeom prst="ellipse">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2438" y="391532"/>
              <a:ext cx="4911155" cy="4911155"/>
            </a:xfrm>
            <a:prstGeom prst="ellipse">
              <a:avLst/>
            </a:prstGeom>
            <a:blipFill>
              <a:blip r:embed="rId1" cstate="print"/>
              <a:stretch>
                <a:fillRect/>
              </a:stretch>
            </a:blipFill>
            <a:ln w="88900">
              <a:solidFill>
                <a:srgbClr val="FED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a:off x="8808722" y="5302687"/>
            <a:ext cx="5019638" cy="5019638"/>
          </a:xfrm>
          <a:prstGeom prst="ellipse">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247124" y="4512976"/>
            <a:ext cx="627747" cy="627747"/>
          </a:xfrm>
          <a:prstGeom prst="ellipse">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352727" y="449015"/>
            <a:ext cx="4432624" cy="2523768"/>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000" b="1" dirty="0" smtClean="0">
                <a:solidFill>
                  <a:srgbClr val="01A293"/>
                </a:solidFill>
                <a:latin typeface="幼圆" panose="02010509060101010101" pitchFamily="49" charset="-122"/>
                <a:ea typeface="幼圆" panose="02010509060101010101" pitchFamily="49" charset="-122"/>
                <a:cs typeface="Kartika" panose="02020503030404060203" pitchFamily="18" charset="0"/>
              </a:rPr>
              <a:t>感谢在座</a:t>
            </a:r>
            <a:endParaRPr lang="en-US" altLang="zh-CN" sz="6000" b="1" dirty="0" smtClean="0">
              <a:solidFill>
                <a:srgbClr val="01A293"/>
              </a:solidFill>
              <a:latin typeface="幼圆" panose="02010509060101010101" pitchFamily="49" charset="-122"/>
              <a:ea typeface="幼圆" panose="02010509060101010101" pitchFamily="49" charset="-122"/>
              <a:cs typeface="Kartika" panose="02020503030404060203" pitchFamily="18" charset="0"/>
            </a:endParaRPr>
          </a:p>
          <a:p>
            <a:r>
              <a:rPr lang="zh-CN" altLang="en-US" sz="6600" b="1" dirty="0" smtClean="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各位的聆听</a:t>
            </a:r>
            <a:endParaRPr lang="en-US" altLang="zh-CN" sz="66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grpSp>
        <p:nvGrpSpPr>
          <p:cNvPr id="3" name="组合 2"/>
          <p:cNvGrpSpPr/>
          <p:nvPr/>
        </p:nvGrpSpPr>
        <p:grpSpPr>
          <a:xfrm>
            <a:off x="6462625" y="2647250"/>
            <a:ext cx="2160000" cy="893398"/>
            <a:chOff x="6462625" y="2647250"/>
            <a:chExt cx="2160000" cy="893398"/>
          </a:xfrm>
        </p:grpSpPr>
        <p:sp>
          <p:nvSpPr>
            <p:cNvPr id="13" name="圆角矩形 12"/>
            <p:cNvSpPr>
              <a:spLocks noChangeAspect="1"/>
            </p:cNvSpPr>
            <p:nvPr/>
          </p:nvSpPr>
          <p:spPr>
            <a:xfrm>
              <a:off x="6462625" y="3139247"/>
              <a:ext cx="2160000" cy="401401"/>
            </a:xfrm>
            <a:prstGeom prst="roundRect">
              <a:avLst>
                <a:gd name="adj" fmla="val 50000"/>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489650" y="2647250"/>
              <a:ext cx="2044149" cy="861774"/>
            </a:xfrm>
            <a:prstGeom prst="rect">
              <a:avLst/>
            </a:prstGeom>
            <a:noFill/>
          </p:spPr>
          <p:txBody>
            <a:bodyPr wrap="none" rtlCol="0">
              <a:spAutoFit/>
            </a:bodyPr>
            <a:lstStyle/>
            <a:p>
              <a:pPr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单位部门：</a:t>
              </a:r>
              <a:r>
                <a:rPr lang="zh-CN" altLang="en-US" b="1" dirty="0" smtClean="0">
                  <a:solidFill>
                    <a:srgbClr val="FEFEFE"/>
                  </a:solidFill>
                  <a:latin typeface="幼圆" panose="02010509060101010101" pitchFamily="49" charset="-122"/>
                  <a:ea typeface="幼圆" panose="02010509060101010101" pitchFamily="49" charset="-122"/>
                  <a:cs typeface="Kartika" panose="02020503030404060203" pitchFamily="18" charset="0"/>
                </a:rPr>
                <a:t>市场部</a:t>
              </a:r>
              <a:endParaRPr lang="en-US" altLang="zh-CN" b="1" dirty="0">
                <a:solidFill>
                  <a:srgbClr val="FEFEFE"/>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4" name="组合 3"/>
          <p:cNvGrpSpPr/>
          <p:nvPr/>
        </p:nvGrpSpPr>
        <p:grpSpPr>
          <a:xfrm>
            <a:off x="8827389" y="2647250"/>
            <a:ext cx="2160000" cy="893398"/>
            <a:chOff x="8827389" y="2647250"/>
            <a:chExt cx="2160000" cy="893398"/>
          </a:xfrm>
        </p:grpSpPr>
        <p:sp>
          <p:nvSpPr>
            <p:cNvPr id="14" name="圆角矩形 13"/>
            <p:cNvSpPr>
              <a:spLocks noChangeAspect="1"/>
            </p:cNvSpPr>
            <p:nvPr/>
          </p:nvSpPr>
          <p:spPr>
            <a:xfrm>
              <a:off x="8827389" y="3139247"/>
              <a:ext cx="2160000" cy="401401"/>
            </a:xfrm>
            <a:prstGeom prst="roundRect">
              <a:avLst>
                <a:gd name="adj" fmla="val 50000"/>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942220" y="2647250"/>
              <a:ext cx="1449070" cy="860425"/>
            </a:xfrm>
            <a:prstGeom prst="rect">
              <a:avLst/>
            </a:prstGeom>
            <a:noFill/>
          </p:spPr>
          <p:txBody>
            <a:bodyPr wrap="none" rtlCol="0">
              <a:spAutoFit/>
            </a:bodyPr>
            <a:lstStyle/>
            <a:p>
              <a:pPr algn="l" defTabSz="1218565">
                <a:defRPr/>
              </a:pPr>
              <a:r>
                <a:rPr lang="zh-CN" altLang="en-US" sz="3200" b="1" kern="0" dirty="0" smtClean="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smtClean="0">
                <a:solidFill>
                  <a:schemeClr val="tx1">
                    <a:lumMod val="85000"/>
                    <a:lumOff val="15000"/>
                  </a:schemeClr>
                </a:solidFill>
                <a:latin typeface="幼圆" panose="02010509060101010101" pitchFamily="49" charset="-122"/>
                <a:ea typeface="幼圆" panose="02010509060101010101" pitchFamily="49" charset="-122"/>
              </a:endParaRPr>
            </a:p>
            <a:p>
              <a:pPr algn="l"/>
              <a:r>
                <a:rPr lang="zh-CN" altLang="en-US"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汇报人：</a:t>
              </a:r>
              <a:r>
                <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xxx</a:t>
              </a:r>
              <a:endParaRPr lang="en-US" altLang="zh-CN" b="1" dirty="0" smtClean="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500" advClick="0" advTm="0">
        <p14:honeycomb/>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3500"/>
                            </p:stCondLst>
                            <p:childTnLst>
                              <p:par>
                                <p:cTn id="19" presetID="5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Scale>
                                      <p:cBhvr>
                                        <p:cTn id="2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
                                        </p:tgtEl>
                                        <p:attrNameLst>
                                          <p:attrName>ppt_x</p:attrName>
                                          <p:attrName>ppt_y</p:attrName>
                                        </p:attrNameLst>
                                      </p:cBhvr>
                                    </p:animMotion>
                                    <p:animEffect transition="in" filter="fade">
                                      <p:cBhvr>
                                        <p:cTn id="23" dur="1000"/>
                                        <p:tgtEl>
                                          <p:spTgt spid="9"/>
                                        </p:tgtEl>
                                      </p:cBhvr>
                                    </p:animEffect>
                                  </p:childTnLst>
                                </p:cTn>
                              </p:par>
                            </p:childTnLst>
                          </p:cTn>
                        </p:par>
                        <p:par>
                          <p:cTn id="24" fill="hold">
                            <p:stCondLst>
                              <p:cond delay="4500"/>
                            </p:stCondLst>
                            <p:childTnLst>
                              <p:par>
                                <p:cTn id="25" presetID="26" presetClass="emph" presetSubtype="0" fill="hold" grpId="1" nodeType="after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flipH="1">
            <a:off x="6100690" y="0"/>
            <a:ext cx="6091310" cy="6091310"/>
            <a:chOff x="0" y="1"/>
            <a:chExt cx="6091310" cy="6091310"/>
          </a:xfrm>
        </p:grpSpPr>
        <p:sp>
          <p:nvSpPr>
            <p:cNvPr id="34" name="泪滴形 33"/>
            <p:cNvSpPr/>
            <p:nvPr/>
          </p:nvSpPr>
          <p:spPr>
            <a:xfrm flipH="1">
              <a:off x="0" y="1"/>
              <a:ext cx="6091310" cy="6091310"/>
            </a:xfrm>
            <a:prstGeom prst="teardrop">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泪滴形 34"/>
            <p:cNvSpPr/>
            <p:nvPr/>
          </p:nvSpPr>
          <p:spPr>
            <a:xfrm flipH="1">
              <a:off x="1081691" y="1081691"/>
              <a:ext cx="3927929" cy="3927929"/>
            </a:xfrm>
            <a:prstGeom prst="teardrop">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flipH="1">
            <a:off x="7508717" y="2537822"/>
            <a:ext cx="3275256" cy="1015663"/>
          </a:xfrm>
          <a:prstGeom prst="rect">
            <a:avLst/>
          </a:prstGeom>
          <a:noFill/>
        </p:spPr>
        <p:txBody>
          <a:bodyPr wrap="none" rtlCol="0">
            <a:spAutoFit/>
          </a:bodyPr>
          <a:lstStyle/>
          <a:p>
            <a:r>
              <a:rPr lang="zh-CN" altLang="en-US" sz="6000" b="1" dirty="0">
                <a:solidFill>
                  <a:srgbClr val="FDFDFD"/>
                </a:solidFill>
                <a:latin typeface="幼圆" panose="02010509060101010101" pitchFamily="49" charset="-122"/>
                <a:ea typeface="幼圆" panose="02010509060101010101" pitchFamily="49" charset="-122"/>
              </a:rPr>
              <a:t>工作回顾</a:t>
            </a:r>
            <a:endParaRPr lang="zh-CN" altLang="en-US" sz="6000" b="1" dirty="0">
              <a:solidFill>
                <a:srgbClr val="FDFDFD"/>
              </a:solidFill>
              <a:latin typeface="幼圆" panose="02010509060101010101" pitchFamily="49" charset="-122"/>
              <a:ea typeface="幼圆" panose="02010509060101010101" pitchFamily="49" charset="-122"/>
            </a:endParaRPr>
          </a:p>
        </p:txBody>
      </p:sp>
      <p:sp>
        <p:nvSpPr>
          <p:cNvPr id="10" name="文本框 9"/>
          <p:cNvSpPr txBox="1"/>
          <p:nvPr/>
        </p:nvSpPr>
        <p:spPr>
          <a:xfrm flipH="1">
            <a:off x="7508717" y="2537821"/>
            <a:ext cx="3275256" cy="1015663"/>
          </a:xfrm>
          <a:prstGeom prst="rect">
            <a:avLst/>
          </a:prstGeom>
          <a:noFill/>
        </p:spPr>
        <p:txBody>
          <a:bodyPr wrap="none" rtlCol="0">
            <a:spAutoFit/>
          </a:bodyPr>
          <a:lstStyle/>
          <a:p>
            <a:r>
              <a:rPr lang="zh-CN" altLang="en-US" sz="6000" b="1" dirty="0">
                <a:solidFill>
                  <a:srgbClr val="FDFDFD"/>
                </a:solidFill>
                <a:latin typeface="幼圆" panose="02010509060101010101" pitchFamily="49" charset="-122"/>
                <a:ea typeface="幼圆" panose="02010509060101010101" pitchFamily="49" charset="-122"/>
              </a:rPr>
              <a:t>工作回顾</a:t>
            </a:r>
            <a:endParaRPr lang="zh-CN" altLang="en-US" sz="6000" b="1" dirty="0">
              <a:solidFill>
                <a:srgbClr val="FDFDFD"/>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42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Scale>
                                      <p:cBhvr>
                                        <p:cTn id="12"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6"/>
                                        </p:tgtEl>
                                        <p:attrNameLst>
                                          <p:attrName>ppt_x</p:attrName>
                                          <p:attrName>ppt_y</p:attrName>
                                        </p:attrNameLst>
                                      </p:cBhvr>
                                    </p:animMotion>
                                    <p:animEffect transition="in" filter="fade">
                                      <p:cBhvr>
                                        <p:cTn id="14" dur="1000"/>
                                        <p:tgtEl>
                                          <p:spTgt spid="36"/>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2000"/>
                            </p:stCondLst>
                            <p:childTnLst>
                              <p:par>
                                <p:cTn id="19" presetID="6" presetClass="emph" presetSubtype="0" fill="hold" grpId="1" nodeType="afterEffect">
                                  <p:stCondLst>
                                    <p:cond delay="0"/>
                                  </p:stCondLst>
                                  <p:childTnLst>
                                    <p:animScale>
                                      <p:cBhvr>
                                        <p:cTn id="20" dur="500" fill="hold"/>
                                        <p:tgtEl>
                                          <p:spTgt spid="36"/>
                                        </p:tgtEl>
                                      </p:cBhvr>
                                      <p:by x="150000" y="150000"/>
                                    </p:animScale>
                                  </p:childTnLst>
                                </p:cTn>
                              </p:par>
                              <p:par>
                                <p:cTn id="21" presetID="10" presetClass="exit" presetSubtype="0" fill="hold" grpId="2" nodeType="withEffect">
                                  <p:stCondLst>
                                    <p:cond delay="0"/>
                                  </p:stCondLst>
                                  <p:childTnLst>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6" grpId="2"/>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65000"/>
                    <a:lumOff val="35000"/>
                  </a:schemeClr>
                </a:solidFill>
                <a:latin typeface="幼圆" panose="02010509060101010101" pitchFamily="49" charset="-122"/>
                <a:ea typeface="幼圆" panose="02010509060101010101" pitchFamily="49" charset="-122"/>
              </a:rPr>
              <a:t>工作岗位及职责</a:t>
            </a:r>
            <a:endParaRPr lang="zh-CN" altLang="en-US" sz="4400" b="1" dirty="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396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91368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878169" y="3356022"/>
            <a:ext cx="1000931" cy="1000931"/>
            <a:chOff x="878169" y="3356022"/>
            <a:chExt cx="1000931" cy="1000931"/>
          </a:xfrm>
        </p:grpSpPr>
        <p:sp>
          <p:nvSpPr>
            <p:cNvPr id="24" name="椭圆 23"/>
            <p:cNvSpPr/>
            <p:nvPr/>
          </p:nvSpPr>
          <p:spPr>
            <a:xfrm>
              <a:off x="878169" y="3356022"/>
              <a:ext cx="1000931" cy="1000931"/>
            </a:xfrm>
            <a:prstGeom prst="ellipse">
              <a:avLst/>
            </a:prstGeom>
            <a:solidFill>
              <a:srgbClr val="FED32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Freeform 26"/>
            <p:cNvSpPr>
              <a:spLocks noEditPoints="1"/>
            </p:cNvSpPr>
            <p:nvPr/>
          </p:nvSpPr>
          <p:spPr bwMode="auto">
            <a:xfrm>
              <a:off x="1160833" y="3657964"/>
              <a:ext cx="434060" cy="456038"/>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26" name="组合 25"/>
          <p:cNvGrpSpPr/>
          <p:nvPr/>
        </p:nvGrpSpPr>
        <p:grpSpPr>
          <a:xfrm>
            <a:off x="878169" y="4924318"/>
            <a:ext cx="1000931" cy="1000931"/>
            <a:chOff x="878169" y="4924318"/>
            <a:chExt cx="1000931" cy="1000931"/>
          </a:xfrm>
        </p:grpSpPr>
        <p:sp>
          <p:nvSpPr>
            <p:cNvPr id="27" name="椭圆 26"/>
            <p:cNvSpPr/>
            <p:nvPr/>
          </p:nvSpPr>
          <p:spPr>
            <a:xfrm>
              <a:off x="878169" y="4924318"/>
              <a:ext cx="1000931" cy="1000931"/>
            </a:xfrm>
            <a:prstGeom prst="ellipse">
              <a:avLst/>
            </a:prstGeom>
            <a:solidFill>
              <a:srgbClr val="BFBFB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Freeform 36"/>
            <p:cNvSpPr>
              <a:spLocks noEditPoints="1"/>
            </p:cNvSpPr>
            <p:nvPr/>
          </p:nvSpPr>
          <p:spPr bwMode="auto">
            <a:xfrm>
              <a:off x="1114816" y="5197679"/>
              <a:ext cx="459701" cy="454207"/>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29" name="组合 28"/>
          <p:cNvGrpSpPr/>
          <p:nvPr/>
        </p:nvGrpSpPr>
        <p:grpSpPr>
          <a:xfrm>
            <a:off x="878169" y="1846200"/>
            <a:ext cx="1000931" cy="1000931"/>
            <a:chOff x="878169" y="1846200"/>
            <a:chExt cx="1000931" cy="1000931"/>
          </a:xfrm>
        </p:grpSpPr>
        <p:sp>
          <p:nvSpPr>
            <p:cNvPr id="30" name="椭圆 29"/>
            <p:cNvSpPr/>
            <p:nvPr/>
          </p:nvSpPr>
          <p:spPr>
            <a:xfrm>
              <a:off x="878169" y="1846200"/>
              <a:ext cx="1000931" cy="1000931"/>
            </a:xfrm>
            <a:prstGeom prst="ellipse">
              <a:avLst/>
            </a:prstGeom>
            <a:solidFill>
              <a:srgbClr val="01A29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Freeform 48"/>
            <p:cNvSpPr>
              <a:spLocks noEditPoints="1"/>
            </p:cNvSpPr>
            <p:nvPr/>
          </p:nvSpPr>
          <p:spPr bwMode="auto">
            <a:xfrm>
              <a:off x="1142518" y="2117243"/>
              <a:ext cx="470690" cy="45054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32" name="组合 31"/>
          <p:cNvGrpSpPr/>
          <p:nvPr/>
        </p:nvGrpSpPr>
        <p:grpSpPr>
          <a:xfrm>
            <a:off x="6791040" y="1846200"/>
            <a:ext cx="1000931" cy="1000931"/>
            <a:chOff x="6791040" y="1846200"/>
            <a:chExt cx="1000931" cy="1000931"/>
          </a:xfrm>
        </p:grpSpPr>
        <p:sp>
          <p:nvSpPr>
            <p:cNvPr id="33" name="椭圆 32"/>
            <p:cNvSpPr/>
            <p:nvPr/>
          </p:nvSpPr>
          <p:spPr>
            <a:xfrm>
              <a:off x="6791040" y="1846200"/>
              <a:ext cx="1000931" cy="1000931"/>
            </a:xfrm>
            <a:prstGeom prst="ellipse">
              <a:avLst/>
            </a:prstGeom>
            <a:solidFill>
              <a:srgbClr val="FED32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Freeform 31"/>
            <p:cNvSpPr>
              <a:spLocks noEditPoints="1"/>
            </p:cNvSpPr>
            <p:nvPr/>
          </p:nvSpPr>
          <p:spPr bwMode="auto">
            <a:xfrm>
              <a:off x="7110188" y="2168297"/>
              <a:ext cx="362633" cy="456039"/>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35" name="组合 34"/>
          <p:cNvGrpSpPr/>
          <p:nvPr/>
        </p:nvGrpSpPr>
        <p:grpSpPr>
          <a:xfrm>
            <a:off x="6791040" y="4924318"/>
            <a:ext cx="1000931" cy="1000931"/>
            <a:chOff x="6791040" y="4924318"/>
            <a:chExt cx="1000931" cy="1000931"/>
          </a:xfrm>
        </p:grpSpPr>
        <p:sp>
          <p:nvSpPr>
            <p:cNvPr id="36" name="椭圆 35"/>
            <p:cNvSpPr/>
            <p:nvPr/>
          </p:nvSpPr>
          <p:spPr>
            <a:xfrm>
              <a:off x="6791040" y="4924318"/>
              <a:ext cx="1000931" cy="1000931"/>
            </a:xfrm>
            <a:prstGeom prst="ellipse">
              <a:avLst/>
            </a:prstGeom>
            <a:solidFill>
              <a:srgbClr val="01A29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44"/>
            <p:cNvSpPr>
              <a:spLocks noEditPoints="1"/>
            </p:cNvSpPr>
            <p:nvPr/>
          </p:nvSpPr>
          <p:spPr bwMode="auto">
            <a:xfrm>
              <a:off x="7079968" y="5197679"/>
              <a:ext cx="423072" cy="459702"/>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6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6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38" name="组合 37"/>
          <p:cNvGrpSpPr/>
          <p:nvPr/>
        </p:nvGrpSpPr>
        <p:grpSpPr>
          <a:xfrm>
            <a:off x="6791040" y="3356022"/>
            <a:ext cx="1000931" cy="1000931"/>
            <a:chOff x="6791040" y="3356022"/>
            <a:chExt cx="1000931" cy="1000931"/>
          </a:xfrm>
        </p:grpSpPr>
        <p:sp>
          <p:nvSpPr>
            <p:cNvPr id="39" name="椭圆 38"/>
            <p:cNvSpPr/>
            <p:nvPr/>
          </p:nvSpPr>
          <p:spPr>
            <a:xfrm>
              <a:off x="6791040" y="3356022"/>
              <a:ext cx="1000931" cy="1000931"/>
            </a:xfrm>
            <a:prstGeom prst="ellipse">
              <a:avLst/>
            </a:prstGeom>
            <a:solidFill>
              <a:srgbClr val="BFBFB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Freeform 16"/>
            <p:cNvSpPr>
              <a:spLocks noEditPoints="1"/>
            </p:cNvSpPr>
            <p:nvPr/>
          </p:nvSpPr>
          <p:spPr bwMode="auto">
            <a:xfrm>
              <a:off x="7024744" y="3673250"/>
              <a:ext cx="533520" cy="42546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sp>
        <p:nvSpPr>
          <p:cNvPr id="41" name="矩形 47"/>
          <p:cNvSpPr>
            <a:spLocks noChangeArrowheads="1"/>
          </p:cNvSpPr>
          <p:nvPr/>
        </p:nvSpPr>
        <p:spPr bwMode="auto">
          <a:xfrm>
            <a:off x="1985010" y="1906955"/>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a:t>
            </a:r>
            <a:r>
              <a:rPr lang="zh-CN" altLang="en-US" sz="1600" dirty="0" smtClean="0">
                <a:solidFill>
                  <a:schemeClr val="tx1">
                    <a:lumMod val="65000"/>
                    <a:lumOff val="35000"/>
                  </a:schemeClr>
                </a:solidFill>
                <a:sym typeface="微软雅黑" panose="020B0503020204020204" pitchFamily="34" charset="-122"/>
              </a:rPr>
              <a:t>说明</a:t>
            </a:r>
            <a:endParaRPr lang="zh-CN" altLang="en-US" sz="1600" dirty="0">
              <a:solidFill>
                <a:schemeClr val="tx1">
                  <a:lumMod val="65000"/>
                  <a:lumOff val="35000"/>
                </a:schemeClr>
              </a:solidFill>
              <a:sym typeface="微软雅黑" panose="020B0503020204020204" pitchFamily="34" charset="-122"/>
            </a:endParaRPr>
          </a:p>
        </p:txBody>
      </p:sp>
      <p:sp>
        <p:nvSpPr>
          <p:cNvPr id="42" name="矩形 47"/>
          <p:cNvSpPr>
            <a:spLocks noChangeArrowheads="1"/>
          </p:cNvSpPr>
          <p:nvPr/>
        </p:nvSpPr>
        <p:spPr bwMode="auto">
          <a:xfrm>
            <a:off x="1988779" y="3356022"/>
            <a:ext cx="4000164"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smtClean="0">
                <a:solidFill>
                  <a:schemeClr val="tx1">
                    <a:lumMod val="65000"/>
                    <a:lumOff val="35000"/>
                  </a:schemeClr>
                </a:solidFill>
                <a:sym typeface="微软雅黑" panose="020B0503020204020204" pitchFamily="34" charset="-122"/>
              </a:rPr>
              <a:t>点击即可编辑点击即可编辑点击即可编辑</a:t>
            </a:r>
            <a:endParaRPr lang="zh-CN" altLang="en-US" sz="1600" dirty="0">
              <a:solidFill>
                <a:schemeClr val="tx1">
                  <a:lumMod val="65000"/>
                  <a:lumOff val="35000"/>
                </a:schemeClr>
              </a:solidFill>
              <a:sym typeface="微软雅黑" panose="020B0503020204020204" pitchFamily="34" charset="-122"/>
            </a:endParaRPr>
          </a:p>
        </p:txBody>
      </p:sp>
      <p:sp>
        <p:nvSpPr>
          <p:cNvPr id="43" name="矩形 47"/>
          <p:cNvSpPr>
            <a:spLocks noChangeArrowheads="1"/>
          </p:cNvSpPr>
          <p:nvPr/>
        </p:nvSpPr>
        <p:spPr bwMode="auto">
          <a:xfrm>
            <a:off x="1988779" y="4924318"/>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a:t>
            </a:r>
            <a:r>
              <a:rPr lang="zh-CN" altLang="en-US" sz="1600" dirty="0" smtClean="0">
                <a:solidFill>
                  <a:schemeClr val="tx1">
                    <a:lumMod val="65000"/>
                    <a:lumOff val="35000"/>
                  </a:schemeClr>
                </a:solidFill>
                <a:sym typeface="微软雅黑" panose="020B0503020204020204" pitchFamily="34" charset="-122"/>
              </a:rPr>
              <a:t>说明</a:t>
            </a:r>
            <a:endParaRPr lang="zh-CN" altLang="en-US" sz="1600" dirty="0">
              <a:solidFill>
                <a:schemeClr val="tx1">
                  <a:lumMod val="65000"/>
                  <a:lumOff val="35000"/>
                </a:schemeClr>
              </a:solidFill>
              <a:sym typeface="微软雅黑" panose="020B0503020204020204" pitchFamily="34" charset="-122"/>
            </a:endParaRPr>
          </a:p>
        </p:txBody>
      </p:sp>
      <p:sp>
        <p:nvSpPr>
          <p:cNvPr id="44" name="矩形 47"/>
          <p:cNvSpPr>
            <a:spLocks noChangeArrowheads="1"/>
          </p:cNvSpPr>
          <p:nvPr/>
        </p:nvSpPr>
        <p:spPr bwMode="auto">
          <a:xfrm>
            <a:off x="7952094" y="1920663"/>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在此录入上述图表的描述说明，在此录入上述图表的描述说明，在此录入上述图表的描述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5" name="矩形 47"/>
          <p:cNvSpPr>
            <a:spLocks noChangeArrowheads="1"/>
          </p:cNvSpPr>
          <p:nvPr/>
        </p:nvSpPr>
        <p:spPr bwMode="auto">
          <a:xfrm>
            <a:off x="7955863" y="3369730"/>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在此录入上述图表的描述说明，在此录入上述图表的描述说明，在此录入上述图表的描述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6" name="矩形 47"/>
          <p:cNvSpPr>
            <a:spLocks noChangeArrowheads="1"/>
          </p:cNvSpPr>
          <p:nvPr/>
        </p:nvSpPr>
        <p:spPr bwMode="auto">
          <a:xfrm>
            <a:off x="7955863" y="4938026"/>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在此录入上述图表的描述说明，在此录入上述图表的描述说明，在此录入上述图表的描述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38000"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0-#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decel="38000" fill="hold" nodeType="withEffect">
                                  <p:stCondLst>
                                    <p:cond delay="5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0-#ppt_w/2"/>
                                          </p:val>
                                        </p:tav>
                                        <p:tav tm="100000">
                                          <p:val>
                                            <p:strVal val="#ppt_x"/>
                                          </p:val>
                                        </p:tav>
                                      </p:tavLst>
                                    </p:anim>
                                    <p:anim calcmode="lin" valueType="num">
                                      <p:cBhvr additive="base">
                                        <p:cTn id="16" dur="750" fill="hold"/>
                                        <p:tgtEl>
                                          <p:spTgt spid="2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par>
                          <p:cTn id="27" fill="hold">
                            <p:stCondLst>
                              <p:cond delay="1500"/>
                            </p:stCondLst>
                            <p:childTnLst>
                              <p:par>
                                <p:cTn id="28" presetID="2" presetClass="entr" presetSubtype="2" decel="38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750" fill="hold"/>
                                        <p:tgtEl>
                                          <p:spTgt spid="32"/>
                                        </p:tgtEl>
                                        <p:attrNameLst>
                                          <p:attrName>ppt_x</p:attrName>
                                        </p:attrNameLst>
                                      </p:cBhvr>
                                      <p:tavLst>
                                        <p:tav tm="0">
                                          <p:val>
                                            <p:strVal val="1+#ppt_w/2"/>
                                          </p:val>
                                        </p:tav>
                                        <p:tav tm="100000">
                                          <p:val>
                                            <p:strVal val="#ppt_x"/>
                                          </p:val>
                                        </p:tav>
                                      </p:tavLst>
                                    </p:anim>
                                    <p:anim calcmode="lin" valueType="num">
                                      <p:cBhvr additive="base">
                                        <p:cTn id="31" dur="750" fill="hold"/>
                                        <p:tgtEl>
                                          <p:spTgt spid="32"/>
                                        </p:tgtEl>
                                        <p:attrNameLst>
                                          <p:attrName>ppt_y</p:attrName>
                                        </p:attrNameLst>
                                      </p:cBhvr>
                                      <p:tavLst>
                                        <p:tav tm="0">
                                          <p:val>
                                            <p:strVal val="#ppt_y"/>
                                          </p:val>
                                        </p:tav>
                                        <p:tav tm="100000">
                                          <p:val>
                                            <p:strVal val="#ppt_y"/>
                                          </p:val>
                                        </p:tav>
                                      </p:tavLst>
                                    </p:anim>
                                  </p:childTnLst>
                                </p:cTn>
                              </p:par>
                              <p:par>
                                <p:cTn id="32" presetID="2" presetClass="entr" presetSubtype="2" decel="38000" fill="hold" nodeType="withEffect">
                                  <p:stCondLst>
                                    <p:cond delay="25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750" fill="hold"/>
                                        <p:tgtEl>
                                          <p:spTgt spid="38"/>
                                        </p:tgtEl>
                                        <p:attrNameLst>
                                          <p:attrName>ppt_x</p:attrName>
                                        </p:attrNameLst>
                                      </p:cBhvr>
                                      <p:tavLst>
                                        <p:tav tm="0">
                                          <p:val>
                                            <p:strVal val="1+#ppt_w/2"/>
                                          </p:val>
                                        </p:tav>
                                        <p:tav tm="100000">
                                          <p:val>
                                            <p:strVal val="#ppt_x"/>
                                          </p:val>
                                        </p:tav>
                                      </p:tavLst>
                                    </p:anim>
                                    <p:anim calcmode="lin" valueType="num">
                                      <p:cBhvr additive="base">
                                        <p:cTn id="35" dur="750" fill="hold"/>
                                        <p:tgtEl>
                                          <p:spTgt spid="38"/>
                                        </p:tgtEl>
                                        <p:attrNameLst>
                                          <p:attrName>ppt_y</p:attrName>
                                        </p:attrNameLst>
                                      </p:cBhvr>
                                      <p:tavLst>
                                        <p:tav tm="0">
                                          <p:val>
                                            <p:strVal val="#ppt_y"/>
                                          </p:val>
                                        </p:tav>
                                        <p:tav tm="100000">
                                          <p:val>
                                            <p:strVal val="#ppt_y"/>
                                          </p:val>
                                        </p:tav>
                                      </p:tavLst>
                                    </p:anim>
                                  </p:childTnLst>
                                </p:cTn>
                              </p:par>
                              <p:par>
                                <p:cTn id="36" presetID="2" presetClass="entr" presetSubtype="2" decel="38000" fill="hold" nodeType="withEffect">
                                  <p:stCondLst>
                                    <p:cond delay="50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750" fill="hold"/>
                                        <p:tgtEl>
                                          <p:spTgt spid="35"/>
                                        </p:tgtEl>
                                        <p:attrNameLst>
                                          <p:attrName>ppt_x</p:attrName>
                                        </p:attrNameLst>
                                      </p:cBhvr>
                                      <p:tavLst>
                                        <p:tav tm="0">
                                          <p:val>
                                            <p:strVal val="1+#ppt_w/2"/>
                                          </p:val>
                                        </p:tav>
                                        <p:tav tm="100000">
                                          <p:val>
                                            <p:strVal val="#ppt_x"/>
                                          </p:val>
                                        </p:tav>
                                      </p:tavLst>
                                    </p:anim>
                                    <p:anim calcmode="lin" valueType="num">
                                      <p:cBhvr additive="base">
                                        <p:cTn id="39" dur="750" fill="hold"/>
                                        <p:tgtEl>
                                          <p:spTgt spid="35"/>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8415324" y="4262125"/>
            <a:ext cx="1303125" cy="262973"/>
            <a:chOff x="8415324" y="4262125"/>
            <a:chExt cx="1303125" cy="262973"/>
          </a:xfrm>
          <a:solidFill>
            <a:srgbClr val="01A293"/>
          </a:solidFill>
        </p:grpSpPr>
        <p:cxnSp>
          <p:nvCxnSpPr>
            <p:cNvPr id="56" name="直接连接符 55"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CxnSpPr/>
            <p:nvPr/>
          </p:nvCxnSpPr>
          <p:spPr>
            <a:xfrm>
              <a:off x="8415324" y="4378475"/>
              <a:ext cx="1050446" cy="0"/>
            </a:xfrm>
            <a:prstGeom prst="line">
              <a:avLst/>
            </a:prstGeom>
            <a:grpFill/>
            <a:ln w="12700">
              <a:solidFill>
                <a:srgbClr val="01A293"/>
              </a:solidFill>
              <a:prstDash val="sysDash"/>
            </a:ln>
          </p:spPr>
          <p:style>
            <a:lnRef idx="1">
              <a:schemeClr val="accent1"/>
            </a:lnRef>
            <a:fillRef idx="0">
              <a:schemeClr val="accent1"/>
            </a:fillRef>
            <a:effectRef idx="0">
              <a:schemeClr val="accent1"/>
            </a:effectRef>
            <a:fontRef idx="minor">
              <a:schemeClr val="tx1"/>
            </a:fontRef>
          </p:style>
        </p:cxnSp>
        <p:sp>
          <p:nvSpPr>
            <p:cNvPr id="85" name="椭圆 84"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a:spLocks noChangeAspect="1"/>
            </p:cNvSpPr>
            <p:nvPr/>
          </p:nvSpPr>
          <p:spPr>
            <a:xfrm>
              <a:off x="9455476" y="4262125"/>
              <a:ext cx="262973" cy="262973"/>
            </a:xfrm>
            <a:prstGeom prst="ellipse">
              <a:avLst/>
            </a:prstGeom>
            <a:grpFill/>
            <a:ln w="25400">
              <a:solidFill>
                <a:srgbClr val="01A29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7793685" y="2788233"/>
            <a:ext cx="1321122" cy="272719"/>
            <a:chOff x="7793685" y="2788233"/>
            <a:chExt cx="1321122" cy="272719"/>
          </a:xfrm>
          <a:solidFill>
            <a:srgbClr val="FED323"/>
          </a:solidFill>
        </p:grpSpPr>
        <p:cxnSp>
          <p:nvCxnSpPr>
            <p:cNvPr id="55" name="直接连接符 54"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CxnSpPr/>
            <p:nvPr/>
          </p:nvCxnSpPr>
          <p:spPr>
            <a:xfrm>
              <a:off x="7793685" y="2931228"/>
              <a:ext cx="1050446" cy="0"/>
            </a:xfrm>
            <a:prstGeom prst="line">
              <a:avLst/>
            </a:prstGeom>
            <a:grpFill/>
            <a:ln w="12700">
              <a:solidFill>
                <a:srgbClr val="FED323"/>
              </a:solidFill>
              <a:prstDash val="sysDash"/>
            </a:ln>
          </p:spPr>
          <p:style>
            <a:lnRef idx="1">
              <a:schemeClr val="accent1"/>
            </a:lnRef>
            <a:fillRef idx="0">
              <a:schemeClr val="accent1"/>
            </a:fillRef>
            <a:effectRef idx="0">
              <a:schemeClr val="accent1"/>
            </a:effectRef>
            <a:fontRef idx="minor">
              <a:schemeClr val="tx1"/>
            </a:fontRef>
          </p:style>
        </p:cxnSp>
        <p:sp>
          <p:nvSpPr>
            <p:cNvPr id="86" name="椭圆 85"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a:spLocks noChangeAspect="1"/>
            </p:cNvSpPr>
            <p:nvPr/>
          </p:nvSpPr>
          <p:spPr>
            <a:xfrm>
              <a:off x="8842089" y="2788233"/>
              <a:ext cx="272718" cy="272719"/>
            </a:xfrm>
            <a:prstGeom prst="ellipse">
              <a:avLst/>
            </a:prstGeom>
            <a:grpFill/>
            <a:ln w="25400">
              <a:solidFill>
                <a:srgbClr val="FED3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3350172" y="3366814"/>
            <a:ext cx="1337699" cy="272719"/>
            <a:chOff x="3350172" y="3366814"/>
            <a:chExt cx="1337699" cy="272719"/>
          </a:xfrm>
          <a:solidFill>
            <a:srgbClr val="D9D9D9"/>
          </a:solidFill>
        </p:grpSpPr>
        <p:cxnSp>
          <p:nvCxnSpPr>
            <p:cNvPr id="58" name="直接连接符 57"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CxnSpPr/>
            <p:nvPr/>
          </p:nvCxnSpPr>
          <p:spPr>
            <a:xfrm>
              <a:off x="3637425" y="3497542"/>
              <a:ext cx="1050446" cy="0"/>
            </a:xfrm>
            <a:prstGeom prst="line">
              <a:avLst/>
            </a:prstGeom>
            <a:grpFill/>
            <a:ln w="12700">
              <a:solidFill>
                <a:srgbClr val="D9D9D9"/>
              </a:solidFill>
              <a:prstDash val="sysDash"/>
            </a:ln>
            <a:effectLst/>
          </p:spPr>
          <p:style>
            <a:lnRef idx="1">
              <a:schemeClr val="accent1"/>
            </a:lnRef>
            <a:fillRef idx="0">
              <a:schemeClr val="accent1"/>
            </a:fillRef>
            <a:effectRef idx="0">
              <a:schemeClr val="accent1"/>
            </a:effectRef>
            <a:fontRef idx="minor">
              <a:schemeClr val="tx1"/>
            </a:fontRef>
          </p:style>
        </p:cxnSp>
        <p:sp>
          <p:nvSpPr>
            <p:cNvPr id="87" name="椭圆 86"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a:spLocks noChangeAspect="1"/>
            </p:cNvSpPr>
            <p:nvPr/>
          </p:nvSpPr>
          <p:spPr>
            <a:xfrm>
              <a:off x="3350172" y="3366814"/>
              <a:ext cx="272718" cy="272719"/>
            </a:xfrm>
            <a:prstGeom prst="ellipse">
              <a:avLst/>
            </a:prstGeom>
            <a:grpFill/>
            <a:ln w="25400">
              <a:solidFill>
                <a:srgbClr val="D9D9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132221" y="2410257"/>
            <a:ext cx="1318672" cy="262973"/>
            <a:chOff x="4132221" y="2410257"/>
            <a:chExt cx="1318672" cy="262973"/>
          </a:xfrm>
          <a:solidFill>
            <a:srgbClr val="01A293"/>
          </a:solidFill>
        </p:grpSpPr>
        <p:cxnSp>
          <p:nvCxnSpPr>
            <p:cNvPr id="57" name="直接连接符 56"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CxnSpPr/>
            <p:nvPr/>
          </p:nvCxnSpPr>
          <p:spPr>
            <a:xfrm>
              <a:off x="4400447" y="2540727"/>
              <a:ext cx="1050446" cy="0"/>
            </a:xfrm>
            <a:prstGeom prst="line">
              <a:avLst/>
            </a:prstGeom>
            <a:grpFill/>
            <a:ln w="12700">
              <a:solidFill>
                <a:srgbClr val="01A293"/>
              </a:solidFill>
              <a:prstDash val="sysDash"/>
            </a:ln>
            <a:effectLst/>
          </p:spPr>
          <p:style>
            <a:lnRef idx="1">
              <a:schemeClr val="accent1"/>
            </a:lnRef>
            <a:fillRef idx="0">
              <a:schemeClr val="accent1"/>
            </a:fillRef>
            <a:effectRef idx="0">
              <a:schemeClr val="accent1"/>
            </a:effectRef>
            <a:fontRef idx="minor">
              <a:schemeClr val="tx1"/>
            </a:fontRef>
          </p:style>
        </p:cxnSp>
        <p:sp>
          <p:nvSpPr>
            <p:cNvPr id="88" name="椭圆 87"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a:spLocks noChangeAspect="1"/>
            </p:cNvSpPr>
            <p:nvPr/>
          </p:nvSpPr>
          <p:spPr>
            <a:xfrm>
              <a:off x="4132221" y="2410257"/>
              <a:ext cx="262973" cy="262973"/>
            </a:xfrm>
            <a:prstGeom prst="ellipse">
              <a:avLst/>
            </a:prstGeom>
            <a:grpFill/>
            <a:ln w="25400">
              <a:solidFill>
                <a:srgbClr val="01A29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2496635" y="4845679"/>
            <a:ext cx="1321121" cy="272719"/>
            <a:chOff x="2496635" y="4845679"/>
            <a:chExt cx="1321121" cy="272719"/>
          </a:xfrm>
          <a:solidFill>
            <a:srgbClr val="FED323"/>
          </a:solidFill>
        </p:grpSpPr>
        <p:cxnSp>
          <p:nvCxnSpPr>
            <p:cNvPr id="53" name="直接连接符 52"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CxnSpPr/>
            <p:nvPr/>
          </p:nvCxnSpPr>
          <p:spPr>
            <a:xfrm flipH="1">
              <a:off x="2767310" y="4988674"/>
              <a:ext cx="1050446" cy="0"/>
            </a:xfrm>
            <a:prstGeom prst="line">
              <a:avLst/>
            </a:prstGeom>
            <a:grpFill/>
            <a:ln w="12700">
              <a:solidFill>
                <a:srgbClr val="FED323"/>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椭圆 88"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a:spLocks noChangeAspect="1"/>
            </p:cNvSpPr>
            <p:nvPr/>
          </p:nvSpPr>
          <p:spPr>
            <a:xfrm flipH="1">
              <a:off x="2496635" y="4845679"/>
              <a:ext cx="272718" cy="272719"/>
            </a:xfrm>
            <a:prstGeom prst="ellipse">
              <a:avLst/>
            </a:prstGeom>
            <a:grpFill/>
            <a:ln w="25400">
              <a:solidFill>
                <a:srgbClr val="FED3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693913" y="3750924"/>
            <a:ext cx="2512716" cy="2512716"/>
            <a:chOff x="3693913" y="3750924"/>
            <a:chExt cx="2512716" cy="2512716"/>
          </a:xfrm>
        </p:grpSpPr>
        <p:sp>
          <p:nvSpPr>
            <p:cNvPr id="54" name="泪滴形 53"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rot="2779569">
              <a:off x="3693913" y="3750924"/>
              <a:ext cx="2512716" cy="2512716"/>
            </a:xfrm>
            <a:prstGeom prst="teardrop">
              <a:avLst/>
            </a:prstGeom>
            <a:solidFill>
              <a:srgbClr val="FED3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48"/>
            <p:cNvSpPr>
              <a:spLocks noEditPoints="1"/>
            </p:cNvSpPr>
            <p:nvPr/>
          </p:nvSpPr>
          <p:spPr bwMode="auto">
            <a:xfrm>
              <a:off x="4527427" y="4658191"/>
              <a:ext cx="741191" cy="70946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10" name="组合 9"/>
          <p:cNvGrpSpPr/>
          <p:nvPr/>
        </p:nvGrpSpPr>
        <p:grpSpPr>
          <a:xfrm>
            <a:off x="4652578" y="2651187"/>
            <a:ext cx="1798371" cy="1798371"/>
            <a:chOff x="4652578" y="2651187"/>
            <a:chExt cx="1798371" cy="1798371"/>
          </a:xfrm>
        </p:grpSpPr>
        <p:sp>
          <p:nvSpPr>
            <p:cNvPr id="60" name="泪滴形 59"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rot="2779569">
              <a:off x="4652578" y="2651187"/>
              <a:ext cx="1798371" cy="1798371"/>
            </a:xfrm>
            <a:prstGeom prst="teardrop">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Freeform 26"/>
            <p:cNvSpPr>
              <a:spLocks noEditPoints="1"/>
            </p:cNvSpPr>
            <p:nvPr/>
          </p:nvSpPr>
          <p:spPr bwMode="auto">
            <a:xfrm>
              <a:off x="5336747" y="3422295"/>
              <a:ext cx="467942" cy="49163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11" name="组合 10"/>
          <p:cNvGrpSpPr/>
          <p:nvPr/>
        </p:nvGrpSpPr>
        <p:grpSpPr>
          <a:xfrm>
            <a:off x="6430390" y="3223959"/>
            <a:ext cx="2184928" cy="2184928"/>
            <a:chOff x="6430390" y="3223959"/>
            <a:chExt cx="2184928" cy="2184928"/>
          </a:xfrm>
        </p:grpSpPr>
        <p:sp>
          <p:nvSpPr>
            <p:cNvPr id="59" name="泪滴形 58"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a:spLocks noChangeAspect="1"/>
            </p:cNvSpPr>
            <p:nvPr/>
          </p:nvSpPr>
          <p:spPr>
            <a:xfrm rot="18820431" flipH="1">
              <a:off x="6430390" y="3223959"/>
              <a:ext cx="2184928" cy="2184928"/>
            </a:xfrm>
            <a:prstGeom prst="teardrop">
              <a:avLst/>
            </a:prstGeom>
            <a:solidFill>
              <a:srgbClr val="01A29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Freeform 36"/>
            <p:cNvSpPr>
              <a:spLocks noEditPoints="1"/>
            </p:cNvSpPr>
            <p:nvPr/>
          </p:nvSpPr>
          <p:spPr bwMode="auto">
            <a:xfrm>
              <a:off x="7224511" y="4125410"/>
              <a:ext cx="512252" cy="506130"/>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4" name="组合 3"/>
          <p:cNvGrpSpPr/>
          <p:nvPr/>
        </p:nvGrpSpPr>
        <p:grpSpPr>
          <a:xfrm>
            <a:off x="5238110" y="2011680"/>
            <a:ext cx="1186593" cy="1186593"/>
            <a:chOff x="5238110" y="2011680"/>
            <a:chExt cx="1186593" cy="1186593"/>
          </a:xfrm>
        </p:grpSpPr>
        <p:sp>
          <p:nvSpPr>
            <p:cNvPr id="61" name="泪滴形 60"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rot="2779569">
              <a:off x="5238110" y="2011680"/>
              <a:ext cx="1186593" cy="1186593"/>
            </a:xfrm>
            <a:prstGeom prst="teardrop">
              <a:avLst/>
            </a:prstGeom>
            <a:solidFill>
              <a:srgbClr val="01A29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Freeform 31"/>
            <p:cNvSpPr>
              <a:spLocks noEditPoints="1"/>
            </p:cNvSpPr>
            <p:nvPr/>
          </p:nvSpPr>
          <p:spPr bwMode="auto">
            <a:xfrm>
              <a:off x="5676012" y="2356144"/>
              <a:ext cx="395732" cy="497664"/>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grpSp>
        <p:nvGrpSpPr>
          <p:cNvPr id="5" name="组合 4"/>
          <p:cNvGrpSpPr/>
          <p:nvPr/>
        </p:nvGrpSpPr>
        <p:grpSpPr>
          <a:xfrm>
            <a:off x="6536726" y="2295645"/>
            <a:ext cx="1429307" cy="1429307"/>
            <a:chOff x="6536726" y="2295645"/>
            <a:chExt cx="1429307" cy="1429307"/>
          </a:xfrm>
        </p:grpSpPr>
        <p:sp>
          <p:nvSpPr>
            <p:cNvPr id="62" name="泪滴形 61" descr="e7d195523061f1c0deeec63e560781cfd59afb0ea006f2a87ABB68BF51EA6619813959095094C18C62A12F549504892A4AAA8C1554C6663626E05CA27F281A14E6983772AFC3FB97135759321DEA3D704CB8FFD9D2544D20E180265BB835EA5DB30B8D5CF4CC993A11521B6FC5A0182FEE60608CF7DBB107E39F7ACF60B13E5D25BCCC1231A57412"/>
            <p:cNvSpPr/>
            <p:nvPr/>
          </p:nvSpPr>
          <p:spPr>
            <a:xfrm rot="18820431" flipH="1">
              <a:off x="6536726" y="2295645"/>
              <a:ext cx="1429307" cy="1429307"/>
            </a:xfrm>
            <a:prstGeom prst="teardrop">
              <a:avLst/>
            </a:prstGeom>
            <a:solidFill>
              <a:srgbClr val="FED3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16"/>
            <p:cNvSpPr>
              <a:spLocks noEditPoints="1"/>
            </p:cNvSpPr>
            <p:nvPr/>
          </p:nvSpPr>
          <p:spPr bwMode="auto">
            <a:xfrm>
              <a:off x="6913978" y="2735772"/>
              <a:ext cx="655886" cy="523048"/>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rgbClr val="ED7D31"/>
                </a:solidFill>
              </a:endParaRPr>
            </a:p>
          </p:txBody>
        </p:sp>
      </p:grpSp>
      <p:sp>
        <p:nvSpPr>
          <p:cNvPr id="96" name="文本框 95"/>
          <p:cNvSpPr txBox="1"/>
          <p:nvPr/>
        </p:nvSpPr>
        <p:spPr>
          <a:xfrm>
            <a:off x="92368" y="4631540"/>
            <a:ext cx="2339102" cy="1261884"/>
          </a:xfrm>
          <a:prstGeom prst="rect">
            <a:avLst/>
          </a:prstGeom>
          <a:noFill/>
          <a:effectLst/>
        </p:spPr>
        <p:txBody>
          <a:bodyPr wrap="none" rtlCol="0">
            <a:spAutoFit/>
          </a:bodyPr>
          <a:lstStyle/>
          <a:p>
            <a:r>
              <a:rPr lang="zh-CN" altLang="en-US" sz="2000" dirty="0">
                <a:solidFill>
                  <a:srgbClr val="FED323"/>
                </a:solidFill>
                <a:latin typeface="微软雅黑" panose="020B0503020204020204" pitchFamily="34" charset="-122"/>
                <a:ea typeface="微软雅黑" panose="020B0503020204020204" pitchFamily="34" charset="-122"/>
              </a:rPr>
              <a:t>单击此处输入标题</a:t>
            </a:r>
            <a:endParaRPr lang="en-US" altLang="zh-CN" sz="2000" dirty="0">
              <a:solidFill>
                <a:srgbClr val="FED32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9424438" y="2558961"/>
            <a:ext cx="2339102" cy="1261884"/>
          </a:xfrm>
          <a:prstGeom prst="rect">
            <a:avLst/>
          </a:prstGeom>
          <a:noFill/>
          <a:effectLst/>
        </p:spPr>
        <p:txBody>
          <a:bodyPr wrap="none" rtlCol="0">
            <a:spAutoFit/>
          </a:bodyPr>
          <a:lstStyle/>
          <a:p>
            <a:r>
              <a:rPr lang="zh-CN" altLang="en-US" sz="2000" dirty="0">
                <a:solidFill>
                  <a:srgbClr val="FED323"/>
                </a:solidFill>
                <a:latin typeface="微软雅黑" panose="020B0503020204020204" pitchFamily="34" charset="-122"/>
                <a:ea typeface="微软雅黑" panose="020B0503020204020204" pitchFamily="34" charset="-122"/>
              </a:rPr>
              <a:t>单击此处输入标题</a:t>
            </a:r>
            <a:endParaRPr lang="en-US" altLang="zh-CN" sz="2000" dirty="0">
              <a:solidFill>
                <a:srgbClr val="FED32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9826213" y="4000598"/>
            <a:ext cx="2339102" cy="1261884"/>
          </a:xfrm>
          <a:prstGeom prst="rect">
            <a:avLst/>
          </a:prstGeom>
          <a:noFill/>
          <a:effectLst/>
        </p:spPr>
        <p:txBody>
          <a:bodyPr wrap="none" rtlCol="0">
            <a:spAutoFit/>
          </a:bodyPr>
          <a:lstStyle/>
          <a:p>
            <a:r>
              <a:rPr lang="zh-CN" altLang="en-US" sz="2000" dirty="0">
                <a:solidFill>
                  <a:srgbClr val="01A293"/>
                </a:solidFill>
                <a:latin typeface="微软雅黑" panose="020B0503020204020204" pitchFamily="34" charset="-122"/>
                <a:ea typeface="微软雅黑" panose="020B0503020204020204" pitchFamily="34" charset="-122"/>
              </a:rPr>
              <a:t>单击此处输入标题</a:t>
            </a:r>
            <a:endParaRPr lang="en-US" altLang="zh-CN" sz="2000" dirty="0">
              <a:solidFill>
                <a:srgbClr val="01A29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1631730" y="2098733"/>
            <a:ext cx="2339102" cy="1261884"/>
          </a:xfrm>
          <a:prstGeom prst="rect">
            <a:avLst/>
          </a:prstGeom>
          <a:noFill/>
          <a:effectLst/>
        </p:spPr>
        <p:txBody>
          <a:bodyPr wrap="none" rtlCol="0">
            <a:spAutoFit/>
          </a:bodyPr>
          <a:lstStyle/>
          <a:p>
            <a:r>
              <a:rPr lang="zh-CN" altLang="en-US" sz="2000" dirty="0">
                <a:solidFill>
                  <a:srgbClr val="01A293"/>
                </a:solidFill>
                <a:latin typeface="微软雅黑" panose="020B0503020204020204" pitchFamily="34" charset="-122"/>
                <a:ea typeface="微软雅黑" panose="020B0503020204020204" pitchFamily="34" charset="-122"/>
              </a:rPr>
              <a:t>单击此处输入标题</a:t>
            </a:r>
            <a:endParaRPr lang="en-US" altLang="zh-CN" sz="2000" dirty="0">
              <a:solidFill>
                <a:srgbClr val="01A29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790883" y="3179818"/>
            <a:ext cx="2339102" cy="1261884"/>
          </a:xfrm>
          <a:prstGeom prst="rect">
            <a:avLst/>
          </a:prstGeom>
          <a:noFill/>
          <a:effectLst/>
        </p:spPr>
        <p:txBody>
          <a:bodyPr wrap="none" rtlCol="0">
            <a:spAutoFit/>
          </a:bodyPr>
          <a:lstStyle/>
          <a:p>
            <a:r>
              <a:rPr lang="zh-CN" altLang="en-US" sz="2000" dirty="0">
                <a:solidFill>
                  <a:srgbClr val="D9D9D9"/>
                </a:solidFill>
                <a:latin typeface="微软雅黑" panose="020B0503020204020204" pitchFamily="34" charset="-122"/>
                <a:ea typeface="微软雅黑" panose="020B0503020204020204" pitchFamily="34" charset="-122"/>
              </a:rPr>
              <a:t>单击此处输入标题</a:t>
            </a:r>
            <a:endParaRPr lang="en-US" altLang="zh-CN" sz="2000" dirty="0">
              <a:solidFill>
                <a:srgbClr val="D9D9D9"/>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432716" y="366004"/>
            <a:ext cx="4711546" cy="769441"/>
          </a:xfrm>
          <a:prstGeom prst="rect">
            <a:avLst/>
          </a:prstGeom>
          <a:noFill/>
        </p:spPr>
        <p:txBody>
          <a:bodyPr wrap="none" rtlCol="0">
            <a:spAutoFit/>
          </a:bodyPr>
          <a:lstStyle/>
          <a:p>
            <a:r>
              <a:rPr lang="zh-CN" altLang="en-US" sz="4400" b="1" dirty="0" smtClean="0">
                <a:solidFill>
                  <a:schemeClr val="tx1">
                    <a:lumMod val="65000"/>
                    <a:lumOff val="35000"/>
                  </a:schemeClr>
                </a:solidFill>
                <a:latin typeface="幼圆" panose="02010509060101010101" pitchFamily="49" charset="-122"/>
                <a:ea typeface="幼圆" panose="02010509060101010101" pitchFamily="49" charset="-122"/>
              </a:rPr>
              <a:t>具体工作完成情况</a:t>
            </a:r>
            <a:endParaRPr lang="zh-CN" altLang="en-US" sz="4400" b="1" dirty="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102" name="组合 101"/>
          <p:cNvGrpSpPr/>
          <p:nvPr/>
        </p:nvGrpSpPr>
        <p:grpSpPr>
          <a:xfrm>
            <a:off x="497874" y="1322463"/>
            <a:ext cx="4752000" cy="58070"/>
            <a:chOff x="6426750" y="4143057"/>
            <a:chExt cx="5040000" cy="80962"/>
          </a:xfrm>
        </p:grpSpPr>
        <p:cxnSp>
          <p:nvCxnSpPr>
            <p:cNvPr id="103" name="直接连接符 102"/>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5" name="组合 104"/>
          <p:cNvGrpSpPr/>
          <p:nvPr/>
        </p:nvGrpSpPr>
        <p:grpSpPr>
          <a:xfrm>
            <a:off x="5355643" y="619080"/>
            <a:ext cx="1239579" cy="413193"/>
            <a:chOff x="4343475" y="1438485"/>
            <a:chExt cx="2268000" cy="756000"/>
          </a:xfrm>
        </p:grpSpPr>
        <p:sp>
          <p:nvSpPr>
            <p:cNvPr id="106" name="椭圆 105"/>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par>
                                <p:cTn id="27" presetID="22" presetClass="entr" presetSubtype="2"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par>
                                <p:cTn id="30" presetID="2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wipe(left)">
                                      <p:cBhvr>
                                        <p:cTn id="35" dur="500"/>
                                        <p:tgtEl>
                                          <p:spTgt spid="90"/>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wipe(left)">
                                      <p:cBhvr>
                                        <p:cTn id="39" dur="500"/>
                                        <p:tgtEl>
                                          <p:spTgt spid="99"/>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wipe(left)">
                                      <p:cBhvr>
                                        <p:cTn id="43" dur="500"/>
                                        <p:tgtEl>
                                          <p:spTgt spid="100"/>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wipe(left)">
                                      <p:cBhvr>
                                        <p:cTn id="47" dur="500"/>
                                        <p:tgtEl>
                                          <p:spTgt spid="96"/>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left)">
                                      <p:cBhvr>
                                        <p:cTn id="51" dur="500"/>
                                        <p:tgtEl>
                                          <p:spTgt spid="97"/>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left)">
                                      <p:cBhvr>
                                        <p:cTn id="5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633797" y="3025053"/>
            <a:ext cx="863618" cy="3502696"/>
            <a:chOff x="5633797" y="2887893"/>
            <a:chExt cx="863618" cy="3502696"/>
          </a:xfrm>
        </p:grpSpPr>
        <p:cxnSp>
          <p:nvCxnSpPr>
            <p:cNvPr id="15" name="直接连接符 14"/>
            <p:cNvCxnSpPr/>
            <p:nvPr/>
          </p:nvCxnSpPr>
          <p:spPr>
            <a:xfrm>
              <a:off x="6061687" y="2887893"/>
              <a:ext cx="0" cy="2567863"/>
            </a:xfrm>
            <a:prstGeom prst="line">
              <a:avLst/>
            </a:prstGeom>
            <a:ln w="381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260251" y="3329208"/>
              <a:ext cx="0" cy="2296350"/>
            </a:xfrm>
            <a:prstGeom prst="line">
              <a:avLst/>
            </a:prstGeom>
            <a:ln w="38100">
              <a:solidFill>
                <a:srgbClr val="01A29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497415" y="4094239"/>
              <a:ext cx="0" cy="2296350"/>
            </a:xfrm>
            <a:prstGeom prst="line">
              <a:avLst/>
            </a:prstGeom>
            <a:ln w="38100">
              <a:solidFill>
                <a:srgbClr val="FED32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54735" y="3329208"/>
              <a:ext cx="0" cy="2296350"/>
            </a:xfrm>
            <a:prstGeom prst="line">
              <a:avLst/>
            </a:prstGeom>
            <a:ln w="38100">
              <a:solidFill>
                <a:srgbClr val="FED32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633797" y="4094239"/>
              <a:ext cx="0" cy="2296350"/>
            </a:xfrm>
            <a:prstGeom prst="line">
              <a:avLst/>
            </a:prstGeom>
            <a:ln w="38100">
              <a:solidFill>
                <a:srgbClr val="01A293"/>
              </a:solidFill>
            </a:ln>
          </p:spPr>
          <p:style>
            <a:lnRef idx="1">
              <a:schemeClr val="accent1"/>
            </a:lnRef>
            <a:fillRef idx="0">
              <a:schemeClr val="accent1"/>
            </a:fillRef>
            <a:effectRef idx="0">
              <a:schemeClr val="accent1"/>
            </a:effectRef>
            <a:fontRef idx="minor">
              <a:schemeClr val="tx1"/>
            </a:fontRef>
          </p:style>
        </p:cxnSp>
      </p:grpSp>
      <p:sp>
        <p:nvSpPr>
          <p:cNvPr id="24" name="任意多边形 23"/>
          <p:cNvSpPr/>
          <p:nvPr/>
        </p:nvSpPr>
        <p:spPr bwMode="auto">
          <a:xfrm>
            <a:off x="5140188" y="5379575"/>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chemeClr val="bg1">
              <a:lumMod val="75000"/>
            </a:schemeClr>
          </a:solidFill>
          <a:ln w="2540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25" name="组合 24"/>
          <p:cNvGrpSpPr/>
          <p:nvPr/>
        </p:nvGrpSpPr>
        <p:grpSpPr>
          <a:xfrm>
            <a:off x="3164637" y="4158670"/>
            <a:ext cx="2469161" cy="628865"/>
            <a:chOff x="3164637" y="4021510"/>
            <a:chExt cx="2469161" cy="628865"/>
          </a:xfrm>
        </p:grpSpPr>
        <p:sp>
          <p:nvSpPr>
            <p:cNvPr id="26" name="五边形 25"/>
            <p:cNvSpPr/>
            <p:nvPr/>
          </p:nvSpPr>
          <p:spPr>
            <a:xfrm flipH="1">
              <a:off x="3164637" y="4092144"/>
              <a:ext cx="2469161" cy="558231"/>
            </a:xfrm>
            <a:prstGeom prst="homePlate">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文本框 26"/>
            <p:cNvSpPr txBox="1"/>
            <p:nvPr/>
          </p:nvSpPr>
          <p:spPr>
            <a:xfrm>
              <a:off x="3814198" y="4021510"/>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读  书</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28" name="组合 27"/>
          <p:cNvGrpSpPr/>
          <p:nvPr/>
        </p:nvGrpSpPr>
        <p:grpSpPr>
          <a:xfrm>
            <a:off x="2654466" y="3345133"/>
            <a:ext cx="3220561" cy="602321"/>
            <a:chOff x="2654466" y="3207973"/>
            <a:chExt cx="3220561" cy="602321"/>
          </a:xfrm>
        </p:grpSpPr>
        <p:sp>
          <p:nvSpPr>
            <p:cNvPr id="29" name="五边形 28"/>
            <p:cNvSpPr/>
            <p:nvPr/>
          </p:nvSpPr>
          <p:spPr>
            <a:xfrm flipH="1">
              <a:off x="2654466" y="3252063"/>
              <a:ext cx="3220561" cy="558231"/>
            </a:xfrm>
            <a:prstGeom prst="homePlate">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3692659" y="3207973"/>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工  作</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1" name="组合 30"/>
          <p:cNvGrpSpPr/>
          <p:nvPr/>
        </p:nvGrpSpPr>
        <p:grpSpPr>
          <a:xfrm>
            <a:off x="4558847" y="2480160"/>
            <a:ext cx="3039238" cy="592716"/>
            <a:chOff x="4558847" y="2343000"/>
            <a:chExt cx="3039238" cy="592716"/>
          </a:xfrm>
        </p:grpSpPr>
        <p:sp>
          <p:nvSpPr>
            <p:cNvPr id="32" name="任意多边形 31"/>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p:cNvSpPr txBox="1"/>
            <p:nvPr/>
          </p:nvSpPr>
          <p:spPr>
            <a:xfrm>
              <a:off x="5350595" y="2343000"/>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网  络</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4" name="组合 33"/>
          <p:cNvGrpSpPr/>
          <p:nvPr/>
        </p:nvGrpSpPr>
        <p:grpSpPr>
          <a:xfrm>
            <a:off x="6244578" y="3330137"/>
            <a:ext cx="3220561" cy="586464"/>
            <a:chOff x="6259818" y="3192977"/>
            <a:chExt cx="3220561" cy="586464"/>
          </a:xfrm>
        </p:grpSpPr>
        <p:sp>
          <p:nvSpPr>
            <p:cNvPr id="35" name="五边形 34"/>
            <p:cNvSpPr/>
            <p:nvPr/>
          </p:nvSpPr>
          <p:spPr>
            <a:xfrm>
              <a:off x="6259818" y="3221210"/>
              <a:ext cx="3220561" cy="558231"/>
            </a:xfrm>
            <a:prstGeom prst="homePlate">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文本框 35"/>
            <p:cNvSpPr txBox="1"/>
            <p:nvPr/>
          </p:nvSpPr>
          <p:spPr>
            <a:xfrm>
              <a:off x="7023141" y="3192977"/>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培  训</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7" name="组合 36"/>
          <p:cNvGrpSpPr/>
          <p:nvPr/>
        </p:nvGrpSpPr>
        <p:grpSpPr>
          <a:xfrm>
            <a:off x="6499653" y="4172173"/>
            <a:ext cx="2469161" cy="615362"/>
            <a:chOff x="6499653" y="4035013"/>
            <a:chExt cx="2469161" cy="615362"/>
          </a:xfrm>
        </p:grpSpPr>
        <p:sp>
          <p:nvSpPr>
            <p:cNvPr id="38" name="五边形 37"/>
            <p:cNvSpPr/>
            <p:nvPr/>
          </p:nvSpPr>
          <p:spPr>
            <a:xfrm>
              <a:off x="6499653" y="4092144"/>
              <a:ext cx="2469161" cy="558231"/>
            </a:xfrm>
            <a:prstGeom prst="homePlate">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文本框 38"/>
            <p:cNvSpPr txBox="1"/>
            <p:nvPr/>
          </p:nvSpPr>
          <p:spPr>
            <a:xfrm>
              <a:off x="6902931" y="4035013"/>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会  议</a:t>
              </a:r>
              <a:endParaRPr lang="zh-CN" altLang="en-US" sz="3200" b="1" dirty="0">
                <a:solidFill>
                  <a:srgbClr val="FFFFFF"/>
                </a:solidFill>
                <a:latin typeface="幼圆" panose="02010509060101010101" pitchFamily="49" charset="-122"/>
                <a:ea typeface="幼圆" panose="02010509060101010101" pitchFamily="49" charset="-122"/>
              </a:endParaRPr>
            </a:p>
          </p:txBody>
        </p:sp>
      </p:grpSp>
      <p:sp>
        <p:nvSpPr>
          <p:cNvPr id="40" name="矩形 47"/>
          <p:cNvSpPr>
            <a:spLocks noChangeArrowheads="1"/>
          </p:cNvSpPr>
          <p:nvPr/>
        </p:nvSpPr>
        <p:spPr bwMode="auto">
          <a:xfrm>
            <a:off x="187550" y="4229304"/>
            <a:ext cx="2955268" cy="6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smtClean="0">
                <a:solidFill>
                  <a:prstClr val="black">
                    <a:lumMod val="85000"/>
                    <a:lumOff val="15000"/>
                  </a:prstClr>
                </a:solidFill>
                <a:sym typeface="微软雅黑" panose="020B0503020204020204" pitchFamily="34" charset="-122"/>
              </a:rPr>
              <a:t>在点击即可编辑点击即可编辑点击即可编辑说</a:t>
            </a:r>
            <a:r>
              <a:rPr lang="zh-CN" altLang="en-US" sz="1600" dirty="0" smtClean="0">
                <a:solidFill>
                  <a:prstClr val="black">
                    <a:lumMod val="85000"/>
                    <a:lumOff val="15000"/>
                  </a:prstClr>
                </a:solidFill>
                <a:sym typeface="微软雅黑" panose="020B0503020204020204" pitchFamily="34" charset="-122"/>
              </a:rPr>
              <a:t>明</a:t>
            </a:r>
            <a:endParaRPr lang="zh-CN" altLang="en-US" sz="1600" dirty="0">
              <a:solidFill>
                <a:prstClr val="black">
                  <a:lumMod val="85000"/>
                  <a:lumOff val="15000"/>
                </a:prstClr>
              </a:solidFill>
              <a:sym typeface="微软雅黑" panose="020B0503020204020204" pitchFamily="34" charset="-122"/>
            </a:endParaRPr>
          </a:p>
        </p:txBody>
      </p:sp>
      <p:sp>
        <p:nvSpPr>
          <p:cNvPr id="41" name="矩形 47"/>
          <p:cNvSpPr>
            <a:spLocks noChangeArrowheads="1"/>
          </p:cNvSpPr>
          <p:nvPr/>
        </p:nvSpPr>
        <p:spPr bwMode="auto">
          <a:xfrm>
            <a:off x="4659003" y="1562079"/>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2" name="矩形 47"/>
          <p:cNvSpPr>
            <a:spLocks noChangeArrowheads="1"/>
          </p:cNvSpPr>
          <p:nvPr/>
        </p:nvSpPr>
        <p:spPr bwMode="auto">
          <a:xfrm>
            <a:off x="9208215" y="422930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3" name="矩形 47"/>
          <p:cNvSpPr>
            <a:spLocks noChangeArrowheads="1"/>
          </p:cNvSpPr>
          <p:nvPr/>
        </p:nvSpPr>
        <p:spPr bwMode="auto">
          <a:xfrm>
            <a:off x="9612808" y="3133163"/>
            <a:ext cx="255067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4" name="矩形 47"/>
          <p:cNvSpPr>
            <a:spLocks noChangeArrowheads="1"/>
          </p:cNvSpPr>
          <p:nvPr/>
        </p:nvSpPr>
        <p:spPr bwMode="auto">
          <a:xfrm>
            <a:off x="169640" y="3133162"/>
            <a:ext cx="2561566"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5" name="文本框 44"/>
          <p:cNvSpPr txBox="1"/>
          <p:nvPr/>
        </p:nvSpPr>
        <p:spPr>
          <a:xfrm>
            <a:off x="596365" y="367298"/>
            <a:ext cx="3579826" cy="769441"/>
          </a:xfrm>
          <a:prstGeom prst="rect">
            <a:avLst/>
          </a:prstGeom>
          <a:noFill/>
        </p:spPr>
        <p:txBody>
          <a:bodyPr wrap="none" rtlCol="0">
            <a:spAutoFit/>
          </a:bodyPr>
          <a:lstStyle/>
          <a:p>
            <a:r>
              <a:rPr lang="zh-CN" altLang="en-US" sz="4400" b="1" dirty="0" smtClean="0">
                <a:solidFill>
                  <a:schemeClr val="tx1">
                    <a:lumMod val="65000"/>
                    <a:lumOff val="35000"/>
                  </a:schemeClr>
                </a:solidFill>
                <a:latin typeface="幼圆" panose="02010509060101010101" pitchFamily="49" charset="-122"/>
                <a:ea typeface="幼圆" panose="02010509060101010101" pitchFamily="49" charset="-122"/>
              </a:rPr>
              <a:t>自主学习情况</a:t>
            </a:r>
            <a:endParaRPr lang="zh-CN" altLang="en-US" sz="4400" b="1" dirty="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46" name="组合 45"/>
          <p:cNvGrpSpPr/>
          <p:nvPr/>
        </p:nvGrpSpPr>
        <p:grpSpPr>
          <a:xfrm>
            <a:off x="497874" y="1322463"/>
            <a:ext cx="3960000" cy="58070"/>
            <a:chOff x="6426750" y="4143057"/>
            <a:chExt cx="5040000" cy="80962"/>
          </a:xfrm>
        </p:grpSpPr>
        <p:cxnSp>
          <p:nvCxnSpPr>
            <p:cNvPr id="47" name="直接连接符 46"/>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4913683" y="619080"/>
            <a:ext cx="1239579" cy="413193"/>
            <a:chOff x="4343475" y="1438485"/>
            <a:chExt cx="2268000" cy="756000"/>
          </a:xfrm>
        </p:grpSpPr>
        <p:sp>
          <p:nvSpPr>
            <p:cNvPr id="50" name="椭圆 4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outVertical)">
                                      <p:cBhvr>
                                        <p:cTn id="25" dur="500"/>
                                        <p:tgtEl>
                                          <p:spTgt spid="3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4145687" cy="769441"/>
          </a:xfrm>
          <a:prstGeom prst="rect">
            <a:avLst/>
          </a:prstGeom>
          <a:noFill/>
        </p:spPr>
        <p:txBody>
          <a:bodyPr wrap="none" rtlCol="0">
            <a:spAutoFit/>
          </a:bodyPr>
          <a:lstStyle/>
          <a:p>
            <a:r>
              <a:rPr lang="zh-CN" altLang="en-US" sz="4400" b="1" dirty="0">
                <a:solidFill>
                  <a:schemeClr val="tx1">
                    <a:lumMod val="65000"/>
                    <a:lumOff val="35000"/>
                  </a:schemeClr>
                </a:solidFill>
                <a:latin typeface="幼圆" panose="02010509060101010101" pitchFamily="49" charset="-122"/>
                <a:ea typeface="幼圆" panose="02010509060101010101" pitchFamily="49" charset="-122"/>
              </a:rPr>
              <a:t>工作岗位及职责</a:t>
            </a:r>
            <a:endParaRPr lang="zh-CN" altLang="en-US" sz="4400" b="1" dirty="0">
              <a:solidFill>
                <a:schemeClr val="tx1">
                  <a:lumMod val="65000"/>
                  <a:lumOff val="3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396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91368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1059457" y="2386010"/>
            <a:ext cx="2012203" cy="1999856"/>
            <a:chOff x="1059457" y="2386010"/>
            <a:chExt cx="2012203" cy="1999856"/>
          </a:xfrm>
        </p:grpSpPr>
        <p:sp>
          <p:nvSpPr>
            <p:cNvPr id="14" name="任意多边形 1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059457" y="2386010"/>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rgbClr val="01A2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flipH="1" flipV="1">
              <a:off x="2415739" y="2386010"/>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rgbClr val="0185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1386840" y="3058359"/>
              <a:ext cx="1111202" cy="1200329"/>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日常</a:t>
              </a:r>
              <a:endParaRPr lang="en-US" altLang="zh-CN" sz="3600" b="1" dirty="0">
                <a:solidFill>
                  <a:srgbClr val="FFFFFF"/>
                </a:solidFill>
                <a:latin typeface="幼圆" panose="02010509060101010101" pitchFamily="49" charset="-122"/>
                <a:ea typeface="幼圆" panose="02010509060101010101" pitchFamily="49" charset="-122"/>
              </a:endParaRPr>
            </a:p>
            <a:p>
              <a:r>
                <a:rPr lang="zh-CN" altLang="en-US" sz="3600" b="1" dirty="0">
                  <a:solidFill>
                    <a:srgbClr val="FFFFFF"/>
                  </a:solidFill>
                  <a:latin typeface="幼圆" panose="02010509060101010101" pitchFamily="49" charset="-122"/>
                  <a:ea typeface="幼圆" panose="02010509060101010101" pitchFamily="49" charset="-122"/>
                </a:rPr>
                <a:t>事务</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5" name="组合 4"/>
          <p:cNvGrpSpPr/>
          <p:nvPr/>
        </p:nvGrpSpPr>
        <p:grpSpPr>
          <a:xfrm>
            <a:off x="3743486" y="2386010"/>
            <a:ext cx="2012203" cy="1999856"/>
            <a:chOff x="3743486" y="2386010"/>
            <a:chExt cx="2012203" cy="1999856"/>
          </a:xfrm>
        </p:grpSpPr>
        <p:sp>
          <p:nvSpPr>
            <p:cNvPr id="16" name="任意多边形 1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743486" y="2386010"/>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rgbClr val="FED3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flipH="1" flipV="1">
              <a:off x="5099768" y="2386010"/>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rgbClr val="F1C3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193986" y="3058359"/>
              <a:ext cx="1111202" cy="1200329"/>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行政</a:t>
              </a:r>
              <a:endParaRPr lang="en-US" altLang="zh-CN" sz="3600" b="1" dirty="0">
                <a:solidFill>
                  <a:srgbClr val="FFFFFF"/>
                </a:solidFill>
                <a:latin typeface="幼圆" panose="02010509060101010101" pitchFamily="49" charset="-122"/>
                <a:ea typeface="幼圆" panose="02010509060101010101" pitchFamily="49" charset="-122"/>
              </a:endParaRPr>
            </a:p>
            <a:p>
              <a:r>
                <a:rPr lang="zh-CN" altLang="en-US" sz="3600" b="1" dirty="0">
                  <a:solidFill>
                    <a:srgbClr val="FFFFFF"/>
                  </a:solidFill>
                  <a:latin typeface="幼圆" panose="02010509060101010101" pitchFamily="49" charset="-122"/>
                  <a:ea typeface="幼圆" panose="02010509060101010101" pitchFamily="49" charset="-122"/>
                </a:rPr>
                <a:t>管理</a:t>
              </a:r>
              <a:endParaRPr lang="zh-CN" altLang="en-US" sz="3600" b="1" dirty="0">
                <a:solidFill>
                  <a:srgbClr val="FFFFFF"/>
                </a:solidFill>
                <a:latin typeface="幼圆" panose="02010509060101010101" pitchFamily="49" charset="-122"/>
                <a:ea typeface="幼圆" panose="02010509060101010101" pitchFamily="49" charset="-122"/>
              </a:endParaRPr>
            </a:p>
          </p:txBody>
        </p:sp>
      </p:grpSp>
      <p:grpSp>
        <p:nvGrpSpPr>
          <p:cNvPr id="6" name="组合 5"/>
          <p:cNvGrpSpPr/>
          <p:nvPr/>
        </p:nvGrpSpPr>
        <p:grpSpPr>
          <a:xfrm>
            <a:off x="6427515" y="2386010"/>
            <a:ext cx="2012203" cy="1999856"/>
            <a:chOff x="6427515" y="2386010"/>
            <a:chExt cx="2012203" cy="1999856"/>
          </a:xfrm>
        </p:grpSpPr>
        <p:sp>
          <p:nvSpPr>
            <p:cNvPr id="18" name="任意多边形 17"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427515" y="2386010"/>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rgbClr val="01A2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flipH="1" flipV="1">
              <a:off x="7783797" y="2386010"/>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rgbClr val="0185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6723325" y="3119914"/>
              <a:ext cx="1420582" cy="1077218"/>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人力资</a:t>
              </a:r>
              <a:endParaRPr lang="en-US" altLang="zh-CN" sz="3200" b="1" dirty="0">
                <a:solidFill>
                  <a:srgbClr val="FFFFFF"/>
                </a:solidFill>
                <a:latin typeface="幼圆" panose="02010509060101010101" pitchFamily="49" charset="-122"/>
                <a:ea typeface="幼圆" panose="02010509060101010101" pitchFamily="49" charset="-122"/>
              </a:endParaRPr>
            </a:p>
            <a:p>
              <a:r>
                <a:rPr lang="zh-CN" altLang="en-US" sz="3200" b="1" dirty="0">
                  <a:solidFill>
                    <a:srgbClr val="FFFFFF"/>
                  </a:solidFill>
                  <a:latin typeface="幼圆" panose="02010509060101010101" pitchFamily="49" charset="-122"/>
                  <a:ea typeface="幼圆" panose="02010509060101010101" pitchFamily="49" charset="-122"/>
                </a:rPr>
                <a:t>源管理</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7" name="组合 6"/>
          <p:cNvGrpSpPr/>
          <p:nvPr/>
        </p:nvGrpSpPr>
        <p:grpSpPr>
          <a:xfrm>
            <a:off x="9111544" y="2386010"/>
            <a:ext cx="2012203" cy="1999856"/>
            <a:chOff x="9111544" y="2386010"/>
            <a:chExt cx="2012203" cy="1999856"/>
          </a:xfrm>
        </p:grpSpPr>
        <p:sp>
          <p:nvSpPr>
            <p:cNvPr id="24" name="任意多边形 2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9111544" y="2386010"/>
              <a:ext cx="2012203" cy="1999856"/>
            </a:xfrm>
            <a:custGeom>
              <a:avLst/>
              <a:gdLst>
                <a:gd name="connsiteX0" fmla="*/ 0 w 2160105"/>
                <a:gd name="connsiteY0" fmla="*/ 0 h 2146851"/>
                <a:gd name="connsiteX1" fmla="*/ 1455972 w 2160105"/>
                <a:gd name="connsiteY1" fmla="*/ 0 h 2146851"/>
                <a:gd name="connsiteX2" fmla="*/ 2149052 w 2160105"/>
                <a:gd name="connsiteY2" fmla="*/ 693080 h 2146851"/>
                <a:gd name="connsiteX3" fmla="*/ 2160105 w 2160105"/>
                <a:gd name="connsiteY3" fmla="*/ 682027 h 2146851"/>
                <a:gd name="connsiteX4" fmla="*/ 2160105 w 2160105"/>
                <a:gd name="connsiteY4" fmla="*/ 2146851 h 2146851"/>
                <a:gd name="connsiteX5" fmla="*/ 0 w 2160105"/>
                <a:gd name="connsiteY5" fmla="*/ 2146851 h 2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105" h="2146851">
                  <a:moveTo>
                    <a:pt x="0" y="0"/>
                  </a:moveTo>
                  <a:lnTo>
                    <a:pt x="1455972" y="0"/>
                  </a:lnTo>
                  <a:lnTo>
                    <a:pt x="2149052" y="693080"/>
                  </a:lnTo>
                  <a:lnTo>
                    <a:pt x="2160105" y="682027"/>
                  </a:lnTo>
                  <a:lnTo>
                    <a:pt x="2160105" y="2146851"/>
                  </a:lnTo>
                  <a:lnTo>
                    <a:pt x="0" y="2146851"/>
                  </a:lnTo>
                  <a:close/>
                </a:path>
              </a:pathLst>
            </a:custGeom>
            <a:solidFill>
              <a:srgbClr val="FED3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flipH="1" flipV="1">
              <a:off x="10467826" y="2386010"/>
              <a:ext cx="655921" cy="645625"/>
            </a:xfrm>
            <a:custGeom>
              <a:avLst/>
              <a:gdLst>
                <a:gd name="connsiteX0" fmla="*/ 0 w 704133"/>
                <a:gd name="connsiteY0" fmla="*/ 0 h 693080"/>
                <a:gd name="connsiteX1" fmla="*/ 704133 w 704133"/>
                <a:gd name="connsiteY1" fmla="*/ 0 h 693080"/>
                <a:gd name="connsiteX2" fmla="*/ 704133 w 704133"/>
                <a:gd name="connsiteY2" fmla="*/ 682027 h 693080"/>
                <a:gd name="connsiteX3" fmla="*/ 693080 w 704133"/>
                <a:gd name="connsiteY3" fmla="*/ 693080 h 693080"/>
              </a:gdLst>
              <a:ahLst/>
              <a:cxnLst>
                <a:cxn ang="0">
                  <a:pos x="connsiteX0" y="connsiteY0"/>
                </a:cxn>
                <a:cxn ang="0">
                  <a:pos x="connsiteX1" y="connsiteY1"/>
                </a:cxn>
                <a:cxn ang="0">
                  <a:pos x="connsiteX2" y="connsiteY2"/>
                </a:cxn>
                <a:cxn ang="0">
                  <a:pos x="connsiteX3" y="connsiteY3"/>
                </a:cxn>
              </a:cxnLst>
              <a:rect l="l" t="t" r="r" b="b"/>
              <a:pathLst>
                <a:path w="704133" h="693080">
                  <a:moveTo>
                    <a:pt x="0" y="0"/>
                  </a:moveTo>
                  <a:lnTo>
                    <a:pt x="704133" y="0"/>
                  </a:lnTo>
                  <a:lnTo>
                    <a:pt x="704133" y="682027"/>
                  </a:lnTo>
                  <a:lnTo>
                    <a:pt x="693080" y="693080"/>
                  </a:lnTo>
                  <a:close/>
                </a:path>
              </a:pathLst>
            </a:custGeom>
            <a:solidFill>
              <a:srgbClr val="F1C3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9562044" y="3031635"/>
              <a:ext cx="1111202" cy="1200329"/>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对外</a:t>
              </a:r>
              <a:endParaRPr lang="en-US" altLang="zh-CN" sz="3600" b="1" dirty="0">
                <a:solidFill>
                  <a:srgbClr val="FFFFFF"/>
                </a:solidFill>
                <a:latin typeface="幼圆" panose="02010509060101010101" pitchFamily="49" charset="-122"/>
                <a:ea typeface="幼圆" panose="02010509060101010101" pitchFamily="49" charset="-122"/>
              </a:endParaRPr>
            </a:p>
            <a:p>
              <a:r>
                <a:rPr lang="zh-CN" altLang="en-US" sz="3600" b="1" dirty="0">
                  <a:solidFill>
                    <a:srgbClr val="FFFFFF"/>
                  </a:solidFill>
                  <a:latin typeface="幼圆" panose="02010509060101010101" pitchFamily="49" charset="-122"/>
                  <a:ea typeface="幼圆" panose="02010509060101010101" pitchFamily="49" charset="-122"/>
                </a:rPr>
                <a:t>事务</a:t>
              </a:r>
              <a:endParaRPr lang="zh-CN" altLang="en-US" sz="3600" b="1" dirty="0">
                <a:solidFill>
                  <a:srgbClr val="FFFFFF"/>
                </a:solidFill>
                <a:latin typeface="幼圆" panose="02010509060101010101" pitchFamily="49" charset="-122"/>
                <a:ea typeface="幼圆" panose="02010509060101010101" pitchFamily="49" charset="-122"/>
              </a:endParaRPr>
            </a:p>
          </p:txBody>
        </p:sp>
      </p:grpSp>
      <p:sp>
        <p:nvSpPr>
          <p:cNvPr id="46" name="矩形 47"/>
          <p:cNvSpPr>
            <a:spLocks noChangeArrowheads="1"/>
          </p:cNvSpPr>
          <p:nvPr/>
        </p:nvSpPr>
        <p:spPr bwMode="auto">
          <a:xfrm>
            <a:off x="758095" y="4795977"/>
            <a:ext cx="2160304"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600" dirty="0" smtClean="0">
                <a:solidFill>
                  <a:prstClr val="black">
                    <a:lumMod val="85000"/>
                    <a:lumOff val="15000"/>
                  </a:prstClr>
                </a:solidFill>
                <a:sym typeface="微软雅黑" panose="020B0503020204020204" pitchFamily="34" charset="-122"/>
              </a:rPr>
              <a:t>在点击即可编辑点击即可编辑点击即可编辑</a:t>
            </a:r>
            <a:endParaRPr lang="zh-CN" altLang="en-US" sz="1600" dirty="0">
              <a:solidFill>
                <a:prstClr val="black">
                  <a:lumMod val="85000"/>
                  <a:lumOff val="15000"/>
                </a:prstClr>
              </a:solidFill>
              <a:sym typeface="微软雅黑" panose="020B0503020204020204" pitchFamily="34" charset="-122"/>
            </a:endParaRPr>
          </a:p>
        </p:txBody>
      </p:sp>
      <p:sp>
        <p:nvSpPr>
          <p:cNvPr id="47" name="矩形 47"/>
          <p:cNvSpPr>
            <a:spLocks noChangeArrowheads="1"/>
          </p:cNvSpPr>
          <p:nvPr/>
        </p:nvSpPr>
        <p:spPr bwMode="auto">
          <a:xfrm>
            <a:off x="3596809" y="4795977"/>
            <a:ext cx="216030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8" name="矩形 47"/>
          <p:cNvSpPr>
            <a:spLocks noChangeArrowheads="1"/>
          </p:cNvSpPr>
          <p:nvPr/>
        </p:nvSpPr>
        <p:spPr bwMode="auto">
          <a:xfrm>
            <a:off x="6435521" y="4788113"/>
            <a:ext cx="216030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
        <p:nvSpPr>
          <p:cNvPr id="49" name="矩形 47"/>
          <p:cNvSpPr>
            <a:spLocks noChangeArrowheads="1"/>
          </p:cNvSpPr>
          <p:nvPr/>
        </p:nvSpPr>
        <p:spPr bwMode="auto">
          <a:xfrm>
            <a:off x="9274235" y="4788113"/>
            <a:ext cx="216030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Font typeface="Arial" panose="020B0604020202020204" pitchFamily="34" charset="0"/>
              <a:buNone/>
            </a:pPr>
            <a:r>
              <a:rPr lang="zh-CN" altLang="en-US" sz="1600" dirty="0">
                <a:solidFill>
                  <a:prstClr val="black">
                    <a:lumMod val="85000"/>
                    <a:lumOff val="15000"/>
                  </a:prstClr>
                </a:solidFill>
                <a:sym typeface="微软雅黑" panose="020B0503020204020204" pitchFamily="34" charset="-122"/>
              </a:rPr>
              <a:t>在此录入上述图表的描述</a:t>
            </a:r>
            <a:r>
              <a:rPr lang="zh-CN" altLang="en-US" sz="1600" dirty="0" smtClean="0">
                <a:solidFill>
                  <a:prstClr val="black">
                    <a:lumMod val="85000"/>
                    <a:lumOff val="15000"/>
                  </a:prstClr>
                </a:solidFill>
                <a:sym typeface="微软雅黑" panose="020B0503020204020204" pitchFamily="34" charset="-122"/>
              </a:rPr>
              <a:t>说明在此</a:t>
            </a:r>
            <a:r>
              <a:rPr lang="zh-CN" altLang="en-US" sz="1600" dirty="0">
                <a:solidFill>
                  <a:prstClr val="black">
                    <a:lumMod val="85000"/>
                    <a:lumOff val="15000"/>
                  </a:prstClr>
                </a:solidFill>
                <a:sym typeface="微软雅黑" panose="020B0503020204020204" pitchFamily="34" charset="-122"/>
              </a:rPr>
              <a:t>录入上述图表的描述</a:t>
            </a:r>
            <a:r>
              <a:rPr lang="zh-CN" altLang="en-US" sz="1600" dirty="0" smtClean="0">
                <a:solidFill>
                  <a:prstClr val="black">
                    <a:lumMod val="85000"/>
                    <a:lumOff val="15000"/>
                  </a:prstClr>
                </a:solidFill>
                <a:sym typeface="微软雅黑" panose="020B0503020204020204" pitchFamily="34" charset="-122"/>
              </a:rPr>
              <a:t>说明</a:t>
            </a:r>
            <a:endParaRPr lang="zh-CN" altLang="en-US" sz="1600" dirty="0">
              <a:solidFill>
                <a:prstClr val="black">
                  <a:lumMod val="85000"/>
                  <a:lumOff val="15000"/>
                </a:prstClr>
              </a:solidFill>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6" presetClass="entr" presetSubtype="37"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outVertical)">
                                      <p:cBhvr>
                                        <p:cTn id="32" dur="500"/>
                                        <p:tgtEl>
                                          <p:spTgt spid="46"/>
                                        </p:tgtEl>
                                      </p:cBhvr>
                                    </p:animEffect>
                                  </p:childTnLst>
                                </p:cTn>
                              </p:par>
                            </p:childTnLst>
                          </p:cTn>
                        </p:par>
                        <p:par>
                          <p:cTn id="33" fill="hold">
                            <p:stCondLst>
                              <p:cond delay="1500"/>
                            </p:stCondLst>
                            <p:childTnLst>
                              <p:par>
                                <p:cTn id="34" presetID="16" presetClass="entr" presetSubtype="37"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arn(outVertical)">
                                      <p:cBhvr>
                                        <p:cTn id="36" dur="500"/>
                                        <p:tgtEl>
                                          <p:spTgt spid="47"/>
                                        </p:tgtEl>
                                      </p:cBhvr>
                                    </p:animEffect>
                                  </p:childTnLst>
                                </p:cTn>
                              </p:par>
                            </p:childTnLst>
                          </p:cTn>
                        </p:par>
                        <p:par>
                          <p:cTn id="37" fill="hold">
                            <p:stCondLst>
                              <p:cond delay="2000"/>
                            </p:stCondLst>
                            <p:childTnLst>
                              <p:par>
                                <p:cTn id="38" presetID="16" presetClass="entr" presetSubtype="37"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arn(outVertical)">
                                      <p:cBhvr>
                                        <p:cTn id="40" dur="500"/>
                                        <p:tgtEl>
                                          <p:spTgt spid="48"/>
                                        </p:tgtEl>
                                      </p:cBhvr>
                                    </p:animEffect>
                                  </p:childTnLst>
                                </p:cTn>
                              </p:par>
                            </p:childTnLst>
                          </p:cTn>
                        </p:par>
                        <p:par>
                          <p:cTn id="41" fill="hold">
                            <p:stCondLst>
                              <p:cond delay="2500"/>
                            </p:stCondLst>
                            <p:childTnLst>
                              <p:par>
                                <p:cTn id="42" presetID="16" presetClass="entr" presetSubtype="37"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outVertical)">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471154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部门活动组织情况</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468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537088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圆角矩形 13"/>
          <p:cNvSpPr/>
          <p:nvPr/>
        </p:nvSpPr>
        <p:spPr>
          <a:xfrm rot="900000">
            <a:off x="1411801" y="2014783"/>
            <a:ext cx="1887794" cy="2370142"/>
          </a:xfrm>
          <a:prstGeom prst="roundRect">
            <a:avLst>
              <a:gd name="adj" fmla="val 9375"/>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a:off x="1411801" y="2014783"/>
            <a:ext cx="1887794" cy="2370142"/>
          </a:xfrm>
          <a:prstGeom prst="roundRect">
            <a:avLst>
              <a:gd name="adj" fmla="val 9375"/>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rot="900000">
            <a:off x="3952747" y="2014783"/>
            <a:ext cx="1887794" cy="2370142"/>
          </a:xfrm>
          <a:prstGeom prst="roundRect">
            <a:avLst>
              <a:gd name="adj" fmla="val 9375"/>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圆角矩形 16"/>
          <p:cNvSpPr/>
          <p:nvPr/>
        </p:nvSpPr>
        <p:spPr>
          <a:xfrm>
            <a:off x="3952747" y="2014783"/>
            <a:ext cx="1887794" cy="2370142"/>
          </a:xfrm>
          <a:prstGeom prst="roundRect">
            <a:avLst>
              <a:gd name="adj" fmla="val 9375"/>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圆角矩形 17"/>
          <p:cNvSpPr/>
          <p:nvPr/>
        </p:nvSpPr>
        <p:spPr>
          <a:xfrm rot="900000">
            <a:off x="6493693" y="2014783"/>
            <a:ext cx="1887794" cy="2370142"/>
          </a:xfrm>
          <a:prstGeom prst="roundRect">
            <a:avLst>
              <a:gd name="adj" fmla="val 9375"/>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22"/>
          <p:cNvSpPr/>
          <p:nvPr/>
        </p:nvSpPr>
        <p:spPr>
          <a:xfrm>
            <a:off x="6493693" y="2014783"/>
            <a:ext cx="1887794" cy="2370142"/>
          </a:xfrm>
          <a:prstGeom prst="roundRect">
            <a:avLst>
              <a:gd name="adj" fmla="val 9375"/>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圆角矩形 23"/>
          <p:cNvSpPr/>
          <p:nvPr/>
        </p:nvSpPr>
        <p:spPr>
          <a:xfrm rot="900000">
            <a:off x="9034638" y="2014783"/>
            <a:ext cx="1887794" cy="2370142"/>
          </a:xfrm>
          <a:prstGeom prst="roundRect">
            <a:avLst>
              <a:gd name="adj" fmla="val 9375"/>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圆角矩形 24"/>
          <p:cNvSpPr/>
          <p:nvPr/>
        </p:nvSpPr>
        <p:spPr>
          <a:xfrm>
            <a:off x="9034638" y="2014783"/>
            <a:ext cx="1887794" cy="2370142"/>
          </a:xfrm>
          <a:prstGeom prst="roundRect">
            <a:avLst>
              <a:gd name="adj" fmla="val 9375"/>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组合 25"/>
          <p:cNvGrpSpPr/>
          <p:nvPr/>
        </p:nvGrpSpPr>
        <p:grpSpPr>
          <a:xfrm>
            <a:off x="1132631" y="4940307"/>
            <a:ext cx="1908970" cy="474213"/>
            <a:chOff x="1132631" y="4940307"/>
            <a:chExt cx="1908970" cy="474213"/>
          </a:xfrm>
        </p:grpSpPr>
        <p:sp>
          <p:nvSpPr>
            <p:cNvPr id="27" name="圆角矩形 26"/>
            <p:cNvSpPr/>
            <p:nvPr/>
          </p:nvSpPr>
          <p:spPr>
            <a:xfrm>
              <a:off x="1132631" y="4981807"/>
              <a:ext cx="1908970" cy="432713"/>
            </a:xfrm>
            <a:prstGeom prst="roundRect">
              <a:avLst>
                <a:gd name="adj" fmla="val 50000"/>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11"/>
            <p:cNvSpPr txBox="1"/>
            <p:nvPr/>
          </p:nvSpPr>
          <p:spPr>
            <a:xfrm>
              <a:off x="1396718" y="4940307"/>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拔河比赛</a:t>
              </a:r>
              <a:endParaRPr lang="zh-CN" altLang="en-US" sz="2400" b="1" dirty="0">
                <a:solidFill>
                  <a:srgbClr val="FDFDFD"/>
                </a:solidFill>
                <a:latin typeface="幼圆" panose="02010509060101010101" pitchFamily="49" charset="-122"/>
                <a:ea typeface="幼圆" panose="02010509060101010101" pitchFamily="49" charset="-122"/>
              </a:endParaRPr>
            </a:p>
          </p:txBody>
        </p:sp>
      </p:grpSp>
      <p:sp>
        <p:nvSpPr>
          <p:cNvPr id="29" name="TextBox 12"/>
          <p:cNvSpPr txBox="1"/>
          <p:nvPr/>
        </p:nvSpPr>
        <p:spPr>
          <a:xfrm>
            <a:off x="1146409" y="5526572"/>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3880181" y="4940307"/>
            <a:ext cx="1908970" cy="474213"/>
            <a:chOff x="3880181" y="4940307"/>
            <a:chExt cx="1908970" cy="474213"/>
          </a:xfrm>
        </p:grpSpPr>
        <p:sp>
          <p:nvSpPr>
            <p:cNvPr id="31" name="圆角矩形 30"/>
            <p:cNvSpPr/>
            <p:nvPr/>
          </p:nvSpPr>
          <p:spPr>
            <a:xfrm>
              <a:off x="3880181" y="4981807"/>
              <a:ext cx="1908970" cy="432713"/>
            </a:xfrm>
            <a:prstGeom prst="roundRect">
              <a:avLst>
                <a:gd name="adj" fmla="val 50000"/>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TextBox 11"/>
            <p:cNvSpPr txBox="1"/>
            <p:nvPr/>
          </p:nvSpPr>
          <p:spPr>
            <a:xfrm>
              <a:off x="4144268" y="4940307"/>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涉外联谊</a:t>
              </a:r>
              <a:endParaRPr lang="zh-CN" altLang="en-US" sz="2400" b="1" dirty="0">
                <a:solidFill>
                  <a:srgbClr val="FDFDFD"/>
                </a:solidFill>
                <a:latin typeface="幼圆" panose="02010509060101010101" pitchFamily="49" charset="-122"/>
                <a:ea typeface="幼圆" panose="02010509060101010101" pitchFamily="49" charset="-122"/>
              </a:endParaRPr>
            </a:p>
          </p:txBody>
        </p:sp>
      </p:grpSp>
      <p:sp>
        <p:nvSpPr>
          <p:cNvPr id="33" name="TextBox 12"/>
          <p:cNvSpPr txBox="1"/>
          <p:nvPr/>
        </p:nvSpPr>
        <p:spPr>
          <a:xfrm>
            <a:off x="3880181" y="5526572"/>
            <a:ext cx="2124172"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6424648" y="4940307"/>
            <a:ext cx="1908970" cy="474213"/>
            <a:chOff x="6424648" y="4940307"/>
            <a:chExt cx="1908970" cy="474213"/>
          </a:xfrm>
        </p:grpSpPr>
        <p:sp>
          <p:nvSpPr>
            <p:cNvPr id="35" name="圆角矩形 34"/>
            <p:cNvSpPr/>
            <p:nvPr/>
          </p:nvSpPr>
          <p:spPr>
            <a:xfrm>
              <a:off x="6424648" y="4981807"/>
              <a:ext cx="1908970" cy="432713"/>
            </a:xfrm>
            <a:prstGeom prst="roundRect">
              <a:avLst>
                <a:gd name="adj" fmla="val 50000"/>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TextBox 11"/>
            <p:cNvSpPr txBox="1"/>
            <p:nvPr/>
          </p:nvSpPr>
          <p:spPr>
            <a:xfrm>
              <a:off x="6688735" y="4940307"/>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技术比武</a:t>
              </a:r>
              <a:endParaRPr lang="zh-CN" altLang="en-US" sz="2400" b="1" dirty="0">
                <a:solidFill>
                  <a:srgbClr val="FDFDFD"/>
                </a:solidFill>
                <a:latin typeface="幼圆" panose="02010509060101010101" pitchFamily="49" charset="-122"/>
                <a:ea typeface="幼圆" panose="02010509060101010101" pitchFamily="49" charset="-122"/>
              </a:endParaRPr>
            </a:p>
          </p:txBody>
        </p:sp>
      </p:grpSp>
      <p:sp>
        <p:nvSpPr>
          <p:cNvPr id="37" name="TextBox 12"/>
          <p:cNvSpPr txBox="1"/>
          <p:nvPr/>
        </p:nvSpPr>
        <p:spPr>
          <a:xfrm>
            <a:off x="6424648" y="5526572"/>
            <a:ext cx="2124172"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9172198" y="4940306"/>
            <a:ext cx="1908970" cy="474214"/>
            <a:chOff x="9172198" y="4940306"/>
            <a:chExt cx="1908970" cy="474214"/>
          </a:xfrm>
        </p:grpSpPr>
        <p:sp>
          <p:nvSpPr>
            <p:cNvPr id="39" name="圆角矩形 38"/>
            <p:cNvSpPr/>
            <p:nvPr/>
          </p:nvSpPr>
          <p:spPr>
            <a:xfrm>
              <a:off x="9172198" y="4981807"/>
              <a:ext cx="1908970" cy="432713"/>
            </a:xfrm>
            <a:prstGeom prst="roundRect">
              <a:avLst>
                <a:gd name="adj" fmla="val 50000"/>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TextBox 11"/>
            <p:cNvSpPr txBox="1"/>
            <p:nvPr/>
          </p:nvSpPr>
          <p:spPr>
            <a:xfrm>
              <a:off x="9570280" y="4940306"/>
              <a:ext cx="1112805"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红歌会</a:t>
              </a:r>
              <a:endParaRPr lang="zh-CN" altLang="en-US" sz="2400" b="1" dirty="0">
                <a:solidFill>
                  <a:srgbClr val="FDFDFD"/>
                </a:solidFill>
                <a:latin typeface="幼圆" panose="02010509060101010101" pitchFamily="49" charset="-122"/>
                <a:ea typeface="幼圆" panose="02010509060101010101" pitchFamily="49" charset="-122"/>
              </a:endParaRPr>
            </a:p>
          </p:txBody>
        </p:sp>
      </p:grpSp>
      <p:sp>
        <p:nvSpPr>
          <p:cNvPr id="41" name="TextBox 12"/>
          <p:cNvSpPr txBox="1"/>
          <p:nvPr/>
        </p:nvSpPr>
        <p:spPr>
          <a:xfrm>
            <a:off x="9172198" y="5526572"/>
            <a:ext cx="2124172"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 decel="28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outVertical)">
                                      <p:cBhvr>
                                        <p:cTn id="16" dur="500"/>
                                        <p:tgtEl>
                                          <p:spTgt spid="26"/>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childTnLst>
                          </p:cTn>
                        </p:par>
                        <p:par>
                          <p:cTn id="21" fill="hold">
                            <p:stCondLst>
                              <p:cond delay="2000"/>
                            </p:stCondLst>
                            <p:childTnLst>
                              <p:par>
                                <p:cTn id="22" presetID="2" presetClass="entr" presetSubtype="4" decel="28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750" fill="hold"/>
                                        <p:tgtEl>
                                          <p:spTgt spid="16"/>
                                        </p:tgtEl>
                                        <p:attrNameLst>
                                          <p:attrName>ppt_x</p:attrName>
                                        </p:attrNameLst>
                                      </p:cBhvr>
                                      <p:tavLst>
                                        <p:tav tm="0">
                                          <p:val>
                                            <p:strVal val="#ppt_x"/>
                                          </p:val>
                                        </p:tav>
                                        <p:tav tm="100000">
                                          <p:val>
                                            <p:strVal val="#ppt_x"/>
                                          </p:val>
                                        </p:tav>
                                      </p:tavLst>
                                    </p:anim>
                                    <p:anim calcmode="lin" valueType="num">
                                      <p:cBhvr additive="base">
                                        <p:cTn id="25" dur="75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1" decel="2800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16" presetClass="entr" presetSubtype="37"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outVertical)">
                                      <p:cBhvr>
                                        <p:cTn id="33" dur="500"/>
                                        <p:tgtEl>
                                          <p:spTgt spid="30"/>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000"/>
                            </p:stCondLst>
                            <p:childTnLst>
                              <p:par>
                                <p:cTn id="39" presetID="2" presetClass="entr" presetSubtype="4" decel="2800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1" decel="2800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750" fill="hold"/>
                                        <p:tgtEl>
                                          <p:spTgt spid="23"/>
                                        </p:tgtEl>
                                        <p:attrNameLst>
                                          <p:attrName>ppt_x</p:attrName>
                                        </p:attrNameLst>
                                      </p:cBhvr>
                                      <p:tavLst>
                                        <p:tav tm="0">
                                          <p:val>
                                            <p:strVal val="#ppt_x"/>
                                          </p:val>
                                        </p:tav>
                                        <p:tav tm="100000">
                                          <p:val>
                                            <p:strVal val="#ppt_x"/>
                                          </p:val>
                                        </p:tav>
                                      </p:tavLst>
                                    </p:anim>
                                    <p:anim calcmode="lin" valueType="num">
                                      <p:cBhvr additive="base">
                                        <p:cTn id="46" dur="750" fill="hold"/>
                                        <p:tgtEl>
                                          <p:spTgt spid="23"/>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16" presetClass="entr" presetSubtype="37"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arn(outVertical)">
                                      <p:cBhvr>
                                        <p:cTn id="50" dur="500"/>
                                        <p:tgtEl>
                                          <p:spTgt spid="34"/>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up)">
                                      <p:cBhvr>
                                        <p:cTn id="54" dur="500"/>
                                        <p:tgtEl>
                                          <p:spTgt spid="37"/>
                                        </p:tgtEl>
                                      </p:cBhvr>
                                    </p:animEffect>
                                  </p:childTnLst>
                                </p:cTn>
                              </p:par>
                            </p:childTnLst>
                          </p:cTn>
                        </p:par>
                        <p:par>
                          <p:cTn id="55" fill="hold">
                            <p:stCondLst>
                              <p:cond delay="6000"/>
                            </p:stCondLst>
                            <p:childTnLst>
                              <p:par>
                                <p:cTn id="56" presetID="2" presetClass="entr" presetSubtype="4" decel="2800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750" fill="hold"/>
                                        <p:tgtEl>
                                          <p:spTgt spid="24"/>
                                        </p:tgtEl>
                                        <p:attrNameLst>
                                          <p:attrName>ppt_x</p:attrName>
                                        </p:attrNameLst>
                                      </p:cBhvr>
                                      <p:tavLst>
                                        <p:tav tm="0">
                                          <p:val>
                                            <p:strVal val="#ppt_x"/>
                                          </p:val>
                                        </p:tav>
                                        <p:tav tm="100000">
                                          <p:val>
                                            <p:strVal val="#ppt_x"/>
                                          </p:val>
                                        </p:tav>
                                      </p:tavLst>
                                    </p:anim>
                                    <p:anim calcmode="lin" valueType="num">
                                      <p:cBhvr additive="base">
                                        <p:cTn id="59" dur="750" fill="hold"/>
                                        <p:tgtEl>
                                          <p:spTgt spid="24"/>
                                        </p:tgtEl>
                                        <p:attrNameLst>
                                          <p:attrName>ppt_y</p:attrName>
                                        </p:attrNameLst>
                                      </p:cBhvr>
                                      <p:tavLst>
                                        <p:tav tm="0">
                                          <p:val>
                                            <p:strVal val="1+#ppt_h/2"/>
                                          </p:val>
                                        </p:tav>
                                        <p:tav tm="100000">
                                          <p:val>
                                            <p:strVal val="#ppt_y"/>
                                          </p:val>
                                        </p:tav>
                                      </p:tavLst>
                                    </p:anim>
                                  </p:childTnLst>
                                </p:cTn>
                              </p:par>
                              <p:par>
                                <p:cTn id="60" presetID="2" presetClass="entr" presetSubtype="1" decel="2800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750" fill="hold"/>
                                        <p:tgtEl>
                                          <p:spTgt spid="25"/>
                                        </p:tgtEl>
                                        <p:attrNameLst>
                                          <p:attrName>ppt_x</p:attrName>
                                        </p:attrNameLst>
                                      </p:cBhvr>
                                      <p:tavLst>
                                        <p:tav tm="0">
                                          <p:val>
                                            <p:strVal val="#ppt_x"/>
                                          </p:val>
                                        </p:tav>
                                        <p:tav tm="100000">
                                          <p:val>
                                            <p:strVal val="#ppt_x"/>
                                          </p:val>
                                        </p:tav>
                                      </p:tavLst>
                                    </p:anim>
                                    <p:anim calcmode="lin" valueType="num">
                                      <p:cBhvr additive="base">
                                        <p:cTn id="63" dur="750" fill="hold"/>
                                        <p:tgtEl>
                                          <p:spTgt spid="25"/>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16" presetClass="entr" presetSubtype="37"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outVertical)">
                                      <p:cBhvr>
                                        <p:cTn id="67" dur="500"/>
                                        <p:tgtEl>
                                          <p:spTgt spid="38"/>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3" grpId="0" animBg="1"/>
      <p:bldP spid="24" grpId="0" animBg="1"/>
      <p:bldP spid="25" grpId="0" animBg="1"/>
      <p:bldP spid="29" grpId="0"/>
      <p:bldP spid="33" grpId="0"/>
      <p:bldP spid="37"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840" y="-1295400"/>
            <a:ext cx="732385" cy="1097280"/>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19225" y="-1295400"/>
            <a:ext cx="732385" cy="1097280"/>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2716" y="366004"/>
            <a:ext cx="471154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各项材料整理情况</a:t>
            </a:r>
            <a:endParaRPr lang="zh-CN" altLang="en-US" sz="4400" b="1"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11" name="组合 10"/>
          <p:cNvGrpSpPr/>
          <p:nvPr/>
        </p:nvGrpSpPr>
        <p:grpSpPr>
          <a:xfrm>
            <a:off x="497874" y="1322463"/>
            <a:ext cx="4500000" cy="58070"/>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FED3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A29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5386123" y="619080"/>
            <a:ext cx="1239579" cy="413193"/>
            <a:chOff x="4343475" y="1438485"/>
            <a:chExt cx="2268000" cy="756000"/>
          </a:xfrm>
        </p:grpSpPr>
        <p:sp>
          <p:nvSpPr>
            <p:cNvPr id="20" name="椭圆 19"/>
            <p:cNvSpPr>
              <a:spLocks noChangeAspect="1"/>
            </p:cNvSpPr>
            <p:nvPr/>
          </p:nvSpPr>
          <p:spPr>
            <a:xfrm>
              <a:off x="4343475" y="1438485"/>
              <a:ext cx="756000" cy="756000"/>
            </a:xfrm>
            <a:prstGeom prst="ellipse">
              <a:avLst/>
            </a:prstGeom>
            <a:solidFill>
              <a:srgbClr val="01A29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5099475" y="1438485"/>
              <a:ext cx="756000" cy="756000"/>
            </a:xfrm>
            <a:prstGeom prst="ellipse">
              <a:avLst/>
            </a:prstGeom>
            <a:solidFill>
              <a:srgbClr val="FED32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5855475" y="1438485"/>
              <a:ext cx="756000" cy="756000"/>
            </a:xfrm>
            <a:prstGeom prst="ellipse">
              <a:avLst/>
            </a:prstGeom>
            <a:solidFill>
              <a:schemeClr val="bg1">
                <a:lumMod val="7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t="39858" b="22588"/>
          <a:stretch>
            <a:fillRect/>
          </a:stretch>
        </p:blipFill>
        <p:spPr>
          <a:xfrm>
            <a:off x="0" y="4983435"/>
            <a:ext cx="5970881" cy="1499532"/>
          </a:xfrm>
          <a:custGeom>
            <a:avLst/>
            <a:gdLst>
              <a:gd name="connsiteX0" fmla="*/ 0 w 4656408"/>
              <a:gd name="connsiteY0" fmla="*/ 0 h 1169414"/>
              <a:gd name="connsiteX1" fmla="*/ 4656408 w 4656408"/>
              <a:gd name="connsiteY1" fmla="*/ 0 h 1169414"/>
              <a:gd name="connsiteX2" fmla="*/ 4656408 w 4656408"/>
              <a:gd name="connsiteY2" fmla="*/ 1169414 h 1169414"/>
              <a:gd name="connsiteX3" fmla="*/ 0 w 4656408"/>
              <a:gd name="connsiteY3" fmla="*/ 1169414 h 1169414"/>
            </a:gdLst>
            <a:ahLst/>
            <a:cxnLst>
              <a:cxn ang="0">
                <a:pos x="connsiteX0" y="connsiteY0"/>
              </a:cxn>
              <a:cxn ang="0">
                <a:pos x="connsiteX1" y="connsiteY1"/>
              </a:cxn>
              <a:cxn ang="0">
                <a:pos x="connsiteX2" y="connsiteY2"/>
              </a:cxn>
              <a:cxn ang="0">
                <a:pos x="connsiteX3" y="connsiteY3"/>
              </a:cxn>
            </a:cxnLst>
            <a:rect l="l" t="t" r="r" b="b"/>
            <a:pathLst>
              <a:path w="4656408" h="1169414">
                <a:moveTo>
                  <a:pt x="0" y="0"/>
                </a:moveTo>
                <a:lnTo>
                  <a:pt x="4656408" y="0"/>
                </a:lnTo>
                <a:lnTo>
                  <a:pt x="4656408" y="1169414"/>
                </a:lnTo>
                <a:lnTo>
                  <a:pt x="0" y="1169414"/>
                </a:lnTo>
                <a:close/>
              </a:path>
            </a:pathLst>
          </a:custGeom>
        </p:spPr>
      </p:pic>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rcRect t="36399" b="25871"/>
          <a:stretch>
            <a:fillRect/>
          </a:stretch>
        </p:blipFill>
        <p:spPr>
          <a:xfrm>
            <a:off x="0" y="3352624"/>
            <a:ext cx="5970881" cy="1499532"/>
          </a:xfrm>
          <a:custGeom>
            <a:avLst/>
            <a:gdLst>
              <a:gd name="connsiteX0" fmla="*/ 0 w 4656408"/>
              <a:gd name="connsiteY0" fmla="*/ 0 h 1169414"/>
              <a:gd name="connsiteX1" fmla="*/ 4656408 w 4656408"/>
              <a:gd name="connsiteY1" fmla="*/ 0 h 1169414"/>
              <a:gd name="connsiteX2" fmla="*/ 4656408 w 4656408"/>
              <a:gd name="connsiteY2" fmla="*/ 1169414 h 1169414"/>
              <a:gd name="connsiteX3" fmla="*/ 0 w 4656408"/>
              <a:gd name="connsiteY3" fmla="*/ 1169414 h 1169414"/>
            </a:gdLst>
            <a:ahLst/>
            <a:cxnLst>
              <a:cxn ang="0">
                <a:pos x="connsiteX0" y="connsiteY0"/>
              </a:cxn>
              <a:cxn ang="0">
                <a:pos x="connsiteX1" y="connsiteY1"/>
              </a:cxn>
              <a:cxn ang="0">
                <a:pos x="connsiteX2" y="connsiteY2"/>
              </a:cxn>
              <a:cxn ang="0">
                <a:pos x="connsiteX3" y="connsiteY3"/>
              </a:cxn>
            </a:cxnLst>
            <a:rect l="l" t="t" r="r" b="b"/>
            <a:pathLst>
              <a:path w="4656408" h="1169414">
                <a:moveTo>
                  <a:pt x="0" y="0"/>
                </a:moveTo>
                <a:lnTo>
                  <a:pt x="4656408" y="0"/>
                </a:lnTo>
                <a:lnTo>
                  <a:pt x="4656408" y="1169414"/>
                </a:lnTo>
                <a:lnTo>
                  <a:pt x="0" y="1169414"/>
                </a:lnTo>
                <a:close/>
              </a:path>
            </a:pathLst>
          </a:cu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rcRect t="28332" b="33938"/>
          <a:stretch>
            <a:fillRect/>
          </a:stretch>
        </p:blipFill>
        <p:spPr>
          <a:xfrm>
            <a:off x="0" y="1721814"/>
            <a:ext cx="5970881" cy="1499532"/>
          </a:xfrm>
          <a:custGeom>
            <a:avLst/>
            <a:gdLst>
              <a:gd name="connsiteX0" fmla="*/ 0 w 4656408"/>
              <a:gd name="connsiteY0" fmla="*/ 0 h 1169414"/>
              <a:gd name="connsiteX1" fmla="*/ 4656408 w 4656408"/>
              <a:gd name="connsiteY1" fmla="*/ 0 h 1169414"/>
              <a:gd name="connsiteX2" fmla="*/ 4656408 w 4656408"/>
              <a:gd name="connsiteY2" fmla="*/ 1169414 h 1169414"/>
              <a:gd name="connsiteX3" fmla="*/ 0 w 4656408"/>
              <a:gd name="connsiteY3" fmla="*/ 1169414 h 1169414"/>
            </a:gdLst>
            <a:ahLst/>
            <a:cxnLst>
              <a:cxn ang="0">
                <a:pos x="connsiteX0" y="connsiteY0"/>
              </a:cxn>
              <a:cxn ang="0">
                <a:pos x="connsiteX1" y="connsiteY1"/>
              </a:cxn>
              <a:cxn ang="0">
                <a:pos x="connsiteX2" y="connsiteY2"/>
              </a:cxn>
              <a:cxn ang="0">
                <a:pos x="connsiteX3" y="connsiteY3"/>
              </a:cxn>
            </a:cxnLst>
            <a:rect l="l" t="t" r="r" b="b"/>
            <a:pathLst>
              <a:path w="4656408" h="1169414">
                <a:moveTo>
                  <a:pt x="0" y="0"/>
                </a:moveTo>
                <a:lnTo>
                  <a:pt x="4656408" y="0"/>
                </a:lnTo>
                <a:lnTo>
                  <a:pt x="4656408" y="1169414"/>
                </a:lnTo>
                <a:lnTo>
                  <a:pt x="0" y="1169414"/>
                </a:lnTo>
                <a:close/>
              </a:path>
            </a:pathLst>
          </a:custGeom>
        </p:spPr>
      </p:pic>
      <p:grpSp>
        <p:nvGrpSpPr>
          <p:cNvPr id="17" name="组合 16"/>
          <p:cNvGrpSpPr/>
          <p:nvPr/>
        </p:nvGrpSpPr>
        <p:grpSpPr>
          <a:xfrm>
            <a:off x="4130911" y="1717431"/>
            <a:ext cx="1839970" cy="1503915"/>
            <a:chOff x="4130911" y="1419027"/>
            <a:chExt cx="1839970" cy="1503915"/>
          </a:xfrm>
        </p:grpSpPr>
        <p:sp>
          <p:nvSpPr>
            <p:cNvPr id="18" name="矩形 17"/>
            <p:cNvSpPr/>
            <p:nvPr/>
          </p:nvSpPr>
          <p:spPr>
            <a:xfrm>
              <a:off x="4130911" y="1419027"/>
              <a:ext cx="1839970" cy="1503915"/>
            </a:xfrm>
            <a:prstGeom prst="rect">
              <a:avLst/>
            </a:prstGeom>
            <a:solidFill>
              <a:srgbClr val="01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文本框 2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137825" y="1684103"/>
              <a:ext cx="1826141" cy="1077218"/>
            </a:xfrm>
            <a:prstGeom prst="rect">
              <a:avLst/>
            </a:prstGeom>
            <a:noFill/>
            <a:effectLst/>
          </p:spPr>
          <p:txBody>
            <a:bodyPr wrap="none" rtlCol="0">
              <a:spAutoFit/>
            </a:bodyPr>
            <a:lstStyle/>
            <a:p>
              <a:r>
                <a:rPr lang="zh-CN" altLang="en-US" sz="32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历史材料</a:t>
              </a:r>
              <a:endParaRPr lang="en-US" altLang="zh-CN" sz="32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a:p>
              <a:r>
                <a:rPr lang="zh-CN" altLang="en-US" sz="32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   归档</a:t>
              </a:r>
              <a:endParaRPr lang="en-US" altLang="zh-CN" sz="32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24" name="组合 23"/>
          <p:cNvGrpSpPr/>
          <p:nvPr/>
        </p:nvGrpSpPr>
        <p:grpSpPr>
          <a:xfrm>
            <a:off x="4130911" y="3348241"/>
            <a:ext cx="1839970" cy="1503915"/>
            <a:chOff x="4130911" y="3049837"/>
            <a:chExt cx="1839970" cy="1503915"/>
          </a:xfrm>
        </p:grpSpPr>
        <p:sp>
          <p:nvSpPr>
            <p:cNvPr id="25" name="矩形 24"/>
            <p:cNvSpPr/>
            <p:nvPr/>
          </p:nvSpPr>
          <p:spPr>
            <a:xfrm>
              <a:off x="4130911" y="3049837"/>
              <a:ext cx="1839970" cy="1503915"/>
            </a:xfrm>
            <a:prstGeom prst="rect">
              <a:avLst/>
            </a:prstGeom>
            <a:solidFill>
              <a:srgbClr val="FED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2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240416" y="3395380"/>
              <a:ext cx="1620957" cy="954107"/>
            </a:xfrm>
            <a:prstGeom prst="rect">
              <a:avLst/>
            </a:prstGeom>
            <a:noFill/>
            <a:effectLst/>
          </p:spPr>
          <p:txBody>
            <a:bodyPr wrap="none" rtlCol="0">
              <a:spAutoFit/>
            </a:bodyPr>
            <a:lstStyle/>
            <a:p>
              <a:r>
                <a:rPr lang="zh-CN" altLang="en-US" sz="28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重要文件</a:t>
              </a:r>
              <a:endParaRPr lang="en-US" altLang="zh-CN" sz="28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a:p>
              <a:r>
                <a:rPr lang="zh-CN" altLang="en-US" sz="28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上传下达</a:t>
              </a:r>
              <a:endParaRPr lang="en-US" altLang="zh-CN" sz="28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27" name="组合 26"/>
          <p:cNvGrpSpPr/>
          <p:nvPr/>
        </p:nvGrpSpPr>
        <p:grpSpPr>
          <a:xfrm>
            <a:off x="4130911" y="4979052"/>
            <a:ext cx="1839970" cy="1503916"/>
            <a:chOff x="4130911" y="4680648"/>
            <a:chExt cx="1839970" cy="1503916"/>
          </a:xfrm>
        </p:grpSpPr>
        <p:sp>
          <p:nvSpPr>
            <p:cNvPr id="28" name="矩形 27"/>
            <p:cNvSpPr/>
            <p:nvPr/>
          </p:nvSpPr>
          <p:spPr>
            <a:xfrm>
              <a:off x="4130911" y="4680648"/>
              <a:ext cx="1839970" cy="150391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文本框 2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189119" y="5019406"/>
              <a:ext cx="1723549" cy="830997"/>
            </a:xfrm>
            <a:prstGeom prst="rect">
              <a:avLst/>
            </a:prstGeom>
            <a:noFill/>
            <a:effectLst/>
          </p:spPr>
          <p:txBody>
            <a:bodyPr wrap="none" rtlCol="0">
              <a:spAutoFit/>
            </a:bodyPr>
            <a:lstStyle/>
            <a:p>
              <a:r>
                <a:rPr lang="zh-CN" altLang="en-US"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各项考勤的</a:t>
              </a:r>
              <a:endParaRPr lang="en-US" altLang="zh-CN"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a:p>
              <a:r>
                <a:rPr lang="zh-CN" altLang="en-US"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汇总与通报</a:t>
              </a:r>
              <a:endParaRPr lang="en-US" altLang="zh-CN" sz="2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sp>
        <p:nvSpPr>
          <p:cNvPr id="30" name="椭圆 29"/>
          <p:cNvSpPr>
            <a:spLocks noChangeAspect="1"/>
          </p:cNvSpPr>
          <p:nvPr/>
        </p:nvSpPr>
        <p:spPr>
          <a:xfrm>
            <a:off x="6218346" y="2323933"/>
            <a:ext cx="311439" cy="311439"/>
          </a:xfrm>
          <a:prstGeom prst="ellipse">
            <a:avLst/>
          </a:prstGeom>
          <a:solidFill>
            <a:srgbClr val="01A29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a:spLocks noChangeAspect="1"/>
          </p:cNvSpPr>
          <p:nvPr/>
        </p:nvSpPr>
        <p:spPr>
          <a:xfrm>
            <a:off x="6214646" y="3994045"/>
            <a:ext cx="311439" cy="311439"/>
          </a:xfrm>
          <a:prstGeom prst="ellipse">
            <a:avLst/>
          </a:prstGeom>
          <a:solidFill>
            <a:srgbClr val="FED32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a:spLocks noChangeAspect="1"/>
          </p:cNvSpPr>
          <p:nvPr/>
        </p:nvSpPr>
        <p:spPr>
          <a:xfrm>
            <a:off x="6258668" y="5531423"/>
            <a:ext cx="311439" cy="311439"/>
          </a:xfrm>
          <a:prstGeom prst="ellipse">
            <a:avLst/>
          </a:prstGeom>
          <a:solidFill>
            <a:srgbClr val="BFBF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TextBox 26"/>
          <p:cNvSpPr txBox="1"/>
          <p:nvPr/>
        </p:nvSpPr>
        <p:spPr bwMode="auto">
          <a:xfrm>
            <a:off x="6752537" y="2017987"/>
            <a:ext cx="5279923" cy="923330"/>
          </a:xfrm>
          <a:prstGeom prst="rect">
            <a:avLst/>
          </a:prstGeom>
          <a:noFill/>
        </p:spPr>
        <p:txBody>
          <a:bodyPr wrap="square">
            <a:spAutoFit/>
          </a:bodyPr>
          <a:lstStyle/>
          <a:p>
            <a:pPr>
              <a:lnSpc>
                <a:spcPct val="150000"/>
              </a:lnSpc>
            </a:pPr>
            <a:r>
              <a:rPr lang="zh-CN" altLang="en-US"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34" name="TextBox 26"/>
          <p:cNvSpPr txBox="1"/>
          <p:nvPr/>
        </p:nvSpPr>
        <p:spPr bwMode="auto">
          <a:xfrm>
            <a:off x="6785283" y="3688099"/>
            <a:ext cx="5279923" cy="922020"/>
          </a:xfrm>
          <a:prstGeom prst="rect">
            <a:avLst/>
          </a:prstGeom>
          <a:noFill/>
        </p:spPr>
        <p:txBody>
          <a:bodyPr wrap="square">
            <a:spAutoFit/>
          </a:bodyPr>
          <a:lstStyle/>
          <a:p>
            <a:pPr>
              <a:lnSpc>
                <a:spcPct val="150000"/>
              </a:lnSpc>
            </a:pPr>
            <a:r>
              <a:rPr lang="zh-CN" altLang="en-US" dirty="0">
                <a:solidFill>
                  <a:prstClr val="black">
                    <a:lumMod val="95000"/>
                    <a:lumOff val="5000"/>
                  </a:prstClr>
                </a:solidFill>
                <a:latin typeface="微软雅黑" panose="020B0503020204020204" pitchFamily="34" charset="-122"/>
                <a:ea typeface="微软雅黑" panose="020B0503020204020204" pitchFamily="34" charset="-122"/>
              </a:rPr>
              <a:t>这里输</a:t>
            </a:r>
            <a:r>
              <a:rPr lang="zh-CN" altLang="en-US" dirty="0" smtClean="0">
                <a:solidFill>
                  <a:prstClr val="black">
                    <a:lumMod val="95000"/>
                    <a:lumOff val="5000"/>
                  </a:prstClr>
                </a:solidFill>
                <a:latin typeface="微软雅黑" panose="020B0503020204020204" pitchFamily="34" charset="-122"/>
                <a:ea typeface="微软雅黑" panose="020B0503020204020204" pitchFamily="34" charset="-122"/>
              </a:rPr>
              <a:t>入点击即可编辑点击即可编辑点击即可编辑单</a:t>
            </a:r>
            <a:r>
              <a:rPr lang="zh-CN" altLang="en-US" dirty="0">
                <a:solidFill>
                  <a:prstClr val="black">
                    <a:lumMod val="95000"/>
                    <a:lumOff val="5000"/>
                  </a:prstClr>
                </a:solidFill>
                <a:latin typeface="微软雅黑" panose="020B0503020204020204" pitchFamily="34" charset="-122"/>
                <a:ea typeface="微软雅黑" panose="020B0503020204020204" pitchFamily="34" charset="-122"/>
              </a:rPr>
              <a:t>的文字概述这里输入简</a:t>
            </a:r>
            <a:endParaRPr lang="zh-CN" altLang="en-US"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35" name="TextBox 26"/>
          <p:cNvSpPr txBox="1"/>
          <p:nvPr/>
        </p:nvSpPr>
        <p:spPr bwMode="auto">
          <a:xfrm>
            <a:off x="6752536" y="5225477"/>
            <a:ext cx="5279923" cy="923330"/>
          </a:xfrm>
          <a:prstGeom prst="rect">
            <a:avLst/>
          </a:prstGeom>
          <a:noFill/>
        </p:spPr>
        <p:txBody>
          <a:bodyPr wrap="square">
            <a:spAutoFit/>
          </a:bodyPr>
          <a:lstStyle/>
          <a:p>
            <a:pPr>
              <a:lnSpc>
                <a:spcPct val="150000"/>
              </a:lnSpc>
            </a:pPr>
            <a:r>
              <a:rPr lang="zh-CN" altLang="en-US"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dirty="0">
              <a:solidFill>
                <a:prstClr val="black">
                  <a:lumMod val="95000"/>
                  <a:lumOff val="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4" grpId="0"/>
      <p:bldP spid="3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2940</Words>
  <Application>WPS 演示</Application>
  <PresentationFormat>自定义</PresentationFormat>
  <Paragraphs>466</Paragraphs>
  <Slides>26</Slides>
  <Notes>26</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Arial</vt:lpstr>
      <vt:lpstr>宋体</vt:lpstr>
      <vt:lpstr>Wingdings</vt:lpstr>
      <vt:lpstr>幼圆</vt:lpstr>
      <vt:lpstr>Kartika</vt:lpstr>
      <vt:lpstr>PMingLiU-ExtB</vt:lpstr>
      <vt:lpstr>方正姚体</vt:lpstr>
      <vt:lpstr>Calibri</vt:lpstr>
      <vt:lpstr>微软雅黑</vt:lpstr>
      <vt:lpstr>Arial Unicode MS</vt:lpstr>
      <vt:lpstr>Calibri Light</vt:lpstr>
      <vt:lpstr>Haettenschweiler</vt:lpstr>
      <vt:lpstr>Calibri</vt:lpstr>
      <vt:lpstr>Arial Rounded MT Bold</vt:lpstr>
      <vt:lpstr>Times New Roman</vt:lpstr>
      <vt:lpstr>Arial Narrow</vt:lpstr>
      <vt:lpstr>Impact</vt:lpstr>
      <vt:lpstr>LiHei Pro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120</cp:revision>
  <dcterms:created xsi:type="dcterms:W3CDTF">2016-08-30T10:31:00Z</dcterms:created>
  <dcterms:modified xsi:type="dcterms:W3CDTF">2019-07-19T08:20:25Z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2052-11.1.0.8888</vt:lpwstr>
  </property>
</Properties>
</file>