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3" r:id="rId2"/>
    <p:sldId id="264" r:id="rId3"/>
    <p:sldId id="274" r:id="rId4"/>
    <p:sldId id="275" r:id="rId5"/>
    <p:sldId id="276" r:id="rId6"/>
    <p:sldId id="277" r:id="rId7"/>
    <p:sldId id="278" r:id="rId8"/>
    <p:sldId id="279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8B859-4330-404D-8009-C46DCBB0AA00}" type="datetimeFigureOut">
              <a:rPr lang="zh-CN" altLang="en-US"/>
              <a:t>2023-01-14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EA1F7-C7FB-443B-9DBC-087E7B698DE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04AF8-007C-42C6-9E97-23CAECA920CD}" type="datetimeFigureOut">
              <a:rPr lang="zh-CN" altLang="en-US"/>
              <a:t>2023-01-14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76A3F-62EE-4AC1-B353-BDD80987BEE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68EC1-9184-461A-AF2A-AB54D94CEB4F}" type="datetimeFigureOut">
              <a:rPr lang="zh-CN" altLang="en-US"/>
              <a:t>2023-01-14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B6DF8-845D-4A57-ACB8-511CFCC69BB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章节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/>
        </p:nvSpPr>
        <p:spPr>
          <a:xfrm>
            <a:off x="8585198" y="6453337"/>
            <a:ext cx="504056" cy="36499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b="0" dirty="0">
                <a:solidFill>
                  <a:srgbClr val="5F5F5F"/>
                </a:solidFill>
              </a:rPr>
              <a:t>-</a:t>
            </a:r>
            <a:fld id="{C2D1088F-7570-48BA-BC40-D11F25FB6C22}" type="slidenum">
              <a:rPr lang="zh-CN" altLang="en-US" sz="1400" b="0" smtClean="0">
                <a:solidFill>
                  <a:srgbClr val="5F5F5F"/>
                </a:solidFill>
              </a:rPr>
              <a:t>‹#›</a:t>
            </a:fld>
            <a:r>
              <a:rPr lang="en-US" altLang="zh-CN" sz="1400" b="0" dirty="0">
                <a:solidFill>
                  <a:srgbClr val="5F5F5F"/>
                </a:solidFill>
              </a:rPr>
              <a:t>-</a:t>
            </a:r>
            <a:endParaRPr lang="zh-CN" altLang="en-US" sz="1400" b="0" dirty="0">
              <a:solidFill>
                <a:srgbClr val="5F5F5F"/>
              </a:solidFill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0" y="2420888"/>
            <a:ext cx="9144000" cy="1512168"/>
          </a:xfrm>
          <a:prstGeom prst="rect">
            <a:avLst/>
          </a:prstGeom>
          <a:solidFill>
            <a:srgbClr val="C04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470484" y="2924944"/>
            <a:ext cx="6203032" cy="57606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79520-535D-4880-AA3E-E8D79E46A5C8}" type="datetimeFigureOut">
              <a:rPr lang="zh-CN" altLang="en-US"/>
              <a:t>2023-01-14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789C7-4512-4BF4-8856-0D18EA61E69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3088E-8AA4-4F26-B27E-F6090A83BC80}" type="datetimeFigureOut">
              <a:rPr lang="zh-CN" altLang="en-US"/>
              <a:t>2023-01-14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E5E76-DB25-4121-AE9B-9D060751E56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92F9A-6065-4C32-A80E-7129F74FE85E}" type="datetimeFigureOut">
              <a:rPr lang="zh-CN" altLang="en-US"/>
              <a:t>2023-01-14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67183-C085-4B3D-802D-7F4FAA1E77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66C2F-C2C1-4E29-B2B3-1F1F08B8BC10}" type="datetimeFigureOut">
              <a:rPr lang="zh-CN" altLang="en-US"/>
              <a:t>2023-01-14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E5A67-2137-43BE-A4CD-5F373D6CC31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90762-B148-479D-B01C-253E9F5F184D}" type="datetimeFigureOut">
              <a:rPr lang="zh-CN" altLang="en-US"/>
              <a:t>2023-01-14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1BBC1-75B9-4DF3-A990-EDE290CECAC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172B2-DE8A-41C0-905D-00E63FE23B0D}" type="datetimeFigureOut">
              <a:rPr lang="zh-CN" altLang="en-US"/>
              <a:t>2023-01-14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A4DD7-110B-4EEB-AED9-E64ABC6ED3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4DDA-226B-4873-A06F-D363EFF48EBD}" type="datetimeFigureOut">
              <a:rPr lang="zh-CN" altLang="en-US"/>
              <a:t>2023-01-14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9751C-399E-48BE-A9FD-D913D155EC7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7FEC5-D510-4D2C-BE53-06141E6F4D16}" type="datetimeFigureOut">
              <a:rPr lang="zh-CN" altLang="en-US"/>
              <a:t>2023-01-14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ADD32-316E-4C10-8942-CD209E395D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5BC7942-8349-4025-8CD0-5BF145E8449B}" type="datetimeFigureOut">
              <a:rPr lang="zh-CN" altLang="en-US"/>
              <a:t>2023-01-14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40ED625-6EF6-4D03-BA35-E879C2BE758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5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6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819166" y="2924944"/>
            <a:ext cx="7505669" cy="576064"/>
          </a:xfrm>
        </p:spPr>
        <p:txBody>
          <a:bodyPr/>
          <a:lstStyle/>
          <a:p>
            <a:r>
              <a:rPr lang="zh-CN" altLang="en-US"/>
              <a:t>单元重点小结</a:t>
            </a:r>
            <a:endParaRPr lang="zh-CN" altLang="zh-CN" dirty="0"/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508000" y="1055327"/>
          <a:ext cx="8128000" cy="5001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文档" r:id="rId3" imgW="3952875" imgH="2432685" progId="Word.Document.12">
                  <p:embed/>
                </p:oleObj>
              </mc:Choice>
              <mc:Fallback>
                <p:oleObj name="文档" r:id="rId3" imgW="3952875" imgH="2432685" progId="Word.Document.12">
                  <p:embed/>
                  <p:pic>
                    <p:nvPicPr>
                      <p:cNvPr id="0" name="对象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1055327"/>
                        <a:ext cx="8128000" cy="50013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816164"/>
          <a:ext cx="8128000" cy="6067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文档" r:id="rId3" imgW="3966210" imgH="2951480" progId="Word.Document.12">
                  <p:embed/>
                </p:oleObj>
              </mc:Choice>
              <mc:Fallback>
                <p:oleObj name="文档" r:id="rId3" imgW="3966210" imgH="2951480" progId="Word.Document.12">
                  <p:embed/>
                  <p:pic>
                    <p:nvPicPr>
                      <p:cNvPr id="0" name="对象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816164"/>
                        <a:ext cx="8128000" cy="6067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817912"/>
          <a:ext cx="8128000" cy="6067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文档" r:id="rId3" imgW="3966210" imgH="2951480" progId="Word.Document.12">
                  <p:embed/>
                </p:oleObj>
              </mc:Choice>
              <mc:Fallback>
                <p:oleObj name="文档" r:id="rId3" imgW="3966210" imgH="2951480" progId="Word.Document.12">
                  <p:embed/>
                  <p:pic>
                    <p:nvPicPr>
                      <p:cNvPr id="0" name="对象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817912"/>
                        <a:ext cx="8128000" cy="6067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508000" y="760212"/>
          <a:ext cx="8128000" cy="6145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文档" r:id="rId3" imgW="3952875" imgH="2989580" progId="Word.Document.12">
                  <p:embed/>
                </p:oleObj>
              </mc:Choice>
              <mc:Fallback>
                <p:oleObj name="文档" r:id="rId3" imgW="3952875" imgH="2989580" progId="Word.Document.12">
                  <p:embed/>
                  <p:pic>
                    <p:nvPicPr>
                      <p:cNvPr id="0" name="对象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760212"/>
                        <a:ext cx="8128000" cy="6145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877639"/>
          <a:ext cx="8128000" cy="5356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文档" r:id="rId3" imgW="3952875" imgH="2606040" progId="Word.Document.12">
                  <p:embed/>
                </p:oleObj>
              </mc:Choice>
              <mc:Fallback>
                <p:oleObj name="文档" r:id="rId3" imgW="3952875" imgH="2606040" progId="Word.Document.12">
                  <p:embed/>
                  <p:pic>
                    <p:nvPicPr>
                      <p:cNvPr id="0" name="对象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877639"/>
                        <a:ext cx="8128000" cy="53567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1764449"/>
          <a:ext cx="8128000" cy="3583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文档" r:id="rId3" imgW="3952875" imgH="1741805" progId="Word.Document.12">
                  <p:embed/>
                </p:oleObj>
              </mc:Choice>
              <mc:Fallback>
                <p:oleObj name="文档" r:id="rId3" imgW="3952875" imgH="1741805" progId="Word.Document.12">
                  <p:embed/>
                  <p:pic>
                    <p:nvPicPr>
                      <p:cNvPr id="0" name="对象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1764449"/>
                        <a:ext cx="8128000" cy="3583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1124744"/>
          <a:ext cx="8128000" cy="5148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文档" r:id="rId3" imgW="3952875" imgH="2504440" progId="Word.Document.12">
                  <p:embed/>
                </p:oleObj>
              </mc:Choice>
              <mc:Fallback>
                <p:oleObj name="文档" r:id="rId3" imgW="3952875" imgH="2504440" progId="Word.Document.12">
                  <p:embed/>
                  <p:pic>
                    <p:nvPicPr>
                      <p:cNvPr id="0" name="对象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1124744"/>
                        <a:ext cx="8128000" cy="5148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演示文稿1</Template>
  <TotalTime>0</TotalTime>
  <Words>3</Words>
  <Application>Microsoft Office PowerPoint</Application>
  <PresentationFormat>全屏显示(4:3)</PresentationFormat>
  <Paragraphs>1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WWW.2PPT.COM
</vt:lpstr>
      <vt:lpstr>文档</vt:lpstr>
      <vt:lpstr>单元重点小结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2019-08-22T01:06:00Z</dcterms:created>
  <dcterms:modified xsi:type="dcterms:W3CDTF">2023-01-13T16:10:44Z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EF075B6E78904CE9B229C4755F010F3A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