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handoutMasterIdLst>
    <p:handoutMasterId r:id="rId26"/>
  </p:handoutMasterIdLst>
  <p:sldIdLst>
    <p:sldId id="284" r:id="rId5"/>
    <p:sldId id="289" r:id="rId6"/>
    <p:sldId id="290" r:id="rId7"/>
    <p:sldId id="291" r:id="rId8"/>
    <p:sldId id="292" r:id="rId9"/>
    <p:sldId id="293" r:id="rId10"/>
    <p:sldId id="294" r:id="rId11"/>
    <p:sldId id="279" r:id="rId12"/>
    <p:sldId id="274" r:id="rId13"/>
    <p:sldId id="275" r:id="rId14"/>
    <p:sldId id="276" r:id="rId15"/>
    <p:sldId id="277" r:id="rId16"/>
    <p:sldId id="259" r:id="rId17"/>
    <p:sldId id="260" r:id="rId18"/>
    <p:sldId id="265" r:id="rId19"/>
    <p:sldId id="266" r:id="rId20"/>
    <p:sldId id="280" r:id="rId21"/>
    <p:sldId id="267" r:id="rId22"/>
    <p:sldId id="282" r:id="rId23"/>
    <p:sldId id="283" r:id="rId24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7F2"/>
    <a:srgbClr val="0000FF"/>
    <a:srgbClr val="0066FF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1" autoAdjust="0"/>
    <p:restoredTop sz="96552" autoAdjust="0"/>
  </p:normalViewPr>
  <p:slideViewPr>
    <p:cSldViewPr snapToGrid="0">
      <p:cViewPr varScale="1">
        <p:scale>
          <a:sx n="112" d="100"/>
          <a:sy n="112" d="100"/>
        </p:scale>
        <p:origin x="-1746" y="-72"/>
      </p:cViewPr>
      <p:guideLst>
        <p:guide orient="horz" pos="216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6D760B-A959-4887-B3D8-9DF0B5C7431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139223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kumimoji="1"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kumimoji="1"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对称图形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2775" y="2934229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688" y="2935816"/>
            <a:ext cx="17176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594907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03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2538" y="2946400"/>
            <a:ext cx="18716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02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550" y="2968625"/>
            <a:ext cx="1500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wuxi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DF0"/>
              </a:clrFrom>
              <a:clrTo>
                <a:srgbClr val="EFED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0763" y="2647950"/>
            <a:ext cx="18732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8388" y="5257800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265738" y="5257800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957513" y="52578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765925" y="5257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不是</a:t>
            </a:r>
          </a:p>
        </p:txBody>
      </p:sp>
      <p:sp>
        <p:nvSpPr>
          <p:cNvPr id="11273" name="AutoShape 22"/>
          <p:cNvSpPr>
            <a:spLocks noChangeArrowheads="1"/>
          </p:cNvSpPr>
          <p:nvPr/>
        </p:nvSpPr>
        <p:spPr bwMode="auto">
          <a:xfrm>
            <a:off x="6629400" y="3367088"/>
            <a:ext cx="1943100" cy="792162"/>
          </a:xfrm>
          <a:prstGeom prst="parallelogram">
            <a:avLst>
              <a:gd name="adj" fmla="val 61323"/>
            </a:avLst>
          </a:prstGeom>
          <a:solidFill>
            <a:schemeClr val="folHlink"/>
          </a:solidFill>
          <a:ln w="9525" algn="ctr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1485900" y="2057400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754688" y="2071688"/>
            <a:ext cx="0" cy="30241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3462338" y="2143125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Text Box 30"/>
          <p:cNvSpPr txBox="1">
            <a:spLocks noChangeArrowheads="1"/>
          </p:cNvSpPr>
          <p:nvPr/>
        </p:nvSpPr>
        <p:spPr bwMode="auto">
          <a:xfrm>
            <a:off x="1246188" y="1414463"/>
            <a:ext cx="586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下面这些图形是轴对称图形吗？</a:t>
            </a:r>
          </a:p>
        </p:txBody>
      </p:sp>
      <p:sp>
        <p:nvSpPr>
          <p:cNvPr id="11278" name="Text Box 30"/>
          <p:cNvSpPr txBox="1">
            <a:spLocks noChangeArrowheads="1"/>
          </p:cNvSpPr>
          <p:nvPr/>
        </p:nvSpPr>
        <p:spPr bwMode="auto">
          <a:xfrm>
            <a:off x="455613" y="8636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练一练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4" grpId="0" autoUpdateAnimBg="0"/>
      <p:bldP spid="14356" grpId="0" autoUpdateAnimBg="0"/>
      <p:bldP spid="14357" grpId="0" autoUpdateAnimBg="0"/>
      <p:bldP spid="14359" grpId="0" animBg="1"/>
      <p:bldP spid="14360" grpId="0" animBg="1"/>
      <p:bldP spid="143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1485900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下面这些图形是轴对称图形吗？如果是，有几条对称轴？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84750" y="3135313"/>
            <a:ext cx="1295400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368550" y="3135313"/>
            <a:ext cx="1943100" cy="1150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307975" y="3211513"/>
            <a:ext cx="1676400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3 w 21600"/>
              <a:gd name="T13" fmla="*/ 3843 h 21600"/>
              <a:gd name="T14" fmla="*/ 17757 w 21600"/>
              <a:gd name="T15" fmla="*/ 177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86" y="21600"/>
                </a:lnTo>
                <a:lnTo>
                  <a:pt x="175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294" name="Group 14"/>
          <p:cNvGrpSpPr/>
          <p:nvPr/>
        </p:nvGrpSpPr>
        <p:grpSpPr bwMode="auto">
          <a:xfrm>
            <a:off x="487363" y="5762625"/>
            <a:ext cx="7702550" cy="877888"/>
            <a:chOff x="2474" y="1406"/>
            <a:chExt cx="2792" cy="628"/>
          </a:xfrm>
        </p:grpSpPr>
        <p:sp>
          <p:nvSpPr>
            <p:cNvPr id="12296" name="Freeform 15"/>
            <p:cNvSpPr/>
            <p:nvPr/>
          </p:nvSpPr>
          <p:spPr bwMode="auto">
            <a:xfrm>
              <a:off x="2474" y="1513"/>
              <a:ext cx="559" cy="300"/>
            </a:xfrm>
            <a:custGeom>
              <a:avLst/>
              <a:gdLst>
                <a:gd name="T0" fmla="*/ 4 w 1119"/>
                <a:gd name="T1" fmla="*/ 1 h 600"/>
                <a:gd name="T2" fmla="*/ 3 w 1119"/>
                <a:gd name="T3" fmla="*/ 1 h 600"/>
                <a:gd name="T4" fmla="*/ 3 w 1119"/>
                <a:gd name="T5" fmla="*/ 1 h 600"/>
                <a:gd name="T6" fmla="*/ 3 w 1119"/>
                <a:gd name="T7" fmla="*/ 1 h 600"/>
                <a:gd name="T8" fmla="*/ 3 w 1119"/>
                <a:gd name="T9" fmla="*/ 1 h 600"/>
                <a:gd name="T10" fmla="*/ 3 w 1119"/>
                <a:gd name="T11" fmla="*/ 1 h 600"/>
                <a:gd name="T12" fmla="*/ 2 w 1119"/>
                <a:gd name="T13" fmla="*/ 1 h 600"/>
                <a:gd name="T14" fmla="*/ 2 w 1119"/>
                <a:gd name="T15" fmla="*/ 1 h 600"/>
                <a:gd name="T16" fmla="*/ 2 w 1119"/>
                <a:gd name="T17" fmla="*/ 1 h 600"/>
                <a:gd name="T18" fmla="*/ 2 w 1119"/>
                <a:gd name="T19" fmla="*/ 1 h 600"/>
                <a:gd name="T20" fmla="*/ 2 w 1119"/>
                <a:gd name="T21" fmla="*/ 1 h 600"/>
                <a:gd name="T22" fmla="*/ 2 w 1119"/>
                <a:gd name="T23" fmla="*/ 1 h 600"/>
                <a:gd name="T24" fmla="*/ 2 w 1119"/>
                <a:gd name="T25" fmla="*/ 1 h 600"/>
                <a:gd name="T26" fmla="*/ 2 w 1119"/>
                <a:gd name="T27" fmla="*/ 1 h 600"/>
                <a:gd name="T28" fmla="*/ 2 w 1119"/>
                <a:gd name="T29" fmla="*/ 1 h 600"/>
                <a:gd name="T30" fmla="*/ 2 w 1119"/>
                <a:gd name="T31" fmla="*/ 1 h 600"/>
                <a:gd name="T32" fmla="*/ 2 w 1119"/>
                <a:gd name="T33" fmla="*/ 1 h 600"/>
                <a:gd name="T34" fmla="*/ 2 w 1119"/>
                <a:gd name="T35" fmla="*/ 1 h 600"/>
                <a:gd name="T36" fmla="*/ 2 w 1119"/>
                <a:gd name="T37" fmla="*/ 1 h 600"/>
                <a:gd name="T38" fmla="*/ 2 w 1119"/>
                <a:gd name="T39" fmla="*/ 1 h 600"/>
                <a:gd name="T40" fmla="*/ 2 w 1119"/>
                <a:gd name="T41" fmla="*/ 1 h 600"/>
                <a:gd name="T42" fmla="*/ 2 w 1119"/>
                <a:gd name="T43" fmla="*/ 1 h 600"/>
                <a:gd name="T44" fmla="*/ 2 w 1119"/>
                <a:gd name="T45" fmla="*/ 1 h 600"/>
                <a:gd name="T46" fmla="*/ 2 w 1119"/>
                <a:gd name="T47" fmla="*/ 1 h 600"/>
                <a:gd name="T48" fmla="*/ 2 w 1119"/>
                <a:gd name="T49" fmla="*/ 1 h 600"/>
                <a:gd name="T50" fmla="*/ 2 w 1119"/>
                <a:gd name="T51" fmla="*/ 1 h 600"/>
                <a:gd name="T52" fmla="*/ 2 w 1119"/>
                <a:gd name="T53" fmla="*/ 1 h 600"/>
                <a:gd name="T54" fmla="*/ 2 w 1119"/>
                <a:gd name="T55" fmla="*/ 1 h 600"/>
                <a:gd name="T56" fmla="*/ 2 w 1119"/>
                <a:gd name="T57" fmla="*/ 1 h 600"/>
                <a:gd name="T58" fmla="*/ 2 w 1119"/>
                <a:gd name="T59" fmla="*/ 1 h 600"/>
                <a:gd name="T60" fmla="*/ 1 w 1119"/>
                <a:gd name="T61" fmla="*/ 1 h 600"/>
                <a:gd name="T62" fmla="*/ 1 w 1119"/>
                <a:gd name="T63" fmla="*/ 1 h 600"/>
                <a:gd name="T64" fmla="*/ 1 w 1119"/>
                <a:gd name="T65" fmla="*/ 1 h 600"/>
                <a:gd name="T66" fmla="*/ 1 w 1119"/>
                <a:gd name="T67" fmla="*/ 1 h 600"/>
                <a:gd name="T68" fmla="*/ 1 w 1119"/>
                <a:gd name="T69" fmla="*/ 1 h 600"/>
                <a:gd name="T70" fmla="*/ 1 w 1119"/>
                <a:gd name="T71" fmla="*/ 1 h 600"/>
                <a:gd name="T72" fmla="*/ 1 w 1119"/>
                <a:gd name="T73" fmla="*/ 1 h 600"/>
                <a:gd name="T74" fmla="*/ 1 w 1119"/>
                <a:gd name="T75" fmla="*/ 1 h 600"/>
                <a:gd name="T76" fmla="*/ 1 w 1119"/>
                <a:gd name="T77" fmla="*/ 1 h 600"/>
                <a:gd name="T78" fmla="*/ 1 w 1119"/>
                <a:gd name="T79" fmla="*/ 1 h 600"/>
                <a:gd name="T80" fmla="*/ 1 w 1119"/>
                <a:gd name="T81" fmla="*/ 1 h 600"/>
                <a:gd name="T82" fmla="*/ 1 w 1119"/>
                <a:gd name="T83" fmla="*/ 1 h 600"/>
                <a:gd name="T84" fmla="*/ 1 w 1119"/>
                <a:gd name="T85" fmla="*/ 1 h 600"/>
                <a:gd name="T86" fmla="*/ 1 w 1119"/>
                <a:gd name="T87" fmla="*/ 1 h 600"/>
                <a:gd name="T88" fmla="*/ 1 w 1119"/>
                <a:gd name="T89" fmla="*/ 1 h 600"/>
                <a:gd name="T90" fmla="*/ 0 w 1119"/>
                <a:gd name="T91" fmla="*/ 1 h 600"/>
                <a:gd name="T92" fmla="*/ 0 w 1119"/>
                <a:gd name="T93" fmla="*/ 0 h 600"/>
                <a:gd name="T94" fmla="*/ 0 w 1119"/>
                <a:gd name="T95" fmla="*/ 1 h 600"/>
                <a:gd name="T96" fmla="*/ 0 w 1119"/>
                <a:gd name="T97" fmla="*/ 2 h 600"/>
                <a:gd name="T98" fmla="*/ 4 w 1119"/>
                <a:gd name="T99" fmla="*/ 2 h 600"/>
                <a:gd name="T100" fmla="*/ 4 w 1119"/>
                <a:gd name="T101" fmla="*/ 1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Rectangle 16"/>
            <p:cNvSpPr>
              <a:spLocks noChangeArrowheads="1"/>
            </p:cNvSpPr>
            <p:nvPr/>
          </p:nvSpPr>
          <p:spPr bwMode="auto">
            <a:xfrm>
              <a:off x="2474" y="1795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Freeform 17"/>
            <p:cNvSpPr/>
            <p:nvPr/>
          </p:nvSpPr>
          <p:spPr bwMode="auto">
            <a:xfrm>
              <a:off x="4159" y="1502"/>
              <a:ext cx="1107" cy="311"/>
            </a:xfrm>
            <a:custGeom>
              <a:avLst/>
              <a:gdLst>
                <a:gd name="T0" fmla="*/ 9 w 2214"/>
                <a:gd name="T1" fmla="*/ 1 h 621"/>
                <a:gd name="T2" fmla="*/ 9 w 2214"/>
                <a:gd name="T3" fmla="*/ 1 h 621"/>
                <a:gd name="T4" fmla="*/ 7 w 2214"/>
                <a:gd name="T5" fmla="*/ 1 h 621"/>
                <a:gd name="T6" fmla="*/ 7 w 2214"/>
                <a:gd name="T7" fmla="*/ 1 h 621"/>
                <a:gd name="T8" fmla="*/ 7 w 2214"/>
                <a:gd name="T9" fmla="*/ 1 h 621"/>
                <a:gd name="T10" fmla="*/ 7 w 2214"/>
                <a:gd name="T11" fmla="*/ 1 h 621"/>
                <a:gd name="T12" fmla="*/ 7 w 2214"/>
                <a:gd name="T13" fmla="*/ 1 h 621"/>
                <a:gd name="T14" fmla="*/ 7 w 2214"/>
                <a:gd name="T15" fmla="*/ 1 h 621"/>
                <a:gd name="T16" fmla="*/ 6 w 2214"/>
                <a:gd name="T17" fmla="*/ 1 h 621"/>
                <a:gd name="T18" fmla="*/ 6 w 2214"/>
                <a:gd name="T19" fmla="*/ 1 h 621"/>
                <a:gd name="T20" fmla="*/ 6 w 2214"/>
                <a:gd name="T21" fmla="*/ 1 h 621"/>
                <a:gd name="T22" fmla="*/ 6 w 2214"/>
                <a:gd name="T23" fmla="*/ 1 h 621"/>
                <a:gd name="T24" fmla="*/ 6 w 2214"/>
                <a:gd name="T25" fmla="*/ 1 h 621"/>
                <a:gd name="T26" fmla="*/ 6 w 2214"/>
                <a:gd name="T27" fmla="*/ 1 h 621"/>
                <a:gd name="T28" fmla="*/ 6 w 2214"/>
                <a:gd name="T29" fmla="*/ 1 h 621"/>
                <a:gd name="T30" fmla="*/ 6 w 2214"/>
                <a:gd name="T31" fmla="*/ 1 h 621"/>
                <a:gd name="T32" fmla="*/ 6 w 2214"/>
                <a:gd name="T33" fmla="*/ 1 h 621"/>
                <a:gd name="T34" fmla="*/ 6 w 2214"/>
                <a:gd name="T35" fmla="*/ 1 h 621"/>
                <a:gd name="T36" fmla="*/ 5 w 2214"/>
                <a:gd name="T37" fmla="*/ 1 h 621"/>
                <a:gd name="T38" fmla="*/ 5 w 2214"/>
                <a:gd name="T39" fmla="*/ 1 h 621"/>
                <a:gd name="T40" fmla="*/ 5 w 2214"/>
                <a:gd name="T41" fmla="*/ 1 h 621"/>
                <a:gd name="T42" fmla="*/ 5 w 2214"/>
                <a:gd name="T43" fmla="*/ 1 h 621"/>
                <a:gd name="T44" fmla="*/ 5 w 2214"/>
                <a:gd name="T45" fmla="*/ 1 h 621"/>
                <a:gd name="T46" fmla="*/ 5 w 2214"/>
                <a:gd name="T47" fmla="*/ 1 h 621"/>
                <a:gd name="T48" fmla="*/ 5 w 2214"/>
                <a:gd name="T49" fmla="*/ 1 h 621"/>
                <a:gd name="T50" fmla="*/ 5 w 2214"/>
                <a:gd name="T51" fmla="*/ 1 h 621"/>
                <a:gd name="T52" fmla="*/ 5 w 2214"/>
                <a:gd name="T53" fmla="*/ 1 h 621"/>
                <a:gd name="T54" fmla="*/ 5 w 2214"/>
                <a:gd name="T55" fmla="*/ 1 h 621"/>
                <a:gd name="T56" fmla="*/ 5 w 2214"/>
                <a:gd name="T57" fmla="*/ 1 h 621"/>
                <a:gd name="T58" fmla="*/ 4 w 2214"/>
                <a:gd name="T59" fmla="*/ 1 h 621"/>
                <a:gd name="T60" fmla="*/ 4 w 2214"/>
                <a:gd name="T61" fmla="*/ 1 h 621"/>
                <a:gd name="T62" fmla="*/ 4 w 2214"/>
                <a:gd name="T63" fmla="*/ 1 h 621"/>
                <a:gd name="T64" fmla="*/ 3 w 2214"/>
                <a:gd name="T65" fmla="*/ 1 h 621"/>
                <a:gd name="T66" fmla="*/ 3 w 2214"/>
                <a:gd name="T67" fmla="*/ 1 h 621"/>
                <a:gd name="T68" fmla="*/ 3 w 2214"/>
                <a:gd name="T69" fmla="*/ 1 h 621"/>
                <a:gd name="T70" fmla="*/ 3 w 2214"/>
                <a:gd name="T71" fmla="*/ 1 h 621"/>
                <a:gd name="T72" fmla="*/ 3 w 2214"/>
                <a:gd name="T73" fmla="*/ 1 h 621"/>
                <a:gd name="T74" fmla="*/ 3 w 2214"/>
                <a:gd name="T75" fmla="*/ 1 h 621"/>
                <a:gd name="T76" fmla="*/ 3 w 2214"/>
                <a:gd name="T77" fmla="*/ 1 h 621"/>
                <a:gd name="T78" fmla="*/ 3 w 2214"/>
                <a:gd name="T79" fmla="*/ 1 h 621"/>
                <a:gd name="T80" fmla="*/ 3 w 2214"/>
                <a:gd name="T81" fmla="*/ 1 h 621"/>
                <a:gd name="T82" fmla="*/ 2 w 2214"/>
                <a:gd name="T83" fmla="*/ 1 h 621"/>
                <a:gd name="T84" fmla="*/ 1 w 2214"/>
                <a:gd name="T85" fmla="*/ 1 h 621"/>
                <a:gd name="T86" fmla="*/ 1 w 2214"/>
                <a:gd name="T87" fmla="*/ 1 h 621"/>
                <a:gd name="T88" fmla="*/ 1 w 2214"/>
                <a:gd name="T89" fmla="*/ 1 h 621"/>
                <a:gd name="T90" fmla="*/ 1 w 2214"/>
                <a:gd name="T91" fmla="*/ 1 h 621"/>
                <a:gd name="T92" fmla="*/ 1 w 2214"/>
                <a:gd name="T93" fmla="*/ 1 h 621"/>
                <a:gd name="T94" fmla="*/ 1 w 2214"/>
                <a:gd name="T95" fmla="*/ 1 h 621"/>
                <a:gd name="T96" fmla="*/ 1 w 2214"/>
                <a:gd name="T97" fmla="*/ 0 h 621"/>
                <a:gd name="T98" fmla="*/ 1 w 2214"/>
                <a:gd name="T99" fmla="*/ 1 h 621"/>
                <a:gd name="T100" fmla="*/ 1 w 2214"/>
                <a:gd name="T101" fmla="*/ 1 h 621"/>
                <a:gd name="T102" fmla="*/ 0 w 2214"/>
                <a:gd name="T103" fmla="*/ 3 h 621"/>
                <a:gd name="T104" fmla="*/ 9 w 2214"/>
                <a:gd name="T105" fmla="*/ 1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Rectangle 18"/>
            <p:cNvSpPr>
              <a:spLocks noChangeArrowheads="1"/>
            </p:cNvSpPr>
            <p:nvPr/>
          </p:nvSpPr>
          <p:spPr bwMode="auto">
            <a:xfrm>
              <a:off x="4158" y="1813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19"/>
            <p:cNvSpPr/>
            <p:nvPr/>
          </p:nvSpPr>
          <p:spPr bwMode="auto">
            <a:xfrm>
              <a:off x="4158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20"/>
            <p:cNvSpPr/>
            <p:nvPr/>
          </p:nvSpPr>
          <p:spPr bwMode="auto">
            <a:xfrm>
              <a:off x="4194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21"/>
            <p:cNvSpPr/>
            <p:nvPr/>
          </p:nvSpPr>
          <p:spPr bwMode="auto">
            <a:xfrm>
              <a:off x="4232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Rectangle 22"/>
            <p:cNvSpPr>
              <a:spLocks noChangeArrowheads="1"/>
            </p:cNvSpPr>
            <p:nvPr/>
          </p:nvSpPr>
          <p:spPr bwMode="auto">
            <a:xfrm>
              <a:off x="4158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23"/>
            <p:cNvSpPr>
              <a:spLocks noChangeArrowheads="1"/>
            </p:cNvSpPr>
            <p:nvPr/>
          </p:nvSpPr>
          <p:spPr bwMode="auto">
            <a:xfrm>
              <a:off x="4158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Freeform 24"/>
            <p:cNvSpPr/>
            <p:nvPr/>
          </p:nvSpPr>
          <p:spPr bwMode="auto">
            <a:xfrm>
              <a:off x="4881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Freeform 25"/>
            <p:cNvSpPr/>
            <p:nvPr/>
          </p:nvSpPr>
          <p:spPr bwMode="auto">
            <a:xfrm>
              <a:off x="491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26"/>
            <p:cNvSpPr/>
            <p:nvPr/>
          </p:nvSpPr>
          <p:spPr bwMode="auto">
            <a:xfrm>
              <a:off x="495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27"/>
            <p:cNvSpPr/>
            <p:nvPr/>
          </p:nvSpPr>
          <p:spPr bwMode="auto">
            <a:xfrm>
              <a:off x="4993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28"/>
            <p:cNvSpPr/>
            <p:nvPr/>
          </p:nvSpPr>
          <p:spPr bwMode="auto">
            <a:xfrm>
              <a:off x="5031" y="1681"/>
              <a:ext cx="25" cy="144"/>
            </a:xfrm>
            <a:custGeom>
              <a:avLst/>
              <a:gdLst>
                <a:gd name="T0" fmla="*/ 1 w 49"/>
                <a:gd name="T1" fmla="*/ 0 h 286"/>
                <a:gd name="T2" fmla="*/ 1 w 49"/>
                <a:gd name="T3" fmla="*/ 1 h 286"/>
                <a:gd name="T4" fmla="*/ 1 w 49"/>
                <a:gd name="T5" fmla="*/ 2 h 286"/>
                <a:gd name="T6" fmla="*/ 0 w 49"/>
                <a:gd name="T7" fmla="*/ 2 h 286"/>
                <a:gd name="T8" fmla="*/ 0 w 49"/>
                <a:gd name="T9" fmla="*/ 1 h 286"/>
                <a:gd name="T10" fmla="*/ 1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Freeform 29"/>
            <p:cNvSpPr/>
            <p:nvPr/>
          </p:nvSpPr>
          <p:spPr bwMode="auto">
            <a:xfrm>
              <a:off x="5069" y="1689"/>
              <a:ext cx="25" cy="148"/>
            </a:xfrm>
            <a:custGeom>
              <a:avLst/>
              <a:gdLst>
                <a:gd name="T0" fmla="*/ 1 w 50"/>
                <a:gd name="T1" fmla="*/ 0 h 295"/>
                <a:gd name="T2" fmla="*/ 1 w 50"/>
                <a:gd name="T3" fmla="*/ 1 h 295"/>
                <a:gd name="T4" fmla="*/ 1 w 50"/>
                <a:gd name="T5" fmla="*/ 2 h 295"/>
                <a:gd name="T6" fmla="*/ 0 w 50"/>
                <a:gd name="T7" fmla="*/ 2 h 295"/>
                <a:gd name="T8" fmla="*/ 0 w 50"/>
                <a:gd name="T9" fmla="*/ 1 h 295"/>
                <a:gd name="T10" fmla="*/ 1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30"/>
            <p:cNvSpPr/>
            <p:nvPr/>
          </p:nvSpPr>
          <p:spPr bwMode="auto">
            <a:xfrm>
              <a:off x="5108" y="1697"/>
              <a:ext cx="24" cy="156"/>
            </a:xfrm>
            <a:custGeom>
              <a:avLst/>
              <a:gdLst>
                <a:gd name="T0" fmla="*/ 0 w 49"/>
                <a:gd name="T1" fmla="*/ 0 h 313"/>
                <a:gd name="T2" fmla="*/ 0 w 49"/>
                <a:gd name="T3" fmla="*/ 0 h 313"/>
                <a:gd name="T4" fmla="*/ 0 w 49"/>
                <a:gd name="T5" fmla="*/ 1 h 313"/>
                <a:gd name="T6" fmla="*/ 0 w 49"/>
                <a:gd name="T7" fmla="*/ 1 h 313"/>
                <a:gd name="T8" fmla="*/ 0 w 49"/>
                <a:gd name="T9" fmla="*/ 0 h 313"/>
                <a:gd name="T10" fmla="*/ 0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31"/>
            <p:cNvSpPr/>
            <p:nvPr/>
          </p:nvSpPr>
          <p:spPr bwMode="auto">
            <a:xfrm>
              <a:off x="5146" y="1707"/>
              <a:ext cx="24" cy="169"/>
            </a:xfrm>
            <a:custGeom>
              <a:avLst/>
              <a:gdLst>
                <a:gd name="T0" fmla="*/ 0 w 50"/>
                <a:gd name="T1" fmla="*/ 0 h 340"/>
                <a:gd name="T2" fmla="*/ 0 w 50"/>
                <a:gd name="T3" fmla="*/ 0 h 340"/>
                <a:gd name="T4" fmla="*/ 0 w 50"/>
                <a:gd name="T5" fmla="*/ 1 h 340"/>
                <a:gd name="T6" fmla="*/ 0 w 50"/>
                <a:gd name="T7" fmla="*/ 1 h 340"/>
                <a:gd name="T8" fmla="*/ 0 w 50"/>
                <a:gd name="T9" fmla="*/ 0 h 340"/>
                <a:gd name="T10" fmla="*/ 0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32"/>
            <p:cNvSpPr/>
            <p:nvPr/>
          </p:nvSpPr>
          <p:spPr bwMode="auto">
            <a:xfrm>
              <a:off x="5184" y="1722"/>
              <a:ext cx="24" cy="186"/>
            </a:xfrm>
            <a:custGeom>
              <a:avLst/>
              <a:gdLst>
                <a:gd name="T0" fmla="*/ 0 w 50"/>
                <a:gd name="T1" fmla="*/ 0 h 373"/>
                <a:gd name="T2" fmla="*/ 0 w 50"/>
                <a:gd name="T3" fmla="*/ 0 h 373"/>
                <a:gd name="T4" fmla="*/ 0 w 50"/>
                <a:gd name="T5" fmla="*/ 1 h 373"/>
                <a:gd name="T6" fmla="*/ 0 w 50"/>
                <a:gd name="T7" fmla="*/ 1 h 373"/>
                <a:gd name="T8" fmla="*/ 0 w 50"/>
                <a:gd name="T9" fmla="*/ 0 h 373"/>
                <a:gd name="T10" fmla="*/ 0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Freeform 33"/>
            <p:cNvSpPr/>
            <p:nvPr/>
          </p:nvSpPr>
          <p:spPr bwMode="auto">
            <a:xfrm>
              <a:off x="5222" y="1739"/>
              <a:ext cx="24" cy="216"/>
            </a:xfrm>
            <a:custGeom>
              <a:avLst/>
              <a:gdLst>
                <a:gd name="T0" fmla="*/ 0 w 50"/>
                <a:gd name="T1" fmla="*/ 0 h 430"/>
                <a:gd name="T2" fmla="*/ 0 w 50"/>
                <a:gd name="T3" fmla="*/ 1 h 430"/>
                <a:gd name="T4" fmla="*/ 0 w 50"/>
                <a:gd name="T5" fmla="*/ 2 h 430"/>
                <a:gd name="T6" fmla="*/ 0 w 50"/>
                <a:gd name="T7" fmla="*/ 2 h 430"/>
                <a:gd name="T8" fmla="*/ 0 w 50"/>
                <a:gd name="T9" fmla="*/ 1 h 430"/>
                <a:gd name="T10" fmla="*/ 0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Freeform 34"/>
            <p:cNvSpPr/>
            <p:nvPr/>
          </p:nvSpPr>
          <p:spPr bwMode="auto">
            <a:xfrm>
              <a:off x="5260" y="1776"/>
              <a:ext cx="6" cy="213"/>
            </a:xfrm>
            <a:custGeom>
              <a:avLst/>
              <a:gdLst>
                <a:gd name="T0" fmla="*/ 0 w 13"/>
                <a:gd name="T1" fmla="*/ 0 h 427"/>
                <a:gd name="T2" fmla="*/ 0 w 13"/>
                <a:gd name="T3" fmla="*/ 1 h 427"/>
                <a:gd name="T4" fmla="*/ 0 w 13"/>
                <a:gd name="T5" fmla="*/ 1 h 427"/>
                <a:gd name="T6" fmla="*/ 0 w 13"/>
                <a:gd name="T7" fmla="*/ 0 h 427"/>
                <a:gd name="T8" fmla="*/ 0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Freeform 35"/>
            <p:cNvSpPr/>
            <p:nvPr/>
          </p:nvSpPr>
          <p:spPr bwMode="auto">
            <a:xfrm>
              <a:off x="4868" y="1716"/>
              <a:ext cx="398" cy="105"/>
            </a:xfrm>
            <a:custGeom>
              <a:avLst/>
              <a:gdLst>
                <a:gd name="T0" fmla="*/ 1 w 796"/>
                <a:gd name="T1" fmla="*/ 1 h 208"/>
                <a:gd name="T2" fmla="*/ 1 w 796"/>
                <a:gd name="T3" fmla="*/ 1 h 208"/>
                <a:gd name="T4" fmla="*/ 1 w 796"/>
                <a:gd name="T5" fmla="*/ 1 h 208"/>
                <a:gd name="T6" fmla="*/ 1 w 796"/>
                <a:gd name="T7" fmla="*/ 1 h 208"/>
                <a:gd name="T8" fmla="*/ 1 w 796"/>
                <a:gd name="T9" fmla="*/ 1 h 208"/>
                <a:gd name="T10" fmla="*/ 1 w 796"/>
                <a:gd name="T11" fmla="*/ 1 h 208"/>
                <a:gd name="T12" fmla="*/ 1 w 796"/>
                <a:gd name="T13" fmla="*/ 1 h 208"/>
                <a:gd name="T14" fmla="*/ 1 w 796"/>
                <a:gd name="T15" fmla="*/ 1 h 208"/>
                <a:gd name="T16" fmla="*/ 2 w 796"/>
                <a:gd name="T17" fmla="*/ 1 h 208"/>
                <a:gd name="T18" fmla="*/ 2 w 796"/>
                <a:gd name="T19" fmla="*/ 1 h 208"/>
                <a:gd name="T20" fmla="*/ 2 w 796"/>
                <a:gd name="T21" fmla="*/ 1 h 208"/>
                <a:gd name="T22" fmla="*/ 2 w 796"/>
                <a:gd name="T23" fmla="*/ 1 h 208"/>
                <a:gd name="T24" fmla="*/ 2 w 796"/>
                <a:gd name="T25" fmla="*/ 1 h 208"/>
                <a:gd name="T26" fmla="*/ 3 w 796"/>
                <a:gd name="T27" fmla="*/ 1 h 208"/>
                <a:gd name="T28" fmla="*/ 3 w 796"/>
                <a:gd name="T29" fmla="*/ 1 h 208"/>
                <a:gd name="T30" fmla="*/ 3 w 796"/>
                <a:gd name="T31" fmla="*/ 1 h 208"/>
                <a:gd name="T32" fmla="*/ 3 w 796"/>
                <a:gd name="T33" fmla="*/ 1 h 208"/>
                <a:gd name="T34" fmla="*/ 3 w 796"/>
                <a:gd name="T35" fmla="*/ 1 h 208"/>
                <a:gd name="T36" fmla="*/ 3 w 796"/>
                <a:gd name="T37" fmla="*/ 1 h 208"/>
                <a:gd name="T38" fmla="*/ 3 w 796"/>
                <a:gd name="T39" fmla="*/ 1 h 208"/>
                <a:gd name="T40" fmla="*/ 2 w 796"/>
                <a:gd name="T41" fmla="*/ 1 h 208"/>
                <a:gd name="T42" fmla="*/ 2 w 796"/>
                <a:gd name="T43" fmla="*/ 1 h 208"/>
                <a:gd name="T44" fmla="*/ 2 w 796"/>
                <a:gd name="T45" fmla="*/ 1 h 208"/>
                <a:gd name="T46" fmla="*/ 2 w 796"/>
                <a:gd name="T47" fmla="*/ 1 h 208"/>
                <a:gd name="T48" fmla="*/ 1 w 796"/>
                <a:gd name="T49" fmla="*/ 0 h 208"/>
                <a:gd name="T50" fmla="*/ 1 w 796"/>
                <a:gd name="T51" fmla="*/ 0 h 208"/>
                <a:gd name="T52" fmla="*/ 1 w 796"/>
                <a:gd name="T53" fmla="*/ 0 h 208"/>
                <a:gd name="T54" fmla="*/ 1 w 796"/>
                <a:gd name="T55" fmla="*/ 0 h 208"/>
                <a:gd name="T56" fmla="*/ 1 w 796"/>
                <a:gd name="T57" fmla="*/ 0 h 208"/>
                <a:gd name="T58" fmla="*/ 1 w 796"/>
                <a:gd name="T59" fmla="*/ 0 h 208"/>
                <a:gd name="T60" fmla="*/ 1 w 796"/>
                <a:gd name="T61" fmla="*/ 0 h 208"/>
                <a:gd name="T62" fmla="*/ 1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Freeform 36"/>
            <p:cNvSpPr/>
            <p:nvPr/>
          </p:nvSpPr>
          <p:spPr bwMode="auto">
            <a:xfrm>
              <a:off x="4868" y="1780"/>
              <a:ext cx="398" cy="154"/>
            </a:xfrm>
            <a:custGeom>
              <a:avLst/>
              <a:gdLst>
                <a:gd name="T0" fmla="*/ 1 w 796"/>
                <a:gd name="T1" fmla="*/ 1 h 307"/>
                <a:gd name="T2" fmla="*/ 1 w 796"/>
                <a:gd name="T3" fmla="*/ 1 h 307"/>
                <a:gd name="T4" fmla="*/ 1 w 796"/>
                <a:gd name="T5" fmla="*/ 1 h 307"/>
                <a:gd name="T6" fmla="*/ 1 w 796"/>
                <a:gd name="T7" fmla="*/ 1 h 307"/>
                <a:gd name="T8" fmla="*/ 1 w 796"/>
                <a:gd name="T9" fmla="*/ 1 h 307"/>
                <a:gd name="T10" fmla="*/ 1 w 796"/>
                <a:gd name="T11" fmla="*/ 1 h 307"/>
                <a:gd name="T12" fmla="*/ 1 w 796"/>
                <a:gd name="T13" fmla="*/ 1 h 307"/>
                <a:gd name="T14" fmla="*/ 1 w 796"/>
                <a:gd name="T15" fmla="*/ 1 h 307"/>
                <a:gd name="T16" fmla="*/ 2 w 796"/>
                <a:gd name="T17" fmla="*/ 1 h 307"/>
                <a:gd name="T18" fmla="*/ 2 w 796"/>
                <a:gd name="T19" fmla="*/ 1 h 307"/>
                <a:gd name="T20" fmla="*/ 2 w 796"/>
                <a:gd name="T21" fmla="*/ 1 h 307"/>
                <a:gd name="T22" fmla="*/ 3 w 796"/>
                <a:gd name="T23" fmla="*/ 1 h 307"/>
                <a:gd name="T24" fmla="*/ 3 w 796"/>
                <a:gd name="T25" fmla="*/ 1 h 307"/>
                <a:gd name="T26" fmla="*/ 3 w 796"/>
                <a:gd name="T27" fmla="*/ 1 h 307"/>
                <a:gd name="T28" fmla="*/ 3 w 796"/>
                <a:gd name="T29" fmla="*/ 1 h 307"/>
                <a:gd name="T30" fmla="*/ 3 w 796"/>
                <a:gd name="T31" fmla="*/ 2 h 307"/>
                <a:gd name="T32" fmla="*/ 3 w 796"/>
                <a:gd name="T33" fmla="*/ 1 h 307"/>
                <a:gd name="T34" fmla="*/ 3 w 796"/>
                <a:gd name="T35" fmla="*/ 1 h 307"/>
                <a:gd name="T36" fmla="*/ 3 w 796"/>
                <a:gd name="T37" fmla="*/ 1 h 307"/>
                <a:gd name="T38" fmla="*/ 3 w 796"/>
                <a:gd name="T39" fmla="*/ 1 h 307"/>
                <a:gd name="T40" fmla="*/ 3 w 796"/>
                <a:gd name="T41" fmla="*/ 1 h 307"/>
                <a:gd name="T42" fmla="*/ 3 w 796"/>
                <a:gd name="T43" fmla="*/ 1 h 307"/>
                <a:gd name="T44" fmla="*/ 2 w 796"/>
                <a:gd name="T45" fmla="*/ 1 h 307"/>
                <a:gd name="T46" fmla="*/ 2 w 796"/>
                <a:gd name="T47" fmla="*/ 1 h 307"/>
                <a:gd name="T48" fmla="*/ 1 w 796"/>
                <a:gd name="T49" fmla="*/ 0 h 307"/>
                <a:gd name="T50" fmla="*/ 1 w 796"/>
                <a:gd name="T51" fmla="*/ 0 h 307"/>
                <a:gd name="T52" fmla="*/ 1 w 796"/>
                <a:gd name="T53" fmla="*/ 0 h 307"/>
                <a:gd name="T54" fmla="*/ 1 w 796"/>
                <a:gd name="T55" fmla="*/ 0 h 307"/>
                <a:gd name="T56" fmla="*/ 1 w 796"/>
                <a:gd name="T57" fmla="*/ 0 h 307"/>
                <a:gd name="T58" fmla="*/ 1 w 796"/>
                <a:gd name="T59" fmla="*/ 0 h 307"/>
                <a:gd name="T60" fmla="*/ 1 w 796"/>
                <a:gd name="T61" fmla="*/ 0 h 307"/>
                <a:gd name="T62" fmla="*/ 1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Freeform 37"/>
            <p:cNvSpPr/>
            <p:nvPr/>
          </p:nvSpPr>
          <p:spPr bwMode="auto">
            <a:xfrm>
              <a:off x="4264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Freeform 38"/>
            <p:cNvSpPr/>
            <p:nvPr/>
          </p:nvSpPr>
          <p:spPr bwMode="auto">
            <a:xfrm>
              <a:off x="4300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Freeform 39"/>
            <p:cNvSpPr/>
            <p:nvPr/>
          </p:nvSpPr>
          <p:spPr bwMode="auto">
            <a:xfrm>
              <a:off x="4338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Rectangle 40"/>
            <p:cNvSpPr>
              <a:spLocks noChangeArrowheads="1"/>
            </p:cNvSpPr>
            <p:nvPr/>
          </p:nvSpPr>
          <p:spPr bwMode="auto">
            <a:xfrm>
              <a:off x="4264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Rectangle 41"/>
            <p:cNvSpPr>
              <a:spLocks noChangeArrowheads="1"/>
            </p:cNvSpPr>
            <p:nvPr/>
          </p:nvSpPr>
          <p:spPr bwMode="auto">
            <a:xfrm>
              <a:off x="4264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Freeform 42"/>
            <p:cNvSpPr/>
            <p:nvPr/>
          </p:nvSpPr>
          <p:spPr bwMode="auto">
            <a:xfrm>
              <a:off x="4370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Freeform 43"/>
            <p:cNvSpPr/>
            <p:nvPr/>
          </p:nvSpPr>
          <p:spPr bwMode="auto">
            <a:xfrm>
              <a:off x="440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44"/>
            <p:cNvSpPr/>
            <p:nvPr/>
          </p:nvSpPr>
          <p:spPr bwMode="auto">
            <a:xfrm>
              <a:off x="4444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Rectangle 45"/>
            <p:cNvSpPr>
              <a:spLocks noChangeArrowheads="1"/>
            </p:cNvSpPr>
            <p:nvPr/>
          </p:nvSpPr>
          <p:spPr bwMode="auto">
            <a:xfrm>
              <a:off x="4370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Rectangle 46"/>
            <p:cNvSpPr>
              <a:spLocks noChangeArrowheads="1"/>
            </p:cNvSpPr>
            <p:nvPr/>
          </p:nvSpPr>
          <p:spPr bwMode="auto">
            <a:xfrm>
              <a:off x="4370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Freeform 47"/>
            <p:cNvSpPr/>
            <p:nvPr/>
          </p:nvSpPr>
          <p:spPr bwMode="auto">
            <a:xfrm>
              <a:off x="4476" y="1681"/>
              <a:ext cx="24" cy="132"/>
            </a:xfrm>
            <a:custGeom>
              <a:avLst/>
              <a:gdLst>
                <a:gd name="T0" fmla="*/ 0 w 49"/>
                <a:gd name="T1" fmla="*/ 0 h 263"/>
                <a:gd name="T2" fmla="*/ 0 w 49"/>
                <a:gd name="T3" fmla="*/ 1 h 263"/>
                <a:gd name="T4" fmla="*/ 0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0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48"/>
            <p:cNvSpPr/>
            <p:nvPr/>
          </p:nvSpPr>
          <p:spPr bwMode="auto">
            <a:xfrm>
              <a:off x="4511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49"/>
            <p:cNvSpPr/>
            <p:nvPr/>
          </p:nvSpPr>
          <p:spPr bwMode="auto">
            <a:xfrm>
              <a:off x="4549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Rectangle 50"/>
            <p:cNvSpPr>
              <a:spLocks noChangeArrowheads="1"/>
            </p:cNvSpPr>
            <p:nvPr/>
          </p:nvSpPr>
          <p:spPr bwMode="auto">
            <a:xfrm>
              <a:off x="4476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Rectangle 51"/>
            <p:cNvSpPr>
              <a:spLocks noChangeArrowheads="1"/>
            </p:cNvSpPr>
            <p:nvPr/>
          </p:nvSpPr>
          <p:spPr bwMode="auto">
            <a:xfrm>
              <a:off x="4476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52"/>
            <p:cNvSpPr/>
            <p:nvPr/>
          </p:nvSpPr>
          <p:spPr bwMode="auto">
            <a:xfrm>
              <a:off x="4581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Freeform 53"/>
            <p:cNvSpPr/>
            <p:nvPr/>
          </p:nvSpPr>
          <p:spPr bwMode="auto">
            <a:xfrm>
              <a:off x="461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5" name="Freeform 54"/>
            <p:cNvSpPr/>
            <p:nvPr/>
          </p:nvSpPr>
          <p:spPr bwMode="auto">
            <a:xfrm>
              <a:off x="465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Rectangle 55"/>
            <p:cNvSpPr>
              <a:spLocks noChangeArrowheads="1"/>
            </p:cNvSpPr>
            <p:nvPr/>
          </p:nvSpPr>
          <p:spPr bwMode="auto">
            <a:xfrm>
              <a:off x="4581" y="1716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Rectangle 56"/>
            <p:cNvSpPr>
              <a:spLocks noChangeArrowheads="1"/>
            </p:cNvSpPr>
            <p:nvPr/>
          </p:nvSpPr>
          <p:spPr bwMode="auto">
            <a:xfrm>
              <a:off x="4581" y="178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57"/>
            <p:cNvSpPr/>
            <p:nvPr/>
          </p:nvSpPr>
          <p:spPr bwMode="auto">
            <a:xfrm>
              <a:off x="4687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58"/>
            <p:cNvSpPr/>
            <p:nvPr/>
          </p:nvSpPr>
          <p:spPr bwMode="auto">
            <a:xfrm>
              <a:off x="4723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0" name="Freeform 59"/>
            <p:cNvSpPr/>
            <p:nvPr/>
          </p:nvSpPr>
          <p:spPr bwMode="auto">
            <a:xfrm>
              <a:off x="4761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Rectangle 60"/>
            <p:cNvSpPr>
              <a:spLocks noChangeArrowheads="1"/>
            </p:cNvSpPr>
            <p:nvPr/>
          </p:nvSpPr>
          <p:spPr bwMode="auto">
            <a:xfrm>
              <a:off x="4687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Rectangle 61"/>
            <p:cNvSpPr>
              <a:spLocks noChangeArrowheads="1"/>
            </p:cNvSpPr>
            <p:nvPr/>
          </p:nvSpPr>
          <p:spPr bwMode="auto">
            <a:xfrm>
              <a:off x="4687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3" name="Freeform 62"/>
            <p:cNvSpPr/>
            <p:nvPr/>
          </p:nvSpPr>
          <p:spPr bwMode="auto">
            <a:xfrm>
              <a:off x="4793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Freeform 63"/>
            <p:cNvSpPr/>
            <p:nvPr/>
          </p:nvSpPr>
          <p:spPr bwMode="auto">
            <a:xfrm>
              <a:off x="4829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5" name="Freeform 64"/>
            <p:cNvSpPr/>
            <p:nvPr/>
          </p:nvSpPr>
          <p:spPr bwMode="auto">
            <a:xfrm>
              <a:off x="486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Rectangle 65"/>
            <p:cNvSpPr>
              <a:spLocks noChangeArrowheads="1"/>
            </p:cNvSpPr>
            <p:nvPr/>
          </p:nvSpPr>
          <p:spPr bwMode="auto">
            <a:xfrm>
              <a:off x="4793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Rectangle 66"/>
            <p:cNvSpPr>
              <a:spLocks noChangeArrowheads="1"/>
            </p:cNvSpPr>
            <p:nvPr/>
          </p:nvSpPr>
          <p:spPr bwMode="auto">
            <a:xfrm>
              <a:off x="4793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Freeform 67"/>
            <p:cNvSpPr/>
            <p:nvPr/>
          </p:nvSpPr>
          <p:spPr bwMode="auto">
            <a:xfrm>
              <a:off x="4898" y="1471"/>
              <a:ext cx="304" cy="420"/>
            </a:xfrm>
            <a:custGeom>
              <a:avLst/>
              <a:gdLst>
                <a:gd name="T0" fmla="*/ 1 w 607"/>
                <a:gd name="T1" fmla="*/ 1 h 841"/>
                <a:gd name="T2" fmla="*/ 1 w 607"/>
                <a:gd name="T3" fmla="*/ 1 h 841"/>
                <a:gd name="T4" fmla="*/ 1 w 607"/>
                <a:gd name="T5" fmla="*/ 2 h 841"/>
                <a:gd name="T6" fmla="*/ 2 w 607"/>
                <a:gd name="T7" fmla="*/ 2 h 841"/>
                <a:gd name="T8" fmla="*/ 2 w 607"/>
                <a:gd name="T9" fmla="*/ 3 h 841"/>
                <a:gd name="T10" fmla="*/ 2 w 607"/>
                <a:gd name="T11" fmla="*/ 2 h 841"/>
                <a:gd name="T12" fmla="*/ 2 w 607"/>
                <a:gd name="T13" fmla="*/ 1 h 841"/>
                <a:gd name="T14" fmla="*/ 2 w 607"/>
                <a:gd name="T15" fmla="*/ 1 h 841"/>
                <a:gd name="T16" fmla="*/ 3 w 607"/>
                <a:gd name="T17" fmla="*/ 1 h 841"/>
                <a:gd name="T18" fmla="*/ 3 w 607"/>
                <a:gd name="T19" fmla="*/ 1 h 841"/>
                <a:gd name="T20" fmla="*/ 2 w 607"/>
                <a:gd name="T21" fmla="*/ 1 h 841"/>
                <a:gd name="T22" fmla="*/ 2 w 607"/>
                <a:gd name="T23" fmla="*/ 1 h 841"/>
                <a:gd name="T24" fmla="*/ 2 w 607"/>
                <a:gd name="T25" fmla="*/ 2 h 841"/>
                <a:gd name="T26" fmla="*/ 2 w 607"/>
                <a:gd name="T27" fmla="*/ 1 h 841"/>
                <a:gd name="T28" fmla="*/ 2 w 607"/>
                <a:gd name="T29" fmla="*/ 1 h 841"/>
                <a:gd name="T30" fmla="*/ 2 w 607"/>
                <a:gd name="T31" fmla="*/ 0 h 841"/>
                <a:gd name="T32" fmla="*/ 2 w 607"/>
                <a:gd name="T33" fmla="*/ 0 h 841"/>
                <a:gd name="T34" fmla="*/ 2 w 607"/>
                <a:gd name="T35" fmla="*/ 0 h 841"/>
                <a:gd name="T36" fmla="*/ 2 w 607"/>
                <a:gd name="T37" fmla="*/ 0 h 841"/>
                <a:gd name="T38" fmla="*/ 2 w 607"/>
                <a:gd name="T39" fmla="*/ 0 h 841"/>
                <a:gd name="T40" fmla="*/ 2 w 607"/>
                <a:gd name="T41" fmla="*/ 0 h 841"/>
                <a:gd name="T42" fmla="*/ 2 w 607"/>
                <a:gd name="T43" fmla="*/ 0 h 841"/>
                <a:gd name="T44" fmla="*/ 2 w 607"/>
                <a:gd name="T45" fmla="*/ 1 h 841"/>
                <a:gd name="T46" fmla="*/ 2 w 607"/>
                <a:gd name="T47" fmla="*/ 2 h 841"/>
                <a:gd name="T48" fmla="*/ 2 w 607"/>
                <a:gd name="T49" fmla="*/ 2 h 841"/>
                <a:gd name="T50" fmla="*/ 1 w 607"/>
                <a:gd name="T51" fmla="*/ 1 h 841"/>
                <a:gd name="T52" fmla="*/ 2 w 607"/>
                <a:gd name="T53" fmla="*/ 0 h 841"/>
                <a:gd name="T54" fmla="*/ 2 w 607"/>
                <a:gd name="T55" fmla="*/ 0 h 841"/>
                <a:gd name="T56" fmla="*/ 2 w 607"/>
                <a:gd name="T57" fmla="*/ 0 h 841"/>
                <a:gd name="T58" fmla="*/ 2 w 607"/>
                <a:gd name="T59" fmla="*/ 0 h 841"/>
                <a:gd name="T60" fmla="*/ 1 w 607"/>
                <a:gd name="T61" fmla="*/ 0 h 841"/>
                <a:gd name="T62" fmla="*/ 1 w 607"/>
                <a:gd name="T63" fmla="*/ 0 h 841"/>
                <a:gd name="T64" fmla="*/ 1 w 607"/>
                <a:gd name="T65" fmla="*/ 0 h 841"/>
                <a:gd name="T66" fmla="*/ 1 w 607"/>
                <a:gd name="T67" fmla="*/ 1 h 841"/>
                <a:gd name="T68" fmla="*/ 1 w 607"/>
                <a:gd name="T69" fmla="*/ 1 h 841"/>
                <a:gd name="T70" fmla="*/ 1 w 607"/>
                <a:gd name="T71" fmla="*/ 1 h 841"/>
                <a:gd name="T72" fmla="*/ 1 w 607"/>
                <a:gd name="T73" fmla="*/ 0 h 841"/>
                <a:gd name="T74" fmla="*/ 1 w 607"/>
                <a:gd name="T75" fmla="*/ 0 h 841"/>
                <a:gd name="T76" fmla="*/ 1 w 607"/>
                <a:gd name="T77" fmla="*/ 0 h 841"/>
                <a:gd name="T78" fmla="*/ 1 w 607"/>
                <a:gd name="T79" fmla="*/ 0 h 841"/>
                <a:gd name="T80" fmla="*/ 1 w 607"/>
                <a:gd name="T81" fmla="*/ 0 h 841"/>
                <a:gd name="T82" fmla="*/ 1 w 607"/>
                <a:gd name="T83" fmla="*/ 0 h 841"/>
                <a:gd name="T84" fmla="*/ 1 w 607"/>
                <a:gd name="T85" fmla="*/ 1 h 841"/>
                <a:gd name="T86" fmla="*/ 1 w 607"/>
                <a:gd name="T87" fmla="*/ 1 h 841"/>
                <a:gd name="T88" fmla="*/ 1 w 607"/>
                <a:gd name="T89" fmla="*/ 1 h 841"/>
                <a:gd name="T90" fmla="*/ 1 w 607"/>
                <a:gd name="T91" fmla="*/ 1 h 841"/>
                <a:gd name="T92" fmla="*/ 1 w 607"/>
                <a:gd name="T93" fmla="*/ 1 h 841"/>
                <a:gd name="T94" fmla="*/ 1 w 607"/>
                <a:gd name="T95" fmla="*/ 1 h 841"/>
                <a:gd name="T96" fmla="*/ 1 w 607"/>
                <a:gd name="T97" fmla="*/ 1 h 841"/>
                <a:gd name="T98" fmla="*/ 1 w 607"/>
                <a:gd name="T99" fmla="*/ 1 h 841"/>
                <a:gd name="T100" fmla="*/ 1 w 607"/>
                <a:gd name="T101" fmla="*/ 1 h 841"/>
                <a:gd name="T102" fmla="*/ 1 w 607"/>
                <a:gd name="T103" fmla="*/ 1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9" name="Freeform 68"/>
            <p:cNvSpPr/>
            <p:nvPr/>
          </p:nvSpPr>
          <p:spPr bwMode="auto">
            <a:xfrm>
              <a:off x="4812" y="1406"/>
              <a:ext cx="426" cy="307"/>
            </a:xfrm>
            <a:custGeom>
              <a:avLst/>
              <a:gdLst>
                <a:gd name="T0" fmla="*/ 1 w 854"/>
                <a:gd name="T1" fmla="*/ 1 h 614"/>
                <a:gd name="T2" fmla="*/ 1 w 854"/>
                <a:gd name="T3" fmla="*/ 1 h 614"/>
                <a:gd name="T4" fmla="*/ 1 w 854"/>
                <a:gd name="T5" fmla="*/ 1 h 614"/>
                <a:gd name="T6" fmla="*/ 1 w 854"/>
                <a:gd name="T7" fmla="*/ 1 h 614"/>
                <a:gd name="T8" fmla="*/ 0 w 854"/>
                <a:gd name="T9" fmla="*/ 1 h 614"/>
                <a:gd name="T10" fmla="*/ 0 w 854"/>
                <a:gd name="T11" fmla="*/ 1 h 614"/>
                <a:gd name="T12" fmla="*/ 0 w 854"/>
                <a:gd name="T13" fmla="*/ 1 h 614"/>
                <a:gd name="T14" fmla="*/ 0 w 854"/>
                <a:gd name="T15" fmla="*/ 1 h 614"/>
                <a:gd name="T16" fmla="*/ 0 w 854"/>
                <a:gd name="T17" fmla="*/ 1 h 614"/>
                <a:gd name="T18" fmla="*/ 0 w 854"/>
                <a:gd name="T19" fmla="*/ 1 h 614"/>
                <a:gd name="T20" fmla="*/ 1 w 854"/>
                <a:gd name="T21" fmla="*/ 1 h 614"/>
                <a:gd name="T22" fmla="*/ 1 w 854"/>
                <a:gd name="T23" fmla="*/ 1 h 614"/>
                <a:gd name="T24" fmla="*/ 1 w 854"/>
                <a:gd name="T25" fmla="*/ 1 h 614"/>
                <a:gd name="T26" fmla="*/ 0 w 854"/>
                <a:gd name="T27" fmla="*/ 1 h 614"/>
                <a:gd name="T28" fmla="*/ 0 w 854"/>
                <a:gd name="T29" fmla="*/ 1 h 614"/>
                <a:gd name="T30" fmla="*/ 0 w 854"/>
                <a:gd name="T31" fmla="*/ 1 h 614"/>
                <a:gd name="T32" fmla="*/ 0 w 854"/>
                <a:gd name="T33" fmla="*/ 1 h 614"/>
                <a:gd name="T34" fmla="*/ 0 w 854"/>
                <a:gd name="T35" fmla="*/ 2 h 614"/>
                <a:gd name="T36" fmla="*/ 0 w 854"/>
                <a:gd name="T37" fmla="*/ 2 h 614"/>
                <a:gd name="T38" fmla="*/ 1 w 854"/>
                <a:gd name="T39" fmla="*/ 2 h 614"/>
                <a:gd name="T40" fmla="*/ 1 w 854"/>
                <a:gd name="T41" fmla="*/ 1 h 614"/>
                <a:gd name="T42" fmla="*/ 1 w 854"/>
                <a:gd name="T43" fmla="*/ 1 h 614"/>
                <a:gd name="T44" fmla="*/ 1 w 854"/>
                <a:gd name="T45" fmla="*/ 1 h 614"/>
                <a:gd name="T46" fmla="*/ 1 w 854"/>
                <a:gd name="T47" fmla="*/ 2 h 614"/>
                <a:gd name="T48" fmla="*/ 2 w 854"/>
                <a:gd name="T49" fmla="*/ 2 h 614"/>
                <a:gd name="T50" fmla="*/ 2 w 854"/>
                <a:gd name="T51" fmla="*/ 2 h 614"/>
                <a:gd name="T52" fmla="*/ 2 w 854"/>
                <a:gd name="T53" fmla="*/ 1 h 614"/>
                <a:gd name="T54" fmla="*/ 2 w 854"/>
                <a:gd name="T55" fmla="*/ 1 h 614"/>
                <a:gd name="T56" fmla="*/ 2 w 854"/>
                <a:gd name="T57" fmla="*/ 2 h 614"/>
                <a:gd name="T58" fmla="*/ 3 w 854"/>
                <a:gd name="T59" fmla="*/ 1 h 614"/>
                <a:gd name="T60" fmla="*/ 3 w 854"/>
                <a:gd name="T61" fmla="*/ 1 h 614"/>
                <a:gd name="T62" fmla="*/ 3 w 854"/>
                <a:gd name="T63" fmla="*/ 1 h 614"/>
                <a:gd name="T64" fmla="*/ 2 w 854"/>
                <a:gd name="T65" fmla="*/ 1 h 614"/>
                <a:gd name="T66" fmla="*/ 2 w 854"/>
                <a:gd name="T67" fmla="*/ 1 h 614"/>
                <a:gd name="T68" fmla="*/ 2 w 854"/>
                <a:gd name="T69" fmla="*/ 1 h 614"/>
                <a:gd name="T70" fmla="*/ 1 w 854"/>
                <a:gd name="T71" fmla="*/ 1 h 614"/>
                <a:gd name="T72" fmla="*/ 1 w 854"/>
                <a:gd name="T73" fmla="*/ 1 h 614"/>
                <a:gd name="T74" fmla="*/ 1 w 854"/>
                <a:gd name="T75" fmla="*/ 1 h 614"/>
                <a:gd name="T76" fmla="*/ 2 w 854"/>
                <a:gd name="T77" fmla="*/ 1 h 614"/>
                <a:gd name="T78" fmla="*/ 2 w 854"/>
                <a:gd name="T79" fmla="*/ 1 h 614"/>
                <a:gd name="T80" fmla="*/ 2 w 854"/>
                <a:gd name="T81" fmla="*/ 1 h 614"/>
                <a:gd name="T82" fmla="*/ 2 w 854"/>
                <a:gd name="T83" fmla="*/ 1 h 614"/>
                <a:gd name="T84" fmla="*/ 2 w 854"/>
                <a:gd name="T85" fmla="*/ 1 h 614"/>
                <a:gd name="T86" fmla="*/ 2 w 854"/>
                <a:gd name="T87" fmla="*/ 1 h 614"/>
                <a:gd name="T88" fmla="*/ 2 w 854"/>
                <a:gd name="T89" fmla="*/ 1 h 614"/>
                <a:gd name="T90" fmla="*/ 2 w 854"/>
                <a:gd name="T91" fmla="*/ 1 h 614"/>
                <a:gd name="T92" fmla="*/ 2 w 854"/>
                <a:gd name="T93" fmla="*/ 1 h 614"/>
                <a:gd name="T94" fmla="*/ 2 w 854"/>
                <a:gd name="T95" fmla="*/ 0 h 614"/>
                <a:gd name="T96" fmla="*/ 1 w 854"/>
                <a:gd name="T97" fmla="*/ 1 h 614"/>
                <a:gd name="T98" fmla="*/ 1 w 854"/>
                <a:gd name="T99" fmla="*/ 1 h 614"/>
                <a:gd name="T100" fmla="*/ 1 w 854"/>
                <a:gd name="T101" fmla="*/ 1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Freeform 69"/>
            <p:cNvSpPr/>
            <p:nvPr/>
          </p:nvSpPr>
          <p:spPr bwMode="auto">
            <a:xfrm>
              <a:off x="3033" y="1505"/>
              <a:ext cx="1125" cy="308"/>
            </a:xfrm>
            <a:custGeom>
              <a:avLst/>
              <a:gdLst>
                <a:gd name="T0" fmla="*/ 8 w 2252"/>
                <a:gd name="T1" fmla="*/ 3 h 615"/>
                <a:gd name="T2" fmla="*/ 8 w 2252"/>
                <a:gd name="T3" fmla="*/ 1 h 615"/>
                <a:gd name="T4" fmla="*/ 8 w 2252"/>
                <a:gd name="T5" fmla="*/ 1 h 615"/>
                <a:gd name="T6" fmla="*/ 8 w 2252"/>
                <a:gd name="T7" fmla="*/ 1 h 615"/>
                <a:gd name="T8" fmla="*/ 8 w 2252"/>
                <a:gd name="T9" fmla="*/ 1 h 615"/>
                <a:gd name="T10" fmla="*/ 8 w 2252"/>
                <a:gd name="T11" fmla="*/ 1 h 615"/>
                <a:gd name="T12" fmla="*/ 8 w 2252"/>
                <a:gd name="T13" fmla="*/ 1 h 615"/>
                <a:gd name="T14" fmla="*/ 8 w 2252"/>
                <a:gd name="T15" fmla="*/ 0 h 615"/>
                <a:gd name="T16" fmla="*/ 7 w 2252"/>
                <a:gd name="T17" fmla="*/ 1 h 615"/>
                <a:gd name="T18" fmla="*/ 7 w 2252"/>
                <a:gd name="T19" fmla="*/ 1 h 615"/>
                <a:gd name="T20" fmla="*/ 6 w 2252"/>
                <a:gd name="T21" fmla="*/ 1 h 615"/>
                <a:gd name="T22" fmla="*/ 7 w 2252"/>
                <a:gd name="T23" fmla="*/ 1 h 615"/>
                <a:gd name="T24" fmla="*/ 6 w 2252"/>
                <a:gd name="T25" fmla="*/ 1 h 615"/>
                <a:gd name="T26" fmla="*/ 6 w 2252"/>
                <a:gd name="T27" fmla="*/ 1 h 615"/>
                <a:gd name="T28" fmla="*/ 5 w 2252"/>
                <a:gd name="T29" fmla="*/ 1 h 615"/>
                <a:gd name="T30" fmla="*/ 4 w 2252"/>
                <a:gd name="T31" fmla="*/ 1 h 615"/>
                <a:gd name="T32" fmla="*/ 4 w 2252"/>
                <a:gd name="T33" fmla="*/ 1 h 615"/>
                <a:gd name="T34" fmla="*/ 4 w 2252"/>
                <a:gd name="T35" fmla="*/ 1 h 615"/>
                <a:gd name="T36" fmla="*/ 4 w 2252"/>
                <a:gd name="T37" fmla="*/ 1 h 615"/>
                <a:gd name="T38" fmla="*/ 4 w 2252"/>
                <a:gd name="T39" fmla="*/ 1 h 615"/>
                <a:gd name="T40" fmla="*/ 3 w 2252"/>
                <a:gd name="T41" fmla="*/ 1 h 615"/>
                <a:gd name="T42" fmla="*/ 2 w 2252"/>
                <a:gd name="T43" fmla="*/ 1 h 615"/>
                <a:gd name="T44" fmla="*/ 2 w 2252"/>
                <a:gd name="T45" fmla="*/ 1 h 615"/>
                <a:gd name="T46" fmla="*/ 2 w 2252"/>
                <a:gd name="T47" fmla="*/ 1 h 615"/>
                <a:gd name="T48" fmla="*/ 2 w 2252"/>
                <a:gd name="T49" fmla="*/ 1 h 615"/>
                <a:gd name="T50" fmla="*/ 2 w 2252"/>
                <a:gd name="T51" fmla="*/ 1 h 615"/>
                <a:gd name="T52" fmla="*/ 1 w 2252"/>
                <a:gd name="T53" fmla="*/ 1 h 615"/>
                <a:gd name="T54" fmla="*/ 1 w 2252"/>
                <a:gd name="T55" fmla="*/ 1 h 615"/>
                <a:gd name="T56" fmla="*/ 1 w 2252"/>
                <a:gd name="T57" fmla="*/ 1 h 615"/>
                <a:gd name="T58" fmla="*/ 1 w 2252"/>
                <a:gd name="T59" fmla="*/ 1 h 615"/>
                <a:gd name="T60" fmla="*/ 1 w 2252"/>
                <a:gd name="T61" fmla="*/ 1 h 615"/>
                <a:gd name="T62" fmla="*/ 1 w 2252"/>
                <a:gd name="T63" fmla="*/ 1 h 615"/>
                <a:gd name="T64" fmla="*/ 1 w 2252"/>
                <a:gd name="T65" fmla="*/ 1 h 615"/>
                <a:gd name="T66" fmla="*/ 1 w 2252"/>
                <a:gd name="T67" fmla="*/ 1 h 615"/>
                <a:gd name="T68" fmla="*/ 1 w 2252"/>
                <a:gd name="T69" fmla="*/ 1 h 615"/>
                <a:gd name="T70" fmla="*/ 0 w 2252"/>
                <a:gd name="T71" fmla="*/ 1 h 615"/>
                <a:gd name="T72" fmla="*/ 0 w 2252"/>
                <a:gd name="T73" fmla="*/ 1 h 615"/>
                <a:gd name="T74" fmla="*/ 0 w 2252"/>
                <a:gd name="T75" fmla="*/ 3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1" name="Freeform 70"/>
            <p:cNvSpPr/>
            <p:nvPr/>
          </p:nvSpPr>
          <p:spPr bwMode="auto">
            <a:xfrm>
              <a:off x="3058" y="1494"/>
              <a:ext cx="176" cy="319"/>
            </a:xfrm>
            <a:custGeom>
              <a:avLst/>
              <a:gdLst>
                <a:gd name="T0" fmla="*/ 1 w 351"/>
                <a:gd name="T1" fmla="*/ 1 h 638"/>
                <a:gd name="T2" fmla="*/ 1 w 351"/>
                <a:gd name="T3" fmla="*/ 1 h 638"/>
                <a:gd name="T4" fmla="*/ 1 w 351"/>
                <a:gd name="T5" fmla="*/ 1 h 638"/>
                <a:gd name="T6" fmla="*/ 1 w 351"/>
                <a:gd name="T7" fmla="*/ 1 h 638"/>
                <a:gd name="T8" fmla="*/ 1 w 351"/>
                <a:gd name="T9" fmla="*/ 1 h 638"/>
                <a:gd name="T10" fmla="*/ 1 w 351"/>
                <a:gd name="T11" fmla="*/ 1 h 638"/>
                <a:gd name="T12" fmla="*/ 1 w 351"/>
                <a:gd name="T13" fmla="*/ 1 h 638"/>
                <a:gd name="T14" fmla="*/ 1 w 351"/>
                <a:gd name="T15" fmla="*/ 1 h 638"/>
                <a:gd name="T16" fmla="*/ 1 w 351"/>
                <a:gd name="T17" fmla="*/ 1 h 638"/>
                <a:gd name="T18" fmla="*/ 1 w 351"/>
                <a:gd name="T19" fmla="*/ 1 h 638"/>
                <a:gd name="T20" fmla="*/ 1 w 351"/>
                <a:gd name="T21" fmla="*/ 1 h 638"/>
                <a:gd name="T22" fmla="*/ 1 w 351"/>
                <a:gd name="T23" fmla="*/ 1 h 638"/>
                <a:gd name="T24" fmla="*/ 1 w 351"/>
                <a:gd name="T25" fmla="*/ 1 h 638"/>
                <a:gd name="T26" fmla="*/ 1 w 351"/>
                <a:gd name="T27" fmla="*/ 1 h 638"/>
                <a:gd name="T28" fmla="*/ 1 w 351"/>
                <a:gd name="T29" fmla="*/ 1 h 638"/>
                <a:gd name="T30" fmla="*/ 0 w 351"/>
                <a:gd name="T31" fmla="*/ 1 h 638"/>
                <a:gd name="T32" fmla="*/ 1 w 351"/>
                <a:gd name="T33" fmla="*/ 2 h 638"/>
                <a:gd name="T34" fmla="*/ 1 w 351"/>
                <a:gd name="T35" fmla="*/ 2 h 638"/>
                <a:gd name="T36" fmla="*/ 1 w 351"/>
                <a:gd name="T37" fmla="*/ 2 h 638"/>
                <a:gd name="T38" fmla="*/ 1 w 351"/>
                <a:gd name="T39" fmla="*/ 2 h 638"/>
                <a:gd name="T40" fmla="*/ 1 w 351"/>
                <a:gd name="T41" fmla="*/ 2 h 638"/>
                <a:gd name="T42" fmla="*/ 1 w 351"/>
                <a:gd name="T43" fmla="*/ 2 h 638"/>
                <a:gd name="T44" fmla="*/ 1 w 351"/>
                <a:gd name="T45" fmla="*/ 2 h 638"/>
                <a:gd name="T46" fmla="*/ 1 w 351"/>
                <a:gd name="T47" fmla="*/ 2 h 638"/>
                <a:gd name="T48" fmla="*/ 2 w 351"/>
                <a:gd name="T49" fmla="*/ 2 h 638"/>
                <a:gd name="T50" fmla="*/ 2 w 351"/>
                <a:gd name="T51" fmla="*/ 2 h 638"/>
                <a:gd name="T52" fmla="*/ 2 w 351"/>
                <a:gd name="T53" fmla="*/ 2 h 638"/>
                <a:gd name="T54" fmla="*/ 2 w 351"/>
                <a:gd name="T55" fmla="*/ 2 h 638"/>
                <a:gd name="T56" fmla="*/ 2 w 351"/>
                <a:gd name="T57" fmla="*/ 1 h 638"/>
                <a:gd name="T58" fmla="*/ 2 w 351"/>
                <a:gd name="T59" fmla="*/ 1 h 638"/>
                <a:gd name="T60" fmla="*/ 2 w 351"/>
                <a:gd name="T61" fmla="*/ 1 h 638"/>
                <a:gd name="T62" fmla="*/ 2 w 351"/>
                <a:gd name="T63" fmla="*/ 1 h 638"/>
                <a:gd name="T64" fmla="*/ 2 w 351"/>
                <a:gd name="T65" fmla="*/ 1 h 638"/>
                <a:gd name="T66" fmla="*/ 2 w 351"/>
                <a:gd name="T67" fmla="*/ 1 h 638"/>
                <a:gd name="T68" fmla="*/ 2 w 351"/>
                <a:gd name="T69" fmla="*/ 1 h 638"/>
                <a:gd name="T70" fmla="*/ 2 w 351"/>
                <a:gd name="T71" fmla="*/ 1 h 638"/>
                <a:gd name="T72" fmla="*/ 2 w 351"/>
                <a:gd name="T73" fmla="*/ 1 h 638"/>
                <a:gd name="T74" fmla="*/ 2 w 351"/>
                <a:gd name="T75" fmla="*/ 1 h 638"/>
                <a:gd name="T76" fmla="*/ 2 w 351"/>
                <a:gd name="T77" fmla="*/ 1 h 638"/>
                <a:gd name="T78" fmla="*/ 2 w 351"/>
                <a:gd name="T79" fmla="*/ 1 h 638"/>
                <a:gd name="T80" fmla="*/ 2 w 351"/>
                <a:gd name="T81" fmla="*/ 1 h 638"/>
                <a:gd name="T82" fmla="*/ 2 w 351"/>
                <a:gd name="T83" fmla="*/ 1 h 638"/>
                <a:gd name="T84" fmla="*/ 2 w 351"/>
                <a:gd name="T85" fmla="*/ 1 h 638"/>
                <a:gd name="T86" fmla="*/ 2 w 351"/>
                <a:gd name="T87" fmla="*/ 1 h 638"/>
                <a:gd name="T88" fmla="*/ 2 w 351"/>
                <a:gd name="T89" fmla="*/ 1 h 638"/>
                <a:gd name="T90" fmla="*/ 1 w 351"/>
                <a:gd name="T91" fmla="*/ 1 h 638"/>
                <a:gd name="T92" fmla="*/ 1 w 351"/>
                <a:gd name="T93" fmla="*/ 1 h 638"/>
                <a:gd name="T94" fmla="*/ 1 w 351"/>
                <a:gd name="T95" fmla="*/ 1 h 638"/>
                <a:gd name="T96" fmla="*/ 1 w 351"/>
                <a:gd name="T97" fmla="*/ 1 h 638"/>
                <a:gd name="T98" fmla="*/ 1 w 351"/>
                <a:gd name="T99" fmla="*/ 1 h 638"/>
                <a:gd name="T100" fmla="*/ 1 w 351"/>
                <a:gd name="T101" fmla="*/ 1 h 638"/>
                <a:gd name="T102" fmla="*/ 1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Freeform 71"/>
            <p:cNvSpPr/>
            <p:nvPr/>
          </p:nvSpPr>
          <p:spPr bwMode="auto">
            <a:xfrm>
              <a:off x="3127" y="1589"/>
              <a:ext cx="379" cy="224"/>
            </a:xfrm>
            <a:custGeom>
              <a:avLst/>
              <a:gdLst>
                <a:gd name="T0" fmla="*/ 0 w 758"/>
                <a:gd name="T1" fmla="*/ 0 h 449"/>
                <a:gd name="T2" fmla="*/ 1 w 758"/>
                <a:gd name="T3" fmla="*/ 0 h 449"/>
                <a:gd name="T4" fmla="*/ 1 w 758"/>
                <a:gd name="T5" fmla="*/ 0 h 449"/>
                <a:gd name="T6" fmla="*/ 3 w 758"/>
                <a:gd name="T7" fmla="*/ 0 h 449"/>
                <a:gd name="T8" fmla="*/ 3 w 758"/>
                <a:gd name="T9" fmla="*/ 1 h 449"/>
                <a:gd name="T10" fmla="*/ 0 w 758"/>
                <a:gd name="T11" fmla="*/ 1 h 449"/>
                <a:gd name="T12" fmla="*/ 0 w 758"/>
                <a:gd name="T13" fmla="*/ 0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3" name="Freeform 72"/>
            <p:cNvSpPr/>
            <p:nvPr/>
          </p:nvSpPr>
          <p:spPr bwMode="auto">
            <a:xfrm>
              <a:off x="3124" y="1570"/>
              <a:ext cx="386" cy="133"/>
            </a:xfrm>
            <a:custGeom>
              <a:avLst/>
              <a:gdLst>
                <a:gd name="T0" fmla="*/ 3 w 770"/>
                <a:gd name="T1" fmla="*/ 2 h 264"/>
                <a:gd name="T2" fmla="*/ 2 w 770"/>
                <a:gd name="T3" fmla="*/ 2 h 264"/>
                <a:gd name="T4" fmla="*/ 1 w 770"/>
                <a:gd name="T5" fmla="*/ 1 h 264"/>
                <a:gd name="T6" fmla="*/ 1 w 770"/>
                <a:gd name="T7" fmla="*/ 2 h 264"/>
                <a:gd name="T8" fmla="*/ 0 w 770"/>
                <a:gd name="T9" fmla="*/ 1 h 264"/>
                <a:gd name="T10" fmla="*/ 1 w 770"/>
                <a:gd name="T11" fmla="*/ 0 h 264"/>
                <a:gd name="T12" fmla="*/ 2 w 770"/>
                <a:gd name="T13" fmla="*/ 1 h 264"/>
                <a:gd name="T14" fmla="*/ 4 w 770"/>
                <a:gd name="T15" fmla="*/ 1 h 264"/>
                <a:gd name="T16" fmla="*/ 3 w 770"/>
                <a:gd name="T17" fmla="*/ 2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Rectangle 73"/>
            <p:cNvSpPr>
              <a:spLocks noChangeArrowheads="1"/>
            </p:cNvSpPr>
            <p:nvPr/>
          </p:nvSpPr>
          <p:spPr bwMode="auto">
            <a:xfrm>
              <a:off x="3138" y="1711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5" name="Freeform 74"/>
            <p:cNvSpPr/>
            <p:nvPr/>
          </p:nvSpPr>
          <p:spPr bwMode="auto">
            <a:xfrm>
              <a:off x="3202" y="1570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1 w 615"/>
                <a:gd name="T3" fmla="*/ 1 h 237"/>
                <a:gd name="T4" fmla="*/ 3 w 615"/>
                <a:gd name="T5" fmla="*/ 1 h 237"/>
                <a:gd name="T6" fmla="*/ 2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Rectangle 75"/>
            <p:cNvSpPr>
              <a:spLocks noChangeArrowheads="1"/>
            </p:cNvSpPr>
            <p:nvPr/>
          </p:nvSpPr>
          <p:spPr bwMode="auto">
            <a:xfrm>
              <a:off x="3147" y="1719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7" name="Rectangle 76"/>
            <p:cNvSpPr>
              <a:spLocks noChangeArrowheads="1"/>
            </p:cNvSpPr>
            <p:nvPr/>
          </p:nvSpPr>
          <p:spPr bwMode="auto">
            <a:xfrm>
              <a:off x="3032" y="1813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8" name="Freeform 77"/>
            <p:cNvSpPr/>
            <p:nvPr/>
          </p:nvSpPr>
          <p:spPr bwMode="auto">
            <a:xfrm>
              <a:off x="3485" y="1432"/>
              <a:ext cx="435" cy="205"/>
            </a:xfrm>
            <a:custGeom>
              <a:avLst/>
              <a:gdLst>
                <a:gd name="T0" fmla="*/ 1 w 871"/>
                <a:gd name="T1" fmla="*/ 1 h 409"/>
                <a:gd name="T2" fmla="*/ 3 w 871"/>
                <a:gd name="T3" fmla="*/ 1 h 409"/>
                <a:gd name="T4" fmla="*/ 2 w 871"/>
                <a:gd name="T5" fmla="*/ 2 h 409"/>
                <a:gd name="T6" fmla="*/ 0 w 871"/>
                <a:gd name="T7" fmla="*/ 2 h 409"/>
                <a:gd name="T8" fmla="*/ 0 w 871"/>
                <a:gd name="T9" fmla="*/ 1 h 409"/>
                <a:gd name="T10" fmla="*/ 1 w 871"/>
                <a:gd name="T11" fmla="*/ 1 h 409"/>
                <a:gd name="T12" fmla="*/ 1 w 871"/>
                <a:gd name="T13" fmla="*/ 0 h 409"/>
                <a:gd name="T14" fmla="*/ 1 w 871"/>
                <a:gd name="T15" fmla="*/ 0 h 409"/>
                <a:gd name="T16" fmla="*/ 1 w 871"/>
                <a:gd name="T17" fmla="*/ 1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9" name="Freeform 78"/>
            <p:cNvSpPr/>
            <p:nvPr/>
          </p:nvSpPr>
          <p:spPr bwMode="auto">
            <a:xfrm>
              <a:off x="3489" y="1495"/>
              <a:ext cx="537" cy="318"/>
            </a:xfrm>
            <a:custGeom>
              <a:avLst/>
              <a:gdLst>
                <a:gd name="T0" fmla="*/ 5 w 1073"/>
                <a:gd name="T1" fmla="*/ 1 h 636"/>
                <a:gd name="T2" fmla="*/ 4 w 1073"/>
                <a:gd name="T3" fmla="*/ 0 h 636"/>
                <a:gd name="T4" fmla="*/ 3 w 1073"/>
                <a:gd name="T5" fmla="*/ 1 h 636"/>
                <a:gd name="T6" fmla="*/ 0 w 1073"/>
                <a:gd name="T7" fmla="*/ 1 h 636"/>
                <a:gd name="T8" fmla="*/ 0 w 1073"/>
                <a:gd name="T9" fmla="*/ 2 h 636"/>
                <a:gd name="T10" fmla="*/ 5 w 1073"/>
                <a:gd name="T11" fmla="*/ 2 h 636"/>
                <a:gd name="T12" fmla="*/ 5 w 1073"/>
                <a:gd name="T13" fmla="*/ 1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0" name="Rectangle 79"/>
            <p:cNvSpPr>
              <a:spLocks noChangeArrowheads="1"/>
            </p:cNvSpPr>
            <p:nvPr/>
          </p:nvSpPr>
          <p:spPr bwMode="auto">
            <a:xfrm>
              <a:off x="3498" y="1668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1" name="Freeform 80"/>
            <p:cNvSpPr/>
            <p:nvPr/>
          </p:nvSpPr>
          <p:spPr bwMode="auto">
            <a:xfrm>
              <a:off x="3937" y="1757"/>
              <a:ext cx="174" cy="56"/>
            </a:xfrm>
            <a:custGeom>
              <a:avLst/>
              <a:gdLst>
                <a:gd name="T0" fmla="*/ 1 w 348"/>
                <a:gd name="T1" fmla="*/ 0 h 113"/>
                <a:gd name="T2" fmla="*/ 1 w 348"/>
                <a:gd name="T3" fmla="*/ 0 h 113"/>
                <a:gd name="T4" fmla="*/ 0 w 348"/>
                <a:gd name="T5" fmla="*/ 0 h 113"/>
                <a:gd name="T6" fmla="*/ 0 w 348"/>
                <a:gd name="T7" fmla="*/ 0 h 113"/>
                <a:gd name="T8" fmla="*/ 1 w 348"/>
                <a:gd name="T9" fmla="*/ 0 h 113"/>
                <a:gd name="T10" fmla="*/ 1 w 348"/>
                <a:gd name="T11" fmla="*/ 0 h 113"/>
                <a:gd name="T12" fmla="*/ 1 w 348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2" name="Rectangle 81"/>
            <p:cNvSpPr>
              <a:spLocks noChangeArrowheads="1"/>
            </p:cNvSpPr>
            <p:nvPr/>
          </p:nvSpPr>
          <p:spPr bwMode="auto">
            <a:xfrm>
              <a:off x="3937" y="1665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3" name="Rectangle 82"/>
            <p:cNvSpPr>
              <a:spLocks noChangeArrowheads="1"/>
            </p:cNvSpPr>
            <p:nvPr/>
          </p:nvSpPr>
          <p:spPr bwMode="auto">
            <a:xfrm>
              <a:off x="3646" y="1683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4" name="Rectangle 83"/>
            <p:cNvSpPr>
              <a:spLocks noChangeArrowheads="1"/>
            </p:cNvSpPr>
            <p:nvPr/>
          </p:nvSpPr>
          <p:spPr bwMode="auto">
            <a:xfrm>
              <a:off x="3952" y="1675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5" name="Freeform 84"/>
            <p:cNvSpPr/>
            <p:nvPr/>
          </p:nvSpPr>
          <p:spPr bwMode="auto">
            <a:xfrm>
              <a:off x="3485" y="1469"/>
              <a:ext cx="545" cy="188"/>
            </a:xfrm>
            <a:custGeom>
              <a:avLst/>
              <a:gdLst>
                <a:gd name="T0" fmla="*/ 0 w 1091"/>
                <a:gd name="T1" fmla="*/ 2 h 375"/>
                <a:gd name="T2" fmla="*/ 2 w 1091"/>
                <a:gd name="T3" fmla="*/ 2 h 375"/>
                <a:gd name="T4" fmla="*/ 3 w 1091"/>
                <a:gd name="T5" fmla="*/ 1 h 375"/>
                <a:gd name="T6" fmla="*/ 4 w 1091"/>
                <a:gd name="T7" fmla="*/ 2 h 375"/>
                <a:gd name="T8" fmla="*/ 4 w 1091"/>
                <a:gd name="T9" fmla="*/ 2 h 375"/>
                <a:gd name="T10" fmla="*/ 3 w 1091"/>
                <a:gd name="T11" fmla="*/ 0 h 375"/>
                <a:gd name="T12" fmla="*/ 2 w 1091"/>
                <a:gd name="T13" fmla="*/ 2 h 375"/>
                <a:gd name="T14" fmla="*/ 0 w 1091"/>
                <a:gd name="T15" fmla="*/ 2 h 375"/>
                <a:gd name="T16" fmla="*/ 0 w 1091"/>
                <a:gd name="T17" fmla="*/ 2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6" name="Rectangle 85"/>
            <p:cNvSpPr>
              <a:spLocks noChangeArrowheads="1"/>
            </p:cNvSpPr>
            <p:nvPr/>
          </p:nvSpPr>
          <p:spPr bwMode="auto">
            <a:xfrm>
              <a:off x="3684" y="1689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7" name="Rectangle 86"/>
            <p:cNvSpPr>
              <a:spLocks noChangeArrowheads="1"/>
            </p:cNvSpPr>
            <p:nvPr/>
          </p:nvSpPr>
          <p:spPr bwMode="auto">
            <a:xfrm>
              <a:off x="3653" y="1689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8" name="Rectangle 87"/>
            <p:cNvSpPr>
              <a:spLocks noChangeArrowheads="1"/>
            </p:cNvSpPr>
            <p:nvPr/>
          </p:nvSpPr>
          <p:spPr bwMode="auto">
            <a:xfrm>
              <a:off x="3750" y="1689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9" name="Rectangle 88"/>
            <p:cNvSpPr>
              <a:spLocks noChangeArrowheads="1"/>
            </p:cNvSpPr>
            <p:nvPr/>
          </p:nvSpPr>
          <p:spPr bwMode="auto">
            <a:xfrm>
              <a:off x="3857" y="1689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0" name="Rectangle 89"/>
            <p:cNvSpPr>
              <a:spLocks noChangeArrowheads="1"/>
            </p:cNvSpPr>
            <p:nvPr/>
          </p:nvSpPr>
          <p:spPr bwMode="auto">
            <a:xfrm>
              <a:off x="3833" y="1689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1" name="Rectangle 90"/>
            <p:cNvSpPr>
              <a:spLocks noChangeArrowheads="1"/>
            </p:cNvSpPr>
            <p:nvPr/>
          </p:nvSpPr>
          <p:spPr bwMode="auto">
            <a:xfrm>
              <a:off x="3902" y="1689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2" name="Freeform 91"/>
            <p:cNvSpPr/>
            <p:nvPr/>
          </p:nvSpPr>
          <p:spPr bwMode="auto">
            <a:xfrm>
              <a:off x="3888" y="1565"/>
              <a:ext cx="27" cy="20"/>
            </a:xfrm>
            <a:custGeom>
              <a:avLst/>
              <a:gdLst>
                <a:gd name="T0" fmla="*/ 0 w 55"/>
                <a:gd name="T1" fmla="*/ 0 h 42"/>
                <a:gd name="T2" fmla="*/ 0 w 55"/>
                <a:gd name="T3" fmla="*/ 0 h 42"/>
                <a:gd name="T4" fmla="*/ 0 w 55"/>
                <a:gd name="T5" fmla="*/ 0 h 42"/>
                <a:gd name="T6" fmla="*/ 0 w 55"/>
                <a:gd name="T7" fmla="*/ 0 h 42"/>
                <a:gd name="T8" fmla="*/ 0 w 55"/>
                <a:gd name="T9" fmla="*/ 0 h 42"/>
                <a:gd name="T10" fmla="*/ 0 w 55"/>
                <a:gd name="T11" fmla="*/ 0 h 42"/>
                <a:gd name="T12" fmla="*/ 0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3" name="Freeform 92"/>
            <p:cNvSpPr/>
            <p:nvPr/>
          </p:nvSpPr>
          <p:spPr bwMode="auto">
            <a:xfrm>
              <a:off x="3925" y="1565"/>
              <a:ext cx="28" cy="20"/>
            </a:xfrm>
            <a:custGeom>
              <a:avLst/>
              <a:gdLst>
                <a:gd name="T0" fmla="*/ 1 w 55"/>
                <a:gd name="T1" fmla="*/ 0 h 42"/>
                <a:gd name="T2" fmla="*/ 1 w 55"/>
                <a:gd name="T3" fmla="*/ 0 h 42"/>
                <a:gd name="T4" fmla="*/ 1 w 55"/>
                <a:gd name="T5" fmla="*/ 0 h 42"/>
                <a:gd name="T6" fmla="*/ 1 w 55"/>
                <a:gd name="T7" fmla="*/ 0 h 42"/>
                <a:gd name="T8" fmla="*/ 1 w 55"/>
                <a:gd name="T9" fmla="*/ 0 h 42"/>
                <a:gd name="T10" fmla="*/ 0 w 55"/>
                <a:gd name="T11" fmla="*/ 0 h 42"/>
                <a:gd name="T12" fmla="*/ 1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Freeform 93"/>
            <p:cNvSpPr/>
            <p:nvPr/>
          </p:nvSpPr>
          <p:spPr bwMode="auto">
            <a:xfrm>
              <a:off x="3904" y="1554"/>
              <a:ext cx="32" cy="27"/>
            </a:xfrm>
            <a:custGeom>
              <a:avLst/>
              <a:gdLst>
                <a:gd name="T0" fmla="*/ 0 w 66"/>
                <a:gd name="T1" fmla="*/ 1 h 53"/>
                <a:gd name="T2" fmla="*/ 0 w 66"/>
                <a:gd name="T3" fmla="*/ 1 h 53"/>
                <a:gd name="T4" fmla="*/ 0 w 66"/>
                <a:gd name="T5" fmla="*/ 1 h 53"/>
                <a:gd name="T6" fmla="*/ 0 w 66"/>
                <a:gd name="T7" fmla="*/ 1 h 53"/>
                <a:gd name="T8" fmla="*/ 0 w 66"/>
                <a:gd name="T9" fmla="*/ 1 h 53"/>
                <a:gd name="T10" fmla="*/ 0 w 66"/>
                <a:gd name="T11" fmla="*/ 0 h 53"/>
                <a:gd name="T12" fmla="*/ 0 w 66"/>
                <a:gd name="T13" fmla="*/ 1 h 53"/>
                <a:gd name="T14" fmla="*/ 0 w 66"/>
                <a:gd name="T15" fmla="*/ 1 h 53"/>
                <a:gd name="T16" fmla="*/ 0 w 66"/>
                <a:gd name="T17" fmla="*/ 1 h 53"/>
                <a:gd name="T18" fmla="*/ 0 w 66"/>
                <a:gd name="T19" fmla="*/ 1 h 53"/>
                <a:gd name="T20" fmla="*/ 0 w 66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Freeform 94"/>
            <p:cNvSpPr/>
            <p:nvPr/>
          </p:nvSpPr>
          <p:spPr bwMode="auto">
            <a:xfrm>
              <a:off x="3924" y="1578"/>
              <a:ext cx="174" cy="87"/>
            </a:xfrm>
            <a:custGeom>
              <a:avLst/>
              <a:gdLst>
                <a:gd name="T0" fmla="*/ 1 w 348"/>
                <a:gd name="T1" fmla="*/ 1 h 174"/>
                <a:gd name="T2" fmla="*/ 1 w 348"/>
                <a:gd name="T3" fmla="*/ 0 h 174"/>
                <a:gd name="T4" fmla="*/ 1 w 348"/>
                <a:gd name="T5" fmla="*/ 0 h 174"/>
                <a:gd name="T6" fmla="*/ 1 w 348"/>
                <a:gd name="T7" fmla="*/ 1 h 174"/>
                <a:gd name="T8" fmla="*/ 1 w 348"/>
                <a:gd name="T9" fmla="*/ 1 h 174"/>
                <a:gd name="T10" fmla="*/ 1 w 348"/>
                <a:gd name="T11" fmla="*/ 0 h 174"/>
                <a:gd name="T12" fmla="*/ 1 w 348"/>
                <a:gd name="T13" fmla="*/ 1 h 174"/>
                <a:gd name="T14" fmla="*/ 1 w 348"/>
                <a:gd name="T15" fmla="*/ 1 h 174"/>
                <a:gd name="T16" fmla="*/ 1 w 348"/>
                <a:gd name="T17" fmla="*/ 1 h 174"/>
                <a:gd name="T18" fmla="*/ 1 w 348"/>
                <a:gd name="T19" fmla="*/ 1 h 174"/>
                <a:gd name="T20" fmla="*/ 1 w 348"/>
                <a:gd name="T21" fmla="*/ 1 h 174"/>
                <a:gd name="T22" fmla="*/ 0 w 348"/>
                <a:gd name="T23" fmla="*/ 1 h 174"/>
                <a:gd name="T24" fmla="*/ 1 w 348"/>
                <a:gd name="T25" fmla="*/ 1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Rectangle 95"/>
            <p:cNvSpPr>
              <a:spLocks noChangeArrowheads="1"/>
            </p:cNvSpPr>
            <p:nvPr/>
          </p:nvSpPr>
          <p:spPr bwMode="auto">
            <a:xfrm>
              <a:off x="4038" y="1789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7" name="Rectangle 96"/>
            <p:cNvSpPr>
              <a:spLocks noChangeArrowheads="1"/>
            </p:cNvSpPr>
            <p:nvPr/>
          </p:nvSpPr>
          <p:spPr bwMode="auto">
            <a:xfrm>
              <a:off x="4015" y="1762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8" name="Freeform 97"/>
            <p:cNvSpPr/>
            <p:nvPr/>
          </p:nvSpPr>
          <p:spPr bwMode="auto">
            <a:xfrm>
              <a:off x="4014" y="1604"/>
              <a:ext cx="80" cy="61"/>
            </a:xfrm>
            <a:custGeom>
              <a:avLst/>
              <a:gdLst>
                <a:gd name="T0" fmla="*/ 0 w 161"/>
                <a:gd name="T1" fmla="*/ 0 h 124"/>
                <a:gd name="T2" fmla="*/ 0 w 161"/>
                <a:gd name="T3" fmla="*/ 0 h 124"/>
                <a:gd name="T4" fmla="*/ 0 w 161"/>
                <a:gd name="T5" fmla="*/ 0 h 124"/>
                <a:gd name="T6" fmla="*/ 0 w 161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9" name="Rectangle 98"/>
            <p:cNvSpPr>
              <a:spLocks noChangeArrowheads="1"/>
            </p:cNvSpPr>
            <p:nvPr/>
          </p:nvSpPr>
          <p:spPr bwMode="auto">
            <a:xfrm>
              <a:off x="4076" y="1665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0" name="Freeform 99"/>
            <p:cNvSpPr/>
            <p:nvPr/>
          </p:nvSpPr>
          <p:spPr bwMode="auto">
            <a:xfrm>
              <a:off x="3942" y="1578"/>
              <a:ext cx="111" cy="68"/>
            </a:xfrm>
            <a:custGeom>
              <a:avLst/>
              <a:gdLst>
                <a:gd name="T0" fmla="*/ 0 w 224"/>
                <a:gd name="T1" fmla="*/ 0 h 136"/>
                <a:gd name="T2" fmla="*/ 0 w 224"/>
                <a:gd name="T3" fmla="*/ 1 h 136"/>
                <a:gd name="T4" fmla="*/ 0 w 224"/>
                <a:gd name="T5" fmla="*/ 1 h 136"/>
                <a:gd name="T6" fmla="*/ 0 w 224"/>
                <a:gd name="T7" fmla="*/ 0 h 136"/>
                <a:gd name="T8" fmla="*/ 0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1" name="Rectangle 100"/>
            <p:cNvSpPr>
              <a:spLocks noChangeArrowheads="1"/>
            </p:cNvSpPr>
            <p:nvPr/>
          </p:nvSpPr>
          <p:spPr bwMode="auto">
            <a:xfrm>
              <a:off x="4011" y="1665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2" name="Rectangle 101"/>
            <p:cNvSpPr>
              <a:spLocks noChangeArrowheads="1"/>
            </p:cNvSpPr>
            <p:nvPr/>
          </p:nvSpPr>
          <p:spPr bwMode="auto">
            <a:xfrm>
              <a:off x="3937" y="1665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3" name="Freeform 102"/>
            <p:cNvSpPr/>
            <p:nvPr/>
          </p:nvSpPr>
          <p:spPr bwMode="auto">
            <a:xfrm>
              <a:off x="2830" y="1813"/>
              <a:ext cx="442" cy="221"/>
            </a:xfrm>
            <a:custGeom>
              <a:avLst/>
              <a:gdLst>
                <a:gd name="T0" fmla="*/ 3 w 882"/>
                <a:gd name="T1" fmla="*/ 1 h 442"/>
                <a:gd name="T2" fmla="*/ 3 w 882"/>
                <a:gd name="T3" fmla="*/ 1 h 442"/>
                <a:gd name="T4" fmla="*/ 3 w 882"/>
                <a:gd name="T5" fmla="*/ 1 h 442"/>
                <a:gd name="T6" fmla="*/ 3 w 882"/>
                <a:gd name="T7" fmla="*/ 1 h 442"/>
                <a:gd name="T8" fmla="*/ 3 w 882"/>
                <a:gd name="T9" fmla="*/ 1 h 442"/>
                <a:gd name="T10" fmla="*/ 3 w 882"/>
                <a:gd name="T11" fmla="*/ 1 h 442"/>
                <a:gd name="T12" fmla="*/ 2 w 882"/>
                <a:gd name="T13" fmla="*/ 1 h 442"/>
                <a:gd name="T14" fmla="*/ 2 w 882"/>
                <a:gd name="T15" fmla="*/ 1 h 442"/>
                <a:gd name="T16" fmla="*/ 2 w 882"/>
                <a:gd name="T17" fmla="*/ 1 h 442"/>
                <a:gd name="T18" fmla="*/ 2 w 882"/>
                <a:gd name="T19" fmla="*/ 1 h 442"/>
                <a:gd name="T20" fmla="*/ 1 w 882"/>
                <a:gd name="T21" fmla="*/ 1 h 442"/>
                <a:gd name="T22" fmla="*/ 1 w 882"/>
                <a:gd name="T23" fmla="*/ 1 h 442"/>
                <a:gd name="T24" fmla="*/ 1 w 882"/>
                <a:gd name="T25" fmla="*/ 1 h 442"/>
                <a:gd name="T26" fmla="*/ 1 w 882"/>
                <a:gd name="T27" fmla="*/ 1 h 442"/>
                <a:gd name="T28" fmla="*/ 1 w 882"/>
                <a:gd name="T29" fmla="*/ 1 h 442"/>
                <a:gd name="T30" fmla="*/ 1 w 882"/>
                <a:gd name="T31" fmla="*/ 2 h 442"/>
                <a:gd name="T32" fmla="*/ 0 w 882"/>
                <a:gd name="T33" fmla="*/ 2 h 442"/>
                <a:gd name="T34" fmla="*/ 1 w 882"/>
                <a:gd name="T35" fmla="*/ 2 h 442"/>
                <a:gd name="T36" fmla="*/ 1 w 882"/>
                <a:gd name="T37" fmla="*/ 2 h 442"/>
                <a:gd name="T38" fmla="*/ 1 w 882"/>
                <a:gd name="T39" fmla="*/ 2 h 442"/>
                <a:gd name="T40" fmla="*/ 1 w 882"/>
                <a:gd name="T41" fmla="*/ 2 h 442"/>
                <a:gd name="T42" fmla="*/ 1 w 882"/>
                <a:gd name="T43" fmla="*/ 2 h 442"/>
                <a:gd name="T44" fmla="*/ 1 w 882"/>
                <a:gd name="T45" fmla="*/ 2 h 442"/>
                <a:gd name="T46" fmla="*/ 2 w 882"/>
                <a:gd name="T47" fmla="*/ 2 h 442"/>
                <a:gd name="T48" fmla="*/ 2 w 882"/>
                <a:gd name="T49" fmla="*/ 2 h 442"/>
                <a:gd name="T50" fmla="*/ 2 w 882"/>
                <a:gd name="T51" fmla="*/ 2 h 442"/>
                <a:gd name="T52" fmla="*/ 2 w 882"/>
                <a:gd name="T53" fmla="*/ 2 h 442"/>
                <a:gd name="T54" fmla="*/ 3 w 882"/>
                <a:gd name="T55" fmla="*/ 2 h 442"/>
                <a:gd name="T56" fmla="*/ 2 w 882"/>
                <a:gd name="T57" fmla="*/ 2 h 442"/>
                <a:gd name="T58" fmla="*/ 2 w 882"/>
                <a:gd name="T59" fmla="*/ 2 h 442"/>
                <a:gd name="T60" fmla="*/ 2 w 882"/>
                <a:gd name="T61" fmla="*/ 2 h 442"/>
                <a:gd name="T62" fmla="*/ 2 w 882"/>
                <a:gd name="T63" fmla="*/ 2 h 442"/>
                <a:gd name="T64" fmla="*/ 1 w 882"/>
                <a:gd name="T65" fmla="*/ 2 h 442"/>
                <a:gd name="T66" fmla="*/ 1 w 882"/>
                <a:gd name="T67" fmla="*/ 2 h 442"/>
                <a:gd name="T68" fmla="*/ 1 w 882"/>
                <a:gd name="T69" fmla="*/ 2 h 442"/>
                <a:gd name="T70" fmla="*/ 1 w 882"/>
                <a:gd name="T71" fmla="*/ 1 h 442"/>
                <a:gd name="T72" fmla="*/ 1 w 882"/>
                <a:gd name="T73" fmla="*/ 1 h 442"/>
                <a:gd name="T74" fmla="*/ 2 w 882"/>
                <a:gd name="T75" fmla="*/ 1 h 442"/>
                <a:gd name="T76" fmla="*/ 2 w 882"/>
                <a:gd name="T77" fmla="*/ 1 h 442"/>
                <a:gd name="T78" fmla="*/ 2 w 882"/>
                <a:gd name="T79" fmla="*/ 1 h 442"/>
                <a:gd name="T80" fmla="*/ 3 w 882"/>
                <a:gd name="T81" fmla="*/ 1 h 442"/>
                <a:gd name="T82" fmla="*/ 3 w 882"/>
                <a:gd name="T83" fmla="*/ 1 h 442"/>
                <a:gd name="T84" fmla="*/ 3 w 882"/>
                <a:gd name="T85" fmla="*/ 1 h 442"/>
                <a:gd name="T86" fmla="*/ 4 w 882"/>
                <a:gd name="T87" fmla="*/ 1 h 442"/>
                <a:gd name="T88" fmla="*/ 4 w 882"/>
                <a:gd name="T89" fmla="*/ 1 h 442"/>
                <a:gd name="T90" fmla="*/ 4 w 882"/>
                <a:gd name="T91" fmla="*/ 1 h 442"/>
                <a:gd name="T92" fmla="*/ 4 w 882"/>
                <a:gd name="T93" fmla="*/ 1 h 442"/>
                <a:gd name="T94" fmla="*/ 4 w 882"/>
                <a:gd name="T95" fmla="*/ 1 h 442"/>
                <a:gd name="T96" fmla="*/ 3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4" name="Freeform 103"/>
            <p:cNvSpPr/>
            <p:nvPr/>
          </p:nvSpPr>
          <p:spPr bwMode="auto">
            <a:xfrm>
              <a:off x="3389" y="1712"/>
              <a:ext cx="45" cy="170"/>
            </a:xfrm>
            <a:custGeom>
              <a:avLst/>
              <a:gdLst>
                <a:gd name="T0" fmla="*/ 0 w 91"/>
                <a:gd name="T1" fmla="*/ 2 h 338"/>
                <a:gd name="T2" fmla="*/ 0 w 91"/>
                <a:gd name="T3" fmla="*/ 2 h 338"/>
                <a:gd name="T4" fmla="*/ 0 w 91"/>
                <a:gd name="T5" fmla="*/ 2 h 338"/>
                <a:gd name="T6" fmla="*/ 0 w 91"/>
                <a:gd name="T7" fmla="*/ 1 h 338"/>
                <a:gd name="T8" fmla="*/ 0 w 91"/>
                <a:gd name="T9" fmla="*/ 1 h 338"/>
                <a:gd name="T10" fmla="*/ 0 w 91"/>
                <a:gd name="T11" fmla="*/ 1 h 338"/>
                <a:gd name="T12" fmla="*/ 0 w 91"/>
                <a:gd name="T13" fmla="*/ 1 h 338"/>
                <a:gd name="T14" fmla="*/ 0 w 91"/>
                <a:gd name="T15" fmla="*/ 0 h 338"/>
                <a:gd name="T16" fmla="*/ 0 w 91"/>
                <a:gd name="T17" fmla="*/ 1 h 338"/>
                <a:gd name="T18" fmla="*/ 0 w 91"/>
                <a:gd name="T19" fmla="*/ 1 h 338"/>
                <a:gd name="T20" fmla="*/ 0 w 91"/>
                <a:gd name="T21" fmla="*/ 1 h 338"/>
                <a:gd name="T22" fmla="*/ 0 w 91"/>
                <a:gd name="T23" fmla="*/ 2 h 338"/>
                <a:gd name="T24" fmla="*/ 0 w 91"/>
                <a:gd name="T25" fmla="*/ 2 h 338"/>
                <a:gd name="T26" fmla="*/ 0 w 91"/>
                <a:gd name="T27" fmla="*/ 2 h 338"/>
                <a:gd name="T28" fmla="*/ 0 w 91"/>
                <a:gd name="T29" fmla="*/ 1 h 338"/>
                <a:gd name="T30" fmla="*/ 0 w 91"/>
                <a:gd name="T31" fmla="*/ 1 h 338"/>
                <a:gd name="T32" fmla="*/ 0 w 91"/>
                <a:gd name="T33" fmla="*/ 2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5" name="Freeform 104"/>
            <p:cNvSpPr/>
            <p:nvPr/>
          </p:nvSpPr>
          <p:spPr bwMode="auto">
            <a:xfrm>
              <a:off x="3394" y="1726"/>
              <a:ext cx="26" cy="5"/>
            </a:xfrm>
            <a:custGeom>
              <a:avLst/>
              <a:gdLst>
                <a:gd name="T0" fmla="*/ 1 w 51"/>
                <a:gd name="T1" fmla="*/ 0 h 10"/>
                <a:gd name="T2" fmla="*/ 1 w 51"/>
                <a:gd name="T3" fmla="*/ 1 h 10"/>
                <a:gd name="T4" fmla="*/ 0 w 51"/>
                <a:gd name="T5" fmla="*/ 1 h 10"/>
                <a:gd name="T6" fmla="*/ 1 w 51"/>
                <a:gd name="T7" fmla="*/ 1 h 10"/>
                <a:gd name="T8" fmla="*/ 1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6" name="Freeform 105"/>
            <p:cNvSpPr/>
            <p:nvPr/>
          </p:nvSpPr>
          <p:spPr bwMode="auto">
            <a:xfrm>
              <a:off x="3394" y="1748"/>
              <a:ext cx="27" cy="4"/>
            </a:xfrm>
            <a:custGeom>
              <a:avLst/>
              <a:gdLst>
                <a:gd name="T0" fmla="*/ 1 w 53"/>
                <a:gd name="T1" fmla="*/ 0 h 9"/>
                <a:gd name="T2" fmla="*/ 1 w 53"/>
                <a:gd name="T3" fmla="*/ 0 h 9"/>
                <a:gd name="T4" fmla="*/ 0 w 53"/>
                <a:gd name="T5" fmla="*/ 0 h 9"/>
                <a:gd name="T6" fmla="*/ 1 w 53"/>
                <a:gd name="T7" fmla="*/ 0 h 9"/>
                <a:gd name="T8" fmla="*/ 1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7" name="Freeform 106"/>
            <p:cNvSpPr/>
            <p:nvPr/>
          </p:nvSpPr>
          <p:spPr bwMode="auto">
            <a:xfrm>
              <a:off x="3394" y="1742"/>
              <a:ext cx="27" cy="3"/>
            </a:xfrm>
            <a:custGeom>
              <a:avLst/>
              <a:gdLst>
                <a:gd name="T0" fmla="*/ 1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 w 53"/>
                <a:gd name="T7" fmla="*/ 2 h 4"/>
                <a:gd name="T8" fmla="*/ 1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8" name="Freeform 107"/>
            <p:cNvSpPr/>
            <p:nvPr/>
          </p:nvSpPr>
          <p:spPr bwMode="auto">
            <a:xfrm>
              <a:off x="3394" y="1772"/>
              <a:ext cx="29" cy="5"/>
            </a:xfrm>
            <a:custGeom>
              <a:avLst/>
              <a:gdLst>
                <a:gd name="T0" fmla="*/ 1 w 58"/>
                <a:gd name="T1" fmla="*/ 0 h 10"/>
                <a:gd name="T2" fmla="*/ 1 w 58"/>
                <a:gd name="T3" fmla="*/ 1 h 10"/>
                <a:gd name="T4" fmla="*/ 0 w 58"/>
                <a:gd name="T5" fmla="*/ 1 h 10"/>
                <a:gd name="T6" fmla="*/ 1 w 58"/>
                <a:gd name="T7" fmla="*/ 1 h 10"/>
                <a:gd name="T8" fmla="*/ 1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9" name="Freeform 108"/>
            <p:cNvSpPr/>
            <p:nvPr/>
          </p:nvSpPr>
          <p:spPr bwMode="auto">
            <a:xfrm>
              <a:off x="3394" y="1767"/>
              <a:ext cx="29" cy="3"/>
            </a:xfrm>
            <a:custGeom>
              <a:avLst/>
              <a:gdLst>
                <a:gd name="T0" fmla="*/ 1 w 57"/>
                <a:gd name="T1" fmla="*/ 0 h 6"/>
                <a:gd name="T2" fmla="*/ 1 w 57"/>
                <a:gd name="T3" fmla="*/ 1 h 6"/>
                <a:gd name="T4" fmla="*/ 0 w 57"/>
                <a:gd name="T5" fmla="*/ 1 h 6"/>
                <a:gd name="T6" fmla="*/ 1 w 57"/>
                <a:gd name="T7" fmla="*/ 1 h 6"/>
                <a:gd name="T8" fmla="*/ 1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0" name="Freeform 109"/>
            <p:cNvSpPr/>
            <p:nvPr/>
          </p:nvSpPr>
          <p:spPr bwMode="auto">
            <a:xfrm>
              <a:off x="2528" y="1473"/>
              <a:ext cx="304" cy="444"/>
            </a:xfrm>
            <a:custGeom>
              <a:avLst/>
              <a:gdLst>
                <a:gd name="T0" fmla="*/ 3 w 607"/>
                <a:gd name="T1" fmla="*/ 2 h 888"/>
                <a:gd name="T2" fmla="*/ 2 w 607"/>
                <a:gd name="T3" fmla="*/ 2 h 888"/>
                <a:gd name="T4" fmla="*/ 2 w 607"/>
                <a:gd name="T5" fmla="*/ 3 h 888"/>
                <a:gd name="T6" fmla="*/ 2 w 607"/>
                <a:gd name="T7" fmla="*/ 3 h 888"/>
                <a:gd name="T8" fmla="*/ 2 w 607"/>
                <a:gd name="T9" fmla="*/ 3 h 888"/>
                <a:gd name="T10" fmla="*/ 2 w 607"/>
                <a:gd name="T11" fmla="*/ 3 h 888"/>
                <a:gd name="T12" fmla="*/ 1 w 607"/>
                <a:gd name="T13" fmla="*/ 2 h 888"/>
                <a:gd name="T14" fmla="*/ 1 w 607"/>
                <a:gd name="T15" fmla="*/ 2 h 888"/>
                <a:gd name="T16" fmla="*/ 1 w 607"/>
                <a:gd name="T17" fmla="*/ 2 h 888"/>
                <a:gd name="T18" fmla="*/ 1 w 607"/>
                <a:gd name="T19" fmla="*/ 2 h 888"/>
                <a:gd name="T20" fmla="*/ 1 w 607"/>
                <a:gd name="T21" fmla="*/ 2 h 888"/>
                <a:gd name="T22" fmla="*/ 1 w 607"/>
                <a:gd name="T23" fmla="*/ 2 h 888"/>
                <a:gd name="T24" fmla="*/ 2 w 607"/>
                <a:gd name="T25" fmla="*/ 3 h 888"/>
                <a:gd name="T26" fmla="*/ 2 w 607"/>
                <a:gd name="T27" fmla="*/ 2 h 888"/>
                <a:gd name="T28" fmla="*/ 1 w 607"/>
                <a:gd name="T29" fmla="*/ 2 h 888"/>
                <a:gd name="T30" fmla="*/ 1 w 607"/>
                <a:gd name="T31" fmla="*/ 1 h 888"/>
                <a:gd name="T32" fmla="*/ 1 w 607"/>
                <a:gd name="T33" fmla="*/ 1 h 888"/>
                <a:gd name="T34" fmla="*/ 1 w 607"/>
                <a:gd name="T35" fmla="*/ 1 h 888"/>
                <a:gd name="T36" fmla="*/ 1 w 607"/>
                <a:gd name="T37" fmla="*/ 1 h 888"/>
                <a:gd name="T38" fmla="*/ 1 w 607"/>
                <a:gd name="T39" fmla="*/ 1 h 888"/>
                <a:gd name="T40" fmla="*/ 1 w 607"/>
                <a:gd name="T41" fmla="*/ 1 h 888"/>
                <a:gd name="T42" fmla="*/ 1 w 607"/>
                <a:gd name="T43" fmla="*/ 1 h 888"/>
                <a:gd name="T44" fmla="*/ 1 w 607"/>
                <a:gd name="T45" fmla="*/ 2 h 888"/>
                <a:gd name="T46" fmla="*/ 2 w 607"/>
                <a:gd name="T47" fmla="*/ 3 h 888"/>
                <a:gd name="T48" fmla="*/ 2 w 607"/>
                <a:gd name="T49" fmla="*/ 3 h 888"/>
                <a:gd name="T50" fmla="*/ 2 w 607"/>
                <a:gd name="T51" fmla="*/ 2 h 888"/>
                <a:gd name="T52" fmla="*/ 2 w 607"/>
                <a:gd name="T53" fmla="*/ 1 h 888"/>
                <a:gd name="T54" fmla="*/ 2 w 607"/>
                <a:gd name="T55" fmla="*/ 1 h 888"/>
                <a:gd name="T56" fmla="*/ 2 w 607"/>
                <a:gd name="T57" fmla="*/ 1 h 888"/>
                <a:gd name="T58" fmla="*/ 2 w 607"/>
                <a:gd name="T59" fmla="*/ 1 h 888"/>
                <a:gd name="T60" fmla="*/ 2 w 607"/>
                <a:gd name="T61" fmla="*/ 1 h 888"/>
                <a:gd name="T62" fmla="*/ 2 w 607"/>
                <a:gd name="T63" fmla="*/ 1 h 888"/>
                <a:gd name="T64" fmla="*/ 2 w 607"/>
                <a:gd name="T65" fmla="*/ 1 h 888"/>
                <a:gd name="T66" fmla="*/ 2 w 607"/>
                <a:gd name="T67" fmla="*/ 2 h 888"/>
                <a:gd name="T68" fmla="*/ 2 w 607"/>
                <a:gd name="T69" fmla="*/ 2 h 888"/>
                <a:gd name="T70" fmla="*/ 2 w 607"/>
                <a:gd name="T71" fmla="*/ 2 h 888"/>
                <a:gd name="T72" fmla="*/ 2 w 607"/>
                <a:gd name="T73" fmla="*/ 1 h 888"/>
                <a:gd name="T74" fmla="*/ 2 w 607"/>
                <a:gd name="T75" fmla="*/ 1 h 888"/>
                <a:gd name="T76" fmla="*/ 3 w 607"/>
                <a:gd name="T77" fmla="*/ 1 h 888"/>
                <a:gd name="T78" fmla="*/ 3 w 607"/>
                <a:gd name="T79" fmla="*/ 1 h 888"/>
                <a:gd name="T80" fmla="*/ 3 w 607"/>
                <a:gd name="T81" fmla="*/ 1 h 888"/>
                <a:gd name="T82" fmla="*/ 3 w 607"/>
                <a:gd name="T83" fmla="*/ 1 h 888"/>
                <a:gd name="T84" fmla="*/ 2 w 607"/>
                <a:gd name="T85" fmla="*/ 2 h 888"/>
                <a:gd name="T86" fmla="*/ 2 w 607"/>
                <a:gd name="T87" fmla="*/ 2 h 888"/>
                <a:gd name="T88" fmla="*/ 2 w 607"/>
                <a:gd name="T89" fmla="*/ 2 h 888"/>
                <a:gd name="T90" fmla="*/ 2 w 607"/>
                <a:gd name="T91" fmla="*/ 2 h 888"/>
                <a:gd name="T92" fmla="*/ 2 w 607"/>
                <a:gd name="T93" fmla="*/ 2 h 888"/>
                <a:gd name="T94" fmla="*/ 2 w 607"/>
                <a:gd name="T95" fmla="*/ 2 h 888"/>
                <a:gd name="T96" fmla="*/ 2 w 607"/>
                <a:gd name="T97" fmla="*/ 2 h 888"/>
                <a:gd name="T98" fmla="*/ 2 w 607"/>
                <a:gd name="T99" fmla="*/ 2 h 888"/>
                <a:gd name="T100" fmla="*/ 2 w 607"/>
                <a:gd name="T101" fmla="*/ 2 h 888"/>
                <a:gd name="T102" fmla="*/ 3 w 607"/>
                <a:gd name="T103" fmla="*/ 2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1" name="Freeform 110"/>
            <p:cNvSpPr/>
            <p:nvPr/>
          </p:nvSpPr>
          <p:spPr bwMode="auto">
            <a:xfrm>
              <a:off x="2477" y="1412"/>
              <a:ext cx="408" cy="298"/>
            </a:xfrm>
            <a:custGeom>
              <a:avLst/>
              <a:gdLst>
                <a:gd name="T0" fmla="*/ 2 w 814"/>
                <a:gd name="T1" fmla="*/ 1 h 595"/>
                <a:gd name="T2" fmla="*/ 2 w 814"/>
                <a:gd name="T3" fmla="*/ 1 h 595"/>
                <a:gd name="T4" fmla="*/ 2 w 814"/>
                <a:gd name="T5" fmla="*/ 1 h 595"/>
                <a:gd name="T6" fmla="*/ 2 w 814"/>
                <a:gd name="T7" fmla="*/ 1 h 595"/>
                <a:gd name="T8" fmla="*/ 2 w 814"/>
                <a:gd name="T9" fmla="*/ 1 h 595"/>
                <a:gd name="T10" fmla="*/ 2 w 814"/>
                <a:gd name="T11" fmla="*/ 1 h 595"/>
                <a:gd name="T12" fmla="*/ 2 w 814"/>
                <a:gd name="T13" fmla="*/ 1 h 595"/>
                <a:gd name="T14" fmla="*/ 2 w 814"/>
                <a:gd name="T15" fmla="*/ 1 h 595"/>
                <a:gd name="T16" fmla="*/ 2 w 814"/>
                <a:gd name="T17" fmla="*/ 1 h 595"/>
                <a:gd name="T18" fmla="*/ 2 w 814"/>
                <a:gd name="T19" fmla="*/ 1 h 595"/>
                <a:gd name="T20" fmla="*/ 2 w 814"/>
                <a:gd name="T21" fmla="*/ 1 h 595"/>
                <a:gd name="T22" fmla="*/ 1 w 814"/>
                <a:gd name="T23" fmla="*/ 1 h 595"/>
                <a:gd name="T24" fmla="*/ 1 w 814"/>
                <a:gd name="T25" fmla="*/ 1 h 595"/>
                <a:gd name="T26" fmla="*/ 1 w 814"/>
                <a:gd name="T27" fmla="*/ 1 h 595"/>
                <a:gd name="T28" fmla="*/ 1 w 814"/>
                <a:gd name="T29" fmla="*/ 1 h 595"/>
                <a:gd name="T30" fmla="*/ 1 w 814"/>
                <a:gd name="T31" fmla="*/ 2 h 595"/>
                <a:gd name="T32" fmla="*/ 1 w 814"/>
                <a:gd name="T33" fmla="*/ 1 h 595"/>
                <a:gd name="T34" fmla="*/ 1 w 814"/>
                <a:gd name="T35" fmla="*/ 1 h 595"/>
                <a:gd name="T36" fmla="*/ 1 w 814"/>
                <a:gd name="T37" fmla="*/ 2 h 595"/>
                <a:gd name="T38" fmla="*/ 1 w 814"/>
                <a:gd name="T39" fmla="*/ 2 h 595"/>
                <a:gd name="T40" fmla="*/ 1 w 814"/>
                <a:gd name="T41" fmla="*/ 2 h 595"/>
                <a:gd name="T42" fmla="*/ 1 w 814"/>
                <a:gd name="T43" fmla="*/ 2 h 595"/>
                <a:gd name="T44" fmla="*/ 1 w 814"/>
                <a:gd name="T45" fmla="*/ 2 h 595"/>
                <a:gd name="T46" fmla="*/ 1 w 814"/>
                <a:gd name="T47" fmla="*/ 3 h 595"/>
                <a:gd name="T48" fmla="*/ 1 w 814"/>
                <a:gd name="T49" fmla="*/ 3 h 595"/>
                <a:gd name="T50" fmla="*/ 1 w 814"/>
                <a:gd name="T51" fmla="*/ 3 h 595"/>
                <a:gd name="T52" fmla="*/ 2 w 814"/>
                <a:gd name="T53" fmla="*/ 3 h 595"/>
                <a:gd name="T54" fmla="*/ 2 w 814"/>
                <a:gd name="T55" fmla="*/ 3 h 595"/>
                <a:gd name="T56" fmla="*/ 2 w 814"/>
                <a:gd name="T57" fmla="*/ 3 h 595"/>
                <a:gd name="T58" fmla="*/ 2 w 814"/>
                <a:gd name="T59" fmla="*/ 2 h 595"/>
                <a:gd name="T60" fmla="*/ 2 w 814"/>
                <a:gd name="T61" fmla="*/ 2 h 595"/>
                <a:gd name="T62" fmla="*/ 2 w 814"/>
                <a:gd name="T63" fmla="*/ 2 h 595"/>
                <a:gd name="T64" fmla="*/ 2 w 814"/>
                <a:gd name="T65" fmla="*/ 2 h 595"/>
                <a:gd name="T66" fmla="*/ 2 w 814"/>
                <a:gd name="T67" fmla="*/ 2 h 595"/>
                <a:gd name="T68" fmla="*/ 2 w 814"/>
                <a:gd name="T69" fmla="*/ 3 h 595"/>
                <a:gd name="T70" fmla="*/ 2 w 814"/>
                <a:gd name="T71" fmla="*/ 3 h 595"/>
                <a:gd name="T72" fmla="*/ 3 w 814"/>
                <a:gd name="T73" fmla="*/ 3 h 595"/>
                <a:gd name="T74" fmla="*/ 3 w 814"/>
                <a:gd name="T75" fmla="*/ 3 h 595"/>
                <a:gd name="T76" fmla="*/ 3 w 814"/>
                <a:gd name="T77" fmla="*/ 3 h 595"/>
                <a:gd name="T78" fmla="*/ 3 w 814"/>
                <a:gd name="T79" fmla="*/ 3 h 595"/>
                <a:gd name="T80" fmla="*/ 4 w 814"/>
                <a:gd name="T81" fmla="*/ 2 h 595"/>
                <a:gd name="T82" fmla="*/ 4 w 814"/>
                <a:gd name="T83" fmla="*/ 2 h 595"/>
                <a:gd name="T84" fmla="*/ 4 w 814"/>
                <a:gd name="T85" fmla="*/ 2 h 595"/>
                <a:gd name="T86" fmla="*/ 4 w 814"/>
                <a:gd name="T87" fmla="*/ 2 h 595"/>
                <a:gd name="T88" fmla="*/ 3 w 814"/>
                <a:gd name="T89" fmla="*/ 1 h 595"/>
                <a:gd name="T90" fmla="*/ 3 w 814"/>
                <a:gd name="T91" fmla="*/ 1 h 595"/>
                <a:gd name="T92" fmla="*/ 3 w 814"/>
                <a:gd name="T93" fmla="*/ 1 h 595"/>
                <a:gd name="T94" fmla="*/ 3 w 814"/>
                <a:gd name="T95" fmla="*/ 1 h 595"/>
                <a:gd name="T96" fmla="*/ 3 w 814"/>
                <a:gd name="T97" fmla="*/ 1 h 595"/>
                <a:gd name="T98" fmla="*/ 3 w 814"/>
                <a:gd name="T99" fmla="*/ 1 h 595"/>
                <a:gd name="T100" fmla="*/ 3 w 814"/>
                <a:gd name="T101" fmla="*/ 1 h 595"/>
                <a:gd name="T102" fmla="*/ 3 w 814"/>
                <a:gd name="T103" fmla="*/ 1 h 595"/>
                <a:gd name="T104" fmla="*/ 3 w 814"/>
                <a:gd name="T105" fmla="*/ 1 h 595"/>
                <a:gd name="T106" fmla="*/ 3 w 814"/>
                <a:gd name="T107" fmla="*/ 1 h 595"/>
                <a:gd name="T108" fmla="*/ 3 w 814"/>
                <a:gd name="T109" fmla="*/ 1 h 595"/>
                <a:gd name="T110" fmla="*/ 3 w 814"/>
                <a:gd name="T111" fmla="*/ 1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2" name="Freeform 111"/>
            <p:cNvSpPr/>
            <p:nvPr/>
          </p:nvSpPr>
          <p:spPr bwMode="auto">
            <a:xfrm>
              <a:off x="2793" y="1789"/>
              <a:ext cx="80" cy="93"/>
            </a:xfrm>
            <a:custGeom>
              <a:avLst/>
              <a:gdLst>
                <a:gd name="T0" fmla="*/ 1 w 160"/>
                <a:gd name="T1" fmla="*/ 1 h 185"/>
                <a:gd name="T2" fmla="*/ 1 w 160"/>
                <a:gd name="T3" fmla="*/ 1 h 185"/>
                <a:gd name="T4" fmla="*/ 1 w 160"/>
                <a:gd name="T5" fmla="*/ 1 h 185"/>
                <a:gd name="T6" fmla="*/ 1 w 160"/>
                <a:gd name="T7" fmla="*/ 1 h 185"/>
                <a:gd name="T8" fmla="*/ 1 w 160"/>
                <a:gd name="T9" fmla="*/ 1 h 185"/>
                <a:gd name="T10" fmla="*/ 1 w 160"/>
                <a:gd name="T11" fmla="*/ 1 h 185"/>
                <a:gd name="T12" fmla="*/ 1 w 160"/>
                <a:gd name="T13" fmla="*/ 1 h 185"/>
                <a:gd name="T14" fmla="*/ 1 w 160"/>
                <a:gd name="T15" fmla="*/ 1 h 185"/>
                <a:gd name="T16" fmla="*/ 1 w 160"/>
                <a:gd name="T17" fmla="*/ 1 h 185"/>
                <a:gd name="T18" fmla="*/ 1 w 160"/>
                <a:gd name="T19" fmla="*/ 1 h 185"/>
                <a:gd name="T20" fmla="*/ 1 w 160"/>
                <a:gd name="T21" fmla="*/ 1 h 185"/>
                <a:gd name="T22" fmla="*/ 1 w 160"/>
                <a:gd name="T23" fmla="*/ 1 h 185"/>
                <a:gd name="T24" fmla="*/ 1 w 160"/>
                <a:gd name="T25" fmla="*/ 1 h 185"/>
                <a:gd name="T26" fmla="*/ 1 w 160"/>
                <a:gd name="T27" fmla="*/ 1 h 185"/>
                <a:gd name="T28" fmla="*/ 1 w 160"/>
                <a:gd name="T29" fmla="*/ 1 h 185"/>
                <a:gd name="T30" fmla="*/ 1 w 160"/>
                <a:gd name="T31" fmla="*/ 1 h 185"/>
                <a:gd name="T32" fmla="*/ 1 w 160"/>
                <a:gd name="T33" fmla="*/ 1 h 185"/>
                <a:gd name="T34" fmla="*/ 1 w 160"/>
                <a:gd name="T35" fmla="*/ 1 h 185"/>
                <a:gd name="T36" fmla="*/ 1 w 160"/>
                <a:gd name="T37" fmla="*/ 1 h 185"/>
                <a:gd name="T38" fmla="*/ 1 w 160"/>
                <a:gd name="T39" fmla="*/ 1 h 185"/>
                <a:gd name="T40" fmla="*/ 1 w 160"/>
                <a:gd name="T41" fmla="*/ 1 h 185"/>
                <a:gd name="T42" fmla="*/ 1 w 160"/>
                <a:gd name="T43" fmla="*/ 1 h 185"/>
                <a:gd name="T44" fmla="*/ 1 w 160"/>
                <a:gd name="T45" fmla="*/ 1 h 185"/>
                <a:gd name="T46" fmla="*/ 1 w 160"/>
                <a:gd name="T47" fmla="*/ 1 h 185"/>
                <a:gd name="T48" fmla="*/ 1 w 160"/>
                <a:gd name="T49" fmla="*/ 1 h 185"/>
                <a:gd name="T50" fmla="*/ 1 w 160"/>
                <a:gd name="T51" fmla="*/ 1 h 185"/>
                <a:gd name="T52" fmla="*/ 1 w 160"/>
                <a:gd name="T53" fmla="*/ 1 h 185"/>
                <a:gd name="T54" fmla="*/ 1 w 160"/>
                <a:gd name="T55" fmla="*/ 1 h 185"/>
                <a:gd name="T56" fmla="*/ 1 w 160"/>
                <a:gd name="T57" fmla="*/ 1 h 185"/>
                <a:gd name="T58" fmla="*/ 1 w 160"/>
                <a:gd name="T59" fmla="*/ 1 h 185"/>
                <a:gd name="T60" fmla="*/ 1 w 160"/>
                <a:gd name="T61" fmla="*/ 1 h 185"/>
                <a:gd name="T62" fmla="*/ 1 w 160"/>
                <a:gd name="T63" fmla="*/ 1 h 185"/>
                <a:gd name="T64" fmla="*/ 1 w 160"/>
                <a:gd name="T65" fmla="*/ 1 h 185"/>
                <a:gd name="T66" fmla="*/ 1 w 160"/>
                <a:gd name="T67" fmla="*/ 1 h 185"/>
                <a:gd name="T68" fmla="*/ 1 w 160"/>
                <a:gd name="T69" fmla="*/ 1 h 185"/>
                <a:gd name="T70" fmla="*/ 1 w 160"/>
                <a:gd name="T71" fmla="*/ 1 h 185"/>
                <a:gd name="T72" fmla="*/ 1 w 160"/>
                <a:gd name="T73" fmla="*/ 1 h 185"/>
                <a:gd name="T74" fmla="*/ 1 w 160"/>
                <a:gd name="T75" fmla="*/ 1 h 185"/>
                <a:gd name="T76" fmla="*/ 1 w 160"/>
                <a:gd name="T77" fmla="*/ 1 h 185"/>
                <a:gd name="T78" fmla="*/ 1 w 160"/>
                <a:gd name="T79" fmla="*/ 1 h 185"/>
                <a:gd name="T80" fmla="*/ 1 w 160"/>
                <a:gd name="T81" fmla="*/ 1 h 185"/>
                <a:gd name="T82" fmla="*/ 1 w 160"/>
                <a:gd name="T83" fmla="*/ 1 h 185"/>
                <a:gd name="T84" fmla="*/ 1 w 160"/>
                <a:gd name="T85" fmla="*/ 1 h 185"/>
                <a:gd name="T86" fmla="*/ 1 w 160"/>
                <a:gd name="T87" fmla="*/ 1 h 185"/>
                <a:gd name="T88" fmla="*/ 1 w 160"/>
                <a:gd name="T89" fmla="*/ 1 h 185"/>
                <a:gd name="T90" fmla="*/ 1 w 160"/>
                <a:gd name="T91" fmla="*/ 1 h 185"/>
                <a:gd name="T92" fmla="*/ 1 w 160"/>
                <a:gd name="T93" fmla="*/ 1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3" name="Freeform 112"/>
            <p:cNvSpPr/>
            <p:nvPr/>
          </p:nvSpPr>
          <p:spPr bwMode="auto">
            <a:xfrm>
              <a:off x="2659" y="1825"/>
              <a:ext cx="47" cy="50"/>
            </a:xfrm>
            <a:custGeom>
              <a:avLst/>
              <a:gdLst>
                <a:gd name="T0" fmla="*/ 1 w 94"/>
                <a:gd name="T1" fmla="*/ 1 h 99"/>
                <a:gd name="T2" fmla="*/ 1 w 94"/>
                <a:gd name="T3" fmla="*/ 1 h 99"/>
                <a:gd name="T4" fmla="*/ 1 w 94"/>
                <a:gd name="T5" fmla="*/ 1 h 99"/>
                <a:gd name="T6" fmla="*/ 1 w 94"/>
                <a:gd name="T7" fmla="*/ 1 h 99"/>
                <a:gd name="T8" fmla="*/ 1 w 94"/>
                <a:gd name="T9" fmla="*/ 1 h 99"/>
                <a:gd name="T10" fmla="*/ 1 w 94"/>
                <a:gd name="T11" fmla="*/ 1 h 99"/>
                <a:gd name="T12" fmla="*/ 1 w 94"/>
                <a:gd name="T13" fmla="*/ 1 h 99"/>
                <a:gd name="T14" fmla="*/ 1 w 94"/>
                <a:gd name="T15" fmla="*/ 1 h 99"/>
                <a:gd name="T16" fmla="*/ 1 w 94"/>
                <a:gd name="T17" fmla="*/ 1 h 99"/>
                <a:gd name="T18" fmla="*/ 1 w 94"/>
                <a:gd name="T19" fmla="*/ 1 h 99"/>
                <a:gd name="T20" fmla="*/ 1 w 94"/>
                <a:gd name="T21" fmla="*/ 1 h 99"/>
                <a:gd name="T22" fmla="*/ 1 w 94"/>
                <a:gd name="T23" fmla="*/ 1 h 99"/>
                <a:gd name="T24" fmla="*/ 1 w 94"/>
                <a:gd name="T25" fmla="*/ 1 h 99"/>
                <a:gd name="T26" fmla="*/ 1 w 94"/>
                <a:gd name="T27" fmla="*/ 1 h 99"/>
                <a:gd name="T28" fmla="*/ 1 w 94"/>
                <a:gd name="T29" fmla="*/ 1 h 99"/>
                <a:gd name="T30" fmla="*/ 0 w 94"/>
                <a:gd name="T31" fmla="*/ 1 h 99"/>
                <a:gd name="T32" fmla="*/ 1 w 94"/>
                <a:gd name="T33" fmla="*/ 1 h 99"/>
                <a:gd name="T34" fmla="*/ 1 w 94"/>
                <a:gd name="T35" fmla="*/ 1 h 99"/>
                <a:gd name="T36" fmla="*/ 1 w 94"/>
                <a:gd name="T37" fmla="*/ 1 h 99"/>
                <a:gd name="T38" fmla="*/ 1 w 94"/>
                <a:gd name="T39" fmla="*/ 0 h 99"/>
                <a:gd name="T40" fmla="*/ 1 w 94"/>
                <a:gd name="T41" fmla="*/ 0 h 99"/>
                <a:gd name="T42" fmla="*/ 1 w 94"/>
                <a:gd name="T43" fmla="*/ 1 h 99"/>
                <a:gd name="T44" fmla="*/ 1 w 94"/>
                <a:gd name="T45" fmla="*/ 1 h 99"/>
                <a:gd name="T46" fmla="*/ 1 w 94"/>
                <a:gd name="T47" fmla="*/ 1 h 99"/>
                <a:gd name="T48" fmla="*/ 1 w 94"/>
                <a:gd name="T49" fmla="*/ 1 h 99"/>
                <a:gd name="T50" fmla="*/ 1 w 94"/>
                <a:gd name="T51" fmla="*/ 1 h 99"/>
                <a:gd name="T52" fmla="*/ 1 w 94"/>
                <a:gd name="T53" fmla="*/ 1 h 99"/>
                <a:gd name="T54" fmla="*/ 1 w 94"/>
                <a:gd name="T55" fmla="*/ 1 h 99"/>
                <a:gd name="T56" fmla="*/ 1 w 94"/>
                <a:gd name="T57" fmla="*/ 1 h 99"/>
                <a:gd name="T58" fmla="*/ 1 w 94"/>
                <a:gd name="T59" fmla="*/ 1 h 99"/>
                <a:gd name="T60" fmla="*/ 1 w 94"/>
                <a:gd name="T61" fmla="*/ 1 h 99"/>
                <a:gd name="T62" fmla="*/ 1 w 94"/>
                <a:gd name="T63" fmla="*/ 1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6783388" y="2805113"/>
            <a:ext cx="1927225" cy="18208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539875" y="1144588"/>
            <a:ext cx="1676400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3 w 21600"/>
              <a:gd name="T13" fmla="*/ 3843 h 21600"/>
              <a:gd name="T14" fmla="*/ 17757 w 21600"/>
              <a:gd name="T15" fmla="*/ 177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86" y="21600"/>
                </a:lnTo>
                <a:lnTo>
                  <a:pt x="175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378075" y="839788"/>
            <a:ext cx="1588" cy="1895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87875" y="1144588"/>
            <a:ext cx="21336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578475" y="687388"/>
            <a:ext cx="23813" cy="25098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283075" y="1677988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28775" y="4186238"/>
            <a:ext cx="1652588" cy="1560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1311275" y="3914775"/>
            <a:ext cx="2287588" cy="2071688"/>
            <a:chOff x="432" y="2064"/>
            <a:chExt cx="1441" cy="1305"/>
          </a:xfrm>
        </p:grpSpPr>
        <p:sp>
          <p:nvSpPr>
            <p:cNvPr id="13344" name="Line 8"/>
            <p:cNvSpPr>
              <a:spLocks noChangeShapeType="1"/>
            </p:cNvSpPr>
            <p:nvPr/>
          </p:nvSpPr>
          <p:spPr bwMode="auto">
            <a:xfrm>
              <a:off x="1153" y="2064"/>
              <a:ext cx="0" cy="1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5" name="Line 9"/>
            <p:cNvSpPr>
              <a:spLocks noChangeShapeType="1"/>
            </p:cNvSpPr>
            <p:nvPr/>
          </p:nvSpPr>
          <p:spPr bwMode="auto">
            <a:xfrm>
              <a:off x="432" y="2726"/>
              <a:ext cx="14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10"/>
            <p:cNvSpPr>
              <a:spLocks noChangeShapeType="1"/>
            </p:cNvSpPr>
            <p:nvPr/>
          </p:nvSpPr>
          <p:spPr bwMode="auto">
            <a:xfrm>
              <a:off x="532" y="2140"/>
              <a:ext cx="1261" cy="11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11"/>
            <p:cNvSpPr>
              <a:spLocks noChangeShapeType="1"/>
            </p:cNvSpPr>
            <p:nvPr/>
          </p:nvSpPr>
          <p:spPr bwMode="auto">
            <a:xfrm flipV="1">
              <a:off x="512" y="2140"/>
              <a:ext cx="1261" cy="11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4740275" y="4067175"/>
            <a:ext cx="1982788" cy="18605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764213" y="3792538"/>
            <a:ext cx="0" cy="23891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rot="600000">
            <a:off x="5764213" y="3792538"/>
            <a:ext cx="0" cy="2389187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rot="1200000">
            <a:off x="5764213" y="3792538"/>
            <a:ext cx="0" cy="23891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rot="1800000">
            <a:off x="5764213" y="3792538"/>
            <a:ext cx="0" cy="2389187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rot="2400000">
            <a:off x="5764213" y="3762375"/>
            <a:ext cx="0" cy="2387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rot="30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rot="36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rot="54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4200000">
            <a:off x="5715001" y="3700462"/>
            <a:ext cx="0" cy="2543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4800000">
            <a:off x="5707063" y="3709987"/>
            <a:ext cx="0" cy="254317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60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rot="66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7200000">
            <a:off x="5746751" y="3700462"/>
            <a:ext cx="0" cy="2543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7800000" flipV="1">
            <a:off x="5757862" y="3721101"/>
            <a:ext cx="4763" cy="2513012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8400000">
            <a:off x="5730875" y="3762375"/>
            <a:ext cx="0" cy="2387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rot="9000000">
            <a:off x="5730875" y="3762375"/>
            <a:ext cx="0" cy="2387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rot="9600000">
            <a:off x="5764213" y="3762375"/>
            <a:ext cx="0" cy="2387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rot="10200000">
            <a:off x="5764213" y="3762375"/>
            <a:ext cx="0" cy="2387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182688" y="288290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条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535488" y="288290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条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1182688" y="616585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条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535488" y="616585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是，无数条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 animBg="1"/>
      <p:bldP spid="12294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9252" grpId="0"/>
      <p:bldP spid="9253" grpId="0"/>
      <p:bldP spid="9254" grpId="0"/>
      <p:bldP spid="9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04850" y="2525713"/>
            <a:ext cx="84391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有些轴对称图形的对称轴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只有一条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，但有的轴对称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图形的对称轴却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不止一条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，有的轴对称图形的对称轴甚至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有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无数条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60463" y="4419600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对称轴通常画成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虚线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，是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直线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，不能画成线段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4340" name="Picture 13" descr="图片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3175" y="1747838"/>
            <a:ext cx="10112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09600" y="155575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国旗是国家的一个象征，观察下面的国旗，哪些是轴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对称图形？试找出它们的对称轴</a:t>
            </a:r>
            <a:r>
              <a:rPr kumimoji="1"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5363" name="Picture 5" descr="j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3406775"/>
            <a:ext cx="2108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85825" y="5567363"/>
            <a:ext cx="1644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加拿大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750050" y="5502275"/>
            <a:ext cx="1511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瑞典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1685925" y="2830513"/>
            <a:ext cx="1588" cy="2590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7" name="Picture 10" descr="ys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81375"/>
            <a:ext cx="2447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884488" y="4170363"/>
            <a:ext cx="2951162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332288" y="2924175"/>
            <a:ext cx="71437" cy="2519363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530600" y="5537200"/>
            <a:ext cx="17716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以色列</a:t>
            </a:r>
          </a:p>
        </p:txBody>
      </p:sp>
      <p:pic>
        <p:nvPicPr>
          <p:cNvPr id="15372" name="Picture 15" descr="r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33775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888038" y="4087813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74" name="Picture 118" descr="taosh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9588" y="496888"/>
            <a:ext cx="51371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8" grpId="0" animBg="1"/>
      <p:bldP spid="29709" grpId="0" animBg="1"/>
      <p:bldP spid="297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19275" y="4187825"/>
            <a:ext cx="3240088" cy="19446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87" name="Group 7"/>
          <p:cNvGrpSpPr/>
          <p:nvPr/>
        </p:nvGrpSpPr>
        <p:grpSpPr bwMode="auto">
          <a:xfrm>
            <a:off x="2035175" y="3770313"/>
            <a:ext cx="2816225" cy="2779712"/>
            <a:chOff x="1882" y="1253"/>
            <a:chExt cx="1814" cy="1951"/>
          </a:xfrm>
        </p:grpSpPr>
        <p:pic>
          <p:nvPicPr>
            <p:cNvPr id="16396" name="Picture 8" descr="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1281810">
              <a:off x="2835" y="1888"/>
              <a:ext cx="86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Line 9"/>
            <p:cNvSpPr>
              <a:spLocks noChangeShapeType="1"/>
            </p:cNvSpPr>
            <p:nvPr/>
          </p:nvSpPr>
          <p:spPr bwMode="auto">
            <a:xfrm>
              <a:off x="2789" y="1253"/>
              <a:ext cx="0" cy="19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398" name="Picture 10" descr="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281810" flipH="1">
              <a:off x="1882" y="1888"/>
              <a:ext cx="86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735638" y="4348163"/>
            <a:ext cx="792162" cy="13684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6527800" y="4348163"/>
            <a:ext cx="792163" cy="13684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6527800" y="3771900"/>
            <a:ext cx="0" cy="27368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038725" y="14478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全等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549650" y="2568575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全等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509963" y="30861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对称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804863" y="1320800"/>
            <a:ext cx="762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成轴对称的两个图形全等吗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?(         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如果把一个轴对称图形沿对称轴分成两个图形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那么这两个图形全等吗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?(         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这两个图形对称吗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?(        )</a:t>
            </a: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642938" y="811213"/>
            <a:ext cx="3602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</a:rPr>
              <a:t>跟踪训练</a:t>
            </a:r>
            <a:r>
              <a:rPr lang="en-US" altLang="zh-CN" sz="2800" b="1" dirty="0">
                <a:solidFill>
                  <a:srgbClr val="FF0000"/>
                </a:solidFill>
              </a:rPr>
              <a:t>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  <p:bldP spid="24591" grpId="0" autoUpdateAnimBg="0"/>
      <p:bldP spid="245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5" name="Group 27"/>
          <p:cNvGraphicFramePr>
            <a:graphicFrameLocks noGrp="1"/>
          </p:cNvGraphicFramePr>
          <p:nvPr/>
        </p:nvGraphicFramePr>
        <p:xfrm>
          <a:off x="609600" y="1600200"/>
          <a:ext cx="8001000" cy="4422835"/>
        </p:xfrm>
        <a:graphic>
          <a:graphicData uri="http://schemas.openxmlformats.org/drawingml/2006/table">
            <a:tbl>
              <a:tblPr/>
              <a:tblGrid>
                <a:gridCol w="141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轴对称图形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两个图形成轴对称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区别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__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＿个图形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＿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___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个图形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１．沿一条直线折叠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直线两旁的部分能够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＿＿＿＿．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２．都有＿＿＿＿．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３．如果把一个轴对称图形沿对称轴分成两个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图形，那么这两个图形关于这条直线＿＿＿；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如果把两个成轴对称的图形看成一个图形，那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么这个图形就是＿＿＿＿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____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．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667000" y="21859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一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956300" y="2132013"/>
            <a:ext cx="61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两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051050" y="31543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互相重合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378200" y="357822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对称轴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023100" y="447992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对称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313238" y="5346700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轴对称图形</a:t>
            </a:r>
          </a:p>
        </p:txBody>
      </p:sp>
      <p:pic>
        <p:nvPicPr>
          <p:cNvPr id="17433" name="Picture 63" descr="图片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779463"/>
            <a:ext cx="1023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utoUpdateAnimBg="0"/>
      <p:bldP spid="23573" grpId="0" autoUpdateAnimBg="0"/>
      <p:bldP spid="23574" grpId="0" autoUpdateAnimBg="0"/>
      <p:bldP spid="23575" grpId="0" autoUpdateAnimBg="0"/>
      <p:bldP spid="23576" grpId="0" autoUpdateAnimBg="0"/>
      <p:bldP spid="235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2813" y="1112838"/>
            <a:ext cx="223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2438" y="1878013"/>
            <a:ext cx="6189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通过本课时的学习，需要我们：</a:t>
            </a:r>
            <a:endParaRPr lang="zh-CN" altLang="en-US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9263" y="2660650"/>
            <a:ext cx="8334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了解轴对称图形的概念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能识别简单的轴对称图形及其对称轴（直线）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了解轴对称图形与两个图形关于某直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线成轴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对称的区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别和联系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62166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把一圆形纸片两次对折后，得到右图，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然后沿虚线剪开，得到两部分，其中一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部分展开后的平面图形是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(    )</a:t>
            </a: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6516688" y="1628775"/>
            <a:ext cx="2160587" cy="2160588"/>
            <a:chOff x="2562" y="1661"/>
            <a:chExt cx="1361" cy="1361"/>
          </a:xfrm>
        </p:grpSpPr>
        <p:sp>
          <p:nvSpPr>
            <p:cNvPr id="1948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2" y="1661"/>
              <a:ext cx="13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Arc 5"/>
            <p:cNvSpPr/>
            <p:nvPr/>
          </p:nvSpPr>
          <p:spPr bwMode="auto">
            <a:xfrm>
              <a:off x="2716" y="1815"/>
              <a:ext cx="1042" cy="10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1" y="0"/>
                    <a:pt x="21588" y="9657"/>
                    <a:pt x="21599" y="21579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1" y="0"/>
                    <a:pt x="21588" y="9657"/>
                    <a:pt x="21599" y="2157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2716" y="2856"/>
              <a:ext cx="1041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Line 7"/>
            <p:cNvSpPr>
              <a:spLocks noChangeShapeType="1"/>
            </p:cNvSpPr>
            <p:nvPr/>
          </p:nvSpPr>
          <p:spPr bwMode="auto">
            <a:xfrm>
              <a:off x="2716" y="1815"/>
              <a:ext cx="1" cy="104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8"/>
            <p:cNvSpPr>
              <a:spLocks noChangeShapeType="1"/>
            </p:cNvSpPr>
            <p:nvPr/>
          </p:nvSpPr>
          <p:spPr bwMode="auto">
            <a:xfrm>
              <a:off x="2735" y="2251"/>
              <a:ext cx="248" cy="60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0" name="Group 9"/>
          <p:cNvGrpSpPr/>
          <p:nvPr/>
        </p:nvGrpSpPr>
        <p:grpSpPr bwMode="auto">
          <a:xfrm>
            <a:off x="1412875" y="4191000"/>
            <a:ext cx="6283325" cy="1897063"/>
            <a:chOff x="476" y="2024"/>
            <a:chExt cx="3958" cy="1195"/>
          </a:xfrm>
        </p:grpSpPr>
        <p:grpSp>
          <p:nvGrpSpPr>
            <p:cNvPr id="19463" name="Group 10"/>
            <p:cNvGrpSpPr/>
            <p:nvPr/>
          </p:nvGrpSpPr>
          <p:grpSpPr bwMode="auto">
            <a:xfrm>
              <a:off x="3696" y="2024"/>
              <a:ext cx="738" cy="738"/>
              <a:chOff x="2855" y="3033"/>
              <a:chExt cx="738" cy="738"/>
            </a:xfrm>
          </p:grpSpPr>
          <p:sp>
            <p:nvSpPr>
              <p:cNvPr id="19485" name="Oval 11"/>
              <p:cNvSpPr>
                <a:spLocks noChangeArrowheads="1"/>
              </p:cNvSpPr>
              <p:nvPr/>
            </p:nvSpPr>
            <p:spPr bwMode="auto">
              <a:xfrm>
                <a:off x="3101" y="3273"/>
                <a:ext cx="258" cy="25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Oval 12"/>
              <p:cNvSpPr>
                <a:spLocks noChangeArrowheads="1"/>
              </p:cNvSpPr>
              <p:nvPr/>
            </p:nvSpPr>
            <p:spPr bwMode="auto">
              <a:xfrm>
                <a:off x="2855" y="3033"/>
                <a:ext cx="738" cy="73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64" name="Group 13"/>
            <p:cNvGrpSpPr/>
            <p:nvPr/>
          </p:nvGrpSpPr>
          <p:grpSpPr bwMode="auto">
            <a:xfrm>
              <a:off x="2653" y="2024"/>
              <a:ext cx="738" cy="738"/>
              <a:chOff x="2849" y="2175"/>
              <a:chExt cx="738" cy="738"/>
            </a:xfrm>
          </p:grpSpPr>
          <p:sp>
            <p:nvSpPr>
              <p:cNvPr id="19481" name="Oval 14"/>
              <p:cNvSpPr>
                <a:spLocks noChangeArrowheads="1"/>
              </p:cNvSpPr>
              <p:nvPr/>
            </p:nvSpPr>
            <p:spPr bwMode="auto">
              <a:xfrm>
                <a:off x="2849" y="2175"/>
                <a:ext cx="738" cy="73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Line 15"/>
              <p:cNvSpPr>
                <a:spLocks noChangeShapeType="1"/>
              </p:cNvSpPr>
              <p:nvPr/>
            </p:nvSpPr>
            <p:spPr bwMode="auto">
              <a:xfrm flipH="1">
                <a:off x="3083" y="2397"/>
                <a:ext cx="126" cy="2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Line 16"/>
              <p:cNvSpPr>
                <a:spLocks noChangeShapeType="1"/>
              </p:cNvSpPr>
              <p:nvPr/>
            </p:nvSpPr>
            <p:spPr bwMode="auto">
              <a:xfrm flipH="1">
                <a:off x="3083" y="2619"/>
                <a:ext cx="264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Line 17"/>
              <p:cNvSpPr>
                <a:spLocks noChangeShapeType="1"/>
              </p:cNvSpPr>
              <p:nvPr/>
            </p:nvSpPr>
            <p:spPr bwMode="auto">
              <a:xfrm>
                <a:off x="3209" y="2397"/>
                <a:ext cx="138" cy="2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65" name="Group 18"/>
            <p:cNvGrpSpPr/>
            <p:nvPr/>
          </p:nvGrpSpPr>
          <p:grpSpPr bwMode="auto">
            <a:xfrm>
              <a:off x="476" y="2024"/>
              <a:ext cx="738" cy="738"/>
              <a:chOff x="445" y="2583"/>
              <a:chExt cx="738" cy="738"/>
            </a:xfrm>
          </p:grpSpPr>
          <p:sp>
            <p:nvSpPr>
              <p:cNvPr id="19476" name="Oval 19"/>
              <p:cNvSpPr>
                <a:spLocks noChangeArrowheads="1"/>
              </p:cNvSpPr>
              <p:nvPr/>
            </p:nvSpPr>
            <p:spPr bwMode="auto">
              <a:xfrm>
                <a:off x="445" y="2583"/>
                <a:ext cx="738" cy="73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Line 20"/>
              <p:cNvSpPr>
                <a:spLocks noChangeShapeType="1"/>
              </p:cNvSpPr>
              <p:nvPr/>
            </p:nvSpPr>
            <p:spPr bwMode="auto">
              <a:xfrm>
                <a:off x="667" y="3027"/>
                <a:ext cx="31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Line 21"/>
              <p:cNvSpPr>
                <a:spLocks noChangeShapeType="1"/>
              </p:cNvSpPr>
              <p:nvPr/>
            </p:nvSpPr>
            <p:spPr bwMode="auto">
              <a:xfrm>
                <a:off x="979" y="2871"/>
                <a:ext cx="1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Line 22"/>
              <p:cNvSpPr>
                <a:spLocks noChangeShapeType="1"/>
              </p:cNvSpPr>
              <p:nvPr/>
            </p:nvSpPr>
            <p:spPr bwMode="auto">
              <a:xfrm>
                <a:off x="667" y="2871"/>
                <a:ext cx="31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Line 23"/>
              <p:cNvSpPr>
                <a:spLocks noChangeShapeType="1"/>
              </p:cNvSpPr>
              <p:nvPr/>
            </p:nvSpPr>
            <p:spPr bwMode="auto">
              <a:xfrm>
                <a:off x="667" y="2871"/>
                <a:ext cx="1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66" name="Group 24"/>
            <p:cNvGrpSpPr/>
            <p:nvPr/>
          </p:nvGrpSpPr>
          <p:grpSpPr bwMode="auto">
            <a:xfrm>
              <a:off x="1519" y="2024"/>
              <a:ext cx="738" cy="738"/>
              <a:chOff x="1357" y="2589"/>
              <a:chExt cx="738" cy="738"/>
            </a:xfrm>
          </p:grpSpPr>
          <p:sp>
            <p:nvSpPr>
              <p:cNvPr id="19471" name="Oval 25"/>
              <p:cNvSpPr>
                <a:spLocks noChangeArrowheads="1"/>
              </p:cNvSpPr>
              <p:nvPr/>
            </p:nvSpPr>
            <p:spPr bwMode="auto">
              <a:xfrm>
                <a:off x="1357" y="2589"/>
                <a:ext cx="738" cy="73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Line 26"/>
              <p:cNvSpPr>
                <a:spLocks noChangeShapeType="1"/>
              </p:cNvSpPr>
              <p:nvPr/>
            </p:nvSpPr>
            <p:spPr bwMode="auto">
              <a:xfrm flipH="1">
                <a:off x="1633" y="2781"/>
                <a:ext cx="9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Line 27"/>
              <p:cNvSpPr>
                <a:spLocks noChangeShapeType="1"/>
              </p:cNvSpPr>
              <p:nvPr/>
            </p:nvSpPr>
            <p:spPr bwMode="auto">
              <a:xfrm>
                <a:off x="1633" y="2961"/>
                <a:ext cx="96" cy="1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Line 28"/>
              <p:cNvSpPr>
                <a:spLocks noChangeShapeType="1"/>
              </p:cNvSpPr>
              <p:nvPr/>
            </p:nvSpPr>
            <p:spPr bwMode="auto">
              <a:xfrm flipH="1">
                <a:off x="1729" y="2955"/>
                <a:ext cx="9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Line 29"/>
              <p:cNvSpPr>
                <a:spLocks noChangeShapeType="1"/>
              </p:cNvSpPr>
              <p:nvPr/>
            </p:nvSpPr>
            <p:spPr bwMode="auto">
              <a:xfrm>
                <a:off x="1723" y="2781"/>
                <a:ext cx="96" cy="1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7" name="Text Box 30"/>
            <p:cNvSpPr txBox="1">
              <a:spLocks noChangeArrowheads="1"/>
            </p:cNvSpPr>
            <p:nvPr/>
          </p:nvSpPr>
          <p:spPr bwMode="auto">
            <a:xfrm>
              <a:off x="657" y="2931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A</a:t>
              </a:r>
            </a:p>
          </p:txBody>
        </p:sp>
        <p:sp>
          <p:nvSpPr>
            <p:cNvPr id="19468" name="Text Box 31"/>
            <p:cNvSpPr txBox="1">
              <a:spLocks noChangeArrowheads="1"/>
            </p:cNvSpPr>
            <p:nvPr/>
          </p:nvSpPr>
          <p:spPr bwMode="auto">
            <a:xfrm>
              <a:off x="1746" y="2886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B</a:t>
              </a:r>
            </a:p>
          </p:txBody>
        </p:sp>
        <p:sp>
          <p:nvSpPr>
            <p:cNvPr id="19469" name="Text Box 32"/>
            <p:cNvSpPr txBox="1">
              <a:spLocks noChangeArrowheads="1"/>
            </p:cNvSpPr>
            <p:nvPr/>
          </p:nvSpPr>
          <p:spPr bwMode="auto">
            <a:xfrm>
              <a:off x="2880" y="2886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C</a:t>
              </a:r>
            </a:p>
          </p:txBody>
        </p:sp>
        <p:sp>
          <p:nvSpPr>
            <p:cNvPr id="19470" name="Text Box 33"/>
            <p:cNvSpPr txBox="1">
              <a:spLocks noChangeArrowheads="1"/>
            </p:cNvSpPr>
            <p:nvPr/>
          </p:nvSpPr>
          <p:spPr bwMode="auto">
            <a:xfrm>
              <a:off x="3969" y="2840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D</a:t>
              </a:r>
            </a:p>
          </p:txBody>
        </p:sp>
      </p:grp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697413" y="3152775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  <p:pic>
        <p:nvPicPr>
          <p:cNvPr id="19462" name="Picture 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9600" y="846138"/>
            <a:ext cx="27320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482600" y="1247775"/>
            <a:ext cx="8661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（福州</a:t>
            </a:r>
            <a:r>
              <a:rPr kumimoji="1"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中考）下面四个中文艺术字中，不是轴对称图形</a:t>
            </a:r>
          </a:p>
          <a:p>
            <a:pPr>
              <a:lnSpc>
                <a:spcPct val="200000"/>
              </a:lnSpc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的是（   ） </a:t>
            </a:r>
          </a:p>
          <a:p>
            <a:pPr>
              <a:lnSpc>
                <a:spcPct val="200000"/>
              </a:lnSpc>
            </a:pPr>
            <a:endParaRPr kumimoji="1"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2400" b="1">
              <a:solidFill>
                <a:srgbClr val="9933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kumimoji="1" lang="zh-CN" altLang="en-US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解析</a:t>
            </a:r>
            <a:r>
              <a:rPr kumimoji="1" lang="en-US" altLang="zh-CN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选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只有“千”字不是轴对称图形，上面的撇不对</a:t>
            </a:r>
          </a:p>
          <a:p>
            <a:pPr>
              <a:lnSpc>
                <a:spcPct val="200000"/>
              </a:lnSpc>
            </a:pP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称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pic>
        <p:nvPicPr>
          <p:cNvPr id="20483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2935288"/>
            <a:ext cx="7212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1627188" y="671513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观察：发现下列窗花有什么特点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pic>
        <p:nvPicPr>
          <p:cNvPr id="3077" name="Picture 2" descr="http://pic1.nipic.com/2009-02-23/2009223905266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1338" y="2435225"/>
            <a:ext cx="3176587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img7.ph.126.net/672Z9SbjcjIU3lTs32gPLA==/65973457440747886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988" y="1617663"/>
            <a:ext cx="24431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://img8.ph.126.net/cl0VjAykcJ8_EWUNUD3pZw==/65973061616561892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4713" y="1428750"/>
            <a:ext cx="259238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50875" y="889000"/>
            <a:ext cx="84931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（日照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中考）已知以下四个汽车标志图案：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其中是轴对称图形的图案是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（只需填入图案代号）</a:t>
            </a:r>
          </a:p>
          <a:p>
            <a:pPr eaLnBrk="0" hangingPunct="0">
              <a:lnSpc>
                <a:spcPct val="150000"/>
              </a:lnSpc>
            </a:pP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kumimoji="1" lang="zh-CN" altLang="en-US" sz="2400" b="1">
              <a:solidFill>
                <a:srgbClr val="9933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kumimoji="1" lang="en-US" altLang="zh-CN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kumimoji="1" lang="zh-CN" altLang="en-US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解析</a:t>
            </a:r>
            <a:r>
              <a:rPr kumimoji="1" lang="en-US" altLang="zh-CN" sz="2400" b="1">
                <a:solidFill>
                  <a:srgbClr val="9933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根据轴对称的定义可以得出①③是轴对称图形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答案：①③</a:t>
            </a:r>
          </a:p>
        </p:txBody>
      </p:sp>
      <p:pic>
        <p:nvPicPr>
          <p:cNvPr id="21508" name="图片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888" y="2105025"/>
            <a:ext cx="732631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5"/>
          <p:cNvGrpSpPr/>
          <p:nvPr/>
        </p:nvGrpSpPr>
        <p:grpSpPr bwMode="auto">
          <a:xfrm>
            <a:off x="554038" y="5726113"/>
            <a:ext cx="7702550" cy="877887"/>
            <a:chOff x="2474" y="1406"/>
            <a:chExt cx="2792" cy="628"/>
          </a:xfrm>
        </p:grpSpPr>
        <p:sp>
          <p:nvSpPr>
            <p:cNvPr id="21510" name="Freeform 6"/>
            <p:cNvSpPr/>
            <p:nvPr/>
          </p:nvSpPr>
          <p:spPr bwMode="auto">
            <a:xfrm>
              <a:off x="2474" y="1513"/>
              <a:ext cx="559" cy="300"/>
            </a:xfrm>
            <a:custGeom>
              <a:avLst/>
              <a:gdLst>
                <a:gd name="T0" fmla="*/ 4 w 1119"/>
                <a:gd name="T1" fmla="*/ 1 h 600"/>
                <a:gd name="T2" fmla="*/ 3 w 1119"/>
                <a:gd name="T3" fmla="*/ 1 h 600"/>
                <a:gd name="T4" fmla="*/ 3 w 1119"/>
                <a:gd name="T5" fmla="*/ 1 h 600"/>
                <a:gd name="T6" fmla="*/ 3 w 1119"/>
                <a:gd name="T7" fmla="*/ 1 h 600"/>
                <a:gd name="T8" fmla="*/ 3 w 1119"/>
                <a:gd name="T9" fmla="*/ 1 h 600"/>
                <a:gd name="T10" fmla="*/ 3 w 1119"/>
                <a:gd name="T11" fmla="*/ 1 h 600"/>
                <a:gd name="T12" fmla="*/ 2 w 1119"/>
                <a:gd name="T13" fmla="*/ 1 h 600"/>
                <a:gd name="T14" fmla="*/ 2 w 1119"/>
                <a:gd name="T15" fmla="*/ 1 h 600"/>
                <a:gd name="T16" fmla="*/ 2 w 1119"/>
                <a:gd name="T17" fmla="*/ 1 h 600"/>
                <a:gd name="T18" fmla="*/ 2 w 1119"/>
                <a:gd name="T19" fmla="*/ 1 h 600"/>
                <a:gd name="T20" fmla="*/ 2 w 1119"/>
                <a:gd name="T21" fmla="*/ 1 h 600"/>
                <a:gd name="T22" fmla="*/ 2 w 1119"/>
                <a:gd name="T23" fmla="*/ 1 h 600"/>
                <a:gd name="T24" fmla="*/ 2 w 1119"/>
                <a:gd name="T25" fmla="*/ 1 h 600"/>
                <a:gd name="T26" fmla="*/ 2 w 1119"/>
                <a:gd name="T27" fmla="*/ 1 h 600"/>
                <a:gd name="T28" fmla="*/ 2 w 1119"/>
                <a:gd name="T29" fmla="*/ 1 h 600"/>
                <a:gd name="T30" fmla="*/ 2 w 1119"/>
                <a:gd name="T31" fmla="*/ 1 h 600"/>
                <a:gd name="T32" fmla="*/ 2 w 1119"/>
                <a:gd name="T33" fmla="*/ 1 h 600"/>
                <a:gd name="T34" fmla="*/ 2 w 1119"/>
                <a:gd name="T35" fmla="*/ 1 h 600"/>
                <a:gd name="T36" fmla="*/ 2 w 1119"/>
                <a:gd name="T37" fmla="*/ 1 h 600"/>
                <a:gd name="T38" fmla="*/ 2 w 1119"/>
                <a:gd name="T39" fmla="*/ 1 h 600"/>
                <a:gd name="T40" fmla="*/ 2 w 1119"/>
                <a:gd name="T41" fmla="*/ 1 h 600"/>
                <a:gd name="T42" fmla="*/ 2 w 1119"/>
                <a:gd name="T43" fmla="*/ 1 h 600"/>
                <a:gd name="T44" fmla="*/ 2 w 1119"/>
                <a:gd name="T45" fmla="*/ 1 h 600"/>
                <a:gd name="T46" fmla="*/ 2 w 1119"/>
                <a:gd name="T47" fmla="*/ 1 h 600"/>
                <a:gd name="T48" fmla="*/ 2 w 1119"/>
                <a:gd name="T49" fmla="*/ 1 h 600"/>
                <a:gd name="T50" fmla="*/ 2 w 1119"/>
                <a:gd name="T51" fmla="*/ 1 h 600"/>
                <a:gd name="T52" fmla="*/ 2 w 1119"/>
                <a:gd name="T53" fmla="*/ 1 h 600"/>
                <a:gd name="T54" fmla="*/ 2 w 1119"/>
                <a:gd name="T55" fmla="*/ 1 h 600"/>
                <a:gd name="T56" fmla="*/ 2 w 1119"/>
                <a:gd name="T57" fmla="*/ 1 h 600"/>
                <a:gd name="T58" fmla="*/ 2 w 1119"/>
                <a:gd name="T59" fmla="*/ 1 h 600"/>
                <a:gd name="T60" fmla="*/ 1 w 1119"/>
                <a:gd name="T61" fmla="*/ 1 h 600"/>
                <a:gd name="T62" fmla="*/ 1 w 1119"/>
                <a:gd name="T63" fmla="*/ 1 h 600"/>
                <a:gd name="T64" fmla="*/ 1 w 1119"/>
                <a:gd name="T65" fmla="*/ 1 h 600"/>
                <a:gd name="T66" fmla="*/ 1 w 1119"/>
                <a:gd name="T67" fmla="*/ 1 h 600"/>
                <a:gd name="T68" fmla="*/ 1 w 1119"/>
                <a:gd name="T69" fmla="*/ 1 h 600"/>
                <a:gd name="T70" fmla="*/ 1 w 1119"/>
                <a:gd name="T71" fmla="*/ 1 h 600"/>
                <a:gd name="T72" fmla="*/ 1 w 1119"/>
                <a:gd name="T73" fmla="*/ 1 h 600"/>
                <a:gd name="T74" fmla="*/ 1 w 1119"/>
                <a:gd name="T75" fmla="*/ 1 h 600"/>
                <a:gd name="T76" fmla="*/ 1 w 1119"/>
                <a:gd name="T77" fmla="*/ 1 h 600"/>
                <a:gd name="T78" fmla="*/ 1 w 1119"/>
                <a:gd name="T79" fmla="*/ 1 h 600"/>
                <a:gd name="T80" fmla="*/ 1 w 1119"/>
                <a:gd name="T81" fmla="*/ 1 h 600"/>
                <a:gd name="T82" fmla="*/ 1 w 1119"/>
                <a:gd name="T83" fmla="*/ 1 h 600"/>
                <a:gd name="T84" fmla="*/ 1 w 1119"/>
                <a:gd name="T85" fmla="*/ 1 h 600"/>
                <a:gd name="T86" fmla="*/ 1 w 1119"/>
                <a:gd name="T87" fmla="*/ 1 h 600"/>
                <a:gd name="T88" fmla="*/ 1 w 1119"/>
                <a:gd name="T89" fmla="*/ 1 h 600"/>
                <a:gd name="T90" fmla="*/ 0 w 1119"/>
                <a:gd name="T91" fmla="*/ 1 h 600"/>
                <a:gd name="T92" fmla="*/ 0 w 1119"/>
                <a:gd name="T93" fmla="*/ 0 h 600"/>
                <a:gd name="T94" fmla="*/ 0 w 1119"/>
                <a:gd name="T95" fmla="*/ 1 h 600"/>
                <a:gd name="T96" fmla="*/ 0 w 1119"/>
                <a:gd name="T97" fmla="*/ 2 h 600"/>
                <a:gd name="T98" fmla="*/ 4 w 1119"/>
                <a:gd name="T99" fmla="*/ 2 h 600"/>
                <a:gd name="T100" fmla="*/ 4 w 1119"/>
                <a:gd name="T101" fmla="*/ 1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474" y="1795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Freeform 8"/>
            <p:cNvSpPr/>
            <p:nvPr/>
          </p:nvSpPr>
          <p:spPr bwMode="auto">
            <a:xfrm>
              <a:off x="4159" y="1502"/>
              <a:ext cx="1107" cy="311"/>
            </a:xfrm>
            <a:custGeom>
              <a:avLst/>
              <a:gdLst>
                <a:gd name="T0" fmla="*/ 9 w 2214"/>
                <a:gd name="T1" fmla="*/ 1 h 621"/>
                <a:gd name="T2" fmla="*/ 9 w 2214"/>
                <a:gd name="T3" fmla="*/ 1 h 621"/>
                <a:gd name="T4" fmla="*/ 7 w 2214"/>
                <a:gd name="T5" fmla="*/ 1 h 621"/>
                <a:gd name="T6" fmla="*/ 7 w 2214"/>
                <a:gd name="T7" fmla="*/ 1 h 621"/>
                <a:gd name="T8" fmla="*/ 7 w 2214"/>
                <a:gd name="T9" fmla="*/ 1 h 621"/>
                <a:gd name="T10" fmla="*/ 7 w 2214"/>
                <a:gd name="T11" fmla="*/ 1 h 621"/>
                <a:gd name="T12" fmla="*/ 7 w 2214"/>
                <a:gd name="T13" fmla="*/ 1 h 621"/>
                <a:gd name="T14" fmla="*/ 7 w 2214"/>
                <a:gd name="T15" fmla="*/ 1 h 621"/>
                <a:gd name="T16" fmla="*/ 6 w 2214"/>
                <a:gd name="T17" fmla="*/ 1 h 621"/>
                <a:gd name="T18" fmla="*/ 6 w 2214"/>
                <a:gd name="T19" fmla="*/ 1 h 621"/>
                <a:gd name="T20" fmla="*/ 6 w 2214"/>
                <a:gd name="T21" fmla="*/ 1 h 621"/>
                <a:gd name="T22" fmla="*/ 6 w 2214"/>
                <a:gd name="T23" fmla="*/ 1 h 621"/>
                <a:gd name="T24" fmla="*/ 6 w 2214"/>
                <a:gd name="T25" fmla="*/ 1 h 621"/>
                <a:gd name="T26" fmla="*/ 6 w 2214"/>
                <a:gd name="T27" fmla="*/ 1 h 621"/>
                <a:gd name="T28" fmla="*/ 6 w 2214"/>
                <a:gd name="T29" fmla="*/ 1 h 621"/>
                <a:gd name="T30" fmla="*/ 6 w 2214"/>
                <a:gd name="T31" fmla="*/ 1 h 621"/>
                <a:gd name="T32" fmla="*/ 6 w 2214"/>
                <a:gd name="T33" fmla="*/ 1 h 621"/>
                <a:gd name="T34" fmla="*/ 6 w 2214"/>
                <a:gd name="T35" fmla="*/ 1 h 621"/>
                <a:gd name="T36" fmla="*/ 5 w 2214"/>
                <a:gd name="T37" fmla="*/ 1 h 621"/>
                <a:gd name="T38" fmla="*/ 5 w 2214"/>
                <a:gd name="T39" fmla="*/ 1 h 621"/>
                <a:gd name="T40" fmla="*/ 5 w 2214"/>
                <a:gd name="T41" fmla="*/ 1 h 621"/>
                <a:gd name="T42" fmla="*/ 5 w 2214"/>
                <a:gd name="T43" fmla="*/ 1 h 621"/>
                <a:gd name="T44" fmla="*/ 5 w 2214"/>
                <a:gd name="T45" fmla="*/ 1 h 621"/>
                <a:gd name="T46" fmla="*/ 5 w 2214"/>
                <a:gd name="T47" fmla="*/ 1 h 621"/>
                <a:gd name="T48" fmla="*/ 5 w 2214"/>
                <a:gd name="T49" fmla="*/ 1 h 621"/>
                <a:gd name="T50" fmla="*/ 5 w 2214"/>
                <a:gd name="T51" fmla="*/ 1 h 621"/>
                <a:gd name="T52" fmla="*/ 5 w 2214"/>
                <a:gd name="T53" fmla="*/ 1 h 621"/>
                <a:gd name="T54" fmla="*/ 5 w 2214"/>
                <a:gd name="T55" fmla="*/ 1 h 621"/>
                <a:gd name="T56" fmla="*/ 5 w 2214"/>
                <a:gd name="T57" fmla="*/ 1 h 621"/>
                <a:gd name="T58" fmla="*/ 4 w 2214"/>
                <a:gd name="T59" fmla="*/ 1 h 621"/>
                <a:gd name="T60" fmla="*/ 4 w 2214"/>
                <a:gd name="T61" fmla="*/ 1 h 621"/>
                <a:gd name="T62" fmla="*/ 4 w 2214"/>
                <a:gd name="T63" fmla="*/ 1 h 621"/>
                <a:gd name="T64" fmla="*/ 3 w 2214"/>
                <a:gd name="T65" fmla="*/ 1 h 621"/>
                <a:gd name="T66" fmla="*/ 3 w 2214"/>
                <a:gd name="T67" fmla="*/ 1 h 621"/>
                <a:gd name="T68" fmla="*/ 3 w 2214"/>
                <a:gd name="T69" fmla="*/ 1 h 621"/>
                <a:gd name="T70" fmla="*/ 3 w 2214"/>
                <a:gd name="T71" fmla="*/ 1 h 621"/>
                <a:gd name="T72" fmla="*/ 3 w 2214"/>
                <a:gd name="T73" fmla="*/ 1 h 621"/>
                <a:gd name="T74" fmla="*/ 3 w 2214"/>
                <a:gd name="T75" fmla="*/ 1 h 621"/>
                <a:gd name="T76" fmla="*/ 3 w 2214"/>
                <a:gd name="T77" fmla="*/ 1 h 621"/>
                <a:gd name="T78" fmla="*/ 3 w 2214"/>
                <a:gd name="T79" fmla="*/ 1 h 621"/>
                <a:gd name="T80" fmla="*/ 3 w 2214"/>
                <a:gd name="T81" fmla="*/ 1 h 621"/>
                <a:gd name="T82" fmla="*/ 2 w 2214"/>
                <a:gd name="T83" fmla="*/ 1 h 621"/>
                <a:gd name="T84" fmla="*/ 1 w 2214"/>
                <a:gd name="T85" fmla="*/ 1 h 621"/>
                <a:gd name="T86" fmla="*/ 1 w 2214"/>
                <a:gd name="T87" fmla="*/ 1 h 621"/>
                <a:gd name="T88" fmla="*/ 1 w 2214"/>
                <a:gd name="T89" fmla="*/ 1 h 621"/>
                <a:gd name="T90" fmla="*/ 1 w 2214"/>
                <a:gd name="T91" fmla="*/ 1 h 621"/>
                <a:gd name="T92" fmla="*/ 1 w 2214"/>
                <a:gd name="T93" fmla="*/ 1 h 621"/>
                <a:gd name="T94" fmla="*/ 1 w 2214"/>
                <a:gd name="T95" fmla="*/ 1 h 621"/>
                <a:gd name="T96" fmla="*/ 1 w 2214"/>
                <a:gd name="T97" fmla="*/ 0 h 621"/>
                <a:gd name="T98" fmla="*/ 1 w 2214"/>
                <a:gd name="T99" fmla="*/ 1 h 621"/>
                <a:gd name="T100" fmla="*/ 1 w 2214"/>
                <a:gd name="T101" fmla="*/ 1 h 621"/>
                <a:gd name="T102" fmla="*/ 0 w 2214"/>
                <a:gd name="T103" fmla="*/ 3 h 621"/>
                <a:gd name="T104" fmla="*/ 9 w 2214"/>
                <a:gd name="T105" fmla="*/ 1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158" y="1813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Freeform 10"/>
            <p:cNvSpPr/>
            <p:nvPr/>
          </p:nvSpPr>
          <p:spPr bwMode="auto">
            <a:xfrm>
              <a:off x="4158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Freeform 11"/>
            <p:cNvSpPr/>
            <p:nvPr/>
          </p:nvSpPr>
          <p:spPr bwMode="auto">
            <a:xfrm>
              <a:off x="4194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Freeform 12"/>
            <p:cNvSpPr/>
            <p:nvPr/>
          </p:nvSpPr>
          <p:spPr bwMode="auto">
            <a:xfrm>
              <a:off x="4232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4158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4158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15"/>
            <p:cNvSpPr/>
            <p:nvPr/>
          </p:nvSpPr>
          <p:spPr bwMode="auto">
            <a:xfrm>
              <a:off x="4881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16"/>
            <p:cNvSpPr/>
            <p:nvPr/>
          </p:nvSpPr>
          <p:spPr bwMode="auto">
            <a:xfrm>
              <a:off x="491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495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4993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Freeform 19"/>
            <p:cNvSpPr/>
            <p:nvPr/>
          </p:nvSpPr>
          <p:spPr bwMode="auto">
            <a:xfrm>
              <a:off x="5031" y="1681"/>
              <a:ext cx="25" cy="144"/>
            </a:xfrm>
            <a:custGeom>
              <a:avLst/>
              <a:gdLst>
                <a:gd name="T0" fmla="*/ 1 w 49"/>
                <a:gd name="T1" fmla="*/ 0 h 286"/>
                <a:gd name="T2" fmla="*/ 1 w 49"/>
                <a:gd name="T3" fmla="*/ 1 h 286"/>
                <a:gd name="T4" fmla="*/ 1 w 49"/>
                <a:gd name="T5" fmla="*/ 2 h 286"/>
                <a:gd name="T6" fmla="*/ 0 w 49"/>
                <a:gd name="T7" fmla="*/ 2 h 286"/>
                <a:gd name="T8" fmla="*/ 0 w 49"/>
                <a:gd name="T9" fmla="*/ 1 h 286"/>
                <a:gd name="T10" fmla="*/ 1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Freeform 20"/>
            <p:cNvSpPr/>
            <p:nvPr/>
          </p:nvSpPr>
          <p:spPr bwMode="auto">
            <a:xfrm>
              <a:off x="5069" y="1689"/>
              <a:ext cx="25" cy="148"/>
            </a:xfrm>
            <a:custGeom>
              <a:avLst/>
              <a:gdLst>
                <a:gd name="T0" fmla="*/ 1 w 50"/>
                <a:gd name="T1" fmla="*/ 0 h 295"/>
                <a:gd name="T2" fmla="*/ 1 w 50"/>
                <a:gd name="T3" fmla="*/ 1 h 295"/>
                <a:gd name="T4" fmla="*/ 1 w 50"/>
                <a:gd name="T5" fmla="*/ 2 h 295"/>
                <a:gd name="T6" fmla="*/ 0 w 50"/>
                <a:gd name="T7" fmla="*/ 2 h 295"/>
                <a:gd name="T8" fmla="*/ 0 w 50"/>
                <a:gd name="T9" fmla="*/ 1 h 295"/>
                <a:gd name="T10" fmla="*/ 1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21"/>
            <p:cNvSpPr/>
            <p:nvPr/>
          </p:nvSpPr>
          <p:spPr bwMode="auto">
            <a:xfrm>
              <a:off x="5108" y="1697"/>
              <a:ext cx="24" cy="156"/>
            </a:xfrm>
            <a:custGeom>
              <a:avLst/>
              <a:gdLst>
                <a:gd name="T0" fmla="*/ 0 w 49"/>
                <a:gd name="T1" fmla="*/ 0 h 313"/>
                <a:gd name="T2" fmla="*/ 0 w 49"/>
                <a:gd name="T3" fmla="*/ 0 h 313"/>
                <a:gd name="T4" fmla="*/ 0 w 49"/>
                <a:gd name="T5" fmla="*/ 1 h 313"/>
                <a:gd name="T6" fmla="*/ 0 w 49"/>
                <a:gd name="T7" fmla="*/ 1 h 313"/>
                <a:gd name="T8" fmla="*/ 0 w 49"/>
                <a:gd name="T9" fmla="*/ 0 h 313"/>
                <a:gd name="T10" fmla="*/ 0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22"/>
            <p:cNvSpPr/>
            <p:nvPr/>
          </p:nvSpPr>
          <p:spPr bwMode="auto">
            <a:xfrm>
              <a:off x="5146" y="1707"/>
              <a:ext cx="24" cy="169"/>
            </a:xfrm>
            <a:custGeom>
              <a:avLst/>
              <a:gdLst>
                <a:gd name="T0" fmla="*/ 0 w 50"/>
                <a:gd name="T1" fmla="*/ 0 h 340"/>
                <a:gd name="T2" fmla="*/ 0 w 50"/>
                <a:gd name="T3" fmla="*/ 0 h 340"/>
                <a:gd name="T4" fmla="*/ 0 w 50"/>
                <a:gd name="T5" fmla="*/ 1 h 340"/>
                <a:gd name="T6" fmla="*/ 0 w 50"/>
                <a:gd name="T7" fmla="*/ 1 h 340"/>
                <a:gd name="T8" fmla="*/ 0 w 50"/>
                <a:gd name="T9" fmla="*/ 0 h 340"/>
                <a:gd name="T10" fmla="*/ 0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Freeform 23"/>
            <p:cNvSpPr/>
            <p:nvPr/>
          </p:nvSpPr>
          <p:spPr bwMode="auto">
            <a:xfrm>
              <a:off x="5184" y="1722"/>
              <a:ext cx="24" cy="186"/>
            </a:xfrm>
            <a:custGeom>
              <a:avLst/>
              <a:gdLst>
                <a:gd name="T0" fmla="*/ 0 w 50"/>
                <a:gd name="T1" fmla="*/ 0 h 373"/>
                <a:gd name="T2" fmla="*/ 0 w 50"/>
                <a:gd name="T3" fmla="*/ 0 h 373"/>
                <a:gd name="T4" fmla="*/ 0 w 50"/>
                <a:gd name="T5" fmla="*/ 1 h 373"/>
                <a:gd name="T6" fmla="*/ 0 w 50"/>
                <a:gd name="T7" fmla="*/ 1 h 373"/>
                <a:gd name="T8" fmla="*/ 0 w 50"/>
                <a:gd name="T9" fmla="*/ 0 h 373"/>
                <a:gd name="T10" fmla="*/ 0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24"/>
            <p:cNvSpPr/>
            <p:nvPr/>
          </p:nvSpPr>
          <p:spPr bwMode="auto">
            <a:xfrm>
              <a:off x="5222" y="1739"/>
              <a:ext cx="24" cy="216"/>
            </a:xfrm>
            <a:custGeom>
              <a:avLst/>
              <a:gdLst>
                <a:gd name="T0" fmla="*/ 0 w 50"/>
                <a:gd name="T1" fmla="*/ 0 h 430"/>
                <a:gd name="T2" fmla="*/ 0 w 50"/>
                <a:gd name="T3" fmla="*/ 1 h 430"/>
                <a:gd name="T4" fmla="*/ 0 w 50"/>
                <a:gd name="T5" fmla="*/ 2 h 430"/>
                <a:gd name="T6" fmla="*/ 0 w 50"/>
                <a:gd name="T7" fmla="*/ 2 h 430"/>
                <a:gd name="T8" fmla="*/ 0 w 50"/>
                <a:gd name="T9" fmla="*/ 1 h 430"/>
                <a:gd name="T10" fmla="*/ 0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Freeform 25"/>
            <p:cNvSpPr/>
            <p:nvPr/>
          </p:nvSpPr>
          <p:spPr bwMode="auto">
            <a:xfrm>
              <a:off x="5260" y="1776"/>
              <a:ext cx="6" cy="213"/>
            </a:xfrm>
            <a:custGeom>
              <a:avLst/>
              <a:gdLst>
                <a:gd name="T0" fmla="*/ 0 w 13"/>
                <a:gd name="T1" fmla="*/ 0 h 427"/>
                <a:gd name="T2" fmla="*/ 0 w 13"/>
                <a:gd name="T3" fmla="*/ 1 h 427"/>
                <a:gd name="T4" fmla="*/ 0 w 13"/>
                <a:gd name="T5" fmla="*/ 1 h 427"/>
                <a:gd name="T6" fmla="*/ 0 w 13"/>
                <a:gd name="T7" fmla="*/ 0 h 427"/>
                <a:gd name="T8" fmla="*/ 0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26"/>
            <p:cNvSpPr/>
            <p:nvPr/>
          </p:nvSpPr>
          <p:spPr bwMode="auto">
            <a:xfrm>
              <a:off x="4868" y="1716"/>
              <a:ext cx="398" cy="105"/>
            </a:xfrm>
            <a:custGeom>
              <a:avLst/>
              <a:gdLst>
                <a:gd name="T0" fmla="*/ 1 w 796"/>
                <a:gd name="T1" fmla="*/ 1 h 208"/>
                <a:gd name="T2" fmla="*/ 1 w 796"/>
                <a:gd name="T3" fmla="*/ 1 h 208"/>
                <a:gd name="T4" fmla="*/ 1 w 796"/>
                <a:gd name="T5" fmla="*/ 1 h 208"/>
                <a:gd name="T6" fmla="*/ 1 w 796"/>
                <a:gd name="T7" fmla="*/ 1 h 208"/>
                <a:gd name="T8" fmla="*/ 1 w 796"/>
                <a:gd name="T9" fmla="*/ 1 h 208"/>
                <a:gd name="T10" fmla="*/ 1 w 796"/>
                <a:gd name="T11" fmla="*/ 1 h 208"/>
                <a:gd name="T12" fmla="*/ 1 w 796"/>
                <a:gd name="T13" fmla="*/ 1 h 208"/>
                <a:gd name="T14" fmla="*/ 1 w 796"/>
                <a:gd name="T15" fmla="*/ 1 h 208"/>
                <a:gd name="T16" fmla="*/ 2 w 796"/>
                <a:gd name="T17" fmla="*/ 1 h 208"/>
                <a:gd name="T18" fmla="*/ 2 w 796"/>
                <a:gd name="T19" fmla="*/ 1 h 208"/>
                <a:gd name="T20" fmla="*/ 2 w 796"/>
                <a:gd name="T21" fmla="*/ 1 h 208"/>
                <a:gd name="T22" fmla="*/ 2 w 796"/>
                <a:gd name="T23" fmla="*/ 1 h 208"/>
                <a:gd name="T24" fmla="*/ 2 w 796"/>
                <a:gd name="T25" fmla="*/ 1 h 208"/>
                <a:gd name="T26" fmla="*/ 3 w 796"/>
                <a:gd name="T27" fmla="*/ 1 h 208"/>
                <a:gd name="T28" fmla="*/ 3 w 796"/>
                <a:gd name="T29" fmla="*/ 1 h 208"/>
                <a:gd name="T30" fmla="*/ 3 w 796"/>
                <a:gd name="T31" fmla="*/ 1 h 208"/>
                <a:gd name="T32" fmla="*/ 3 w 796"/>
                <a:gd name="T33" fmla="*/ 1 h 208"/>
                <a:gd name="T34" fmla="*/ 3 w 796"/>
                <a:gd name="T35" fmla="*/ 1 h 208"/>
                <a:gd name="T36" fmla="*/ 3 w 796"/>
                <a:gd name="T37" fmla="*/ 1 h 208"/>
                <a:gd name="T38" fmla="*/ 3 w 796"/>
                <a:gd name="T39" fmla="*/ 1 h 208"/>
                <a:gd name="T40" fmla="*/ 2 w 796"/>
                <a:gd name="T41" fmla="*/ 1 h 208"/>
                <a:gd name="T42" fmla="*/ 2 w 796"/>
                <a:gd name="T43" fmla="*/ 1 h 208"/>
                <a:gd name="T44" fmla="*/ 2 w 796"/>
                <a:gd name="T45" fmla="*/ 1 h 208"/>
                <a:gd name="T46" fmla="*/ 2 w 796"/>
                <a:gd name="T47" fmla="*/ 1 h 208"/>
                <a:gd name="T48" fmla="*/ 1 w 796"/>
                <a:gd name="T49" fmla="*/ 0 h 208"/>
                <a:gd name="T50" fmla="*/ 1 w 796"/>
                <a:gd name="T51" fmla="*/ 0 h 208"/>
                <a:gd name="T52" fmla="*/ 1 w 796"/>
                <a:gd name="T53" fmla="*/ 0 h 208"/>
                <a:gd name="T54" fmla="*/ 1 w 796"/>
                <a:gd name="T55" fmla="*/ 0 h 208"/>
                <a:gd name="T56" fmla="*/ 1 w 796"/>
                <a:gd name="T57" fmla="*/ 0 h 208"/>
                <a:gd name="T58" fmla="*/ 1 w 796"/>
                <a:gd name="T59" fmla="*/ 0 h 208"/>
                <a:gd name="T60" fmla="*/ 1 w 796"/>
                <a:gd name="T61" fmla="*/ 0 h 208"/>
                <a:gd name="T62" fmla="*/ 1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27"/>
            <p:cNvSpPr/>
            <p:nvPr/>
          </p:nvSpPr>
          <p:spPr bwMode="auto">
            <a:xfrm>
              <a:off x="4868" y="1780"/>
              <a:ext cx="398" cy="154"/>
            </a:xfrm>
            <a:custGeom>
              <a:avLst/>
              <a:gdLst>
                <a:gd name="T0" fmla="*/ 1 w 796"/>
                <a:gd name="T1" fmla="*/ 1 h 307"/>
                <a:gd name="T2" fmla="*/ 1 w 796"/>
                <a:gd name="T3" fmla="*/ 1 h 307"/>
                <a:gd name="T4" fmla="*/ 1 w 796"/>
                <a:gd name="T5" fmla="*/ 1 h 307"/>
                <a:gd name="T6" fmla="*/ 1 w 796"/>
                <a:gd name="T7" fmla="*/ 1 h 307"/>
                <a:gd name="T8" fmla="*/ 1 w 796"/>
                <a:gd name="T9" fmla="*/ 1 h 307"/>
                <a:gd name="T10" fmla="*/ 1 w 796"/>
                <a:gd name="T11" fmla="*/ 1 h 307"/>
                <a:gd name="T12" fmla="*/ 1 w 796"/>
                <a:gd name="T13" fmla="*/ 1 h 307"/>
                <a:gd name="T14" fmla="*/ 1 w 796"/>
                <a:gd name="T15" fmla="*/ 1 h 307"/>
                <a:gd name="T16" fmla="*/ 2 w 796"/>
                <a:gd name="T17" fmla="*/ 1 h 307"/>
                <a:gd name="T18" fmla="*/ 2 w 796"/>
                <a:gd name="T19" fmla="*/ 1 h 307"/>
                <a:gd name="T20" fmla="*/ 2 w 796"/>
                <a:gd name="T21" fmla="*/ 1 h 307"/>
                <a:gd name="T22" fmla="*/ 3 w 796"/>
                <a:gd name="T23" fmla="*/ 1 h 307"/>
                <a:gd name="T24" fmla="*/ 3 w 796"/>
                <a:gd name="T25" fmla="*/ 1 h 307"/>
                <a:gd name="T26" fmla="*/ 3 w 796"/>
                <a:gd name="T27" fmla="*/ 1 h 307"/>
                <a:gd name="T28" fmla="*/ 3 w 796"/>
                <a:gd name="T29" fmla="*/ 1 h 307"/>
                <a:gd name="T30" fmla="*/ 3 w 796"/>
                <a:gd name="T31" fmla="*/ 2 h 307"/>
                <a:gd name="T32" fmla="*/ 3 w 796"/>
                <a:gd name="T33" fmla="*/ 1 h 307"/>
                <a:gd name="T34" fmla="*/ 3 w 796"/>
                <a:gd name="T35" fmla="*/ 1 h 307"/>
                <a:gd name="T36" fmla="*/ 3 w 796"/>
                <a:gd name="T37" fmla="*/ 1 h 307"/>
                <a:gd name="T38" fmla="*/ 3 w 796"/>
                <a:gd name="T39" fmla="*/ 1 h 307"/>
                <a:gd name="T40" fmla="*/ 3 w 796"/>
                <a:gd name="T41" fmla="*/ 1 h 307"/>
                <a:gd name="T42" fmla="*/ 3 w 796"/>
                <a:gd name="T43" fmla="*/ 1 h 307"/>
                <a:gd name="T44" fmla="*/ 2 w 796"/>
                <a:gd name="T45" fmla="*/ 1 h 307"/>
                <a:gd name="T46" fmla="*/ 2 w 796"/>
                <a:gd name="T47" fmla="*/ 1 h 307"/>
                <a:gd name="T48" fmla="*/ 1 w 796"/>
                <a:gd name="T49" fmla="*/ 0 h 307"/>
                <a:gd name="T50" fmla="*/ 1 w 796"/>
                <a:gd name="T51" fmla="*/ 0 h 307"/>
                <a:gd name="T52" fmla="*/ 1 w 796"/>
                <a:gd name="T53" fmla="*/ 0 h 307"/>
                <a:gd name="T54" fmla="*/ 1 w 796"/>
                <a:gd name="T55" fmla="*/ 0 h 307"/>
                <a:gd name="T56" fmla="*/ 1 w 796"/>
                <a:gd name="T57" fmla="*/ 0 h 307"/>
                <a:gd name="T58" fmla="*/ 1 w 796"/>
                <a:gd name="T59" fmla="*/ 0 h 307"/>
                <a:gd name="T60" fmla="*/ 1 w 796"/>
                <a:gd name="T61" fmla="*/ 0 h 307"/>
                <a:gd name="T62" fmla="*/ 1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28"/>
            <p:cNvSpPr/>
            <p:nvPr/>
          </p:nvSpPr>
          <p:spPr bwMode="auto">
            <a:xfrm>
              <a:off x="4264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29"/>
            <p:cNvSpPr/>
            <p:nvPr/>
          </p:nvSpPr>
          <p:spPr bwMode="auto">
            <a:xfrm>
              <a:off x="4300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30"/>
            <p:cNvSpPr/>
            <p:nvPr/>
          </p:nvSpPr>
          <p:spPr bwMode="auto">
            <a:xfrm>
              <a:off x="4338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4264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4264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33"/>
            <p:cNvSpPr/>
            <p:nvPr/>
          </p:nvSpPr>
          <p:spPr bwMode="auto">
            <a:xfrm>
              <a:off x="4370" y="1681"/>
              <a:ext cx="24" cy="132"/>
            </a:xfrm>
            <a:custGeom>
              <a:avLst/>
              <a:gdLst>
                <a:gd name="T0" fmla="*/ 0 w 50"/>
                <a:gd name="T1" fmla="*/ 0 h 263"/>
                <a:gd name="T2" fmla="*/ 0 w 50"/>
                <a:gd name="T3" fmla="*/ 1 h 263"/>
                <a:gd name="T4" fmla="*/ 0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0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34"/>
            <p:cNvSpPr/>
            <p:nvPr/>
          </p:nvSpPr>
          <p:spPr bwMode="auto">
            <a:xfrm>
              <a:off x="440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Freeform 35"/>
            <p:cNvSpPr/>
            <p:nvPr/>
          </p:nvSpPr>
          <p:spPr bwMode="auto">
            <a:xfrm>
              <a:off x="4444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4370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4370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38"/>
            <p:cNvSpPr/>
            <p:nvPr/>
          </p:nvSpPr>
          <p:spPr bwMode="auto">
            <a:xfrm>
              <a:off x="4476" y="1681"/>
              <a:ext cx="24" cy="132"/>
            </a:xfrm>
            <a:custGeom>
              <a:avLst/>
              <a:gdLst>
                <a:gd name="T0" fmla="*/ 0 w 49"/>
                <a:gd name="T1" fmla="*/ 0 h 263"/>
                <a:gd name="T2" fmla="*/ 0 w 49"/>
                <a:gd name="T3" fmla="*/ 1 h 263"/>
                <a:gd name="T4" fmla="*/ 0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0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39"/>
            <p:cNvSpPr/>
            <p:nvPr/>
          </p:nvSpPr>
          <p:spPr bwMode="auto">
            <a:xfrm>
              <a:off x="4511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40"/>
            <p:cNvSpPr/>
            <p:nvPr/>
          </p:nvSpPr>
          <p:spPr bwMode="auto">
            <a:xfrm>
              <a:off x="4549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4476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4476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Freeform 43"/>
            <p:cNvSpPr/>
            <p:nvPr/>
          </p:nvSpPr>
          <p:spPr bwMode="auto">
            <a:xfrm>
              <a:off x="4581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Freeform 44"/>
            <p:cNvSpPr/>
            <p:nvPr/>
          </p:nvSpPr>
          <p:spPr bwMode="auto">
            <a:xfrm>
              <a:off x="461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Freeform 45"/>
            <p:cNvSpPr/>
            <p:nvPr/>
          </p:nvSpPr>
          <p:spPr bwMode="auto">
            <a:xfrm>
              <a:off x="4655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4581" y="1716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4581" y="178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Freeform 48"/>
            <p:cNvSpPr/>
            <p:nvPr/>
          </p:nvSpPr>
          <p:spPr bwMode="auto">
            <a:xfrm>
              <a:off x="4687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Freeform 49"/>
            <p:cNvSpPr/>
            <p:nvPr/>
          </p:nvSpPr>
          <p:spPr bwMode="auto">
            <a:xfrm>
              <a:off x="4723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Freeform 50"/>
            <p:cNvSpPr/>
            <p:nvPr/>
          </p:nvSpPr>
          <p:spPr bwMode="auto">
            <a:xfrm>
              <a:off x="4761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4687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4687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7" name="Freeform 53"/>
            <p:cNvSpPr/>
            <p:nvPr/>
          </p:nvSpPr>
          <p:spPr bwMode="auto">
            <a:xfrm>
              <a:off x="4793" y="1681"/>
              <a:ext cx="25" cy="132"/>
            </a:xfrm>
            <a:custGeom>
              <a:avLst/>
              <a:gdLst>
                <a:gd name="T0" fmla="*/ 1 w 50"/>
                <a:gd name="T1" fmla="*/ 0 h 263"/>
                <a:gd name="T2" fmla="*/ 1 w 50"/>
                <a:gd name="T3" fmla="*/ 1 h 263"/>
                <a:gd name="T4" fmla="*/ 1 w 50"/>
                <a:gd name="T5" fmla="*/ 2 h 263"/>
                <a:gd name="T6" fmla="*/ 0 w 50"/>
                <a:gd name="T7" fmla="*/ 2 h 263"/>
                <a:gd name="T8" fmla="*/ 0 w 50"/>
                <a:gd name="T9" fmla="*/ 1 h 263"/>
                <a:gd name="T10" fmla="*/ 1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Freeform 54"/>
            <p:cNvSpPr/>
            <p:nvPr/>
          </p:nvSpPr>
          <p:spPr bwMode="auto">
            <a:xfrm>
              <a:off x="4829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9" name="Freeform 55"/>
            <p:cNvSpPr/>
            <p:nvPr/>
          </p:nvSpPr>
          <p:spPr bwMode="auto">
            <a:xfrm>
              <a:off x="4867" y="1681"/>
              <a:ext cx="25" cy="132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1 h 263"/>
                <a:gd name="T4" fmla="*/ 1 w 49"/>
                <a:gd name="T5" fmla="*/ 2 h 263"/>
                <a:gd name="T6" fmla="*/ 0 w 49"/>
                <a:gd name="T7" fmla="*/ 2 h 263"/>
                <a:gd name="T8" fmla="*/ 0 w 49"/>
                <a:gd name="T9" fmla="*/ 1 h 263"/>
                <a:gd name="T10" fmla="*/ 1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4793" y="1716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4793" y="178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Freeform 58"/>
            <p:cNvSpPr/>
            <p:nvPr/>
          </p:nvSpPr>
          <p:spPr bwMode="auto">
            <a:xfrm>
              <a:off x="4898" y="1471"/>
              <a:ext cx="304" cy="420"/>
            </a:xfrm>
            <a:custGeom>
              <a:avLst/>
              <a:gdLst>
                <a:gd name="T0" fmla="*/ 1 w 607"/>
                <a:gd name="T1" fmla="*/ 1 h 841"/>
                <a:gd name="T2" fmla="*/ 1 w 607"/>
                <a:gd name="T3" fmla="*/ 1 h 841"/>
                <a:gd name="T4" fmla="*/ 1 w 607"/>
                <a:gd name="T5" fmla="*/ 2 h 841"/>
                <a:gd name="T6" fmla="*/ 2 w 607"/>
                <a:gd name="T7" fmla="*/ 2 h 841"/>
                <a:gd name="T8" fmla="*/ 2 w 607"/>
                <a:gd name="T9" fmla="*/ 3 h 841"/>
                <a:gd name="T10" fmla="*/ 2 w 607"/>
                <a:gd name="T11" fmla="*/ 2 h 841"/>
                <a:gd name="T12" fmla="*/ 2 w 607"/>
                <a:gd name="T13" fmla="*/ 1 h 841"/>
                <a:gd name="T14" fmla="*/ 2 w 607"/>
                <a:gd name="T15" fmla="*/ 1 h 841"/>
                <a:gd name="T16" fmla="*/ 3 w 607"/>
                <a:gd name="T17" fmla="*/ 1 h 841"/>
                <a:gd name="T18" fmla="*/ 3 w 607"/>
                <a:gd name="T19" fmla="*/ 1 h 841"/>
                <a:gd name="T20" fmla="*/ 2 w 607"/>
                <a:gd name="T21" fmla="*/ 1 h 841"/>
                <a:gd name="T22" fmla="*/ 2 w 607"/>
                <a:gd name="T23" fmla="*/ 1 h 841"/>
                <a:gd name="T24" fmla="*/ 2 w 607"/>
                <a:gd name="T25" fmla="*/ 2 h 841"/>
                <a:gd name="T26" fmla="*/ 2 w 607"/>
                <a:gd name="T27" fmla="*/ 1 h 841"/>
                <a:gd name="T28" fmla="*/ 2 w 607"/>
                <a:gd name="T29" fmla="*/ 1 h 841"/>
                <a:gd name="T30" fmla="*/ 2 w 607"/>
                <a:gd name="T31" fmla="*/ 0 h 841"/>
                <a:gd name="T32" fmla="*/ 2 w 607"/>
                <a:gd name="T33" fmla="*/ 0 h 841"/>
                <a:gd name="T34" fmla="*/ 2 w 607"/>
                <a:gd name="T35" fmla="*/ 0 h 841"/>
                <a:gd name="T36" fmla="*/ 2 w 607"/>
                <a:gd name="T37" fmla="*/ 0 h 841"/>
                <a:gd name="T38" fmla="*/ 2 w 607"/>
                <a:gd name="T39" fmla="*/ 0 h 841"/>
                <a:gd name="T40" fmla="*/ 2 w 607"/>
                <a:gd name="T41" fmla="*/ 0 h 841"/>
                <a:gd name="T42" fmla="*/ 2 w 607"/>
                <a:gd name="T43" fmla="*/ 0 h 841"/>
                <a:gd name="T44" fmla="*/ 2 w 607"/>
                <a:gd name="T45" fmla="*/ 1 h 841"/>
                <a:gd name="T46" fmla="*/ 2 w 607"/>
                <a:gd name="T47" fmla="*/ 2 h 841"/>
                <a:gd name="T48" fmla="*/ 2 w 607"/>
                <a:gd name="T49" fmla="*/ 2 h 841"/>
                <a:gd name="T50" fmla="*/ 1 w 607"/>
                <a:gd name="T51" fmla="*/ 1 h 841"/>
                <a:gd name="T52" fmla="*/ 2 w 607"/>
                <a:gd name="T53" fmla="*/ 0 h 841"/>
                <a:gd name="T54" fmla="*/ 2 w 607"/>
                <a:gd name="T55" fmla="*/ 0 h 841"/>
                <a:gd name="T56" fmla="*/ 2 w 607"/>
                <a:gd name="T57" fmla="*/ 0 h 841"/>
                <a:gd name="T58" fmla="*/ 2 w 607"/>
                <a:gd name="T59" fmla="*/ 0 h 841"/>
                <a:gd name="T60" fmla="*/ 1 w 607"/>
                <a:gd name="T61" fmla="*/ 0 h 841"/>
                <a:gd name="T62" fmla="*/ 1 w 607"/>
                <a:gd name="T63" fmla="*/ 0 h 841"/>
                <a:gd name="T64" fmla="*/ 1 w 607"/>
                <a:gd name="T65" fmla="*/ 0 h 841"/>
                <a:gd name="T66" fmla="*/ 1 w 607"/>
                <a:gd name="T67" fmla="*/ 1 h 841"/>
                <a:gd name="T68" fmla="*/ 1 w 607"/>
                <a:gd name="T69" fmla="*/ 1 h 841"/>
                <a:gd name="T70" fmla="*/ 1 w 607"/>
                <a:gd name="T71" fmla="*/ 1 h 841"/>
                <a:gd name="T72" fmla="*/ 1 w 607"/>
                <a:gd name="T73" fmla="*/ 0 h 841"/>
                <a:gd name="T74" fmla="*/ 1 w 607"/>
                <a:gd name="T75" fmla="*/ 0 h 841"/>
                <a:gd name="T76" fmla="*/ 1 w 607"/>
                <a:gd name="T77" fmla="*/ 0 h 841"/>
                <a:gd name="T78" fmla="*/ 1 w 607"/>
                <a:gd name="T79" fmla="*/ 0 h 841"/>
                <a:gd name="T80" fmla="*/ 1 w 607"/>
                <a:gd name="T81" fmla="*/ 0 h 841"/>
                <a:gd name="T82" fmla="*/ 1 w 607"/>
                <a:gd name="T83" fmla="*/ 0 h 841"/>
                <a:gd name="T84" fmla="*/ 1 w 607"/>
                <a:gd name="T85" fmla="*/ 1 h 841"/>
                <a:gd name="T86" fmla="*/ 1 w 607"/>
                <a:gd name="T87" fmla="*/ 1 h 841"/>
                <a:gd name="T88" fmla="*/ 1 w 607"/>
                <a:gd name="T89" fmla="*/ 1 h 841"/>
                <a:gd name="T90" fmla="*/ 1 w 607"/>
                <a:gd name="T91" fmla="*/ 1 h 841"/>
                <a:gd name="T92" fmla="*/ 1 w 607"/>
                <a:gd name="T93" fmla="*/ 1 h 841"/>
                <a:gd name="T94" fmla="*/ 1 w 607"/>
                <a:gd name="T95" fmla="*/ 1 h 841"/>
                <a:gd name="T96" fmla="*/ 1 w 607"/>
                <a:gd name="T97" fmla="*/ 1 h 841"/>
                <a:gd name="T98" fmla="*/ 1 w 607"/>
                <a:gd name="T99" fmla="*/ 1 h 841"/>
                <a:gd name="T100" fmla="*/ 1 w 607"/>
                <a:gd name="T101" fmla="*/ 1 h 841"/>
                <a:gd name="T102" fmla="*/ 1 w 607"/>
                <a:gd name="T103" fmla="*/ 1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3" name="Freeform 59"/>
            <p:cNvSpPr/>
            <p:nvPr/>
          </p:nvSpPr>
          <p:spPr bwMode="auto">
            <a:xfrm>
              <a:off x="4812" y="1406"/>
              <a:ext cx="426" cy="307"/>
            </a:xfrm>
            <a:custGeom>
              <a:avLst/>
              <a:gdLst>
                <a:gd name="T0" fmla="*/ 1 w 854"/>
                <a:gd name="T1" fmla="*/ 1 h 614"/>
                <a:gd name="T2" fmla="*/ 1 w 854"/>
                <a:gd name="T3" fmla="*/ 1 h 614"/>
                <a:gd name="T4" fmla="*/ 1 w 854"/>
                <a:gd name="T5" fmla="*/ 1 h 614"/>
                <a:gd name="T6" fmla="*/ 1 w 854"/>
                <a:gd name="T7" fmla="*/ 1 h 614"/>
                <a:gd name="T8" fmla="*/ 0 w 854"/>
                <a:gd name="T9" fmla="*/ 1 h 614"/>
                <a:gd name="T10" fmla="*/ 0 w 854"/>
                <a:gd name="T11" fmla="*/ 1 h 614"/>
                <a:gd name="T12" fmla="*/ 0 w 854"/>
                <a:gd name="T13" fmla="*/ 1 h 614"/>
                <a:gd name="T14" fmla="*/ 0 w 854"/>
                <a:gd name="T15" fmla="*/ 1 h 614"/>
                <a:gd name="T16" fmla="*/ 0 w 854"/>
                <a:gd name="T17" fmla="*/ 1 h 614"/>
                <a:gd name="T18" fmla="*/ 0 w 854"/>
                <a:gd name="T19" fmla="*/ 1 h 614"/>
                <a:gd name="T20" fmla="*/ 1 w 854"/>
                <a:gd name="T21" fmla="*/ 1 h 614"/>
                <a:gd name="T22" fmla="*/ 1 w 854"/>
                <a:gd name="T23" fmla="*/ 1 h 614"/>
                <a:gd name="T24" fmla="*/ 1 w 854"/>
                <a:gd name="T25" fmla="*/ 1 h 614"/>
                <a:gd name="T26" fmla="*/ 0 w 854"/>
                <a:gd name="T27" fmla="*/ 1 h 614"/>
                <a:gd name="T28" fmla="*/ 0 w 854"/>
                <a:gd name="T29" fmla="*/ 1 h 614"/>
                <a:gd name="T30" fmla="*/ 0 w 854"/>
                <a:gd name="T31" fmla="*/ 1 h 614"/>
                <a:gd name="T32" fmla="*/ 0 w 854"/>
                <a:gd name="T33" fmla="*/ 1 h 614"/>
                <a:gd name="T34" fmla="*/ 0 w 854"/>
                <a:gd name="T35" fmla="*/ 2 h 614"/>
                <a:gd name="T36" fmla="*/ 0 w 854"/>
                <a:gd name="T37" fmla="*/ 2 h 614"/>
                <a:gd name="T38" fmla="*/ 1 w 854"/>
                <a:gd name="T39" fmla="*/ 2 h 614"/>
                <a:gd name="T40" fmla="*/ 1 w 854"/>
                <a:gd name="T41" fmla="*/ 1 h 614"/>
                <a:gd name="T42" fmla="*/ 1 w 854"/>
                <a:gd name="T43" fmla="*/ 1 h 614"/>
                <a:gd name="T44" fmla="*/ 1 w 854"/>
                <a:gd name="T45" fmla="*/ 1 h 614"/>
                <a:gd name="T46" fmla="*/ 1 w 854"/>
                <a:gd name="T47" fmla="*/ 2 h 614"/>
                <a:gd name="T48" fmla="*/ 2 w 854"/>
                <a:gd name="T49" fmla="*/ 2 h 614"/>
                <a:gd name="T50" fmla="*/ 2 w 854"/>
                <a:gd name="T51" fmla="*/ 2 h 614"/>
                <a:gd name="T52" fmla="*/ 2 w 854"/>
                <a:gd name="T53" fmla="*/ 1 h 614"/>
                <a:gd name="T54" fmla="*/ 2 w 854"/>
                <a:gd name="T55" fmla="*/ 1 h 614"/>
                <a:gd name="T56" fmla="*/ 2 w 854"/>
                <a:gd name="T57" fmla="*/ 2 h 614"/>
                <a:gd name="T58" fmla="*/ 3 w 854"/>
                <a:gd name="T59" fmla="*/ 1 h 614"/>
                <a:gd name="T60" fmla="*/ 3 w 854"/>
                <a:gd name="T61" fmla="*/ 1 h 614"/>
                <a:gd name="T62" fmla="*/ 3 w 854"/>
                <a:gd name="T63" fmla="*/ 1 h 614"/>
                <a:gd name="T64" fmla="*/ 2 w 854"/>
                <a:gd name="T65" fmla="*/ 1 h 614"/>
                <a:gd name="T66" fmla="*/ 2 w 854"/>
                <a:gd name="T67" fmla="*/ 1 h 614"/>
                <a:gd name="T68" fmla="*/ 2 w 854"/>
                <a:gd name="T69" fmla="*/ 1 h 614"/>
                <a:gd name="T70" fmla="*/ 1 w 854"/>
                <a:gd name="T71" fmla="*/ 1 h 614"/>
                <a:gd name="T72" fmla="*/ 1 w 854"/>
                <a:gd name="T73" fmla="*/ 1 h 614"/>
                <a:gd name="T74" fmla="*/ 1 w 854"/>
                <a:gd name="T75" fmla="*/ 1 h 614"/>
                <a:gd name="T76" fmla="*/ 2 w 854"/>
                <a:gd name="T77" fmla="*/ 1 h 614"/>
                <a:gd name="T78" fmla="*/ 2 w 854"/>
                <a:gd name="T79" fmla="*/ 1 h 614"/>
                <a:gd name="T80" fmla="*/ 2 w 854"/>
                <a:gd name="T81" fmla="*/ 1 h 614"/>
                <a:gd name="T82" fmla="*/ 2 w 854"/>
                <a:gd name="T83" fmla="*/ 1 h 614"/>
                <a:gd name="T84" fmla="*/ 2 w 854"/>
                <a:gd name="T85" fmla="*/ 1 h 614"/>
                <a:gd name="T86" fmla="*/ 2 w 854"/>
                <a:gd name="T87" fmla="*/ 1 h 614"/>
                <a:gd name="T88" fmla="*/ 2 w 854"/>
                <a:gd name="T89" fmla="*/ 1 h 614"/>
                <a:gd name="T90" fmla="*/ 2 w 854"/>
                <a:gd name="T91" fmla="*/ 1 h 614"/>
                <a:gd name="T92" fmla="*/ 2 w 854"/>
                <a:gd name="T93" fmla="*/ 1 h 614"/>
                <a:gd name="T94" fmla="*/ 2 w 854"/>
                <a:gd name="T95" fmla="*/ 0 h 614"/>
                <a:gd name="T96" fmla="*/ 1 w 854"/>
                <a:gd name="T97" fmla="*/ 1 h 614"/>
                <a:gd name="T98" fmla="*/ 1 w 854"/>
                <a:gd name="T99" fmla="*/ 1 h 614"/>
                <a:gd name="T100" fmla="*/ 1 w 854"/>
                <a:gd name="T101" fmla="*/ 1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Freeform 60"/>
            <p:cNvSpPr/>
            <p:nvPr/>
          </p:nvSpPr>
          <p:spPr bwMode="auto">
            <a:xfrm>
              <a:off x="3033" y="1505"/>
              <a:ext cx="1125" cy="308"/>
            </a:xfrm>
            <a:custGeom>
              <a:avLst/>
              <a:gdLst>
                <a:gd name="T0" fmla="*/ 8 w 2252"/>
                <a:gd name="T1" fmla="*/ 3 h 615"/>
                <a:gd name="T2" fmla="*/ 8 w 2252"/>
                <a:gd name="T3" fmla="*/ 1 h 615"/>
                <a:gd name="T4" fmla="*/ 8 w 2252"/>
                <a:gd name="T5" fmla="*/ 1 h 615"/>
                <a:gd name="T6" fmla="*/ 8 w 2252"/>
                <a:gd name="T7" fmla="*/ 1 h 615"/>
                <a:gd name="T8" fmla="*/ 8 w 2252"/>
                <a:gd name="T9" fmla="*/ 1 h 615"/>
                <a:gd name="T10" fmla="*/ 8 w 2252"/>
                <a:gd name="T11" fmla="*/ 1 h 615"/>
                <a:gd name="T12" fmla="*/ 8 w 2252"/>
                <a:gd name="T13" fmla="*/ 1 h 615"/>
                <a:gd name="T14" fmla="*/ 8 w 2252"/>
                <a:gd name="T15" fmla="*/ 0 h 615"/>
                <a:gd name="T16" fmla="*/ 7 w 2252"/>
                <a:gd name="T17" fmla="*/ 1 h 615"/>
                <a:gd name="T18" fmla="*/ 7 w 2252"/>
                <a:gd name="T19" fmla="*/ 1 h 615"/>
                <a:gd name="T20" fmla="*/ 6 w 2252"/>
                <a:gd name="T21" fmla="*/ 1 h 615"/>
                <a:gd name="T22" fmla="*/ 7 w 2252"/>
                <a:gd name="T23" fmla="*/ 1 h 615"/>
                <a:gd name="T24" fmla="*/ 6 w 2252"/>
                <a:gd name="T25" fmla="*/ 1 h 615"/>
                <a:gd name="T26" fmla="*/ 6 w 2252"/>
                <a:gd name="T27" fmla="*/ 1 h 615"/>
                <a:gd name="T28" fmla="*/ 5 w 2252"/>
                <a:gd name="T29" fmla="*/ 1 h 615"/>
                <a:gd name="T30" fmla="*/ 4 w 2252"/>
                <a:gd name="T31" fmla="*/ 1 h 615"/>
                <a:gd name="T32" fmla="*/ 4 w 2252"/>
                <a:gd name="T33" fmla="*/ 1 h 615"/>
                <a:gd name="T34" fmla="*/ 4 w 2252"/>
                <a:gd name="T35" fmla="*/ 1 h 615"/>
                <a:gd name="T36" fmla="*/ 4 w 2252"/>
                <a:gd name="T37" fmla="*/ 1 h 615"/>
                <a:gd name="T38" fmla="*/ 4 w 2252"/>
                <a:gd name="T39" fmla="*/ 1 h 615"/>
                <a:gd name="T40" fmla="*/ 3 w 2252"/>
                <a:gd name="T41" fmla="*/ 1 h 615"/>
                <a:gd name="T42" fmla="*/ 2 w 2252"/>
                <a:gd name="T43" fmla="*/ 1 h 615"/>
                <a:gd name="T44" fmla="*/ 2 w 2252"/>
                <a:gd name="T45" fmla="*/ 1 h 615"/>
                <a:gd name="T46" fmla="*/ 2 w 2252"/>
                <a:gd name="T47" fmla="*/ 1 h 615"/>
                <a:gd name="T48" fmla="*/ 2 w 2252"/>
                <a:gd name="T49" fmla="*/ 1 h 615"/>
                <a:gd name="T50" fmla="*/ 2 w 2252"/>
                <a:gd name="T51" fmla="*/ 1 h 615"/>
                <a:gd name="T52" fmla="*/ 1 w 2252"/>
                <a:gd name="T53" fmla="*/ 1 h 615"/>
                <a:gd name="T54" fmla="*/ 1 w 2252"/>
                <a:gd name="T55" fmla="*/ 1 h 615"/>
                <a:gd name="T56" fmla="*/ 1 w 2252"/>
                <a:gd name="T57" fmla="*/ 1 h 615"/>
                <a:gd name="T58" fmla="*/ 1 w 2252"/>
                <a:gd name="T59" fmla="*/ 1 h 615"/>
                <a:gd name="T60" fmla="*/ 1 w 2252"/>
                <a:gd name="T61" fmla="*/ 1 h 615"/>
                <a:gd name="T62" fmla="*/ 1 w 2252"/>
                <a:gd name="T63" fmla="*/ 1 h 615"/>
                <a:gd name="T64" fmla="*/ 1 w 2252"/>
                <a:gd name="T65" fmla="*/ 1 h 615"/>
                <a:gd name="T66" fmla="*/ 1 w 2252"/>
                <a:gd name="T67" fmla="*/ 1 h 615"/>
                <a:gd name="T68" fmla="*/ 1 w 2252"/>
                <a:gd name="T69" fmla="*/ 1 h 615"/>
                <a:gd name="T70" fmla="*/ 0 w 2252"/>
                <a:gd name="T71" fmla="*/ 1 h 615"/>
                <a:gd name="T72" fmla="*/ 0 w 2252"/>
                <a:gd name="T73" fmla="*/ 1 h 615"/>
                <a:gd name="T74" fmla="*/ 0 w 2252"/>
                <a:gd name="T75" fmla="*/ 3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Freeform 61"/>
            <p:cNvSpPr/>
            <p:nvPr/>
          </p:nvSpPr>
          <p:spPr bwMode="auto">
            <a:xfrm>
              <a:off x="3058" y="1494"/>
              <a:ext cx="176" cy="319"/>
            </a:xfrm>
            <a:custGeom>
              <a:avLst/>
              <a:gdLst>
                <a:gd name="T0" fmla="*/ 1 w 351"/>
                <a:gd name="T1" fmla="*/ 1 h 638"/>
                <a:gd name="T2" fmla="*/ 1 w 351"/>
                <a:gd name="T3" fmla="*/ 1 h 638"/>
                <a:gd name="T4" fmla="*/ 1 w 351"/>
                <a:gd name="T5" fmla="*/ 1 h 638"/>
                <a:gd name="T6" fmla="*/ 1 w 351"/>
                <a:gd name="T7" fmla="*/ 1 h 638"/>
                <a:gd name="T8" fmla="*/ 1 w 351"/>
                <a:gd name="T9" fmla="*/ 1 h 638"/>
                <a:gd name="T10" fmla="*/ 1 w 351"/>
                <a:gd name="T11" fmla="*/ 1 h 638"/>
                <a:gd name="T12" fmla="*/ 1 w 351"/>
                <a:gd name="T13" fmla="*/ 1 h 638"/>
                <a:gd name="T14" fmla="*/ 1 w 351"/>
                <a:gd name="T15" fmla="*/ 1 h 638"/>
                <a:gd name="T16" fmla="*/ 1 w 351"/>
                <a:gd name="T17" fmla="*/ 1 h 638"/>
                <a:gd name="T18" fmla="*/ 1 w 351"/>
                <a:gd name="T19" fmla="*/ 1 h 638"/>
                <a:gd name="T20" fmla="*/ 1 w 351"/>
                <a:gd name="T21" fmla="*/ 1 h 638"/>
                <a:gd name="T22" fmla="*/ 1 w 351"/>
                <a:gd name="T23" fmla="*/ 1 h 638"/>
                <a:gd name="T24" fmla="*/ 1 w 351"/>
                <a:gd name="T25" fmla="*/ 1 h 638"/>
                <a:gd name="T26" fmla="*/ 1 w 351"/>
                <a:gd name="T27" fmla="*/ 1 h 638"/>
                <a:gd name="T28" fmla="*/ 1 w 351"/>
                <a:gd name="T29" fmla="*/ 1 h 638"/>
                <a:gd name="T30" fmla="*/ 0 w 351"/>
                <a:gd name="T31" fmla="*/ 1 h 638"/>
                <a:gd name="T32" fmla="*/ 1 w 351"/>
                <a:gd name="T33" fmla="*/ 2 h 638"/>
                <a:gd name="T34" fmla="*/ 1 w 351"/>
                <a:gd name="T35" fmla="*/ 2 h 638"/>
                <a:gd name="T36" fmla="*/ 1 w 351"/>
                <a:gd name="T37" fmla="*/ 2 h 638"/>
                <a:gd name="T38" fmla="*/ 1 w 351"/>
                <a:gd name="T39" fmla="*/ 2 h 638"/>
                <a:gd name="T40" fmla="*/ 1 w 351"/>
                <a:gd name="T41" fmla="*/ 2 h 638"/>
                <a:gd name="T42" fmla="*/ 1 w 351"/>
                <a:gd name="T43" fmla="*/ 2 h 638"/>
                <a:gd name="T44" fmla="*/ 1 w 351"/>
                <a:gd name="T45" fmla="*/ 2 h 638"/>
                <a:gd name="T46" fmla="*/ 1 w 351"/>
                <a:gd name="T47" fmla="*/ 2 h 638"/>
                <a:gd name="T48" fmla="*/ 2 w 351"/>
                <a:gd name="T49" fmla="*/ 2 h 638"/>
                <a:gd name="T50" fmla="*/ 2 w 351"/>
                <a:gd name="T51" fmla="*/ 2 h 638"/>
                <a:gd name="T52" fmla="*/ 2 w 351"/>
                <a:gd name="T53" fmla="*/ 2 h 638"/>
                <a:gd name="T54" fmla="*/ 2 w 351"/>
                <a:gd name="T55" fmla="*/ 2 h 638"/>
                <a:gd name="T56" fmla="*/ 2 w 351"/>
                <a:gd name="T57" fmla="*/ 1 h 638"/>
                <a:gd name="T58" fmla="*/ 2 w 351"/>
                <a:gd name="T59" fmla="*/ 1 h 638"/>
                <a:gd name="T60" fmla="*/ 2 w 351"/>
                <a:gd name="T61" fmla="*/ 1 h 638"/>
                <a:gd name="T62" fmla="*/ 2 w 351"/>
                <a:gd name="T63" fmla="*/ 1 h 638"/>
                <a:gd name="T64" fmla="*/ 2 w 351"/>
                <a:gd name="T65" fmla="*/ 1 h 638"/>
                <a:gd name="T66" fmla="*/ 2 w 351"/>
                <a:gd name="T67" fmla="*/ 1 h 638"/>
                <a:gd name="T68" fmla="*/ 2 w 351"/>
                <a:gd name="T69" fmla="*/ 1 h 638"/>
                <a:gd name="T70" fmla="*/ 2 w 351"/>
                <a:gd name="T71" fmla="*/ 1 h 638"/>
                <a:gd name="T72" fmla="*/ 2 w 351"/>
                <a:gd name="T73" fmla="*/ 1 h 638"/>
                <a:gd name="T74" fmla="*/ 2 w 351"/>
                <a:gd name="T75" fmla="*/ 1 h 638"/>
                <a:gd name="T76" fmla="*/ 2 w 351"/>
                <a:gd name="T77" fmla="*/ 1 h 638"/>
                <a:gd name="T78" fmla="*/ 2 w 351"/>
                <a:gd name="T79" fmla="*/ 1 h 638"/>
                <a:gd name="T80" fmla="*/ 2 w 351"/>
                <a:gd name="T81" fmla="*/ 1 h 638"/>
                <a:gd name="T82" fmla="*/ 2 w 351"/>
                <a:gd name="T83" fmla="*/ 1 h 638"/>
                <a:gd name="T84" fmla="*/ 2 w 351"/>
                <a:gd name="T85" fmla="*/ 1 h 638"/>
                <a:gd name="T86" fmla="*/ 2 w 351"/>
                <a:gd name="T87" fmla="*/ 1 h 638"/>
                <a:gd name="T88" fmla="*/ 2 w 351"/>
                <a:gd name="T89" fmla="*/ 1 h 638"/>
                <a:gd name="T90" fmla="*/ 1 w 351"/>
                <a:gd name="T91" fmla="*/ 1 h 638"/>
                <a:gd name="T92" fmla="*/ 1 w 351"/>
                <a:gd name="T93" fmla="*/ 1 h 638"/>
                <a:gd name="T94" fmla="*/ 1 w 351"/>
                <a:gd name="T95" fmla="*/ 1 h 638"/>
                <a:gd name="T96" fmla="*/ 1 w 351"/>
                <a:gd name="T97" fmla="*/ 1 h 638"/>
                <a:gd name="T98" fmla="*/ 1 w 351"/>
                <a:gd name="T99" fmla="*/ 1 h 638"/>
                <a:gd name="T100" fmla="*/ 1 w 351"/>
                <a:gd name="T101" fmla="*/ 1 h 638"/>
                <a:gd name="T102" fmla="*/ 1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Freeform 62"/>
            <p:cNvSpPr/>
            <p:nvPr/>
          </p:nvSpPr>
          <p:spPr bwMode="auto">
            <a:xfrm>
              <a:off x="3127" y="1589"/>
              <a:ext cx="379" cy="224"/>
            </a:xfrm>
            <a:custGeom>
              <a:avLst/>
              <a:gdLst>
                <a:gd name="T0" fmla="*/ 0 w 758"/>
                <a:gd name="T1" fmla="*/ 0 h 449"/>
                <a:gd name="T2" fmla="*/ 1 w 758"/>
                <a:gd name="T3" fmla="*/ 0 h 449"/>
                <a:gd name="T4" fmla="*/ 1 w 758"/>
                <a:gd name="T5" fmla="*/ 0 h 449"/>
                <a:gd name="T6" fmla="*/ 3 w 758"/>
                <a:gd name="T7" fmla="*/ 0 h 449"/>
                <a:gd name="T8" fmla="*/ 3 w 758"/>
                <a:gd name="T9" fmla="*/ 1 h 449"/>
                <a:gd name="T10" fmla="*/ 0 w 758"/>
                <a:gd name="T11" fmla="*/ 1 h 449"/>
                <a:gd name="T12" fmla="*/ 0 w 758"/>
                <a:gd name="T13" fmla="*/ 0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7" name="Freeform 63"/>
            <p:cNvSpPr/>
            <p:nvPr/>
          </p:nvSpPr>
          <p:spPr bwMode="auto">
            <a:xfrm>
              <a:off x="3124" y="1570"/>
              <a:ext cx="386" cy="133"/>
            </a:xfrm>
            <a:custGeom>
              <a:avLst/>
              <a:gdLst>
                <a:gd name="T0" fmla="*/ 3 w 770"/>
                <a:gd name="T1" fmla="*/ 2 h 264"/>
                <a:gd name="T2" fmla="*/ 2 w 770"/>
                <a:gd name="T3" fmla="*/ 2 h 264"/>
                <a:gd name="T4" fmla="*/ 1 w 770"/>
                <a:gd name="T5" fmla="*/ 1 h 264"/>
                <a:gd name="T6" fmla="*/ 1 w 770"/>
                <a:gd name="T7" fmla="*/ 2 h 264"/>
                <a:gd name="T8" fmla="*/ 0 w 770"/>
                <a:gd name="T9" fmla="*/ 1 h 264"/>
                <a:gd name="T10" fmla="*/ 1 w 770"/>
                <a:gd name="T11" fmla="*/ 0 h 264"/>
                <a:gd name="T12" fmla="*/ 2 w 770"/>
                <a:gd name="T13" fmla="*/ 1 h 264"/>
                <a:gd name="T14" fmla="*/ 4 w 770"/>
                <a:gd name="T15" fmla="*/ 1 h 264"/>
                <a:gd name="T16" fmla="*/ 3 w 770"/>
                <a:gd name="T17" fmla="*/ 2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8" name="Rectangle 64"/>
            <p:cNvSpPr>
              <a:spLocks noChangeArrowheads="1"/>
            </p:cNvSpPr>
            <p:nvPr/>
          </p:nvSpPr>
          <p:spPr bwMode="auto">
            <a:xfrm>
              <a:off x="3138" y="1711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9" name="Freeform 65"/>
            <p:cNvSpPr/>
            <p:nvPr/>
          </p:nvSpPr>
          <p:spPr bwMode="auto">
            <a:xfrm>
              <a:off x="3202" y="1570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1 w 615"/>
                <a:gd name="T3" fmla="*/ 1 h 237"/>
                <a:gd name="T4" fmla="*/ 3 w 615"/>
                <a:gd name="T5" fmla="*/ 1 h 237"/>
                <a:gd name="T6" fmla="*/ 2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3147" y="1719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3032" y="1813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Freeform 68"/>
            <p:cNvSpPr/>
            <p:nvPr/>
          </p:nvSpPr>
          <p:spPr bwMode="auto">
            <a:xfrm>
              <a:off x="3485" y="1432"/>
              <a:ext cx="435" cy="205"/>
            </a:xfrm>
            <a:custGeom>
              <a:avLst/>
              <a:gdLst>
                <a:gd name="T0" fmla="*/ 1 w 871"/>
                <a:gd name="T1" fmla="*/ 1 h 409"/>
                <a:gd name="T2" fmla="*/ 3 w 871"/>
                <a:gd name="T3" fmla="*/ 1 h 409"/>
                <a:gd name="T4" fmla="*/ 2 w 871"/>
                <a:gd name="T5" fmla="*/ 2 h 409"/>
                <a:gd name="T6" fmla="*/ 0 w 871"/>
                <a:gd name="T7" fmla="*/ 2 h 409"/>
                <a:gd name="T8" fmla="*/ 0 w 871"/>
                <a:gd name="T9" fmla="*/ 1 h 409"/>
                <a:gd name="T10" fmla="*/ 1 w 871"/>
                <a:gd name="T11" fmla="*/ 1 h 409"/>
                <a:gd name="T12" fmla="*/ 1 w 871"/>
                <a:gd name="T13" fmla="*/ 0 h 409"/>
                <a:gd name="T14" fmla="*/ 1 w 871"/>
                <a:gd name="T15" fmla="*/ 0 h 409"/>
                <a:gd name="T16" fmla="*/ 1 w 871"/>
                <a:gd name="T17" fmla="*/ 1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3" name="Freeform 69"/>
            <p:cNvSpPr/>
            <p:nvPr/>
          </p:nvSpPr>
          <p:spPr bwMode="auto">
            <a:xfrm>
              <a:off x="3489" y="1495"/>
              <a:ext cx="537" cy="318"/>
            </a:xfrm>
            <a:custGeom>
              <a:avLst/>
              <a:gdLst>
                <a:gd name="T0" fmla="*/ 5 w 1073"/>
                <a:gd name="T1" fmla="*/ 1 h 636"/>
                <a:gd name="T2" fmla="*/ 4 w 1073"/>
                <a:gd name="T3" fmla="*/ 0 h 636"/>
                <a:gd name="T4" fmla="*/ 3 w 1073"/>
                <a:gd name="T5" fmla="*/ 1 h 636"/>
                <a:gd name="T6" fmla="*/ 0 w 1073"/>
                <a:gd name="T7" fmla="*/ 1 h 636"/>
                <a:gd name="T8" fmla="*/ 0 w 1073"/>
                <a:gd name="T9" fmla="*/ 2 h 636"/>
                <a:gd name="T10" fmla="*/ 5 w 1073"/>
                <a:gd name="T11" fmla="*/ 2 h 636"/>
                <a:gd name="T12" fmla="*/ 5 w 1073"/>
                <a:gd name="T13" fmla="*/ 1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Rectangle 70"/>
            <p:cNvSpPr>
              <a:spLocks noChangeArrowheads="1"/>
            </p:cNvSpPr>
            <p:nvPr/>
          </p:nvSpPr>
          <p:spPr bwMode="auto">
            <a:xfrm>
              <a:off x="3498" y="1668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5" name="Freeform 71"/>
            <p:cNvSpPr/>
            <p:nvPr/>
          </p:nvSpPr>
          <p:spPr bwMode="auto">
            <a:xfrm>
              <a:off x="3937" y="1757"/>
              <a:ext cx="174" cy="56"/>
            </a:xfrm>
            <a:custGeom>
              <a:avLst/>
              <a:gdLst>
                <a:gd name="T0" fmla="*/ 1 w 348"/>
                <a:gd name="T1" fmla="*/ 0 h 113"/>
                <a:gd name="T2" fmla="*/ 1 w 348"/>
                <a:gd name="T3" fmla="*/ 0 h 113"/>
                <a:gd name="T4" fmla="*/ 0 w 348"/>
                <a:gd name="T5" fmla="*/ 0 h 113"/>
                <a:gd name="T6" fmla="*/ 0 w 348"/>
                <a:gd name="T7" fmla="*/ 0 h 113"/>
                <a:gd name="T8" fmla="*/ 1 w 348"/>
                <a:gd name="T9" fmla="*/ 0 h 113"/>
                <a:gd name="T10" fmla="*/ 1 w 348"/>
                <a:gd name="T11" fmla="*/ 0 h 113"/>
                <a:gd name="T12" fmla="*/ 1 w 348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3937" y="1665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3646" y="1683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Rectangle 74"/>
            <p:cNvSpPr>
              <a:spLocks noChangeArrowheads="1"/>
            </p:cNvSpPr>
            <p:nvPr/>
          </p:nvSpPr>
          <p:spPr bwMode="auto">
            <a:xfrm>
              <a:off x="3952" y="1675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9" name="Freeform 75"/>
            <p:cNvSpPr/>
            <p:nvPr/>
          </p:nvSpPr>
          <p:spPr bwMode="auto">
            <a:xfrm>
              <a:off x="3485" y="1469"/>
              <a:ext cx="545" cy="188"/>
            </a:xfrm>
            <a:custGeom>
              <a:avLst/>
              <a:gdLst>
                <a:gd name="T0" fmla="*/ 0 w 1091"/>
                <a:gd name="T1" fmla="*/ 2 h 375"/>
                <a:gd name="T2" fmla="*/ 2 w 1091"/>
                <a:gd name="T3" fmla="*/ 2 h 375"/>
                <a:gd name="T4" fmla="*/ 3 w 1091"/>
                <a:gd name="T5" fmla="*/ 1 h 375"/>
                <a:gd name="T6" fmla="*/ 4 w 1091"/>
                <a:gd name="T7" fmla="*/ 2 h 375"/>
                <a:gd name="T8" fmla="*/ 4 w 1091"/>
                <a:gd name="T9" fmla="*/ 2 h 375"/>
                <a:gd name="T10" fmla="*/ 3 w 1091"/>
                <a:gd name="T11" fmla="*/ 0 h 375"/>
                <a:gd name="T12" fmla="*/ 2 w 1091"/>
                <a:gd name="T13" fmla="*/ 2 h 375"/>
                <a:gd name="T14" fmla="*/ 0 w 1091"/>
                <a:gd name="T15" fmla="*/ 2 h 375"/>
                <a:gd name="T16" fmla="*/ 0 w 1091"/>
                <a:gd name="T17" fmla="*/ 2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Rectangle 76"/>
            <p:cNvSpPr>
              <a:spLocks noChangeArrowheads="1"/>
            </p:cNvSpPr>
            <p:nvPr/>
          </p:nvSpPr>
          <p:spPr bwMode="auto">
            <a:xfrm>
              <a:off x="3684" y="1689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1" name="Rectangle 77"/>
            <p:cNvSpPr>
              <a:spLocks noChangeArrowheads="1"/>
            </p:cNvSpPr>
            <p:nvPr/>
          </p:nvSpPr>
          <p:spPr bwMode="auto">
            <a:xfrm>
              <a:off x="3653" y="1689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Rectangle 78"/>
            <p:cNvSpPr>
              <a:spLocks noChangeArrowheads="1"/>
            </p:cNvSpPr>
            <p:nvPr/>
          </p:nvSpPr>
          <p:spPr bwMode="auto">
            <a:xfrm>
              <a:off x="3750" y="1689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3" name="Rectangle 79"/>
            <p:cNvSpPr>
              <a:spLocks noChangeArrowheads="1"/>
            </p:cNvSpPr>
            <p:nvPr/>
          </p:nvSpPr>
          <p:spPr bwMode="auto">
            <a:xfrm>
              <a:off x="3857" y="1689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Rectangle 80"/>
            <p:cNvSpPr>
              <a:spLocks noChangeArrowheads="1"/>
            </p:cNvSpPr>
            <p:nvPr/>
          </p:nvSpPr>
          <p:spPr bwMode="auto">
            <a:xfrm>
              <a:off x="3833" y="1689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5" name="Rectangle 81"/>
            <p:cNvSpPr>
              <a:spLocks noChangeArrowheads="1"/>
            </p:cNvSpPr>
            <p:nvPr/>
          </p:nvSpPr>
          <p:spPr bwMode="auto">
            <a:xfrm>
              <a:off x="3902" y="1689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Freeform 82"/>
            <p:cNvSpPr/>
            <p:nvPr/>
          </p:nvSpPr>
          <p:spPr bwMode="auto">
            <a:xfrm>
              <a:off x="3888" y="1565"/>
              <a:ext cx="27" cy="20"/>
            </a:xfrm>
            <a:custGeom>
              <a:avLst/>
              <a:gdLst>
                <a:gd name="T0" fmla="*/ 0 w 55"/>
                <a:gd name="T1" fmla="*/ 0 h 42"/>
                <a:gd name="T2" fmla="*/ 0 w 55"/>
                <a:gd name="T3" fmla="*/ 0 h 42"/>
                <a:gd name="T4" fmla="*/ 0 w 55"/>
                <a:gd name="T5" fmla="*/ 0 h 42"/>
                <a:gd name="T6" fmla="*/ 0 w 55"/>
                <a:gd name="T7" fmla="*/ 0 h 42"/>
                <a:gd name="T8" fmla="*/ 0 w 55"/>
                <a:gd name="T9" fmla="*/ 0 h 42"/>
                <a:gd name="T10" fmla="*/ 0 w 55"/>
                <a:gd name="T11" fmla="*/ 0 h 42"/>
                <a:gd name="T12" fmla="*/ 0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7" name="Freeform 83"/>
            <p:cNvSpPr/>
            <p:nvPr/>
          </p:nvSpPr>
          <p:spPr bwMode="auto">
            <a:xfrm>
              <a:off x="3925" y="1565"/>
              <a:ext cx="28" cy="20"/>
            </a:xfrm>
            <a:custGeom>
              <a:avLst/>
              <a:gdLst>
                <a:gd name="T0" fmla="*/ 1 w 55"/>
                <a:gd name="T1" fmla="*/ 0 h 42"/>
                <a:gd name="T2" fmla="*/ 1 w 55"/>
                <a:gd name="T3" fmla="*/ 0 h 42"/>
                <a:gd name="T4" fmla="*/ 1 w 55"/>
                <a:gd name="T5" fmla="*/ 0 h 42"/>
                <a:gd name="T6" fmla="*/ 1 w 55"/>
                <a:gd name="T7" fmla="*/ 0 h 42"/>
                <a:gd name="T8" fmla="*/ 1 w 55"/>
                <a:gd name="T9" fmla="*/ 0 h 42"/>
                <a:gd name="T10" fmla="*/ 0 w 55"/>
                <a:gd name="T11" fmla="*/ 0 h 42"/>
                <a:gd name="T12" fmla="*/ 1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Freeform 84"/>
            <p:cNvSpPr/>
            <p:nvPr/>
          </p:nvSpPr>
          <p:spPr bwMode="auto">
            <a:xfrm>
              <a:off x="3904" y="1554"/>
              <a:ext cx="32" cy="27"/>
            </a:xfrm>
            <a:custGeom>
              <a:avLst/>
              <a:gdLst>
                <a:gd name="T0" fmla="*/ 0 w 66"/>
                <a:gd name="T1" fmla="*/ 1 h 53"/>
                <a:gd name="T2" fmla="*/ 0 w 66"/>
                <a:gd name="T3" fmla="*/ 1 h 53"/>
                <a:gd name="T4" fmla="*/ 0 w 66"/>
                <a:gd name="T5" fmla="*/ 1 h 53"/>
                <a:gd name="T6" fmla="*/ 0 w 66"/>
                <a:gd name="T7" fmla="*/ 1 h 53"/>
                <a:gd name="T8" fmla="*/ 0 w 66"/>
                <a:gd name="T9" fmla="*/ 1 h 53"/>
                <a:gd name="T10" fmla="*/ 0 w 66"/>
                <a:gd name="T11" fmla="*/ 0 h 53"/>
                <a:gd name="T12" fmla="*/ 0 w 66"/>
                <a:gd name="T13" fmla="*/ 1 h 53"/>
                <a:gd name="T14" fmla="*/ 0 w 66"/>
                <a:gd name="T15" fmla="*/ 1 h 53"/>
                <a:gd name="T16" fmla="*/ 0 w 66"/>
                <a:gd name="T17" fmla="*/ 1 h 53"/>
                <a:gd name="T18" fmla="*/ 0 w 66"/>
                <a:gd name="T19" fmla="*/ 1 h 53"/>
                <a:gd name="T20" fmla="*/ 0 w 66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Freeform 85"/>
            <p:cNvSpPr/>
            <p:nvPr/>
          </p:nvSpPr>
          <p:spPr bwMode="auto">
            <a:xfrm>
              <a:off x="3924" y="1578"/>
              <a:ext cx="174" cy="87"/>
            </a:xfrm>
            <a:custGeom>
              <a:avLst/>
              <a:gdLst>
                <a:gd name="T0" fmla="*/ 1 w 348"/>
                <a:gd name="T1" fmla="*/ 1 h 174"/>
                <a:gd name="T2" fmla="*/ 1 w 348"/>
                <a:gd name="T3" fmla="*/ 0 h 174"/>
                <a:gd name="T4" fmla="*/ 1 w 348"/>
                <a:gd name="T5" fmla="*/ 0 h 174"/>
                <a:gd name="T6" fmla="*/ 1 w 348"/>
                <a:gd name="T7" fmla="*/ 1 h 174"/>
                <a:gd name="T8" fmla="*/ 1 w 348"/>
                <a:gd name="T9" fmla="*/ 1 h 174"/>
                <a:gd name="T10" fmla="*/ 1 w 348"/>
                <a:gd name="T11" fmla="*/ 0 h 174"/>
                <a:gd name="T12" fmla="*/ 1 w 348"/>
                <a:gd name="T13" fmla="*/ 1 h 174"/>
                <a:gd name="T14" fmla="*/ 1 w 348"/>
                <a:gd name="T15" fmla="*/ 1 h 174"/>
                <a:gd name="T16" fmla="*/ 1 w 348"/>
                <a:gd name="T17" fmla="*/ 1 h 174"/>
                <a:gd name="T18" fmla="*/ 1 w 348"/>
                <a:gd name="T19" fmla="*/ 1 h 174"/>
                <a:gd name="T20" fmla="*/ 1 w 348"/>
                <a:gd name="T21" fmla="*/ 1 h 174"/>
                <a:gd name="T22" fmla="*/ 0 w 348"/>
                <a:gd name="T23" fmla="*/ 1 h 174"/>
                <a:gd name="T24" fmla="*/ 1 w 348"/>
                <a:gd name="T25" fmla="*/ 1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0" name="Rectangle 86"/>
            <p:cNvSpPr>
              <a:spLocks noChangeArrowheads="1"/>
            </p:cNvSpPr>
            <p:nvPr/>
          </p:nvSpPr>
          <p:spPr bwMode="auto">
            <a:xfrm>
              <a:off x="4038" y="1789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1" name="Rectangle 87"/>
            <p:cNvSpPr>
              <a:spLocks noChangeArrowheads="1"/>
            </p:cNvSpPr>
            <p:nvPr/>
          </p:nvSpPr>
          <p:spPr bwMode="auto">
            <a:xfrm>
              <a:off x="4015" y="1762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Freeform 88"/>
            <p:cNvSpPr/>
            <p:nvPr/>
          </p:nvSpPr>
          <p:spPr bwMode="auto">
            <a:xfrm>
              <a:off x="4014" y="1604"/>
              <a:ext cx="80" cy="61"/>
            </a:xfrm>
            <a:custGeom>
              <a:avLst/>
              <a:gdLst>
                <a:gd name="T0" fmla="*/ 0 w 161"/>
                <a:gd name="T1" fmla="*/ 0 h 124"/>
                <a:gd name="T2" fmla="*/ 0 w 161"/>
                <a:gd name="T3" fmla="*/ 0 h 124"/>
                <a:gd name="T4" fmla="*/ 0 w 161"/>
                <a:gd name="T5" fmla="*/ 0 h 124"/>
                <a:gd name="T6" fmla="*/ 0 w 161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3" name="Rectangle 89"/>
            <p:cNvSpPr>
              <a:spLocks noChangeArrowheads="1"/>
            </p:cNvSpPr>
            <p:nvPr/>
          </p:nvSpPr>
          <p:spPr bwMode="auto">
            <a:xfrm>
              <a:off x="4076" y="1665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Freeform 90"/>
            <p:cNvSpPr/>
            <p:nvPr/>
          </p:nvSpPr>
          <p:spPr bwMode="auto">
            <a:xfrm>
              <a:off x="3942" y="1578"/>
              <a:ext cx="111" cy="68"/>
            </a:xfrm>
            <a:custGeom>
              <a:avLst/>
              <a:gdLst>
                <a:gd name="T0" fmla="*/ 0 w 224"/>
                <a:gd name="T1" fmla="*/ 0 h 136"/>
                <a:gd name="T2" fmla="*/ 0 w 224"/>
                <a:gd name="T3" fmla="*/ 1 h 136"/>
                <a:gd name="T4" fmla="*/ 0 w 224"/>
                <a:gd name="T5" fmla="*/ 1 h 136"/>
                <a:gd name="T6" fmla="*/ 0 w 224"/>
                <a:gd name="T7" fmla="*/ 0 h 136"/>
                <a:gd name="T8" fmla="*/ 0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5" name="Rectangle 91"/>
            <p:cNvSpPr>
              <a:spLocks noChangeArrowheads="1"/>
            </p:cNvSpPr>
            <p:nvPr/>
          </p:nvSpPr>
          <p:spPr bwMode="auto">
            <a:xfrm>
              <a:off x="4011" y="1665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6" name="Rectangle 92"/>
            <p:cNvSpPr>
              <a:spLocks noChangeArrowheads="1"/>
            </p:cNvSpPr>
            <p:nvPr/>
          </p:nvSpPr>
          <p:spPr bwMode="auto">
            <a:xfrm>
              <a:off x="3937" y="1665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7" name="Freeform 93"/>
            <p:cNvSpPr/>
            <p:nvPr/>
          </p:nvSpPr>
          <p:spPr bwMode="auto">
            <a:xfrm>
              <a:off x="2830" y="1813"/>
              <a:ext cx="442" cy="221"/>
            </a:xfrm>
            <a:custGeom>
              <a:avLst/>
              <a:gdLst>
                <a:gd name="T0" fmla="*/ 3 w 882"/>
                <a:gd name="T1" fmla="*/ 1 h 442"/>
                <a:gd name="T2" fmla="*/ 3 w 882"/>
                <a:gd name="T3" fmla="*/ 1 h 442"/>
                <a:gd name="T4" fmla="*/ 3 w 882"/>
                <a:gd name="T5" fmla="*/ 1 h 442"/>
                <a:gd name="T6" fmla="*/ 3 w 882"/>
                <a:gd name="T7" fmla="*/ 1 h 442"/>
                <a:gd name="T8" fmla="*/ 3 w 882"/>
                <a:gd name="T9" fmla="*/ 1 h 442"/>
                <a:gd name="T10" fmla="*/ 3 w 882"/>
                <a:gd name="T11" fmla="*/ 1 h 442"/>
                <a:gd name="T12" fmla="*/ 2 w 882"/>
                <a:gd name="T13" fmla="*/ 1 h 442"/>
                <a:gd name="T14" fmla="*/ 2 w 882"/>
                <a:gd name="T15" fmla="*/ 1 h 442"/>
                <a:gd name="T16" fmla="*/ 2 w 882"/>
                <a:gd name="T17" fmla="*/ 1 h 442"/>
                <a:gd name="T18" fmla="*/ 2 w 882"/>
                <a:gd name="T19" fmla="*/ 1 h 442"/>
                <a:gd name="T20" fmla="*/ 1 w 882"/>
                <a:gd name="T21" fmla="*/ 1 h 442"/>
                <a:gd name="T22" fmla="*/ 1 w 882"/>
                <a:gd name="T23" fmla="*/ 1 h 442"/>
                <a:gd name="T24" fmla="*/ 1 w 882"/>
                <a:gd name="T25" fmla="*/ 1 h 442"/>
                <a:gd name="T26" fmla="*/ 1 w 882"/>
                <a:gd name="T27" fmla="*/ 1 h 442"/>
                <a:gd name="T28" fmla="*/ 1 w 882"/>
                <a:gd name="T29" fmla="*/ 1 h 442"/>
                <a:gd name="T30" fmla="*/ 1 w 882"/>
                <a:gd name="T31" fmla="*/ 2 h 442"/>
                <a:gd name="T32" fmla="*/ 0 w 882"/>
                <a:gd name="T33" fmla="*/ 2 h 442"/>
                <a:gd name="T34" fmla="*/ 1 w 882"/>
                <a:gd name="T35" fmla="*/ 2 h 442"/>
                <a:gd name="T36" fmla="*/ 1 w 882"/>
                <a:gd name="T37" fmla="*/ 2 h 442"/>
                <a:gd name="T38" fmla="*/ 1 w 882"/>
                <a:gd name="T39" fmla="*/ 2 h 442"/>
                <a:gd name="T40" fmla="*/ 1 w 882"/>
                <a:gd name="T41" fmla="*/ 2 h 442"/>
                <a:gd name="T42" fmla="*/ 1 w 882"/>
                <a:gd name="T43" fmla="*/ 2 h 442"/>
                <a:gd name="T44" fmla="*/ 1 w 882"/>
                <a:gd name="T45" fmla="*/ 2 h 442"/>
                <a:gd name="T46" fmla="*/ 2 w 882"/>
                <a:gd name="T47" fmla="*/ 2 h 442"/>
                <a:gd name="T48" fmla="*/ 2 w 882"/>
                <a:gd name="T49" fmla="*/ 2 h 442"/>
                <a:gd name="T50" fmla="*/ 2 w 882"/>
                <a:gd name="T51" fmla="*/ 2 h 442"/>
                <a:gd name="T52" fmla="*/ 2 w 882"/>
                <a:gd name="T53" fmla="*/ 2 h 442"/>
                <a:gd name="T54" fmla="*/ 3 w 882"/>
                <a:gd name="T55" fmla="*/ 2 h 442"/>
                <a:gd name="T56" fmla="*/ 2 w 882"/>
                <a:gd name="T57" fmla="*/ 2 h 442"/>
                <a:gd name="T58" fmla="*/ 2 w 882"/>
                <a:gd name="T59" fmla="*/ 2 h 442"/>
                <a:gd name="T60" fmla="*/ 2 w 882"/>
                <a:gd name="T61" fmla="*/ 2 h 442"/>
                <a:gd name="T62" fmla="*/ 2 w 882"/>
                <a:gd name="T63" fmla="*/ 2 h 442"/>
                <a:gd name="T64" fmla="*/ 1 w 882"/>
                <a:gd name="T65" fmla="*/ 2 h 442"/>
                <a:gd name="T66" fmla="*/ 1 w 882"/>
                <a:gd name="T67" fmla="*/ 2 h 442"/>
                <a:gd name="T68" fmla="*/ 1 w 882"/>
                <a:gd name="T69" fmla="*/ 2 h 442"/>
                <a:gd name="T70" fmla="*/ 1 w 882"/>
                <a:gd name="T71" fmla="*/ 1 h 442"/>
                <a:gd name="T72" fmla="*/ 1 w 882"/>
                <a:gd name="T73" fmla="*/ 1 h 442"/>
                <a:gd name="T74" fmla="*/ 2 w 882"/>
                <a:gd name="T75" fmla="*/ 1 h 442"/>
                <a:gd name="T76" fmla="*/ 2 w 882"/>
                <a:gd name="T77" fmla="*/ 1 h 442"/>
                <a:gd name="T78" fmla="*/ 2 w 882"/>
                <a:gd name="T79" fmla="*/ 1 h 442"/>
                <a:gd name="T80" fmla="*/ 3 w 882"/>
                <a:gd name="T81" fmla="*/ 1 h 442"/>
                <a:gd name="T82" fmla="*/ 3 w 882"/>
                <a:gd name="T83" fmla="*/ 1 h 442"/>
                <a:gd name="T84" fmla="*/ 3 w 882"/>
                <a:gd name="T85" fmla="*/ 1 h 442"/>
                <a:gd name="T86" fmla="*/ 4 w 882"/>
                <a:gd name="T87" fmla="*/ 1 h 442"/>
                <a:gd name="T88" fmla="*/ 4 w 882"/>
                <a:gd name="T89" fmla="*/ 1 h 442"/>
                <a:gd name="T90" fmla="*/ 4 w 882"/>
                <a:gd name="T91" fmla="*/ 1 h 442"/>
                <a:gd name="T92" fmla="*/ 4 w 882"/>
                <a:gd name="T93" fmla="*/ 1 h 442"/>
                <a:gd name="T94" fmla="*/ 4 w 882"/>
                <a:gd name="T95" fmla="*/ 1 h 442"/>
                <a:gd name="T96" fmla="*/ 3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8" name="Freeform 94"/>
            <p:cNvSpPr/>
            <p:nvPr/>
          </p:nvSpPr>
          <p:spPr bwMode="auto">
            <a:xfrm>
              <a:off x="3389" y="1712"/>
              <a:ext cx="45" cy="170"/>
            </a:xfrm>
            <a:custGeom>
              <a:avLst/>
              <a:gdLst>
                <a:gd name="T0" fmla="*/ 0 w 91"/>
                <a:gd name="T1" fmla="*/ 2 h 338"/>
                <a:gd name="T2" fmla="*/ 0 w 91"/>
                <a:gd name="T3" fmla="*/ 2 h 338"/>
                <a:gd name="T4" fmla="*/ 0 w 91"/>
                <a:gd name="T5" fmla="*/ 2 h 338"/>
                <a:gd name="T6" fmla="*/ 0 w 91"/>
                <a:gd name="T7" fmla="*/ 1 h 338"/>
                <a:gd name="T8" fmla="*/ 0 w 91"/>
                <a:gd name="T9" fmla="*/ 1 h 338"/>
                <a:gd name="T10" fmla="*/ 0 w 91"/>
                <a:gd name="T11" fmla="*/ 1 h 338"/>
                <a:gd name="T12" fmla="*/ 0 w 91"/>
                <a:gd name="T13" fmla="*/ 1 h 338"/>
                <a:gd name="T14" fmla="*/ 0 w 91"/>
                <a:gd name="T15" fmla="*/ 0 h 338"/>
                <a:gd name="T16" fmla="*/ 0 w 91"/>
                <a:gd name="T17" fmla="*/ 1 h 338"/>
                <a:gd name="T18" fmla="*/ 0 w 91"/>
                <a:gd name="T19" fmla="*/ 1 h 338"/>
                <a:gd name="T20" fmla="*/ 0 w 91"/>
                <a:gd name="T21" fmla="*/ 1 h 338"/>
                <a:gd name="T22" fmla="*/ 0 w 91"/>
                <a:gd name="T23" fmla="*/ 2 h 338"/>
                <a:gd name="T24" fmla="*/ 0 w 91"/>
                <a:gd name="T25" fmla="*/ 2 h 338"/>
                <a:gd name="T26" fmla="*/ 0 w 91"/>
                <a:gd name="T27" fmla="*/ 2 h 338"/>
                <a:gd name="T28" fmla="*/ 0 w 91"/>
                <a:gd name="T29" fmla="*/ 1 h 338"/>
                <a:gd name="T30" fmla="*/ 0 w 91"/>
                <a:gd name="T31" fmla="*/ 1 h 338"/>
                <a:gd name="T32" fmla="*/ 0 w 91"/>
                <a:gd name="T33" fmla="*/ 2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9" name="Freeform 95"/>
            <p:cNvSpPr/>
            <p:nvPr/>
          </p:nvSpPr>
          <p:spPr bwMode="auto">
            <a:xfrm>
              <a:off x="3394" y="1726"/>
              <a:ext cx="26" cy="5"/>
            </a:xfrm>
            <a:custGeom>
              <a:avLst/>
              <a:gdLst>
                <a:gd name="T0" fmla="*/ 1 w 51"/>
                <a:gd name="T1" fmla="*/ 0 h 10"/>
                <a:gd name="T2" fmla="*/ 1 w 51"/>
                <a:gd name="T3" fmla="*/ 1 h 10"/>
                <a:gd name="T4" fmla="*/ 0 w 51"/>
                <a:gd name="T5" fmla="*/ 1 h 10"/>
                <a:gd name="T6" fmla="*/ 1 w 51"/>
                <a:gd name="T7" fmla="*/ 1 h 10"/>
                <a:gd name="T8" fmla="*/ 1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0" name="Freeform 96"/>
            <p:cNvSpPr/>
            <p:nvPr/>
          </p:nvSpPr>
          <p:spPr bwMode="auto">
            <a:xfrm>
              <a:off x="3394" y="1748"/>
              <a:ext cx="27" cy="4"/>
            </a:xfrm>
            <a:custGeom>
              <a:avLst/>
              <a:gdLst>
                <a:gd name="T0" fmla="*/ 1 w 53"/>
                <a:gd name="T1" fmla="*/ 0 h 9"/>
                <a:gd name="T2" fmla="*/ 1 w 53"/>
                <a:gd name="T3" fmla="*/ 0 h 9"/>
                <a:gd name="T4" fmla="*/ 0 w 53"/>
                <a:gd name="T5" fmla="*/ 0 h 9"/>
                <a:gd name="T6" fmla="*/ 1 w 53"/>
                <a:gd name="T7" fmla="*/ 0 h 9"/>
                <a:gd name="T8" fmla="*/ 1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1" name="Freeform 97"/>
            <p:cNvSpPr/>
            <p:nvPr/>
          </p:nvSpPr>
          <p:spPr bwMode="auto">
            <a:xfrm>
              <a:off x="3394" y="1742"/>
              <a:ext cx="27" cy="3"/>
            </a:xfrm>
            <a:custGeom>
              <a:avLst/>
              <a:gdLst>
                <a:gd name="T0" fmla="*/ 1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 w 53"/>
                <a:gd name="T7" fmla="*/ 2 h 4"/>
                <a:gd name="T8" fmla="*/ 1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2" name="Freeform 98"/>
            <p:cNvSpPr/>
            <p:nvPr/>
          </p:nvSpPr>
          <p:spPr bwMode="auto">
            <a:xfrm>
              <a:off x="3394" y="1772"/>
              <a:ext cx="29" cy="5"/>
            </a:xfrm>
            <a:custGeom>
              <a:avLst/>
              <a:gdLst>
                <a:gd name="T0" fmla="*/ 1 w 58"/>
                <a:gd name="T1" fmla="*/ 0 h 10"/>
                <a:gd name="T2" fmla="*/ 1 w 58"/>
                <a:gd name="T3" fmla="*/ 1 h 10"/>
                <a:gd name="T4" fmla="*/ 0 w 58"/>
                <a:gd name="T5" fmla="*/ 1 h 10"/>
                <a:gd name="T6" fmla="*/ 1 w 58"/>
                <a:gd name="T7" fmla="*/ 1 h 10"/>
                <a:gd name="T8" fmla="*/ 1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3" name="Freeform 99"/>
            <p:cNvSpPr/>
            <p:nvPr/>
          </p:nvSpPr>
          <p:spPr bwMode="auto">
            <a:xfrm>
              <a:off x="3394" y="1767"/>
              <a:ext cx="29" cy="3"/>
            </a:xfrm>
            <a:custGeom>
              <a:avLst/>
              <a:gdLst>
                <a:gd name="T0" fmla="*/ 1 w 57"/>
                <a:gd name="T1" fmla="*/ 0 h 6"/>
                <a:gd name="T2" fmla="*/ 1 w 57"/>
                <a:gd name="T3" fmla="*/ 1 h 6"/>
                <a:gd name="T4" fmla="*/ 0 w 57"/>
                <a:gd name="T5" fmla="*/ 1 h 6"/>
                <a:gd name="T6" fmla="*/ 1 w 57"/>
                <a:gd name="T7" fmla="*/ 1 h 6"/>
                <a:gd name="T8" fmla="*/ 1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4" name="Freeform 100"/>
            <p:cNvSpPr/>
            <p:nvPr/>
          </p:nvSpPr>
          <p:spPr bwMode="auto">
            <a:xfrm>
              <a:off x="2528" y="1473"/>
              <a:ext cx="304" cy="444"/>
            </a:xfrm>
            <a:custGeom>
              <a:avLst/>
              <a:gdLst>
                <a:gd name="T0" fmla="*/ 3 w 607"/>
                <a:gd name="T1" fmla="*/ 2 h 888"/>
                <a:gd name="T2" fmla="*/ 2 w 607"/>
                <a:gd name="T3" fmla="*/ 2 h 888"/>
                <a:gd name="T4" fmla="*/ 2 w 607"/>
                <a:gd name="T5" fmla="*/ 3 h 888"/>
                <a:gd name="T6" fmla="*/ 2 w 607"/>
                <a:gd name="T7" fmla="*/ 3 h 888"/>
                <a:gd name="T8" fmla="*/ 2 w 607"/>
                <a:gd name="T9" fmla="*/ 3 h 888"/>
                <a:gd name="T10" fmla="*/ 2 w 607"/>
                <a:gd name="T11" fmla="*/ 3 h 888"/>
                <a:gd name="T12" fmla="*/ 1 w 607"/>
                <a:gd name="T13" fmla="*/ 2 h 888"/>
                <a:gd name="T14" fmla="*/ 1 w 607"/>
                <a:gd name="T15" fmla="*/ 2 h 888"/>
                <a:gd name="T16" fmla="*/ 1 w 607"/>
                <a:gd name="T17" fmla="*/ 2 h 888"/>
                <a:gd name="T18" fmla="*/ 1 w 607"/>
                <a:gd name="T19" fmla="*/ 2 h 888"/>
                <a:gd name="T20" fmla="*/ 1 w 607"/>
                <a:gd name="T21" fmla="*/ 2 h 888"/>
                <a:gd name="T22" fmla="*/ 1 w 607"/>
                <a:gd name="T23" fmla="*/ 2 h 888"/>
                <a:gd name="T24" fmla="*/ 2 w 607"/>
                <a:gd name="T25" fmla="*/ 3 h 888"/>
                <a:gd name="T26" fmla="*/ 2 w 607"/>
                <a:gd name="T27" fmla="*/ 2 h 888"/>
                <a:gd name="T28" fmla="*/ 1 w 607"/>
                <a:gd name="T29" fmla="*/ 2 h 888"/>
                <a:gd name="T30" fmla="*/ 1 w 607"/>
                <a:gd name="T31" fmla="*/ 1 h 888"/>
                <a:gd name="T32" fmla="*/ 1 w 607"/>
                <a:gd name="T33" fmla="*/ 1 h 888"/>
                <a:gd name="T34" fmla="*/ 1 w 607"/>
                <a:gd name="T35" fmla="*/ 1 h 888"/>
                <a:gd name="T36" fmla="*/ 1 w 607"/>
                <a:gd name="T37" fmla="*/ 1 h 888"/>
                <a:gd name="T38" fmla="*/ 1 w 607"/>
                <a:gd name="T39" fmla="*/ 1 h 888"/>
                <a:gd name="T40" fmla="*/ 1 w 607"/>
                <a:gd name="T41" fmla="*/ 1 h 888"/>
                <a:gd name="T42" fmla="*/ 1 w 607"/>
                <a:gd name="T43" fmla="*/ 1 h 888"/>
                <a:gd name="T44" fmla="*/ 1 w 607"/>
                <a:gd name="T45" fmla="*/ 2 h 888"/>
                <a:gd name="T46" fmla="*/ 2 w 607"/>
                <a:gd name="T47" fmla="*/ 3 h 888"/>
                <a:gd name="T48" fmla="*/ 2 w 607"/>
                <a:gd name="T49" fmla="*/ 3 h 888"/>
                <a:gd name="T50" fmla="*/ 2 w 607"/>
                <a:gd name="T51" fmla="*/ 2 h 888"/>
                <a:gd name="T52" fmla="*/ 2 w 607"/>
                <a:gd name="T53" fmla="*/ 1 h 888"/>
                <a:gd name="T54" fmla="*/ 2 w 607"/>
                <a:gd name="T55" fmla="*/ 1 h 888"/>
                <a:gd name="T56" fmla="*/ 2 w 607"/>
                <a:gd name="T57" fmla="*/ 1 h 888"/>
                <a:gd name="T58" fmla="*/ 2 w 607"/>
                <a:gd name="T59" fmla="*/ 1 h 888"/>
                <a:gd name="T60" fmla="*/ 2 w 607"/>
                <a:gd name="T61" fmla="*/ 1 h 888"/>
                <a:gd name="T62" fmla="*/ 2 w 607"/>
                <a:gd name="T63" fmla="*/ 1 h 888"/>
                <a:gd name="T64" fmla="*/ 2 w 607"/>
                <a:gd name="T65" fmla="*/ 1 h 888"/>
                <a:gd name="T66" fmla="*/ 2 w 607"/>
                <a:gd name="T67" fmla="*/ 2 h 888"/>
                <a:gd name="T68" fmla="*/ 2 w 607"/>
                <a:gd name="T69" fmla="*/ 2 h 888"/>
                <a:gd name="T70" fmla="*/ 2 w 607"/>
                <a:gd name="T71" fmla="*/ 2 h 888"/>
                <a:gd name="T72" fmla="*/ 2 w 607"/>
                <a:gd name="T73" fmla="*/ 1 h 888"/>
                <a:gd name="T74" fmla="*/ 2 w 607"/>
                <a:gd name="T75" fmla="*/ 1 h 888"/>
                <a:gd name="T76" fmla="*/ 3 w 607"/>
                <a:gd name="T77" fmla="*/ 1 h 888"/>
                <a:gd name="T78" fmla="*/ 3 w 607"/>
                <a:gd name="T79" fmla="*/ 1 h 888"/>
                <a:gd name="T80" fmla="*/ 3 w 607"/>
                <a:gd name="T81" fmla="*/ 1 h 888"/>
                <a:gd name="T82" fmla="*/ 3 w 607"/>
                <a:gd name="T83" fmla="*/ 1 h 888"/>
                <a:gd name="T84" fmla="*/ 2 w 607"/>
                <a:gd name="T85" fmla="*/ 2 h 888"/>
                <a:gd name="T86" fmla="*/ 2 w 607"/>
                <a:gd name="T87" fmla="*/ 2 h 888"/>
                <a:gd name="T88" fmla="*/ 2 w 607"/>
                <a:gd name="T89" fmla="*/ 2 h 888"/>
                <a:gd name="T90" fmla="*/ 2 w 607"/>
                <a:gd name="T91" fmla="*/ 2 h 888"/>
                <a:gd name="T92" fmla="*/ 2 w 607"/>
                <a:gd name="T93" fmla="*/ 2 h 888"/>
                <a:gd name="T94" fmla="*/ 2 w 607"/>
                <a:gd name="T95" fmla="*/ 2 h 888"/>
                <a:gd name="T96" fmla="*/ 2 w 607"/>
                <a:gd name="T97" fmla="*/ 2 h 888"/>
                <a:gd name="T98" fmla="*/ 2 w 607"/>
                <a:gd name="T99" fmla="*/ 2 h 888"/>
                <a:gd name="T100" fmla="*/ 2 w 607"/>
                <a:gd name="T101" fmla="*/ 2 h 888"/>
                <a:gd name="T102" fmla="*/ 3 w 607"/>
                <a:gd name="T103" fmla="*/ 2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5" name="Freeform 101"/>
            <p:cNvSpPr/>
            <p:nvPr/>
          </p:nvSpPr>
          <p:spPr bwMode="auto">
            <a:xfrm>
              <a:off x="2477" y="1412"/>
              <a:ext cx="408" cy="298"/>
            </a:xfrm>
            <a:custGeom>
              <a:avLst/>
              <a:gdLst>
                <a:gd name="T0" fmla="*/ 2 w 814"/>
                <a:gd name="T1" fmla="*/ 1 h 595"/>
                <a:gd name="T2" fmla="*/ 2 w 814"/>
                <a:gd name="T3" fmla="*/ 1 h 595"/>
                <a:gd name="T4" fmla="*/ 2 w 814"/>
                <a:gd name="T5" fmla="*/ 1 h 595"/>
                <a:gd name="T6" fmla="*/ 2 w 814"/>
                <a:gd name="T7" fmla="*/ 1 h 595"/>
                <a:gd name="T8" fmla="*/ 2 w 814"/>
                <a:gd name="T9" fmla="*/ 1 h 595"/>
                <a:gd name="T10" fmla="*/ 2 w 814"/>
                <a:gd name="T11" fmla="*/ 1 h 595"/>
                <a:gd name="T12" fmla="*/ 2 w 814"/>
                <a:gd name="T13" fmla="*/ 1 h 595"/>
                <a:gd name="T14" fmla="*/ 2 w 814"/>
                <a:gd name="T15" fmla="*/ 1 h 595"/>
                <a:gd name="T16" fmla="*/ 2 w 814"/>
                <a:gd name="T17" fmla="*/ 1 h 595"/>
                <a:gd name="T18" fmla="*/ 2 w 814"/>
                <a:gd name="T19" fmla="*/ 1 h 595"/>
                <a:gd name="T20" fmla="*/ 2 w 814"/>
                <a:gd name="T21" fmla="*/ 1 h 595"/>
                <a:gd name="T22" fmla="*/ 1 w 814"/>
                <a:gd name="T23" fmla="*/ 1 h 595"/>
                <a:gd name="T24" fmla="*/ 1 w 814"/>
                <a:gd name="T25" fmla="*/ 1 h 595"/>
                <a:gd name="T26" fmla="*/ 1 w 814"/>
                <a:gd name="T27" fmla="*/ 1 h 595"/>
                <a:gd name="T28" fmla="*/ 1 w 814"/>
                <a:gd name="T29" fmla="*/ 1 h 595"/>
                <a:gd name="T30" fmla="*/ 1 w 814"/>
                <a:gd name="T31" fmla="*/ 2 h 595"/>
                <a:gd name="T32" fmla="*/ 1 w 814"/>
                <a:gd name="T33" fmla="*/ 1 h 595"/>
                <a:gd name="T34" fmla="*/ 1 w 814"/>
                <a:gd name="T35" fmla="*/ 1 h 595"/>
                <a:gd name="T36" fmla="*/ 1 w 814"/>
                <a:gd name="T37" fmla="*/ 2 h 595"/>
                <a:gd name="T38" fmla="*/ 1 w 814"/>
                <a:gd name="T39" fmla="*/ 2 h 595"/>
                <a:gd name="T40" fmla="*/ 1 w 814"/>
                <a:gd name="T41" fmla="*/ 2 h 595"/>
                <a:gd name="T42" fmla="*/ 1 w 814"/>
                <a:gd name="T43" fmla="*/ 2 h 595"/>
                <a:gd name="T44" fmla="*/ 1 w 814"/>
                <a:gd name="T45" fmla="*/ 2 h 595"/>
                <a:gd name="T46" fmla="*/ 1 w 814"/>
                <a:gd name="T47" fmla="*/ 3 h 595"/>
                <a:gd name="T48" fmla="*/ 1 w 814"/>
                <a:gd name="T49" fmla="*/ 3 h 595"/>
                <a:gd name="T50" fmla="*/ 1 w 814"/>
                <a:gd name="T51" fmla="*/ 3 h 595"/>
                <a:gd name="T52" fmla="*/ 2 w 814"/>
                <a:gd name="T53" fmla="*/ 3 h 595"/>
                <a:gd name="T54" fmla="*/ 2 w 814"/>
                <a:gd name="T55" fmla="*/ 3 h 595"/>
                <a:gd name="T56" fmla="*/ 2 w 814"/>
                <a:gd name="T57" fmla="*/ 3 h 595"/>
                <a:gd name="T58" fmla="*/ 2 w 814"/>
                <a:gd name="T59" fmla="*/ 2 h 595"/>
                <a:gd name="T60" fmla="*/ 2 w 814"/>
                <a:gd name="T61" fmla="*/ 2 h 595"/>
                <a:gd name="T62" fmla="*/ 2 w 814"/>
                <a:gd name="T63" fmla="*/ 2 h 595"/>
                <a:gd name="T64" fmla="*/ 2 w 814"/>
                <a:gd name="T65" fmla="*/ 2 h 595"/>
                <a:gd name="T66" fmla="*/ 2 w 814"/>
                <a:gd name="T67" fmla="*/ 2 h 595"/>
                <a:gd name="T68" fmla="*/ 2 w 814"/>
                <a:gd name="T69" fmla="*/ 3 h 595"/>
                <a:gd name="T70" fmla="*/ 2 w 814"/>
                <a:gd name="T71" fmla="*/ 3 h 595"/>
                <a:gd name="T72" fmla="*/ 3 w 814"/>
                <a:gd name="T73" fmla="*/ 3 h 595"/>
                <a:gd name="T74" fmla="*/ 3 w 814"/>
                <a:gd name="T75" fmla="*/ 3 h 595"/>
                <a:gd name="T76" fmla="*/ 3 w 814"/>
                <a:gd name="T77" fmla="*/ 3 h 595"/>
                <a:gd name="T78" fmla="*/ 3 w 814"/>
                <a:gd name="T79" fmla="*/ 3 h 595"/>
                <a:gd name="T80" fmla="*/ 4 w 814"/>
                <a:gd name="T81" fmla="*/ 2 h 595"/>
                <a:gd name="T82" fmla="*/ 4 w 814"/>
                <a:gd name="T83" fmla="*/ 2 h 595"/>
                <a:gd name="T84" fmla="*/ 4 w 814"/>
                <a:gd name="T85" fmla="*/ 2 h 595"/>
                <a:gd name="T86" fmla="*/ 4 w 814"/>
                <a:gd name="T87" fmla="*/ 2 h 595"/>
                <a:gd name="T88" fmla="*/ 3 w 814"/>
                <a:gd name="T89" fmla="*/ 1 h 595"/>
                <a:gd name="T90" fmla="*/ 3 w 814"/>
                <a:gd name="T91" fmla="*/ 1 h 595"/>
                <a:gd name="T92" fmla="*/ 3 w 814"/>
                <a:gd name="T93" fmla="*/ 1 h 595"/>
                <a:gd name="T94" fmla="*/ 3 w 814"/>
                <a:gd name="T95" fmla="*/ 1 h 595"/>
                <a:gd name="T96" fmla="*/ 3 w 814"/>
                <a:gd name="T97" fmla="*/ 1 h 595"/>
                <a:gd name="T98" fmla="*/ 3 w 814"/>
                <a:gd name="T99" fmla="*/ 1 h 595"/>
                <a:gd name="T100" fmla="*/ 3 w 814"/>
                <a:gd name="T101" fmla="*/ 1 h 595"/>
                <a:gd name="T102" fmla="*/ 3 w 814"/>
                <a:gd name="T103" fmla="*/ 1 h 595"/>
                <a:gd name="T104" fmla="*/ 3 w 814"/>
                <a:gd name="T105" fmla="*/ 1 h 595"/>
                <a:gd name="T106" fmla="*/ 3 w 814"/>
                <a:gd name="T107" fmla="*/ 1 h 595"/>
                <a:gd name="T108" fmla="*/ 3 w 814"/>
                <a:gd name="T109" fmla="*/ 1 h 595"/>
                <a:gd name="T110" fmla="*/ 3 w 814"/>
                <a:gd name="T111" fmla="*/ 1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6" name="Freeform 102"/>
            <p:cNvSpPr/>
            <p:nvPr/>
          </p:nvSpPr>
          <p:spPr bwMode="auto">
            <a:xfrm>
              <a:off x="2793" y="1789"/>
              <a:ext cx="80" cy="93"/>
            </a:xfrm>
            <a:custGeom>
              <a:avLst/>
              <a:gdLst>
                <a:gd name="T0" fmla="*/ 1 w 160"/>
                <a:gd name="T1" fmla="*/ 1 h 185"/>
                <a:gd name="T2" fmla="*/ 1 w 160"/>
                <a:gd name="T3" fmla="*/ 1 h 185"/>
                <a:gd name="T4" fmla="*/ 1 w 160"/>
                <a:gd name="T5" fmla="*/ 1 h 185"/>
                <a:gd name="T6" fmla="*/ 1 w 160"/>
                <a:gd name="T7" fmla="*/ 1 h 185"/>
                <a:gd name="T8" fmla="*/ 1 w 160"/>
                <a:gd name="T9" fmla="*/ 1 h 185"/>
                <a:gd name="T10" fmla="*/ 1 w 160"/>
                <a:gd name="T11" fmla="*/ 1 h 185"/>
                <a:gd name="T12" fmla="*/ 1 w 160"/>
                <a:gd name="T13" fmla="*/ 1 h 185"/>
                <a:gd name="T14" fmla="*/ 1 w 160"/>
                <a:gd name="T15" fmla="*/ 1 h 185"/>
                <a:gd name="T16" fmla="*/ 1 w 160"/>
                <a:gd name="T17" fmla="*/ 1 h 185"/>
                <a:gd name="T18" fmla="*/ 1 w 160"/>
                <a:gd name="T19" fmla="*/ 1 h 185"/>
                <a:gd name="T20" fmla="*/ 1 w 160"/>
                <a:gd name="T21" fmla="*/ 1 h 185"/>
                <a:gd name="T22" fmla="*/ 1 w 160"/>
                <a:gd name="T23" fmla="*/ 1 h 185"/>
                <a:gd name="T24" fmla="*/ 1 w 160"/>
                <a:gd name="T25" fmla="*/ 1 h 185"/>
                <a:gd name="T26" fmla="*/ 1 w 160"/>
                <a:gd name="T27" fmla="*/ 1 h 185"/>
                <a:gd name="T28" fmla="*/ 1 w 160"/>
                <a:gd name="T29" fmla="*/ 1 h 185"/>
                <a:gd name="T30" fmla="*/ 1 w 160"/>
                <a:gd name="T31" fmla="*/ 1 h 185"/>
                <a:gd name="T32" fmla="*/ 1 w 160"/>
                <a:gd name="T33" fmla="*/ 1 h 185"/>
                <a:gd name="T34" fmla="*/ 1 w 160"/>
                <a:gd name="T35" fmla="*/ 1 h 185"/>
                <a:gd name="T36" fmla="*/ 1 w 160"/>
                <a:gd name="T37" fmla="*/ 1 h 185"/>
                <a:gd name="T38" fmla="*/ 1 w 160"/>
                <a:gd name="T39" fmla="*/ 1 h 185"/>
                <a:gd name="T40" fmla="*/ 1 w 160"/>
                <a:gd name="T41" fmla="*/ 1 h 185"/>
                <a:gd name="T42" fmla="*/ 1 w 160"/>
                <a:gd name="T43" fmla="*/ 1 h 185"/>
                <a:gd name="T44" fmla="*/ 1 w 160"/>
                <a:gd name="T45" fmla="*/ 1 h 185"/>
                <a:gd name="T46" fmla="*/ 1 w 160"/>
                <a:gd name="T47" fmla="*/ 1 h 185"/>
                <a:gd name="T48" fmla="*/ 1 w 160"/>
                <a:gd name="T49" fmla="*/ 1 h 185"/>
                <a:gd name="T50" fmla="*/ 1 w 160"/>
                <a:gd name="T51" fmla="*/ 1 h 185"/>
                <a:gd name="T52" fmla="*/ 1 w 160"/>
                <a:gd name="T53" fmla="*/ 1 h 185"/>
                <a:gd name="T54" fmla="*/ 1 w 160"/>
                <a:gd name="T55" fmla="*/ 1 h 185"/>
                <a:gd name="T56" fmla="*/ 1 w 160"/>
                <a:gd name="T57" fmla="*/ 1 h 185"/>
                <a:gd name="T58" fmla="*/ 1 w 160"/>
                <a:gd name="T59" fmla="*/ 1 h 185"/>
                <a:gd name="T60" fmla="*/ 1 w 160"/>
                <a:gd name="T61" fmla="*/ 1 h 185"/>
                <a:gd name="T62" fmla="*/ 1 w 160"/>
                <a:gd name="T63" fmla="*/ 1 h 185"/>
                <a:gd name="T64" fmla="*/ 1 w 160"/>
                <a:gd name="T65" fmla="*/ 1 h 185"/>
                <a:gd name="T66" fmla="*/ 1 w 160"/>
                <a:gd name="T67" fmla="*/ 1 h 185"/>
                <a:gd name="T68" fmla="*/ 1 w 160"/>
                <a:gd name="T69" fmla="*/ 1 h 185"/>
                <a:gd name="T70" fmla="*/ 1 w 160"/>
                <a:gd name="T71" fmla="*/ 1 h 185"/>
                <a:gd name="T72" fmla="*/ 1 w 160"/>
                <a:gd name="T73" fmla="*/ 1 h 185"/>
                <a:gd name="T74" fmla="*/ 1 w 160"/>
                <a:gd name="T75" fmla="*/ 1 h 185"/>
                <a:gd name="T76" fmla="*/ 1 w 160"/>
                <a:gd name="T77" fmla="*/ 1 h 185"/>
                <a:gd name="T78" fmla="*/ 1 w 160"/>
                <a:gd name="T79" fmla="*/ 1 h 185"/>
                <a:gd name="T80" fmla="*/ 1 w 160"/>
                <a:gd name="T81" fmla="*/ 1 h 185"/>
                <a:gd name="T82" fmla="*/ 1 w 160"/>
                <a:gd name="T83" fmla="*/ 1 h 185"/>
                <a:gd name="T84" fmla="*/ 1 w 160"/>
                <a:gd name="T85" fmla="*/ 1 h 185"/>
                <a:gd name="T86" fmla="*/ 1 w 160"/>
                <a:gd name="T87" fmla="*/ 1 h 185"/>
                <a:gd name="T88" fmla="*/ 1 w 160"/>
                <a:gd name="T89" fmla="*/ 1 h 185"/>
                <a:gd name="T90" fmla="*/ 1 w 160"/>
                <a:gd name="T91" fmla="*/ 1 h 185"/>
                <a:gd name="T92" fmla="*/ 1 w 160"/>
                <a:gd name="T93" fmla="*/ 1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7" name="Freeform 103"/>
            <p:cNvSpPr/>
            <p:nvPr/>
          </p:nvSpPr>
          <p:spPr bwMode="auto">
            <a:xfrm>
              <a:off x="2659" y="1825"/>
              <a:ext cx="47" cy="50"/>
            </a:xfrm>
            <a:custGeom>
              <a:avLst/>
              <a:gdLst>
                <a:gd name="T0" fmla="*/ 1 w 94"/>
                <a:gd name="T1" fmla="*/ 1 h 99"/>
                <a:gd name="T2" fmla="*/ 1 w 94"/>
                <a:gd name="T3" fmla="*/ 1 h 99"/>
                <a:gd name="T4" fmla="*/ 1 w 94"/>
                <a:gd name="T5" fmla="*/ 1 h 99"/>
                <a:gd name="T6" fmla="*/ 1 w 94"/>
                <a:gd name="T7" fmla="*/ 1 h 99"/>
                <a:gd name="T8" fmla="*/ 1 w 94"/>
                <a:gd name="T9" fmla="*/ 1 h 99"/>
                <a:gd name="T10" fmla="*/ 1 w 94"/>
                <a:gd name="T11" fmla="*/ 1 h 99"/>
                <a:gd name="T12" fmla="*/ 1 w 94"/>
                <a:gd name="T13" fmla="*/ 1 h 99"/>
                <a:gd name="T14" fmla="*/ 1 w 94"/>
                <a:gd name="T15" fmla="*/ 1 h 99"/>
                <a:gd name="T16" fmla="*/ 1 w 94"/>
                <a:gd name="T17" fmla="*/ 1 h 99"/>
                <a:gd name="T18" fmla="*/ 1 w 94"/>
                <a:gd name="T19" fmla="*/ 1 h 99"/>
                <a:gd name="T20" fmla="*/ 1 w 94"/>
                <a:gd name="T21" fmla="*/ 1 h 99"/>
                <a:gd name="T22" fmla="*/ 1 w 94"/>
                <a:gd name="T23" fmla="*/ 1 h 99"/>
                <a:gd name="T24" fmla="*/ 1 w 94"/>
                <a:gd name="T25" fmla="*/ 1 h 99"/>
                <a:gd name="T26" fmla="*/ 1 w 94"/>
                <a:gd name="T27" fmla="*/ 1 h 99"/>
                <a:gd name="T28" fmla="*/ 1 w 94"/>
                <a:gd name="T29" fmla="*/ 1 h 99"/>
                <a:gd name="T30" fmla="*/ 0 w 94"/>
                <a:gd name="T31" fmla="*/ 1 h 99"/>
                <a:gd name="T32" fmla="*/ 1 w 94"/>
                <a:gd name="T33" fmla="*/ 1 h 99"/>
                <a:gd name="T34" fmla="*/ 1 w 94"/>
                <a:gd name="T35" fmla="*/ 1 h 99"/>
                <a:gd name="T36" fmla="*/ 1 w 94"/>
                <a:gd name="T37" fmla="*/ 1 h 99"/>
                <a:gd name="T38" fmla="*/ 1 w 94"/>
                <a:gd name="T39" fmla="*/ 0 h 99"/>
                <a:gd name="T40" fmla="*/ 1 w 94"/>
                <a:gd name="T41" fmla="*/ 0 h 99"/>
                <a:gd name="T42" fmla="*/ 1 w 94"/>
                <a:gd name="T43" fmla="*/ 1 h 99"/>
                <a:gd name="T44" fmla="*/ 1 w 94"/>
                <a:gd name="T45" fmla="*/ 1 h 99"/>
                <a:gd name="T46" fmla="*/ 1 w 94"/>
                <a:gd name="T47" fmla="*/ 1 h 99"/>
                <a:gd name="T48" fmla="*/ 1 w 94"/>
                <a:gd name="T49" fmla="*/ 1 h 99"/>
                <a:gd name="T50" fmla="*/ 1 w 94"/>
                <a:gd name="T51" fmla="*/ 1 h 99"/>
                <a:gd name="T52" fmla="*/ 1 w 94"/>
                <a:gd name="T53" fmla="*/ 1 h 99"/>
                <a:gd name="T54" fmla="*/ 1 w 94"/>
                <a:gd name="T55" fmla="*/ 1 h 99"/>
                <a:gd name="T56" fmla="*/ 1 w 94"/>
                <a:gd name="T57" fmla="*/ 1 h 99"/>
                <a:gd name="T58" fmla="*/ 1 w 94"/>
                <a:gd name="T59" fmla="*/ 1 h 99"/>
                <a:gd name="T60" fmla="*/ 1 w 94"/>
                <a:gd name="T61" fmla="*/ 1 h 99"/>
                <a:gd name="T62" fmla="*/ 1 w 94"/>
                <a:gd name="T63" fmla="*/ 1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it.itc.cn/a/data/attachment/forum/201403/18/161428paf2r3frfqd70ff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3" y="1352550"/>
            <a:ext cx="79295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44538" y="712788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观察：下面的景观图有什么特点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img1.efu.com.cn/upfile/news/commonly/2013/2013-03-15/382d591f-4a4c-4eee-82c9-382bcaeca5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175" y="1947863"/>
            <a:ext cx="4770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s9.sinaimg.cn/middle/5fada787g67e1eb740ee8&amp;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5" y="1833563"/>
            <a:ext cx="4086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44538" y="712788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观察：下面的建筑图有什么特点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ydoc.com/uploads/jydoc/p30501/200921118429067780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4367213"/>
            <a:ext cx="209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s16.sinaimg.cn/mw690/b45ade5btd856e0ffab0f&amp;690"/>
          <p:cNvPicPr>
            <a:picLocks noChangeAspect="1" noChangeArrowheads="1" noCrop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518275" y="1822450"/>
            <a:ext cx="2476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resources.am.npgps.edu.hk/%7Emwlai/me/match/gif/butterfl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175895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a.hiphotos.baidu.com/zhidao/pic/item/bd315c6034a85edf1597ce2149540923dd54759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0663" y="4367213"/>
            <a:ext cx="17335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http://xxkx.cersp.com/jxzy/UploadFiles_8728/200601/20060108094952263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434138" y="4267200"/>
            <a:ext cx="19319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44538" y="712788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观察：下面的昆虫有什么特点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08163"/>
            <a:ext cx="2584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0525" y="1747838"/>
            <a:ext cx="2406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0188" y="1809750"/>
            <a:ext cx="2670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4040188" y="1223963"/>
            <a:ext cx="73025" cy="5113337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7050088" y="2016125"/>
            <a:ext cx="549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关于哪条直线对称？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feng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87338"/>
            <a:ext cx="2601913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5" descr="fen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4988" y="503238"/>
            <a:ext cx="25923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4357688" y="1163638"/>
            <a:ext cx="0" cy="4256087"/>
          </a:xfrm>
          <a:prstGeom prst="line">
            <a:avLst/>
          </a:prstGeom>
          <a:noFill/>
          <a:ln w="508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7050088" y="2016125"/>
            <a:ext cx="549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关于哪条直线对称？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690563" y="2538413"/>
            <a:ext cx="73866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了解轴对称图形的概念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85800" y="4298950"/>
            <a:ext cx="845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了解轴对称图形与两个图形关于某直线对称的区别和联系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85800" y="334803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能识别简单的轴对称图形及其对称轴（直线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).</a:t>
            </a:r>
            <a:r>
              <a:rPr lang="en-US" altLang="zh-CN" sz="24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9221" name="Picture 10" descr="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6046788"/>
            <a:ext cx="7848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3" cstate="email"/>
          <a:srcRect t="-3052"/>
          <a:stretch>
            <a:fillRect/>
          </a:stretch>
        </p:blipFill>
        <p:spPr bwMode="auto">
          <a:xfrm>
            <a:off x="3544888" y="1450975"/>
            <a:ext cx="23574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11188" y="4038600"/>
            <a:ext cx="85328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一个图形的一部分，以某一条直线为对称轴，经过轴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对称能与图形的另一部分重合，这样的图形叫做轴对称图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形，这条直线就是它的对称轴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0243" name="Picture 26" descr="fy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3263" y="1701800"/>
            <a:ext cx="3200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4799013" y="1638300"/>
            <a:ext cx="33337" cy="2392363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6638" y="769938"/>
            <a:ext cx="24082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uiExpand="1" build="p" autoUpdateAnimBg="0"/>
      <p:bldP spid="1538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默认设计模板">
  <a:themeElements>
    <a:clrScheme name="10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默认设计模板">
  <a:themeElements>
    <a:clrScheme name="1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全屏显示(4:3)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10_默认设计模板</vt:lpstr>
      <vt:lpstr>11_默认设计模板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B0B7AEF8F35B48C6971AB5C584997711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